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1" r:id="rId6"/>
    <p:sldId id="262" r:id="rId7"/>
    <p:sldId id="265" r:id="rId8"/>
    <p:sldId id="268" r:id="rId9"/>
    <p:sldId id="276" r:id="rId10"/>
    <p:sldId id="275" r:id="rId11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3"/>
      <p:bold r:id="rId14"/>
      <p:italic r:id="rId15"/>
      <p:boldItalic r:id="rId16"/>
    </p:embeddedFont>
    <p:embeddedFont>
      <p:font typeface="Roboto Condensed Light" panose="02000000000000000000" pitchFamily="2" charset="0"/>
      <p:regular r:id="rId17"/>
      <p:italic r:id="rId18"/>
    </p:embeddedFont>
    <p:embeddedFont>
      <p:font typeface="Roboto Light" panose="02000000000000000000" pitchFamily="2" charset="0"/>
      <p:regular r:id="rId19"/>
      <p: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1A2D857-1DDF-4948-959D-458A1449C52F}">
  <a:tblStyle styleId="{B1A2D857-1DDF-4948-959D-458A1449C52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79" name="Google Shape;25279;g967d9b3c40_0_8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80" name="Google Shape;25280;g967d9b3c40_0_8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07" name="Google Shape;25307;g9680cbbe2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08" name="Google Shape;25308;g9680cbbe2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30" name="Google Shape;25330;g9680cbbe2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31" name="Google Shape;25331;g9680cbbe2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76" name="Google Shape;25376;g1173e34409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77" name="Google Shape;25377;g1173e34409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65" name="Google Shape;25465;g11616c13568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66" name="Google Shape;25466;g11616c13568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58" name="Google Shape;25558;g9680cbbe24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59" name="Google Shape;25559;g9680cbbe24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97" name="Google Shape;25797;g967d9b3c40_0_29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98" name="Google Shape;25798;g967d9b3c40_0_29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57" name="Google Shape;26357;g967d9b3c40_0_29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58" name="Google Shape;26358;g967d9b3c40_0_29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25" name="Google Shape;27025;g116736860a3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26" name="Google Shape;27026;g116736860a3_1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176625" y="110350"/>
            <a:ext cx="8790774" cy="4922811"/>
            <a:chOff x="131600" y="118425"/>
            <a:chExt cx="8790774" cy="4922811"/>
          </a:xfrm>
        </p:grpSpPr>
        <p:sp>
          <p:nvSpPr>
            <p:cNvPr id="10" name="Google Shape;10;p2"/>
            <p:cNvSpPr/>
            <p:nvPr/>
          </p:nvSpPr>
          <p:spPr>
            <a:xfrm rot="5400000">
              <a:off x="856680" y="1032994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" name="Google Shape;11;p2"/>
            <p:cNvGrpSpPr/>
            <p:nvPr/>
          </p:nvGrpSpPr>
          <p:grpSpPr>
            <a:xfrm>
              <a:off x="131600" y="1884558"/>
              <a:ext cx="2122449" cy="3112715"/>
              <a:chOff x="131600" y="1884558"/>
              <a:chExt cx="2122449" cy="3112715"/>
            </a:xfrm>
          </p:grpSpPr>
          <p:sp>
            <p:nvSpPr>
              <p:cNvPr id="12" name="Google Shape;12;p2"/>
              <p:cNvSpPr/>
              <p:nvPr/>
            </p:nvSpPr>
            <p:spPr>
              <a:xfrm rot="5400000" flipH="1">
                <a:off x="1356823" y="353957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 rot="5400000" flipH="1">
                <a:off x="368247" y="3804694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 rot="5400000" flipH="1">
                <a:off x="1212834" y="4945234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 rot="5400000" flipH="1">
                <a:off x="1889810" y="3456082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 rot="5400000" flipH="1">
                <a:off x="871337" y="4472741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 rot="5400000" flipH="1">
                <a:off x="1458022" y="2595443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 rot="5400000" flipH="1">
                <a:off x="373906" y="24622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 rot="5400000" flipH="1">
                <a:off x="573665" y="4207992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 rot="5400000" flipH="1">
                <a:off x="368214" y="3290320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 rot="5400000" flipH="1">
                <a:off x="149520" y="2943663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 rot="5400000" flipH="1">
                <a:off x="1558343" y="306837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 rot="5400000" flipH="1">
                <a:off x="130236" y="3708247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 rot="5400000" flipH="1">
                <a:off x="400364" y="4926212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 rot="5400000" flipH="1">
                <a:off x="799823" y="3303605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 rot="5400000" flipH="1">
                <a:off x="1234010" y="4104986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 rot="5400000" flipH="1">
                <a:off x="379148" y="2080743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 rot="5400000" flipH="1">
                <a:off x="891672" y="3760348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 rot="5400000">
                <a:off x="927170" y="1943554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 rot="5400000">
                <a:off x="1099652" y="2323349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 rot="5400000">
                <a:off x="952606" y="295021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 rot="5400000">
                <a:off x="729827" y="227943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 rot="5400000">
                <a:off x="1976994" y="3097293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1439631" y="1886769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2225601" y="353958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 rot="5400000">
                <a:off x="771336" y="2669355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" name="Google Shape;37;p2"/>
            <p:cNvGrpSpPr/>
            <p:nvPr/>
          </p:nvGrpSpPr>
          <p:grpSpPr>
            <a:xfrm flipH="1">
              <a:off x="2342550" y="2567965"/>
              <a:ext cx="3964145" cy="1455821"/>
              <a:chOff x="3233388" y="140740"/>
              <a:chExt cx="3964145" cy="1455821"/>
            </a:xfrm>
          </p:grpSpPr>
          <p:sp>
            <p:nvSpPr>
              <p:cNvPr id="38" name="Google Shape;38;p2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 rot="10800000" flipH="1">
                <a:off x="5542101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4" name="Google Shape;64;p2"/>
            <p:cNvSpPr/>
            <p:nvPr/>
          </p:nvSpPr>
          <p:spPr>
            <a:xfrm rot="10800000">
              <a:off x="5467181" y="2274087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 rot="10800000">
              <a:off x="1791338" y="2418078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 rot="10800000">
              <a:off x="4994538" y="1932740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 rot="10800000">
              <a:off x="2710372" y="2554680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 rot="10800000">
              <a:off x="2984293" y="1435017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 rot="10800000">
              <a:off x="4625351" y="1874393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 rot="10800000">
              <a:off x="3812259" y="1429475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 rot="10800000">
              <a:off x="3473571" y="24251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 rot="10800000">
              <a:off x="3823198" y="1863430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 rot="10800000">
              <a:off x="4626925" y="2295271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 rot="10800000">
              <a:off x="2405511" y="1257842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 rot="10800000">
              <a:off x="4282295" y="1952925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 rot="10800000" flipH="1">
              <a:off x="2379646" y="1608191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 rot="10800000" flipH="1">
              <a:off x="2845296" y="2160906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 rot="10800000" flipH="1">
              <a:off x="1555075" y="1917799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 rot="10800000" flipH="1">
              <a:off x="3472169" y="2013852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 rot="10800000" flipH="1">
              <a:off x="2801524" y="1790938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 rot="10800000" flipH="1">
              <a:off x="2007089" y="1854122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 rot="10800000" flipH="1">
              <a:off x="2379655" y="22472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 rot="10800000" flipH="1">
              <a:off x="3188821" y="1835070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 rot="-5400000">
              <a:off x="6437893" y="3297974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 rot="-5400000">
              <a:off x="7426754" y="3563094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 rot="-5400000">
              <a:off x="6614851" y="4703634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 rot="-5400000">
              <a:off x="8881564" y="4140694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 rot="-5400000">
              <a:off x="7511314" y="4294041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 rot="-5400000">
              <a:off x="5855679" y="1873118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 rot="-5400000">
              <a:off x="6656524" y="2857254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 rot="-5400000">
              <a:off x="7274485" y="3966392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 rot="-5400000">
              <a:off x="8443762" y="3936907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 rot="-5400000">
              <a:off x="8670718" y="3590250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 rot="-5400000">
              <a:off x="6164267" y="2286673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 rot="-5400000">
              <a:off x="8716418" y="435483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 rot="-5400000">
              <a:off x="7458880" y="468461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 rot="-5400000">
              <a:off x="7046617" y="3062005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 rot="-5400000">
              <a:off x="7078796" y="4271886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 rot="-5400000">
              <a:off x="6943689" y="3518748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 rot="-5400000" flipH="1">
              <a:off x="6867546" y="1701954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 rot="-5400000" flipH="1">
              <a:off x="6728032" y="2081749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 rot="-5400000" flipH="1">
              <a:off x="6580720" y="2418065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 rot="-5400000" flipH="1">
              <a:off x="7106104" y="2037835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 rot="-5400000" flipH="1">
              <a:off x="5855819" y="2855693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 rot="-5400000" flipH="1">
              <a:off x="8557992" y="4224196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 rot="-5400000" flipH="1">
              <a:off x="7075119" y="2427755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 rot="-5400000" flipH="1">
              <a:off x="6923371" y="255804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 rot="-5400000" flipH="1">
              <a:off x="7452482" y="411755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 rot="-5400000">
              <a:off x="8807099" y="641429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2963692" y="4896893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471112" y="4574671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2753463" y="4668875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6655795" y="4840317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4825185" y="4561639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4222013" y="4852496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2394971" y="4710131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261895" y="4144797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147839" y="4589456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651262" y="4079205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5460560" y="4603603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698183" y="481064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201799" y="4466009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3465751" y="4816833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2625602" y="5006428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2785939" y="4360921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89850" y="4847376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 flipH="1">
              <a:off x="2255392" y="3721275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 flipH="1">
              <a:off x="1929748" y="3759794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 flipH="1">
              <a:off x="3183433" y="4265621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 flipH="1">
              <a:off x="1435716" y="4350612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 flipH="1">
              <a:off x="1933866" y="4594998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 flipH="1">
              <a:off x="5826957" y="4975631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 flipH="1">
              <a:off x="5920051" y="4707077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 flipH="1">
              <a:off x="2402654" y="4088599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 flipH="1">
              <a:off x="2060344" y="4210513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 rot="10800000" flipH="1">
              <a:off x="4535130" y="4810639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 rot="10800000" flipH="1">
              <a:off x="7364662" y="4897030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 rot="10800000" flipH="1">
              <a:off x="3162438" y="4666650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 rot="10800000" flipH="1">
              <a:off x="7867920" y="4559015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 rot="10800000" flipH="1">
              <a:off x="3602098" y="4325302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 rot="10800000" flipH="1">
              <a:off x="5530138" y="4911830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 rot="10800000" flipH="1">
              <a:off x="8747946" y="4902554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 rot="10800000" flipH="1">
              <a:off x="3920145" y="4027480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 rot="10800000" flipH="1">
              <a:off x="7908601" y="4897013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 rot="10800000" flipH="1">
              <a:off x="8263362" y="4678160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 rot="10800000" flipH="1">
              <a:off x="5062260" y="501437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 rot="10800000" flipH="1">
              <a:off x="7008383" y="459511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 rot="10800000" flipH="1">
              <a:off x="6522899" y="501187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 rot="10800000" flipH="1">
              <a:off x="4825176" y="4255993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 rot="10800000" flipH="1">
              <a:off x="3801114" y="4644633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 rot="10800000" flipH="1">
              <a:off x="6242864" y="3650405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 rot="10800000" flipH="1">
              <a:off x="4355000" y="4345488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 rot="10800000">
              <a:off x="6131142" y="4380978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 rot="10800000">
              <a:off x="5824398" y="4244268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 rot="10800000">
              <a:off x="7867933" y="4140699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 rot="10800000">
              <a:off x="5175366" y="4406414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 rot="10800000">
              <a:off x="5788441" y="3887275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 rot="10800000">
              <a:off x="6627657" y="4246684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 rot="10800000">
              <a:off x="6243864" y="46454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 rot="10800000">
              <a:off x="6739829" y="3858824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 rot="10800000">
              <a:off x="5459569" y="4227633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 rot="10800000" flipH="1">
              <a:off x="1874423" y="1457649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 rot="-5400000">
              <a:off x="7273617" y="1644380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4" name="Google Shape;164;p2"/>
            <p:cNvGrpSpPr/>
            <p:nvPr/>
          </p:nvGrpSpPr>
          <p:grpSpPr>
            <a:xfrm rot="5400000">
              <a:off x="6199788" y="1372590"/>
              <a:ext cx="3964145" cy="1455821"/>
              <a:chOff x="3233388" y="140740"/>
              <a:chExt cx="3964145" cy="1455821"/>
            </a:xfrm>
          </p:grpSpPr>
          <p:sp>
            <p:nvSpPr>
              <p:cNvPr id="165" name="Google Shape;165;p2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2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2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2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2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2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2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2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2"/>
              <p:cNvSpPr/>
              <p:nvPr/>
            </p:nvSpPr>
            <p:spPr>
              <a:xfrm rot="10800000" flipH="1">
                <a:off x="5239937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2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2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2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2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2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2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2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2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2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2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2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2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2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2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2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2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2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1" name="Google Shape;191;p2"/>
            <p:cNvSpPr/>
            <p:nvPr/>
          </p:nvSpPr>
          <p:spPr>
            <a:xfrm rot="-5400000" flipH="1">
              <a:off x="6408804" y="1645169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 rot="10800000">
              <a:off x="4228830" y="1192853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 rot="10800000">
              <a:off x="5446704" y="146307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 rot="10800000">
              <a:off x="4326649" y="1429493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 rot="10800000">
              <a:off x="4009721" y="2218151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6" name="Google Shape;196;p2"/>
            <p:cNvGrpSpPr/>
            <p:nvPr/>
          </p:nvGrpSpPr>
          <p:grpSpPr>
            <a:xfrm>
              <a:off x="234224" y="118425"/>
              <a:ext cx="3532446" cy="1609151"/>
              <a:chOff x="140599" y="118425"/>
              <a:chExt cx="3532446" cy="1609151"/>
            </a:xfrm>
          </p:grpSpPr>
          <p:sp>
            <p:nvSpPr>
              <p:cNvPr id="197" name="Google Shape;197;p2"/>
              <p:cNvSpPr/>
              <p:nvPr/>
            </p:nvSpPr>
            <p:spPr>
              <a:xfrm>
                <a:off x="703605" y="276605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2"/>
              <p:cNvSpPr/>
              <p:nvPr/>
            </p:nvSpPr>
            <p:spPr>
              <a:xfrm>
                <a:off x="438762" y="1265458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2"/>
              <p:cNvSpPr/>
              <p:nvPr/>
            </p:nvSpPr>
            <p:spPr>
              <a:xfrm>
                <a:off x="322613" y="11842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2"/>
              <p:cNvSpPr/>
              <p:nvPr/>
            </p:nvSpPr>
            <p:spPr>
              <a:xfrm>
                <a:off x="3632370" y="320667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2"/>
              <p:cNvSpPr/>
              <p:nvPr/>
            </p:nvSpPr>
            <p:spPr>
              <a:xfrm>
                <a:off x="568548" y="863464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2"/>
              <p:cNvSpPr/>
              <p:nvPr/>
            </p:nvSpPr>
            <p:spPr>
              <a:xfrm>
                <a:off x="1698613" y="226284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2"/>
              <p:cNvSpPr/>
              <p:nvPr/>
            </p:nvSpPr>
            <p:spPr>
              <a:xfrm>
                <a:off x="332845" y="700122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2"/>
              <p:cNvSpPr/>
              <p:nvPr/>
            </p:nvSpPr>
            <p:spPr>
              <a:xfrm>
                <a:off x="1722212" y="63453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2"/>
              <p:cNvSpPr/>
              <p:nvPr/>
            </p:nvSpPr>
            <p:spPr>
              <a:xfrm>
                <a:off x="1230735" y="13101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2"/>
              <p:cNvSpPr/>
              <p:nvPr/>
            </p:nvSpPr>
            <p:spPr>
              <a:xfrm>
                <a:off x="600808" y="156907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2"/>
              <p:cNvSpPr/>
              <p:nvPr/>
            </p:nvSpPr>
            <p:spPr>
              <a:xfrm>
                <a:off x="140599" y="1048834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2"/>
              <p:cNvSpPr/>
              <p:nvPr/>
            </p:nvSpPr>
            <p:spPr>
              <a:xfrm>
                <a:off x="927051" y="523633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2"/>
              <p:cNvSpPr/>
              <p:nvPr/>
            </p:nvSpPr>
            <p:spPr>
              <a:xfrm>
                <a:off x="194752" y="45597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2"/>
              <p:cNvSpPr/>
              <p:nvPr/>
            </p:nvSpPr>
            <p:spPr>
              <a:xfrm>
                <a:off x="2856889" y="916246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2"/>
              <p:cNvSpPr/>
              <p:nvPr/>
            </p:nvSpPr>
            <p:spPr>
              <a:xfrm>
                <a:off x="300425" y="16832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2"/>
              <p:cNvSpPr/>
              <p:nvPr/>
            </p:nvSpPr>
            <p:spPr>
              <a:xfrm flipH="1">
                <a:off x="2326342" y="276600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2"/>
              <p:cNvSpPr/>
              <p:nvPr/>
            </p:nvSpPr>
            <p:spPr>
              <a:xfrm flipH="1">
                <a:off x="2000698" y="315119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2"/>
              <p:cNvSpPr/>
              <p:nvPr/>
            </p:nvSpPr>
            <p:spPr>
              <a:xfrm flipH="1">
                <a:off x="3254383" y="82094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2"/>
              <p:cNvSpPr/>
              <p:nvPr/>
            </p:nvSpPr>
            <p:spPr>
              <a:xfrm flipH="1">
                <a:off x="1343841" y="73169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2"/>
              <p:cNvSpPr/>
              <p:nvPr/>
            </p:nvSpPr>
            <p:spPr>
              <a:xfrm flipH="1">
                <a:off x="2803532" y="455981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2"/>
              <p:cNvSpPr/>
              <p:nvPr/>
            </p:nvSpPr>
            <p:spPr>
              <a:xfrm flipH="1">
                <a:off x="2896626" y="187427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2"/>
              <p:cNvSpPr/>
              <p:nvPr/>
            </p:nvSpPr>
            <p:spPr>
              <a:xfrm flipH="1">
                <a:off x="2473604" y="64392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2"/>
              <p:cNvSpPr/>
              <p:nvPr/>
            </p:nvSpPr>
            <p:spPr>
              <a:xfrm flipH="1">
                <a:off x="2131294" y="76583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2"/>
              <p:cNvSpPr/>
              <p:nvPr/>
            </p:nvSpPr>
            <p:spPr>
              <a:xfrm flipH="1">
                <a:off x="2004816" y="1150323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2"/>
              <p:cNvSpPr/>
              <p:nvPr/>
            </p:nvSpPr>
            <p:spPr>
              <a:xfrm>
                <a:off x="1218789" y="1144781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2"/>
              <p:cNvSpPr/>
              <p:nvPr/>
            </p:nvSpPr>
            <p:spPr>
              <a:xfrm>
                <a:off x="2465921" y="1265456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3" name="Google Shape;223;p2"/>
            <p:cNvSpPr/>
            <p:nvPr/>
          </p:nvSpPr>
          <p:spPr>
            <a:xfrm rot="10800000">
              <a:off x="3465760" y="1210623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4" name="Google Shape;224;p2"/>
            <p:cNvGrpSpPr/>
            <p:nvPr/>
          </p:nvGrpSpPr>
          <p:grpSpPr>
            <a:xfrm>
              <a:off x="3327013" y="140740"/>
              <a:ext cx="3964145" cy="1455821"/>
              <a:chOff x="3233388" y="140740"/>
              <a:chExt cx="3964145" cy="1455821"/>
            </a:xfrm>
          </p:grpSpPr>
          <p:sp>
            <p:nvSpPr>
              <p:cNvPr id="225" name="Google Shape;225;p2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2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2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2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2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2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2"/>
              <p:cNvSpPr/>
              <p:nvPr/>
            </p:nvSpPr>
            <p:spPr>
              <a:xfrm rot="10800000" flipH="1">
                <a:off x="5239937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2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2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2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2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2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2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2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2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2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2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2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2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2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2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2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2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2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2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2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51" name="Google Shape;251;p2"/>
          <p:cNvSpPr txBox="1">
            <a:spLocks noGrp="1"/>
          </p:cNvSpPr>
          <p:nvPr>
            <p:ph type="ctrTitle"/>
          </p:nvPr>
        </p:nvSpPr>
        <p:spPr>
          <a:xfrm>
            <a:off x="713250" y="539500"/>
            <a:ext cx="7717500" cy="11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52" name="Google Shape;252;p2"/>
          <p:cNvSpPr txBox="1">
            <a:spLocks noGrp="1"/>
          </p:cNvSpPr>
          <p:nvPr>
            <p:ph type="subTitle" idx="1"/>
          </p:nvPr>
        </p:nvSpPr>
        <p:spPr>
          <a:xfrm>
            <a:off x="2856900" y="1772617"/>
            <a:ext cx="3430200" cy="39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grpSp>
        <p:nvGrpSpPr>
          <p:cNvPr id="253" name="Google Shape;253;p2"/>
          <p:cNvGrpSpPr/>
          <p:nvPr/>
        </p:nvGrpSpPr>
        <p:grpSpPr>
          <a:xfrm>
            <a:off x="135496" y="2750588"/>
            <a:ext cx="9523650" cy="3285338"/>
            <a:chOff x="135496" y="2750588"/>
            <a:chExt cx="9523650" cy="3285338"/>
          </a:xfrm>
        </p:grpSpPr>
        <p:grpSp>
          <p:nvGrpSpPr>
            <p:cNvPr id="254" name="Google Shape;254;p2"/>
            <p:cNvGrpSpPr/>
            <p:nvPr/>
          </p:nvGrpSpPr>
          <p:grpSpPr>
            <a:xfrm>
              <a:off x="135496" y="2998441"/>
              <a:ext cx="9523650" cy="3037484"/>
              <a:chOff x="135496" y="2998441"/>
              <a:chExt cx="9523650" cy="3037484"/>
            </a:xfrm>
          </p:grpSpPr>
          <p:grpSp>
            <p:nvGrpSpPr>
              <p:cNvPr id="255" name="Google Shape;255;p2"/>
              <p:cNvGrpSpPr/>
              <p:nvPr/>
            </p:nvGrpSpPr>
            <p:grpSpPr>
              <a:xfrm>
                <a:off x="5692943" y="2998441"/>
                <a:ext cx="3966203" cy="3037484"/>
                <a:chOff x="5692943" y="2998441"/>
                <a:chExt cx="3966203" cy="3037484"/>
              </a:xfrm>
            </p:grpSpPr>
            <p:grpSp>
              <p:nvGrpSpPr>
                <p:cNvPr id="256" name="Google Shape;256;p2"/>
                <p:cNvGrpSpPr/>
                <p:nvPr/>
              </p:nvGrpSpPr>
              <p:grpSpPr>
                <a:xfrm rot="10800000" flipH="1">
                  <a:off x="7960046" y="2998441"/>
                  <a:ext cx="1699100" cy="2145071"/>
                  <a:chOff x="146217" y="2712579"/>
                  <a:chExt cx="1552966" cy="1960401"/>
                </a:xfrm>
              </p:grpSpPr>
              <p:grpSp>
                <p:nvGrpSpPr>
                  <p:cNvPr id="257" name="Google Shape;257;p2"/>
                  <p:cNvGrpSpPr/>
                  <p:nvPr/>
                </p:nvGrpSpPr>
                <p:grpSpPr>
                  <a:xfrm>
                    <a:off x="146217" y="2712579"/>
                    <a:ext cx="1134008" cy="607901"/>
                    <a:chOff x="5206900" y="826150"/>
                    <a:chExt cx="599275" cy="321250"/>
                  </a:xfrm>
                </p:grpSpPr>
                <p:sp>
                  <p:nvSpPr>
                    <p:cNvPr id="258" name="Google Shape;258;p2"/>
                    <p:cNvSpPr/>
                    <p:nvPr/>
                  </p:nvSpPr>
                  <p:spPr>
                    <a:xfrm>
                      <a:off x="5206900" y="828950"/>
                      <a:ext cx="25225" cy="2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09" h="1025" extrusionOk="0">
                          <a:moveTo>
                            <a:pt x="1008" y="448"/>
                          </a:moveTo>
                          <a:cubicBezTo>
                            <a:pt x="1008" y="832"/>
                            <a:pt x="544" y="1024"/>
                            <a:pt x="272" y="752"/>
                          </a:cubicBezTo>
                          <a:cubicBezTo>
                            <a:pt x="0" y="480"/>
                            <a:pt x="192" y="0"/>
                            <a:pt x="576" y="0"/>
                          </a:cubicBezTo>
                          <a:cubicBezTo>
                            <a:pt x="816" y="0"/>
                            <a:pt x="1008" y="208"/>
                            <a:pt x="1008" y="448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59" name="Google Shape;259;p2"/>
                    <p:cNvSpPr/>
                    <p:nvPr/>
                  </p:nvSpPr>
                  <p:spPr>
                    <a:xfrm>
                      <a:off x="5468125" y="1067750"/>
                      <a:ext cx="25625" cy="25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09" extrusionOk="0">
                          <a:moveTo>
                            <a:pt x="1024" y="433"/>
                          </a:moveTo>
                          <a:cubicBezTo>
                            <a:pt x="1024" y="817"/>
                            <a:pt x="560" y="1009"/>
                            <a:pt x="288" y="737"/>
                          </a:cubicBezTo>
                          <a:cubicBezTo>
                            <a:pt x="0" y="465"/>
                            <a:pt x="208" y="1"/>
                            <a:pt x="592" y="1"/>
                          </a:cubicBezTo>
                          <a:cubicBezTo>
                            <a:pt x="832" y="1"/>
                            <a:pt x="1024" y="193"/>
                            <a:pt x="1024" y="433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60" name="Google Shape;260;p2"/>
                    <p:cNvSpPr/>
                    <p:nvPr/>
                  </p:nvSpPr>
                  <p:spPr>
                    <a:xfrm>
                      <a:off x="5679325" y="1085750"/>
                      <a:ext cx="25625" cy="256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26" extrusionOk="0">
                          <a:moveTo>
                            <a:pt x="1025" y="433"/>
                          </a:moveTo>
                          <a:cubicBezTo>
                            <a:pt x="1025" y="833"/>
                            <a:pt x="545" y="1025"/>
                            <a:pt x="273" y="753"/>
                          </a:cubicBezTo>
                          <a:cubicBezTo>
                            <a:pt x="1" y="481"/>
                            <a:pt x="193" y="1"/>
                            <a:pt x="577" y="1"/>
                          </a:cubicBezTo>
                          <a:cubicBezTo>
                            <a:pt x="817" y="1"/>
                            <a:pt x="1025" y="193"/>
                            <a:pt x="1025" y="433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61" name="Google Shape;261;p2"/>
                    <p:cNvSpPr/>
                    <p:nvPr/>
                  </p:nvSpPr>
                  <p:spPr>
                    <a:xfrm>
                      <a:off x="5318900" y="877350"/>
                      <a:ext cx="4425" cy="4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7" h="177" extrusionOk="0">
                          <a:moveTo>
                            <a:pt x="177" y="80"/>
                          </a:moveTo>
                          <a:cubicBezTo>
                            <a:pt x="177" y="128"/>
                            <a:pt x="145" y="176"/>
                            <a:pt x="97" y="176"/>
                          </a:cubicBezTo>
                          <a:cubicBezTo>
                            <a:pt x="49" y="176"/>
                            <a:pt x="1" y="128"/>
                            <a:pt x="1" y="80"/>
                          </a:cubicBezTo>
                          <a:cubicBezTo>
                            <a:pt x="1" y="32"/>
                            <a:pt x="49" y="0"/>
                            <a:pt x="97" y="0"/>
                          </a:cubicBezTo>
                          <a:cubicBezTo>
                            <a:pt x="145" y="0"/>
                            <a:pt x="177" y="32"/>
                            <a:pt x="177" y="80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62" name="Google Shape;262;p2"/>
                    <p:cNvSpPr/>
                    <p:nvPr/>
                  </p:nvSpPr>
                  <p:spPr>
                    <a:xfrm>
                      <a:off x="5749725" y="10213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1" y="97"/>
                          </a:moveTo>
                          <a:cubicBezTo>
                            <a:pt x="241" y="241"/>
                            <a:pt x="1" y="1"/>
                            <a:pt x="145" y="1"/>
                          </a:cubicBezTo>
                          <a:cubicBezTo>
                            <a:pt x="193" y="1"/>
                            <a:pt x="225" y="49"/>
                            <a:pt x="241" y="97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63" name="Google Shape;263;p2"/>
                    <p:cNvSpPr/>
                    <p:nvPr/>
                  </p:nvSpPr>
                  <p:spPr>
                    <a:xfrm>
                      <a:off x="5527725" y="8749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0" y="96"/>
                          </a:moveTo>
                          <a:cubicBezTo>
                            <a:pt x="240" y="240"/>
                            <a:pt x="0" y="0"/>
                            <a:pt x="144" y="0"/>
                          </a:cubicBezTo>
                          <a:cubicBezTo>
                            <a:pt x="192" y="0"/>
                            <a:pt x="240" y="48"/>
                            <a:pt x="240" y="96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64" name="Google Shape;264;p2"/>
                    <p:cNvSpPr/>
                    <p:nvPr/>
                  </p:nvSpPr>
                  <p:spPr>
                    <a:xfrm>
                      <a:off x="5418900" y="861350"/>
                      <a:ext cx="6025" cy="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25" extrusionOk="0">
                          <a:moveTo>
                            <a:pt x="241" y="64"/>
                          </a:moveTo>
                          <a:cubicBezTo>
                            <a:pt x="241" y="112"/>
                            <a:pt x="225" y="160"/>
                            <a:pt x="177" y="176"/>
                          </a:cubicBezTo>
                          <a:cubicBezTo>
                            <a:pt x="49" y="224"/>
                            <a:pt x="1" y="32"/>
                            <a:pt x="129" y="16"/>
                          </a:cubicBezTo>
                          <a:cubicBezTo>
                            <a:pt x="177" y="0"/>
                            <a:pt x="225" y="16"/>
                            <a:pt x="241" y="64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65" name="Google Shape;265;p2"/>
                    <p:cNvSpPr/>
                    <p:nvPr/>
                  </p:nvSpPr>
                  <p:spPr>
                    <a:xfrm>
                      <a:off x="5634925" y="98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1" y="209"/>
                          </a:moveTo>
                          <a:cubicBezTo>
                            <a:pt x="481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97" y="1"/>
                            <a:pt x="273" y="1"/>
                          </a:cubicBezTo>
                          <a:cubicBezTo>
                            <a:pt x="385" y="1"/>
                            <a:pt x="481" y="97"/>
                            <a:pt x="481" y="209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66" name="Google Shape;266;p2"/>
                    <p:cNvSpPr/>
                    <p:nvPr/>
                  </p:nvSpPr>
                  <p:spPr>
                    <a:xfrm>
                      <a:off x="5717725" y="1135775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2"/>
                          </a:moveTo>
                          <a:cubicBezTo>
                            <a:pt x="465" y="368"/>
                            <a:pt x="257" y="464"/>
                            <a:pt x="129" y="336"/>
                          </a:cubicBezTo>
                          <a:cubicBezTo>
                            <a:pt x="1" y="208"/>
                            <a:pt x="81" y="0"/>
                            <a:pt x="273" y="0"/>
                          </a:cubicBezTo>
                          <a:cubicBezTo>
                            <a:pt x="385" y="0"/>
                            <a:pt x="465" y="80"/>
                            <a:pt x="465" y="192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67" name="Google Shape;267;p2"/>
                    <p:cNvSpPr/>
                    <p:nvPr/>
                  </p:nvSpPr>
                  <p:spPr>
                    <a:xfrm>
                      <a:off x="5316900" y="997350"/>
                      <a:ext cx="116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81" extrusionOk="0">
                          <a:moveTo>
                            <a:pt x="465" y="209"/>
                          </a:moveTo>
                          <a:cubicBezTo>
                            <a:pt x="465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81" y="1"/>
                            <a:pt x="273" y="1"/>
                          </a:cubicBezTo>
                          <a:cubicBezTo>
                            <a:pt x="369" y="1"/>
                            <a:pt x="465" y="97"/>
                            <a:pt x="465" y="209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68" name="Google Shape;268;p2"/>
                    <p:cNvSpPr/>
                    <p:nvPr/>
                  </p:nvSpPr>
                  <p:spPr>
                    <a:xfrm>
                      <a:off x="5331700" y="1124575"/>
                      <a:ext cx="120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65" extrusionOk="0">
                          <a:moveTo>
                            <a:pt x="481" y="208"/>
                          </a:moveTo>
                          <a:cubicBezTo>
                            <a:pt x="481" y="384"/>
                            <a:pt x="257" y="464"/>
                            <a:pt x="129" y="352"/>
                          </a:cubicBezTo>
                          <a:cubicBezTo>
                            <a:pt x="1" y="224"/>
                            <a:pt x="97" y="0"/>
                            <a:pt x="273" y="0"/>
                          </a:cubicBezTo>
                          <a:cubicBezTo>
                            <a:pt x="385" y="0"/>
                            <a:pt x="481" y="96"/>
                            <a:pt x="481" y="208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69" name="Google Shape;269;p2"/>
                    <p:cNvSpPr/>
                    <p:nvPr/>
                  </p:nvSpPr>
                  <p:spPr>
                    <a:xfrm>
                      <a:off x="5794150" y="90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0" y="208"/>
                          </a:moveTo>
                          <a:cubicBezTo>
                            <a:pt x="480" y="384"/>
                            <a:pt x="256" y="480"/>
                            <a:pt x="128" y="352"/>
                          </a:cubicBezTo>
                          <a:cubicBezTo>
                            <a:pt x="0" y="224"/>
                            <a:pt x="96" y="0"/>
                            <a:pt x="272" y="0"/>
                          </a:cubicBezTo>
                          <a:cubicBezTo>
                            <a:pt x="384" y="0"/>
                            <a:pt x="480" y="96"/>
                            <a:pt x="480" y="208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0" name="Google Shape;270;p2"/>
                    <p:cNvSpPr/>
                    <p:nvPr/>
                  </p:nvSpPr>
                  <p:spPr>
                    <a:xfrm>
                      <a:off x="5290500" y="924950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3"/>
                          </a:moveTo>
                          <a:cubicBezTo>
                            <a:pt x="465" y="369"/>
                            <a:pt x="257" y="465"/>
                            <a:pt x="129" y="337"/>
                          </a:cubicBezTo>
                          <a:cubicBezTo>
                            <a:pt x="1" y="209"/>
                            <a:pt x="97" y="0"/>
                            <a:pt x="273" y="0"/>
                          </a:cubicBezTo>
                          <a:cubicBezTo>
                            <a:pt x="385" y="0"/>
                            <a:pt x="465" y="81"/>
                            <a:pt x="465" y="193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1" name="Google Shape;271;p2"/>
                    <p:cNvSpPr/>
                    <p:nvPr/>
                  </p:nvSpPr>
                  <p:spPr>
                    <a:xfrm>
                      <a:off x="5680925" y="826150"/>
                      <a:ext cx="43225" cy="43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29" h="1729" extrusionOk="0">
                          <a:moveTo>
                            <a:pt x="865" y="1728"/>
                          </a:moveTo>
                          <a:lnTo>
                            <a:pt x="865" y="1728"/>
                          </a:lnTo>
                          <a:cubicBezTo>
                            <a:pt x="865" y="1248"/>
                            <a:pt x="481" y="864"/>
                            <a:pt x="1" y="864"/>
                          </a:cubicBezTo>
                          <a:lnTo>
                            <a:pt x="1" y="864"/>
                          </a:lnTo>
                          <a:cubicBezTo>
                            <a:pt x="481" y="864"/>
                            <a:pt x="865" y="480"/>
                            <a:pt x="865" y="0"/>
                          </a:cubicBezTo>
                          <a:lnTo>
                            <a:pt x="865" y="0"/>
                          </a:lnTo>
                          <a:cubicBezTo>
                            <a:pt x="865" y="480"/>
                            <a:pt x="1265" y="864"/>
                            <a:pt x="1729" y="864"/>
                          </a:cubicBezTo>
                          <a:lnTo>
                            <a:pt x="1729" y="864"/>
                          </a:lnTo>
                          <a:cubicBezTo>
                            <a:pt x="1265" y="864"/>
                            <a:pt x="865" y="1248"/>
                            <a:pt x="865" y="1728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272" name="Google Shape;272;p2"/>
                  <p:cNvGrpSpPr/>
                  <p:nvPr/>
                </p:nvGrpSpPr>
                <p:grpSpPr>
                  <a:xfrm rot="-9256633">
                    <a:off x="489429" y="3110262"/>
                    <a:ext cx="1134020" cy="607908"/>
                    <a:chOff x="5206900" y="826150"/>
                    <a:chExt cx="599275" cy="321250"/>
                  </a:xfrm>
                </p:grpSpPr>
                <p:sp>
                  <p:nvSpPr>
                    <p:cNvPr id="273" name="Google Shape;273;p2"/>
                    <p:cNvSpPr/>
                    <p:nvPr/>
                  </p:nvSpPr>
                  <p:spPr>
                    <a:xfrm>
                      <a:off x="5206900" y="828950"/>
                      <a:ext cx="25225" cy="2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09" h="1025" extrusionOk="0">
                          <a:moveTo>
                            <a:pt x="1008" y="448"/>
                          </a:moveTo>
                          <a:cubicBezTo>
                            <a:pt x="1008" y="832"/>
                            <a:pt x="544" y="1024"/>
                            <a:pt x="272" y="752"/>
                          </a:cubicBezTo>
                          <a:cubicBezTo>
                            <a:pt x="0" y="480"/>
                            <a:pt x="192" y="0"/>
                            <a:pt x="576" y="0"/>
                          </a:cubicBezTo>
                          <a:cubicBezTo>
                            <a:pt x="816" y="0"/>
                            <a:pt x="1008" y="208"/>
                            <a:pt x="1008" y="448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4" name="Google Shape;274;p2"/>
                    <p:cNvSpPr/>
                    <p:nvPr/>
                  </p:nvSpPr>
                  <p:spPr>
                    <a:xfrm>
                      <a:off x="5468125" y="1067750"/>
                      <a:ext cx="25625" cy="25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09" extrusionOk="0">
                          <a:moveTo>
                            <a:pt x="1024" y="433"/>
                          </a:moveTo>
                          <a:cubicBezTo>
                            <a:pt x="1024" y="817"/>
                            <a:pt x="560" y="1009"/>
                            <a:pt x="288" y="737"/>
                          </a:cubicBezTo>
                          <a:cubicBezTo>
                            <a:pt x="0" y="465"/>
                            <a:pt x="208" y="1"/>
                            <a:pt x="592" y="1"/>
                          </a:cubicBezTo>
                          <a:cubicBezTo>
                            <a:pt x="832" y="1"/>
                            <a:pt x="1024" y="193"/>
                            <a:pt x="1024" y="433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5" name="Google Shape;275;p2"/>
                    <p:cNvSpPr/>
                    <p:nvPr/>
                  </p:nvSpPr>
                  <p:spPr>
                    <a:xfrm>
                      <a:off x="5679325" y="1085750"/>
                      <a:ext cx="25625" cy="256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26" extrusionOk="0">
                          <a:moveTo>
                            <a:pt x="1025" y="433"/>
                          </a:moveTo>
                          <a:cubicBezTo>
                            <a:pt x="1025" y="833"/>
                            <a:pt x="545" y="1025"/>
                            <a:pt x="273" y="753"/>
                          </a:cubicBezTo>
                          <a:cubicBezTo>
                            <a:pt x="1" y="481"/>
                            <a:pt x="193" y="1"/>
                            <a:pt x="577" y="1"/>
                          </a:cubicBezTo>
                          <a:cubicBezTo>
                            <a:pt x="817" y="1"/>
                            <a:pt x="1025" y="193"/>
                            <a:pt x="1025" y="433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6" name="Google Shape;276;p2"/>
                    <p:cNvSpPr/>
                    <p:nvPr/>
                  </p:nvSpPr>
                  <p:spPr>
                    <a:xfrm>
                      <a:off x="5318900" y="877350"/>
                      <a:ext cx="4425" cy="4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7" h="177" extrusionOk="0">
                          <a:moveTo>
                            <a:pt x="177" y="80"/>
                          </a:moveTo>
                          <a:cubicBezTo>
                            <a:pt x="177" y="128"/>
                            <a:pt x="145" y="176"/>
                            <a:pt x="97" y="176"/>
                          </a:cubicBezTo>
                          <a:cubicBezTo>
                            <a:pt x="49" y="176"/>
                            <a:pt x="1" y="128"/>
                            <a:pt x="1" y="80"/>
                          </a:cubicBezTo>
                          <a:cubicBezTo>
                            <a:pt x="1" y="32"/>
                            <a:pt x="49" y="0"/>
                            <a:pt x="97" y="0"/>
                          </a:cubicBezTo>
                          <a:cubicBezTo>
                            <a:pt x="145" y="0"/>
                            <a:pt x="177" y="32"/>
                            <a:pt x="177" y="80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7" name="Google Shape;277;p2"/>
                    <p:cNvSpPr/>
                    <p:nvPr/>
                  </p:nvSpPr>
                  <p:spPr>
                    <a:xfrm>
                      <a:off x="5749725" y="10213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1" y="97"/>
                          </a:moveTo>
                          <a:cubicBezTo>
                            <a:pt x="241" y="241"/>
                            <a:pt x="1" y="1"/>
                            <a:pt x="145" y="1"/>
                          </a:cubicBezTo>
                          <a:cubicBezTo>
                            <a:pt x="193" y="1"/>
                            <a:pt x="225" y="49"/>
                            <a:pt x="241" y="97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8" name="Google Shape;278;p2"/>
                    <p:cNvSpPr/>
                    <p:nvPr/>
                  </p:nvSpPr>
                  <p:spPr>
                    <a:xfrm>
                      <a:off x="5527725" y="8749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0" y="96"/>
                          </a:moveTo>
                          <a:cubicBezTo>
                            <a:pt x="240" y="240"/>
                            <a:pt x="0" y="0"/>
                            <a:pt x="144" y="0"/>
                          </a:cubicBezTo>
                          <a:cubicBezTo>
                            <a:pt x="192" y="0"/>
                            <a:pt x="240" y="48"/>
                            <a:pt x="240" y="96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9" name="Google Shape;279;p2"/>
                    <p:cNvSpPr/>
                    <p:nvPr/>
                  </p:nvSpPr>
                  <p:spPr>
                    <a:xfrm>
                      <a:off x="5418900" y="861350"/>
                      <a:ext cx="6025" cy="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25" extrusionOk="0">
                          <a:moveTo>
                            <a:pt x="241" y="64"/>
                          </a:moveTo>
                          <a:cubicBezTo>
                            <a:pt x="241" y="112"/>
                            <a:pt x="225" y="160"/>
                            <a:pt x="177" y="176"/>
                          </a:cubicBezTo>
                          <a:cubicBezTo>
                            <a:pt x="49" y="224"/>
                            <a:pt x="1" y="32"/>
                            <a:pt x="129" y="16"/>
                          </a:cubicBezTo>
                          <a:cubicBezTo>
                            <a:pt x="177" y="0"/>
                            <a:pt x="225" y="16"/>
                            <a:pt x="241" y="64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80" name="Google Shape;280;p2"/>
                    <p:cNvSpPr/>
                    <p:nvPr/>
                  </p:nvSpPr>
                  <p:spPr>
                    <a:xfrm>
                      <a:off x="5634925" y="98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1" y="209"/>
                          </a:moveTo>
                          <a:cubicBezTo>
                            <a:pt x="481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97" y="1"/>
                            <a:pt x="273" y="1"/>
                          </a:cubicBezTo>
                          <a:cubicBezTo>
                            <a:pt x="385" y="1"/>
                            <a:pt x="481" y="97"/>
                            <a:pt x="481" y="209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81" name="Google Shape;281;p2"/>
                    <p:cNvSpPr/>
                    <p:nvPr/>
                  </p:nvSpPr>
                  <p:spPr>
                    <a:xfrm>
                      <a:off x="5717725" y="1135775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2"/>
                          </a:moveTo>
                          <a:cubicBezTo>
                            <a:pt x="465" y="368"/>
                            <a:pt x="257" y="464"/>
                            <a:pt x="129" y="336"/>
                          </a:cubicBezTo>
                          <a:cubicBezTo>
                            <a:pt x="1" y="208"/>
                            <a:pt x="81" y="0"/>
                            <a:pt x="273" y="0"/>
                          </a:cubicBezTo>
                          <a:cubicBezTo>
                            <a:pt x="385" y="0"/>
                            <a:pt x="465" y="80"/>
                            <a:pt x="465" y="192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82" name="Google Shape;282;p2"/>
                    <p:cNvSpPr/>
                    <p:nvPr/>
                  </p:nvSpPr>
                  <p:spPr>
                    <a:xfrm>
                      <a:off x="5316900" y="997350"/>
                      <a:ext cx="116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81" extrusionOk="0">
                          <a:moveTo>
                            <a:pt x="465" y="209"/>
                          </a:moveTo>
                          <a:cubicBezTo>
                            <a:pt x="465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81" y="1"/>
                            <a:pt x="273" y="1"/>
                          </a:cubicBezTo>
                          <a:cubicBezTo>
                            <a:pt x="369" y="1"/>
                            <a:pt x="465" y="97"/>
                            <a:pt x="465" y="209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83" name="Google Shape;283;p2"/>
                    <p:cNvSpPr/>
                    <p:nvPr/>
                  </p:nvSpPr>
                  <p:spPr>
                    <a:xfrm>
                      <a:off x="5331700" y="1124575"/>
                      <a:ext cx="120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65" extrusionOk="0">
                          <a:moveTo>
                            <a:pt x="481" y="208"/>
                          </a:moveTo>
                          <a:cubicBezTo>
                            <a:pt x="481" y="384"/>
                            <a:pt x="257" y="464"/>
                            <a:pt x="129" y="352"/>
                          </a:cubicBezTo>
                          <a:cubicBezTo>
                            <a:pt x="1" y="224"/>
                            <a:pt x="97" y="0"/>
                            <a:pt x="273" y="0"/>
                          </a:cubicBezTo>
                          <a:cubicBezTo>
                            <a:pt x="385" y="0"/>
                            <a:pt x="481" y="96"/>
                            <a:pt x="481" y="208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84" name="Google Shape;284;p2"/>
                    <p:cNvSpPr/>
                    <p:nvPr/>
                  </p:nvSpPr>
                  <p:spPr>
                    <a:xfrm>
                      <a:off x="5794150" y="90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0" y="208"/>
                          </a:moveTo>
                          <a:cubicBezTo>
                            <a:pt x="480" y="384"/>
                            <a:pt x="256" y="480"/>
                            <a:pt x="128" y="352"/>
                          </a:cubicBezTo>
                          <a:cubicBezTo>
                            <a:pt x="0" y="224"/>
                            <a:pt x="96" y="0"/>
                            <a:pt x="272" y="0"/>
                          </a:cubicBezTo>
                          <a:cubicBezTo>
                            <a:pt x="384" y="0"/>
                            <a:pt x="480" y="96"/>
                            <a:pt x="480" y="208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85" name="Google Shape;285;p2"/>
                    <p:cNvSpPr/>
                    <p:nvPr/>
                  </p:nvSpPr>
                  <p:spPr>
                    <a:xfrm>
                      <a:off x="5290500" y="924950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3"/>
                          </a:moveTo>
                          <a:cubicBezTo>
                            <a:pt x="465" y="369"/>
                            <a:pt x="257" y="465"/>
                            <a:pt x="129" y="337"/>
                          </a:cubicBezTo>
                          <a:cubicBezTo>
                            <a:pt x="1" y="209"/>
                            <a:pt x="97" y="0"/>
                            <a:pt x="273" y="0"/>
                          </a:cubicBezTo>
                          <a:cubicBezTo>
                            <a:pt x="385" y="0"/>
                            <a:pt x="465" y="81"/>
                            <a:pt x="465" y="193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86" name="Google Shape;286;p2"/>
                    <p:cNvSpPr/>
                    <p:nvPr/>
                  </p:nvSpPr>
                  <p:spPr>
                    <a:xfrm>
                      <a:off x="5680925" y="826150"/>
                      <a:ext cx="43225" cy="43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29" h="1729" extrusionOk="0">
                          <a:moveTo>
                            <a:pt x="865" y="1728"/>
                          </a:moveTo>
                          <a:lnTo>
                            <a:pt x="865" y="1728"/>
                          </a:lnTo>
                          <a:cubicBezTo>
                            <a:pt x="865" y="1248"/>
                            <a:pt x="481" y="864"/>
                            <a:pt x="1" y="864"/>
                          </a:cubicBezTo>
                          <a:lnTo>
                            <a:pt x="1" y="864"/>
                          </a:lnTo>
                          <a:cubicBezTo>
                            <a:pt x="481" y="864"/>
                            <a:pt x="865" y="480"/>
                            <a:pt x="865" y="0"/>
                          </a:cubicBezTo>
                          <a:lnTo>
                            <a:pt x="865" y="0"/>
                          </a:lnTo>
                          <a:cubicBezTo>
                            <a:pt x="865" y="480"/>
                            <a:pt x="1265" y="864"/>
                            <a:pt x="1729" y="864"/>
                          </a:cubicBezTo>
                          <a:lnTo>
                            <a:pt x="1729" y="864"/>
                          </a:lnTo>
                          <a:cubicBezTo>
                            <a:pt x="1265" y="864"/>
                            <a:pt x="865" y="1248"/>
                            <a:pt x="865" y="1728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287" name="Google Shape;287;p2"/>
                  <p:cNvGrpSpPr/>
                  <p:nvPr/>
                </p:nvGrpSpPr>
                <p:grpSpPr>
                  <a:xfrm rot="7120513" flipH="1">
                    <a:off x="538618" y="3725726"/>
                    <a:ext cx="1133997" cy="607895"/>
                    <a:chOff x="5206900" y="826150"/>
                    <a:chExt cx="599275" cy="321250"/>
                  </a:xfrm>
                </p:grpSpPr>
                <p:sp>
                  <p:nvSpPr>
                    <p:cNvPr id="288" name="Google Shape;288;p2"/>
                    <p:cNvSpPr/>
                    <p:nvPr/>
                  </p:nvSpPr>
                  <p:spPr>
                    <a:xfrm>
                      <a:off x="5206900" y="828950"/>
                      <a:ext cx="25225" cy="2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09" h="1025" extrusionOk="0">
                          <a:moveTo>
                            <a:pt x="1008" y="448"/>
                          </a:moveTo>
                          <a:cubicBezTo>
                            <a:pt x="1008" y="832"/>
                            <a:pt x="544" y="1024"/>
                            <a:pt x="272" y="752"/>
                          </a:cubicBezTo>
                          <a:cubicBezTo>
                            <a:pt x="0" y="480"/>
                            <a:pt x="192" y="0"/>
                            <a:pt x="576" y="0"/>
                          </a:cubicBezTo>
                          <a:cubicBezTo>
                            <a:pt x="816" y="0"/>
                            <a:pt x="1008" y="208"/>
                            <a:pt x="1008" y="448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89" name="Google Shape;289;p2"/>
                    <p:cNvSpPr/>
                    <p:nvPr/>
                  </p:nvSpPr>
                  <p:spPr>
                    <a:xfrm>
                      <a:off x="5468125" y="1067750"/>
                      <a:ext cx="25625" cy="25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09" extrusionOk="0">
                          <a:moveTo>
                            <a:pt x="1024" y="433"/>
                          </a:moveTo>
                          <a:cubicBezTo>
                            <a:pt x="1024" y="817"/>
                            <a:pt x="560" y="1009"/>
                            <a:pt x="288" y="737"/>
                          </a:cubicBezTo>
                          <a:cubicBezTo>
                            <a:pt x="0" y="465"/>
                            <a:pt x="208" y="1"/>
                            <a:pt x="592" y="1"/>
                          </a:cubicBezTo>
                          <a:cubicBezTo>
                            <a:pt x="832" y="1"/>
                            <a:pt x="1024" y="193"/>
                            <a:pt x="1024" y="433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0" name="Google Shape;290;p2"/>
                    <p:cNvSpPr/>
                    <p:nvPr/>
                  </p:nvSpPr>
                  <p:spPr>
                    <a:xfrm>
                      <a:off x="5679325" y="1085750"/>
                      <a:ext cx="25625" cy="256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26" extrusionOk="0">
                          <a:moveTo>
                            <a:pt x="1025" y="433"/>
                          </a:moveTo>
                          <a:cubicBezTo>
                            <a:pt x="1025" y="833"/>
                            <a:pt x="545" y="1025"/>
                            <a:pt x="273" y="753"/>
                          </a:cubicBezTo>
                          <a:cubicBezTo>
                            <a:pt x="1" y="481"/>
                            <a:pt x="193" y="1"/>
                            <a:pt x="577" y="1"/>
                          </a:cubicBezTo>
                          <a:cubicBezTo>
                            <a:pt x="817" y="1"/>
                            <a:pt x="1025" y="193"/>
                            <a:pt x="1025" y="433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1" name="Google Shape;291;p2"/>
                    <p:cNvSpPr/>
                    <p:nvPr/>
                  </p:nvSpPr>
                  <p:spPr>
                    <a:xfrm>
                      <a:off x="5318900" y="877350"/>
                      <a:ext cx="4425" cy="4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7" h="177" extrusionOk="0">
                          <a:moveTo>
                            <a:pt x="177" y="80"/>
                          </a:moveTo>
                          <a:cubicBezTo>
                            <a:pt x="177" y="128"/>
                            <a:pt x="145" y="176"/>
                            <a:pt x="97" y="176"/>
                          </a:cubicBezTo>
                          <a:cubicBezTo>
                            <a:pt x="49" y="176"/>
                            <a:pt x="1" y="128"/>
                            <a:pt x="1" y="80"/>
                          </a:cubicBezTo>
                          <a:cubicBezTo>
                            <a:pt x="1" y="32"/>
                            <a:pt x="49" y="0"/>
                            <a:pt x="97" y="0"/>
                          </a:cubicBezTo>
                          <a:cubicBezTo>
                            <a:pt x="145" y="0"/>
                            <a:pt x="177" y="32"/>
                            <a:pt x="177" y="80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2" name="Google Shape;292;p2"/>
                    <p:cNvSpPr/>
                    <p:nvPr/>
                  </p:nvSpPr>
                  <p:spPr>
                    <a:xfrm>
                      <a:off x="5749725" y="10213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1" y="97"/>
                          </a:moveTo>
                          <a:cubicBezTo>
                            <a:pt x="241" y="241"/>
                            <a:pt x="1" y="1"/>
                            <a:pt x="145" y="1"/>
                          </a:cubicBezTo>
                          <a:cubicBezTo>
                            <a:pt x="193" y="1"/>
                            <a:pt x="225" y="49"/>
                            <a:pt x="241" y="97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3" name="Google Shape;293;p2"/>
                    <p:cNvSpPr/>
                    <p:nvPr/>
                  </p:nvSpPr>
                  <p:spPr>
                    <a:xfrm>
                      <a:off x="5527725" y="8749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0" y="96"/>
                          </a:moveTo>
                          <a:cubicBezTo>
                            <a:pt x="240" y="240"/>
                            <a:pt x="0" y="0"/>
                            <a:pt x="144" y="0"/>
                          </a:cubicBezTo>
                          <a:cubicBezTo>
                            <a:pt x="192" y="0"/>
                            <a:pt x="240" y="48"/>
                            <a:pt x="240" y="96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4" name="Google Shape;294;p2"/>
                    <p:cNvSpPr/>
                    <p:nvPr/>
                  </p:nvSpPr>
                  <p:spPr>
                    <a:xfrm>
                      <a:off x="5418900" y="861350"/>
                      <a:ext cx="6025" cy="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25" extrusionOk="0">
                          <a:moveTo>
                            <a:pt x="241" y="64"/>
                          </a:moveTo>
                          <a:cubicBezTo>
                            <a:pt x="241" y="112"/>
                            <a:pt x="225" y="160"/>
                            <a:pt x="177" y="176"/>
                          </a:cubicBezTo>
                          <a:cubicBezTo>
                            <a:pt x="49" y="224"/>
                            <a:pt x="1" y="32"/>
                            <a:pt x="129" y="16"/>
                          </a:cubicBezTo>
                          <a:cubicBezTo>
                            <a:pt x="177" y="0"/>
                            <a:pt x="225" y="16"/>
                            <a:pt x="241" y="64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5" name="Google Shape;295;p2"/>
                    <p:cNvSpPr/>
                    <p:nvPr/>
                  </p:nvSpPr>
                  <p:spPr>
                    <a:xfrm>
                      <a:off x="5634925" y="98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1" y="209"/>
                          </a:moveTo>
                          <a:cubicBezTo>
                            <a:pt x="481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97" y="1"/>
                            <a:pt x="273" y="1"/>
                          </a:cubicBezTo>
                          <a:cubicBezTo>
                            <a:pt x="385" y="1"/>
                            <a:pt x="481" y="97"/>
                            <a:pt x="481" y="209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6" name="Google Shape;296;p2"/>
                    <p:cNvSpPr/>
                    <p:nvPr/>
                  </p:nvSpPr>
                  <p:spPr>
                    <a:xfrm>
                      <a:off x="5717725" y="1135775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2"/>
                          </a:moveTo>
                          <a:cubicBezTo>
                            <a:pt x="465" y="368"/>
                            <a:pt x="257" y="464"/>
                            <a:pt x="129" y="336"/>
                          </a:cubicBezTo>
                          <a:cubicBezTo>
                            <a:pt x="1" y="208"/>
                            <a:pt x="81" y="0"/>
                            <a:pt x="273" y="0"/>
                          </a:cubicBezTo>
                          <a:cubicBezTo>
                            <a:pt x="385" y="0"/>
                            <a:pt x="465" y="80"/>
                            <a:pt x="465" y="192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7" name="Google Shape;297;p2"/>
                    <p:cNvSpPr/>
                    <p:nvPr/>
                  </p:nvSpPr>
                  <p:spPr>
                    <a:xfrm>
                      <a:off x="5316900" y="997350"/>
                      <a:ext cx="116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81" extrusionOk="0">
                          <a:moveTo>
                            <a:pt x="465" y="209"/>
                          </a:moveTo>
                          <a:cubicBezTo>
                            <a:pt x="465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81" y="1"/>
                            <a:pt x="273" y="1"/>
                          </a:cubicBezTo>
                          <a:cubicBezTo>
                            <a:pt x="369" y="1"/>
                            <a:pt x="465" y="97"/>
                            <a:pt x="465" y="209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8" name="Google Shape;298;p2"/>
                    <p:cNvSpPr/>
                    <p:nvPr/>
                  </p:nvSpPr>
                  <p:spPr>
                    <a:xfrm>
                      <a:off x="5331700" y="1124575"/>
                      <a:ext cx="120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65" extrusionOk="0">
                          <a:moveTo>
                            <a:pt x="481" y="208"/>
                          </a:moveTo>
                          <a:cubicBezTo>
                            <a:pt x="481" y="384"/>
                            <a:pt x="257" y="464"/>
                            <a:pt x="129" y="352"/>
                          </a:cubicBezTo>
                          <a:cubicBezTo>
                            <a:pt x="1" y="224"/>
                            <a:pt x="97" y="0"/>
                            <a:pt x="273" y="0"/>
                          </a:cubicBezTo>
                          <a:cubicBezTo>
                            <a:pt x="385" y="0"/>
                            <a:pt x="481" y="96"/>
                            <a:pt x="481" y="208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9" name="Google Shape;299;p2"/>
                    <p:cNvSpPr/>
                    <p:nvPr/>
                  </p:nvSpPr>
                  <p:spPr>
                    <a:xfrm>
                      <a:off x="5794150" y="90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0" y="208"/>
                          </a:moveTo>
                          <a:cubicBezTo>
                            <a:pt x="480" y="384"/>
                            <a:pt x="256" y="480"/>
                            <a:pt x="128" y="352"/>
                          </a:cubicBezTo>
                          <a:cubicBezTo>
                            <a:pt x="0" y="224"/>
                            <a:pt x="96" y="0"/>
                            <a:pt x="272" y="0"/>
                          </a:cubicBezTo>
                          <a:cubicBezTo>
                            <a:pt x="384" y="0"/>
                            <a:pt x="480" y="96"/>
                            <a:pt x="480" y="208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00" name="Google Shape;300;p2"/>
                    <p:cNvSpPr/>
                    <p:nvPr/>
                  </p:nvSpPr>
                  <p:spPr>
                    <a:xfrm>
                      <a:off x="5290500" y="924950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3"/>
                          </a:moveTo>
                          <a:cubicBezTo>
                            <a:pt x="465" y="369"/>
                            <a:pt x="257" y="465"/>
                            <a:pt x="129" y="337"/>
                          </a:cubicBezTo>
                          <a:cubicBezTo>
                            <a:pt x="1" y="209"/>
                            <a:pt x="97" y="0"/>
                            <a:pt x="273" y="0"/>
                          </a:cubicBezTo>
                          <a:cubicBezTo>
                            <a:pt x="385" y="0"/>
                            <a:pt x="465" y="81"/>
                            <a:pt x="465" y="193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01" name="Google Shape;301;p2"/>
                    <p:cNvSpPr/>
                    <p:nvPr/>
                  </p:nvSpPr>
                  <p:spPr>
                    <a:xfrm>
                      <a:off x="5680925" y="826150"/>
                      <a:ext cx="43225" cy="43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29" h="1729" extrusionOk="0">
                          <a:moveTo>
                            <a:pt x="865" y="1728"/>
                          </a:moveTo>
                          <a:lnTo>
                            <a:pt x="865" y="1728"/>
                          </a:lnTo>
                          <a:cubicBezTo>
                            <a:pt x="865" y="1248"/>
                            <a:pt x="481" y="864"/>
                            <a:pt x="1" y="864"/>
                          </a:cubicBezTo>
                          <a:lnTo>
                            <a:pt x="1" y="864"/>
                          </a:lnTo>
                          <a:cubicBezTo>
                            <a:pt x="481" y="864"/>
                            <a:pt x="865" y="480"/>
                            <a:pt x="865" y="0"/>
                          </a:cubicBezTo>
                          <a:lnTo>
                            <a:pt x="865" y="0"/>
                          </a:lnTo>
                          <a:cubicBezTo>
                            <a:pt x="865" y="480"/>
                            <a:pt x="1265" y="864"/>
                            <a:pt x="1729" y="864"/>
                          </a:cubicBezTo>
                          <a:lnTo>
                            <a:pt x="1729" y="864"/>
                          </a:lnTo>
                          <a:cubicBezTo>
                            <a:pt x="1265" y="864"/>
                            <a:pt x="865" y="1248"/>
                            <a:pt x="865" y="1728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grpSp>
              <p:nvGrpSpPr>
                <p:cNvPr id="302" name="Google Shape;302;p2"/>
                <p:cNvGrpSpPr/>
                <p:nvPr/>
              </p:nvGrpSpPr>
              <p:grpSpPr>
                <a:xfrm rot="-6352235" flipH="1">
                  <a:off x="6107374" y="3852943"/>
                  <a:ext cx="1699108" cy="2145073"/>
                  <a:chOff x="146217" y="2712579"/>
                  <a:chExt cx="1552966" cy="1960401"/>
                </a:xfrm>
              </p:grpSpPr>
              <p:grpSp>
                <p:nvGrpSpPr>
                  <p:cNvPr id="303" name="Google Shape;303;p2"/>
                  <p:cNvGrpSpPr/>
                  <p:nvPr/>
                </p:nvGrpSpPr>
                <p:grpSpPr>
                  <a:xfrm>
                    <a:off x="146217" y="2712579"/>
                    <a:ext cx="1134008" cy="607901"/>
                    <a:chOff x="5206900" y="826150"/>
                    <a:chExt cx="599275" cy="321250"/>
                  </a:xfrm>
                </p:grpSpPr>
                <p:sp>
                  <p:nvSpPr>
                    <p:cNvPr id="304" name="Google Shape;304;p2"/>
                    <p:cNvSpPr/>
                    <p:nvPr/>
                  </p:nvSpPr>
                  <p:spPr>
                    <a:xfrm>
                      <a:off x="5206900" y="828950"/>
                      <a:ext cx="25225" cy="2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09" h="1025" extrusionOk="0">
                          <a:moveTo>
                            <a:pt x="1008" y="448"/>
                          </a:moveTo>
                          <a:cubicBezTo>
                            <a:pt x="1008" y="832"/>
                            <a:pt x="544" y="1024"/>
                            <a:pt x="272" y="752"/>
                          </a:cubicBezTo>
                          <a:cubicBezTo>
                            <a:pt x="0" y="480"/>
                            <a:pt x="192" y="0"/>
                            <a:pt x="576" y="0"/>
                          </a:cubicBezTo>
                          <a:cubicBezTo>
                            <a:pt x="816" y="0"/>
                            <a:pt x="1008" y="208"/>
                            <a:pt x="1008" y="448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05" name="Google Shape;305;p2"/>
                    <p:cNvSpPr/>
                    <p:nvPr/>
                  </p:nvSpPr>
                  <p:spPr>
                    <a:xfrm>
                      <a:off x="5468125" y="1067750"/>
                      <a:ext cx="25625" cy="25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09" extrusionOk="0">
                          <a:moveTo>
                            <a:pt x="1024" y="433"/>
                          </a:moveTo>
                          <a:cubicBezTo>
                            <a:pt x="1024" y="817"/>
                            <a:pt x="560" y="1009"/>
                            <a:pt x="288" y="737"/>
                          </a:cubicBezTo>
                          <a:cubicBezTo>
                            <a:pt x="0" y="465"/>
                            <a:pt x="208" y="1"/>
                            <a:pt x="592" y="1"/>
                          </a:cubicBezTo>
                          <a:cubicBezTo>
                            <a:pt x="832" y="1"/>
                            <a:pt x="1024" y="193"/>
                            <a:pt x="1024" y="433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06" name="Google Shape;306;p2"/>
                    <p:cNvSpPr/>
                    <p:nvPr/>
                  </p:nvSpPr>
                  <p:spPr>
                    <a:xfrm>
                      <a:off x="5679325" y="1085750"/>
                      <a:ext cx="25625" cy="256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26" extrusionOk="0">
                          <a:moveTo>
                            <a:pt x="1025" y="433"/>
                          </a:moveTo>
                          <a:cubicBezTo>
                            <a:pt x="1025" y="833"/>
                            <a:pt x="545" y="1025"/>
                            <a:pt x="273" y="753"/>
                          </a:cubicBezTo>
                          <a:cubicBezTo>
                            <a:pt x="1" y="481"/>
                            <a:pt x="193" y="1"/>
                            <a:pt x="577" y="1"/>
                          </a:cubicBezTo>
                          <a:cubicBezTo>
                            <a:pt x="817" y="1"/>
                            <a:pt x="1025" y="193"/>
                            <a:pt x="1025" y="433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07" name="Google Shape;307;p2"/>
                    <p:cNvSpPr/>
                    <p:nvPr/>
                  </p:nvSpPr>
                  <p:spPr>
                    <a:xfrm>
                      <a:off x="5318900" y="877350"/>
                      <a:ext cx="4425" cy="4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7" h="177" extrusionOk="0">
                          <a:moveTo>
                            <a:pt x="177" y="80"/>
                          </a:moveTo>
                          <a:cubicBezTo>
                            <a:pt x="177" y="128"/>
                            <a:pt x="145" y="176"/>
                            <a:pt x="97" y="176"/>
                          </a:cubicBezTo>
                          <a:cubicBezTo>
                            <a:pt x="49" y="176"/>
                            <a:pt x="1" y="128"/>
                            <a:pt x="1" y="80"/>
                          </a:cubicBezTo>
                          <a:cubicBezTo>
                            <a:pt x="1" y="32"/>
                            <a:pt x="49" y="0"/>
                            <a:pt x="97" y="0"/>
                          </a:cubicBezTo>
                          <a:cubicBezTo>
                            <a:pt x="145" y="0"/>
                            <a:pt x="177" y="32"/>
                            <a:pt x="177" y="80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08" name="Google Shape;308;p2"/>
                    <p:cNvSpPr/>
                    <p:nvPr/>
                  </p:nvSpPr>
                  <p:spPr>
                    <a:xfrm>
                      <a:off x="5749725" y="10213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1" y="97"/>
                          </a:moveTo>
                          <a:cubicBezTo>
                            <a:pt x="241" y="241"/>
                            <a:pt x="1" y="1"/>
                            <a:pt x="145" y="1"/>
                          </a:cubicBezTo>
                          <a:cubicBezTo>
                            <a:pt x="193" y="1"/>
                            <a:pt x="225" y="49"/>
                            <a:pt x="241" y="97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09" name="Google Shape;309;p2"/>
                    <p:cNvSpPr/>
                    <p:nvPr/>
                  </p:nvSpPr>
                  <p:spPr>
                    <a:xfrm>
                      <a:off x="5527725" y="8749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0" y="96"/>
                          </a:moveTo>
                          <a:cubicBezTo>
                            <a:pt x="240" y="240"/>
                            <a:pt x="0" y="0"/>
                            <a:pt x="144" y="0"/>
                          </a:cubicBezTo>
                          <a:cubicBezTo>
                            <a:pt x="192" y="0"/>
                            <a:pt x="240" y="48"/>
                            <a:pt x="240" y="96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10" name="Google Shape;310;p2"/>
                    <p:cNvSpPr/>
                    <p:nvPr/>
                  </p:nvSpPr>
                  <p:spPr>
                    <a:xfrm>
                      <a:off x="5418900" y="861350"/>
                      <a:ext cx="6025" cy="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25" extrusionOk="0">
                          <a:moveTo>
                            <a:pt x="241" y="64"/>
                          </a:moveTo>
                          <a:cubicBezTo>
                            <a:pt x="241" y="112"/>
                            <a:pt x="225" y="160"/>
                            <a:pt x="177" y="176"/>
                          </a:cubicBezTo>
                          <a:cubicBezTo>
                            <a:pt x="49" y="224"/>
                            <a:pt x="1" y="32"/>
                            <a:pt x="129" y="16"/>
                          </a:cubicBezTo>
                          <a:cubicBezTo>
                            <a:pt x="177" y="0"/>
                            <a:pt x="225" y="16"/>
                            <a:pt x="241" y="64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11" name="Google Shape;311;p2"/>
                    <p:cNvSpPr/>
                    <p:nvPr/>
                  </p:nvSpPr>
                  <p:spPr>
                    <a:xfrm>
                      <a:off x="5634925" y="98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1" y="209"/>
                          </a:moveTo>
                          <a:cubicBezTo>
                            <a:pt x="481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97" y="1"/>
                            <a:pt x="273" y="1"/>
                          </a:cubicBezTo>
                          <a:cubicBezTo>
                            <a:pt x="385" y="1"/>
                            <a:pt x="481" y="97"/>
                            <a:pt x="481" y="209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12" name="Google Shape;312;p2"/>
                    <p:cNvSpPr/>
                    <p:nvPr/>
                  </p:nvSpPr>
                  <p:spPr>
                    <a:xfrm>
                      <a:off x="5717725" y="1135775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2"/>
                          </a:moveTo>
                          <a:cubicBezTo>
                            <a:pt x="465" y="368"/>
                            <a:pt x="257" y="464"/>
                            <a:pt x="129" y="336"/>
                          </a:cubicBezTo>
                          <a:cubicBezTo>
                            <a:pt x="1" y="208"/>
                            <a:pt x="81" y="0"/>
                            <a:pt x="273" y="0"/>
                          </a:cubicBezTo>
                          <a:cubicBezTo>
                            <a:pt x="385" y="0"/>
                            <a:pt x="465" y="80"/>
                            <a:pt x="465" y="192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13" name="Google Shape;313;p2"/>
                    <p:cNvSpPr/>
                    <p:nvPr/>
                  </p:nvSpPr>
                  <p:spPr>
                    <a:xfrm>
                      <a:off x="5316900" y="997350"/>
                      <a:ext cx="116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81" extrusionOk="0">
                          <a:moveTo>
                            <a:pt x="465" y="209"/>
                          </a:moveTo>
                          <a:cubicBezTo>
                            <a:pt x="465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81" y="1"/>
                            <a:pt x="273" y="1"/>
                          </a:cubicBezTo>
                          <a:cubicBezTo>
                            <a:pt x="369" y="1"/>
                            <a:pt x="465" y="97"/>
                            <a:pt x="465" y="209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14" name="Google Shape;314;p2"/>
                    <p:cNvSpPr/>
                    <p:nvPr/>
                  </p:nvSpPr>
                  <p:spPr>
                    <a:xfrm>
                      <a:off x="5331700" y="1124575"/>
                      <a:ext cx="120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65" extrusionOk="0">
                          <a:moveTo>
                            <a:pt x="481" y="208"/>
                          </a:moveTo>
                          <a:cubicBezTo>
                            <a:pt x="481" y="384"/>
                            <a:pt x="257" y="464"/>
                            <a:pt x="129" y="352"/>
                          </a:cubicBezTo>
                          <a:cubicBezTo>
                            <a:pt x="1" y="224"/>
                            <a:pt x="97" y="0"/>
                            <a:pt x="273" y="0"/>
                          </a:cubicBezTo>
                          <a:cubicBezTo>
                            <a:pt x="385" y="0"/>
                            <a:pt x="481" y="96"/>
                            <a:pt x="481" y="208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15" name="Google Shape;315;p2"/>
                    <p:cNvSpPr/>
                    <p:nvPr/>
                  </p:nvSpPr>
                  <p:spPr>
                    <a:xfrm>
                      <a:off x="5794150" y="90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0" y="208"/>
                          </a:moveTo>
                          <a:cubicBezTo>
                            <a:pt x="480" y="384"/>
                            <a:pt x="256" y="480"/>
                            <a:pt x="128" y="352"/>
                          </a:cubicBezTo>
                          <a:cubicBezTo>
                            <a:pt x="0" y="224"/>
                            <a:pt x="96" y="0"/>
                            <a:pt x="272" y="0"/>
                          </a:cubicBezTo>
                          <a:cubicBezTo>
                            <a:pt x="384" y="0"/>
                            <a:pt x="480" y="96"/>
                            <a:pt x="480" y="208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16" name="Google Shape;316;p2"/>
                    <p:cNvSpPr/>
                    <p:nvPr/>
                  </p:nvSpPr>
                  <p:spPr>
                    <a:xfrm>
                      <a:off x="5290500" y="924950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3"/>
                          </a:moveTo>
                          <a:cubicBezTo>
                            <a:pt x="465" y="369"/>
                            <a:pt x="257" y="465"/>
                            <a:pt x="129" y="337"/>
                          </a:cubicBezTo>
                          <a:cubicBezTo>
                            <a:pt x="1" y="209"/>
                            <a:pt x="97" y="0"/>
                            <a:pt x="273" y="0"/>
                          </a:cubicBezTo>
                          <a:cubicBezTo>
                            <a:pt x="385" y="0"/>
                            <a:pt x="465" y="81"/>
                            <a:pt x="465" y="193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17" name="Google Shape;317;p2"/>
                    <p:cNvSpPr/>
                    <p:nvPr/>
                  </p:nvSpPr>
                  <p:spPr>
                    <a:xfrm>
                      <a:off x="5680925" y="826150"/>
                      <a:ext cx="43225" cy="43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29" h="1729" extrusionOk="0">
                          <a:moveTo>
                            <a:pt x="865" y="1728"/>
                          </a:moveTo>
                          <a:lnTo>
                            <a:pt x="865" y="1728"/>
                          </a:lnTo>
                          <a:cubicBezTo>
                            <a:pt x="865" y="1248"/>
                            <a:pt x="481" y="864"/>
                            <a:pt x="1" y="864"/>
                          </a:cubicBezTo>
                          <a:lnTo>
                            <a:pt x="1" y="864"/>
                          </a:lnTo>
                          <a:cubicBezTo>
                            <a:pt x="481" y="864"/>
                            <a:pt x="865" y="480"/>
                            <a:pt x="865" y="0"/>
                          </a:cubicBezTo>
                          <a:lnTo>
                            <a:pt x="865" y="0"/>
                          </a:lnTo>
                          <a:cubicBezTo>
                            <a:pt x="865" y="480"/>
                            <a:pt x="1265" y="864"/>
                            <a:pt x="1729" y="864"/>
                          </a:cubicBezTo>
                          <a:lnTo>
                            <a:pt x="1729" y="864"/>
                          </a:lnTo>
                          <a:cubicBezTo>
                            <a:pt x="1265" y="864"/>
                            <a:pt x="865" y="1248"/>
                            <a:pt x="865" y="1728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318" name="Google Shape;318;p2"/>
                  <p:cNvGrpSpPr/>
                  <p:nvPr/>
                </p:nvGrpSpPr>
                <p:grpSpPr>
                  <a:xfrm rot="-9256633">
                    <a:off x="489429" y="3110262"/>
                    <a:ext cx="1134020" cy="607908"/>
                    <a:chOff x="5206900" y="826150"/>
                    <a:chExt cx="599275" cy="321250"/>
                  </a:xfrm>
                </p:grpSpPr>
                <p:sp>
                  <p:nvSpPr>
                    <p:cNvPr id="319" name="Google Shape;319;p2"/>
                    <p:cNvSpPr/>
                    <p:nvPr/>
                  </p:nvSpPr>
                  <p:spPr>
                    <a:xfrm>
                      <a:off x="5206900" y="828950"/>
                      <a:ext cx="25225" cy="2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09" h="1025" extrusionOk="0">
                          <a:moveTo>
                            <a:pt x="1008" y="448"/>
                          </a:moveTo>
                          <a:cubicBezTo>
                            <a:pt x="1008" y="832"/>
                            <a:pt x="544" y="1024"/>
                            <a:pt x="272" y="752"/>
                          </a:cubicBezTo>
                          <a:cubicBezTo>
                            <a:pt x="0" y="480"/>
                            <a:pt x="192" y="0"/>
                            <a:pt x="576" y="0"/>
                          </a:cubicBezTo>
                          <a:cubicBezTo>
                            <a:pt x="816" y="0"/>
                            <a:pt x="1008" y="208"/>
                            <a:pt x="1008" y="448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20" name="Google Shape;320;p2"/>
                    <p:cNvSpPr/>
                    <p:nvPr/>
                  </p:nvSpPr>
                  <p:spPr>
                    <a:xfrm>
                      <a:off x="5468125" y="1067750"/>
                      <a:ext cx="25625" cy="25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09" extrusionOk="0">
                          <a:moveTo>
                            <a:pt x="1024" y="433"/>
                          </a:moveTo>
                          <a:cubicBezTo>
                            <a:pt x="1024" y="817"/>
                            <a:pt x="560" y="1009"/>
                            <a:pt x="288" y="737"/>
                          </a:cubicBezTo>
                          <a:cubicBezTo>
                            <a:pt x="0" y="465"/>
                            <a:pt x="208" y="1"/>
                            <a:pt x="592" y="1"/>
                          </a:cubicBezTo>
                          <a:cubicBezTo>
                            <a:pt x="832" y="1"/>
                            <a:pt x="1024" y="193"/>
                            <a:pt x="1024" y="433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21" name="Google Shape;321;p2"/>
                    <p:cNvSpPr/>
                    <p:nvPr/>
                  </p:nvSpPr>
                  <p:spPr>
                    <a:xfrm>
                      <a:off x="5679325" y="1085750"/>
                      <a:ext cx="25625" cy="256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26" extrusionOk="0">
                          <a:moveTo>
                            <a:pt x="1025" y="433"/>
                          </a:moveTo>
                          <a:cubicBezTo>
                            <a:pt x="1025" y="833"/>
                            <a:pt x="545" y="1025"/>
                            <a:pt x="273" y="753"/>
                          </a:cubicBezTo>
                          <a:cubicBezTo>
                            <a:pt x="1" y="481"/>
                            <a:pt x="193" y="1"/>
                            <a:pt x="577" y="1"/>
                          </a:cubicBezTo>
                          <a:cubicBezTo>
                            <a:pt x="817" y="1"/>
                            <a:pt x="1025" y="193"/>
                            <a:pt x="1025" y="433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22" name="Google Shape;322;p2"/>
                    <p:cNvSpPr/>
                    <p:nvPr/>
                  </p:nvSpPr>
                  <p:spPr>
                    <a:xfrm>
                      <a:off x="5318900" y="877350"/>
                      <a:ext cx="4425" cy="4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7" h="177" extrusionOk="0">
                          <a:moveTo>
                            <a:pt x="177" y="80"/>
                          </a:moveTo>
                          <a:cubicBezTo>
                            <a:pt x="177" y="128"/>
                            <a:pt x="145" y="176"/>
                            <a:pt x="97" y="176"/>
                          </a:cubicBezTo>
                          <a:cubicBezTo>
                            <a:pt x="49" y="176"/>
                            <a:pt x="1" y="128"/>
                            <a:pt x="1" y="80"/>
                          </a:cubicBezTo>
                          <a:cubicBezTo>
                            <a:pt x="1" y="32"/>
                            <a:pt x="49" y="0"/>
                            <a:pt x="97" y="0"/>
                          </a:cubicBezTo>
                          <a:cubicBezTo>
                            <a:pt x="145" y="0"/>
                            <a:pt x="177" y="32"/>
                            <a:pt x="177" y="80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23" name="Google Shape;323;p2"/>
                    <p:cNvSpPr/>
                    <p:nvPr/>
                  </p:nvSpPr>
                  <p:spPr>
                    <a:xfrm>
                      <a:off x="5749725" y="10213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1" y="97"/>
                          </a:moveTo>
                          <a:cubicBezTo>
                            <a:pt x="241" y="241"/>
                            <a:pt x="1" y="1"/>
                            <a:pt x="145" y="1"/>
                          </a:cubicBezTo>
                          <a:cubicBezTo>
                            <a:pt x="193" y="1"/>
                            <a:pt x="225" y="49"/>
                            <a:pt x="241" y="97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24" name="Google Shape;324;p2"/>
                    <p:cNvSpPr/>
                    <p:nvPr/>
                  </p:nvSpPr>
                  <p:spPr>
                    <a:xfrm>
                      <a:off x="5527725" y="8749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0" y="96"/>
                          </a:moveTo>
                          <a:cubicBezTo>
                            <a:pt x="240" y="240"/>
                            <a:pt x="0" y="0"/>
                            <a:pt x="144" y="0"/>
                          </a:cubicBezTo>
                          <a:cubicBezTo>
                            <a:pt x="192" y="0"/>
                            <a:pt x="240" y="48"/>
                            <a:pt x="240" y="96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25" name="Google Shape;325;p2"/>
                    <p:cNvSpPr/>
                    <p:nvPr/>
                  </p:nvSpPr>
                  <p:spPr>
                    <a:xfrm>
                      <a:off x="5418900" y="861350"/>
                      <a:ext cx="6025" cy="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25" extrusionOk="0">
                          <a:moveTo>
                            <a:pt x="241" y="64"/>
                          </a:moveTo>
                          <a:cubicBezTo>
                            <a:pt x="241" y="112"/>
                            <a:pt x="225" y="160"/>
                            <a:pt x="177" y="176"/>
                          </a:cubicBezTo>
                          <a:cubicBezTo>
                            <a:pt x="49" y="224"/>
                            <a:pt x="1" y="32"/>
                            <a:pt x="129" y="16"/>
                          </a:cubicBezTo>
                          <a:cubicBezTo>
                            <a:pt x="177" y="0"/>
                            <a:pt x="225" y="16"/>
                            <a:pt x="241" y="64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26" name="Google Shape;326;p2"/>
                    <p:cNvSpPr/>
                    <p:nvPr/>
                  </p:nvSpPr>
                  <p:spPr>
                    <a:xfrm>
                      <a:off x="5634925" y="98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1" y="209"/>
                          </a:moveTo>
                          <a:cubicBezTo>
                            <a:pt x="481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97" y="1"/>
                            <a:pt x="273" y="1"/>
                          </a:cubicBezTo>
                          <a:cubicBezTo>
                            <a:pt x="385" y="1"/>
                            <a:pt x="481" y="97"/>
                            <a:pt x="481" y="209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27" name="Google Shape;327;p2"/>
                    <p:cNvSpPr/>
                    <p:nvPr/>
                  </p:nvSpPr>
                  <p:spPr>
                    <a:xfrm>
                      <a:off x="5717725" y="1135775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2"/>
                          </a:moveTo>
                          <a:cubicBezTo>
                            <a:pt x="465" y="368"/>
                            <a:pt x="257" y="464"/>
                            <a:pt x="129" y="336"/>
                          </a:cubicBezTo>
                          <a:cubicBezTo>
                            <a:pt x="1" y="208"/>
                            <a:pt x="81" y="0"/>
                            <a:pt x="273" y="0"/>
                          </a:cubicBezTo>
                          <a:cubicBezTo>
                            <a:pt x="385" y="0"/>
                            <a:pt x="465" y="80"/>
                            <a:pt x="465" y="192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28" name="Google Shape;328;p2"/>
                    <p:cNvSpPr/>
                    <p:nvPr/>
                  </p:nvSpPr>
                  <p:spPr>
                    <a:xfrm>
                      <a:off x="5316900" y="997350"/>
                      <a:ext cx="116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81" extrusionOk="0">
                          <a:moveTo>
                            <a:pt x="465" y="209"/>
                          </a:moveTo>
                          <a:cubicBezTo>
                            <a:pt x="465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81" y="1"/>
                            <a:pt x="273" y="1"/>
                          </a:cubicBezTo>
                          <a:cubicBezTo>
                            <a:pt x="369" y="1"/>
                            <a:pt x="465" y="97"/>
                            <a:pt x="465" y="209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29" name="Google Shape;329;p2"/>
                    <p:cNvSpPr/>
                    <p:nvPr/>
                  </p:nvSpPr>
                  <p:spPr>
                    <a:xfrm>
                      <a:off x="5331700" y="1124575"/>
                      <a:ext cx="120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65" extrusionOk="0">
                          <a:moveTo>
                            <a:pt x="481" y="208"/>
                          </a:moveTo>
                          <a:cubicBezTo>
                            <a:pt x="481" y="384"/>
                            <a:pt x="257" y="464"/>
                            <a:pt x="129" y="352"/>
                          </a:cubicBezTo>
                          <a:cubicBezTo>
                            <a:pt x="1" y="224"/>
                            <a:pt x="97" y="0"/>
                            <a:pt x="273" y="0"/>
                          </a:cubicBezTo>
                          <a:cubicBezTo>
                            <a:pt x="385" y="0"/>
                            <a:pt x="481" y="96"/>
                            <a:pt x="481" y="208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30" name="Google Shape;330;p2"/>
                    <p:cNvSpPr/>
                    <p:nvPr/>
                  </p:nvSpPr>
                  <p:spPr>
                    <a:xfrm>
                      <a:off x="5794150" y="90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0" y="208"/>
                          </a:moveTo>
                          <a:cubicBezTo>
                            <a:pt x="480" y="384"/>
                            <a:pt x="256" y="480"/>
                            <a:pt x="128" y="352"/>
                          </a:cubicBezTo>
                          <a:cubicBezTo>
                            <a:pt x="0" y="224"/>
                            <a:pt x="96" y="0"/>
                            <a:pt x="272" y="0"/>
                          </a:cubicBezTo>
                          <a:cubicBezTo>
                            <a:pt x="384" y="0"/>
                            <a:pt x="480" y="96"/>
                            <a:pt x="480" y="208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31" name="Google Shape;331;p2"/>
                    <p:cNvSpPr/>
                    <p:nvPr/>
                  </p:nvSpPr>
                  <p:spPr>
                    <a:xfrm>
                      <a:off x="5290500" y="924950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3"/>
                          </a:moveTo>
                          <a:cubicBezTo>
                            <a:pt x="465" y="369"/>
                            <a:pt x="257" y="465"/>
                            <a:pt x="129" y="337"/>
                          </a:cubicBezTo>
                          <a:cubicBezTo>
                            <a:pt x="1" y="209"/>
                            <a:pt x="97" y="0"/>
                            <a:pt x="273" y="0"/>
                          </a:cubicBezTo>
                          <a:cubicBezTo>
                            <a:pt x="385" y="0"/>
                            <a:pt x="465" y="81"/>
                            <a:pt x="465" y="193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32" name="Google Shape;332;p2"/>
                    <p:cNvSpPr/>
                    <p:nvPr/>
                  </p:nvSpPr>
                  <p:spPr>
                    <a:xfrm>
                      <a:off x="5680925" y="826150"/>
                      <a:ext cx="43225" cy="43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29" h="1729" extrusionOk="0">
                          <a:moveTo>
                            <a:pt x="865" y="1728"/>
                          </a:moveTo>
                          <a:lnTo>
                            <a:pt x="865" y="1728"/>
                          </a:lnTo>
                          <a:cubicBezTo>
                            <a:pt x="865" y="1248"/>
                            <a:pt x="481" y="864"/>
                            <a:pt x="1" y="864"/>
                          </a:cubicBezTo>
                          <a:lnTo>
                            <a:pt x="1" y="864"/>
                          </a:lnTo>
                          <a:cubicBezTo>
                            <a:pt x="481" y="864"/>
                            <a:pt x="865" y="480"/>
                            <a:pt x="865" y="0"/>
                          </a:cubicBezTo>
                          <a:lnTo>
                            <a:pt x="865" y="0"/>
                          </a:lnTo>
                          <a:cubicBezTo>
                            <a:pt x="865" y="480"/>
                            <a:pt x="1265" y="864"/>
                            <a:pt x="1729" y="864"/>
                          </a:cubicBezTo>
                          <a:lnTo>
                            <a:pt x="1729" y="864"/>
                          </a:lnTo>
                          <a:cubicBezTo>
                            <a:pt x="1265" y="864"/>
                            <a:pt x="865" y="1248"/>
                            <a:pt x="865" y="1728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333" name="Google Shape;333;p2"/>
                  <p:cNvGrpSpPr/>
                  <p:nvPr/>
                </p:nvGrpSpPr>
                <p:grpSpPr>
                  <a:xfrm rot="7120513" flipH="1">
                    <a:off x="538618" y="3725726"/>
                    <a:ext cx="1133997" cy="607895"/>
                    <a:chOff x="5206900" y="826150"/>
                    <a:chExt cx="599275" cy="321250"/>
                  </a:xfrm>
                </p:grpSpPr>
                <p:sp>
                  <p:nvSpPr>
                    <p:cNvPr id="334" name="Google Shape;334;p2"/>
                    <p:cNvSpPr/>
                    <p:nvPr/>
                  </p:nvSpPr>
                  <p:spPr>
                    <a:xfrm>
                      <a:off x="5206900" y="828950"/>
                      <a:ext cx="25225" cy="2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09" h="1025" extrusionOk="0">
                          <a:moveTo>
                            <a:pt x="1008" y="448"/>
                          </a:moveTo>
                          <a:cubicBezTo>
                            <a:pt x="1008" y="832"/>
                            <a:pt x="544" y="1024"/>
                            <a:pt x="272" y="752"/>
                          </a:cubicBezTo>
                          <a:cubicBezTo>
                            <a:pt x="0" y="480"/>
                            <a:pt x="192" y="0"/>
                            <a:pt x="576" y="0"/>
                          </a:cubicBezTo>
                          <a:cubicBezTo>
                            <a:pt x="816" y="0"/>
                            <a:pt x="1008" y="208"/>
                            <a:pt x="1008" y="448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35" name="Google Shape;335;p2"/>
                    <p:cNvSpPr/>
                    <p:nvPr/>
                  </p:nvSpPr>
                  <p:spPr>
                    <a:xfrm>
                      <a:off x="5468125" y="1067750"/>
                      <a:ext cx="25625" cy="25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09" extrusionOk="0">
                          <a:moveTo>
                            <a:pt x="1024" y="433"/>
                          </a:moveTo>
                          <a:cubicBezTo>
                            <a:pt x="1024" y="817"/>
                            <a:pt x="560" y="1009"/>
                            <a:pt x="288" y="737"/>
                          </a:cubicBezTo>
                          <a:cubicBezTo>
                            <a:pt x="0" y="465"/>
                            <a:pt x="208" y="1"/>
                            <a:pt x="592" y="1"/>
                          </a:cubicBezTo>
                          <a:cubicBezTo>
                            <a:pt x="832" y="1"/>
                            <a:pt x="1024" y="193"/>
                            <a:pt x="1024" y="433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36" name="Google Shape;336;p2"/>
                    <p:cNvSpPr/>
                    <p:nvPr/>
                  </p:nvSpPr>
                  <p:spPr>
                    <a:xfrm>
                      <a:off x="5679325" y="1085750"/>
                      <a:ext cx="25625" cy="256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26" extrusionOk="0">
                          <a:moveTo>
                            <a:pt x="1025" y="433"/>
                          </a:moveTo>
                          <a:cubicBezTo>
                            <a:pt x="1025" y="833"/>
                            <a:pt x="545" y="1025"/>
                            <a:pt x="273" y="753"/>
                          </a:cubicBezTo>
                          <a:cubicBezTo>
                            <a:pt x="1" y="481"/>
                            <a:pt x="193" y="1"/>
                            <a:pt x="577" y="1"/>
                          </a:cubicBezTo>
                          <a:cubicBezTo>
                            <a:pt x="817" y="1"/>
                            <a:pt x="1025" y="193"/>
                            <a:pt x="1025" y="433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37" name="Google Shape;337;p2"/>
                    <p:cNvSpPr/>
                    <p:nvPr/>
                  </p:nvSpPr>
                  <p:spPr>
                    <a:xfrm>
                      <a:off x="5318900" y="877350"/>
                      <a:ext cx="4425" cy="4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7" h="177" extrusionOk="0">
                          <a:moveTo>
                            <a:pt x="177" y="80"/>
                          </a:moveTo>
                          <a:cubicBezTo>
                            <a:pt x="177" y="128"/>
                            <a:pt x="145" y="176"/>
                            <a:pt x="97" y="176"/>
                          </a:cubicBezTo>
                          <a:cubicBezTo>
                            <a:pt x="49" y="176"/>
                            <a:pt x="1" y="128"/>
                            <a:pt x="1" y="80"/>
                          </a:cubicBezTo>
                          <a:cubicBezTo>
                            <a:pt x="1" y="32"/>
                            <a:pt x="49" y="0"/>
                            <a:pt x="97" y="0"/>
                          </a:cubicBezTo>
                          <a:cubicBezTo>
                            <a:pt x="145" y="0"/>
                            <a:pt x="177" y="32"/>
                            <a:pt x="177" y="80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38" name="Google Shape;338;p2"/>
                    <p:cNvSpPr/>
                    <p:nvPr/>
                  </p:nvSpPr>
                  <p:spPr>
                    <a:xfrm>
                      <a:off x="5749725" y="10213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1" y="97"/>
                          </a:moveTo>
                          <a:cubicBezTo>
                            <a:pt x="241" y="241"/>
                            <a:pt x="1" y="1"/>
                            <a:pt x="145" y="1"/>
                          </a:cubicBezTo>
                          <a:cubicBezTo>
                            <a:pt x="193" y="1"/>
                            <a:pt x="225" y="49"/>
                            <a:pt x="241" y="97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39" name="Google Shape;339;p2"/>
                    <p:cNvSpPr/>
                    <p:nvPr/>
                  </p:nvSpPr>
                  <p:spPr>
                    <a:xfrm>
                      <a:off x="5527725" y="8749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0" y="96"/>
                          </a:moveTo>
                          <a:cubicBezTo>
                            <a:pt x="240" y="240"/>
                            <a:pt x="0" y="0"/>
                            <a:pt x="144" y="0"/>
                          </a:cubicBezTo>
                          <a:cubicBezTo>
                            <a:pt x="192" y="0"/>
                            <a:pt x="240" y="48"/>
                            <a:pt x="240" y="96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40" name="Google Shape;340;p2"/>
                    <p:cNvSpPr/>
                    <p:nvPr/>
                  </p:nvSpPr>
                  <p:spPr>
                    <a:xfrm>
                      <a:off x="5418900" y="861350"/>
                      <a:ext cx="6025" cy="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25" extrusionOk="0">
                          <a:moveTo>
                            <a:pt x="241" y="64"/>
                          </a:moveTo>
                          <a:cubicBezTo>
                            <a:pt x="241" y="112"/>
                            <a:pt x="225" y="160"/>
                            <a:pt x="177" y="176"/>
                          </a:cubicBezTo>
                          <a:cubicBezTo>
                            <a:pt x="49" y="224"/>
                            <a:pt x="1" y="32"/>
                            <a:pt x="129" y="16"/>
                          </a:cubicBezTo>
                          <a:cubicBezTo>
                            <a:pt x="177" y="0"/>
                            <a:pt x="225" y="16"/>
                            <a:pt x="241" y="64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41" name="Google Shape;341;p2"/>
                    <p:cNvSpPr/>
                    <p:nvPr/>
                  </p:nvSpPr>
                  <p:spPr>
                    <a:xfrm>
                      <a:off x="5634925" y="98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1" y="209"/>
                          </a:moveTo>
                          <a:cubicBezTo>
                            <a:pt x="481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97" y="1"/>
                            <a:pt x="273" y="1"/>
                          </a:cubicBezTo>
                          <a:cubicBezTo>
                            <a:pt x="385" y="1"/>
                            <a:pt x="481" y="97"/>
                            <a:pt x="481" y="209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42" name="Google Shape;342;p2"/>
                    <p:cNvSpPr/>
                    <p:nvPr/>
                  </p:nvSpPr>
                  <p:spPr>
                    <a:xfrm>
                      <a:off x="5717725" y="1135775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2"/>
                          </a:moveTo>
                          <a:cubicBezTo>
                            <a:pt x="465" y="368"/>
                            <a:pt x="257" y="464"/>
                            <a:pt x="129" y="336"/>
                          </a:cubicBezTo>
                          <a:cubicBezTo>
                            <a:pt x="1" y="208"/>
                            <a:pt x="81" y="0"/>
                            <a:pt x="273" y="0"/>
                          </a:cubicBezTo>
                          <a:cubicBezTo>
                            <a:pt x="385" y="0"/>
                            <a:pt x="465" y="80"/>
                            <a:pt x="465" y="192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43" name="Google Shape;343;p2"/>
                    <p:cNvSpPr/>
                    <p:nvPr/>
                  </p:nvSpPr>
                  <p:spPr>
                    <a:xfrm>
                      <a:off x="5316900" y="997350"/>
                      <a:ext cx="116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81" extrusionOk="0">
                          <a:moveTo>
                            <a:pt x="465" y="209"/>
                          </a:moveTo>
                          <a:cubicBezTo>
                            <a:pt x="465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81" y="1"/>
                            <a:pt x="273" y="1"/>
                          </a:cubicBezTo>
                          <a:cubicBezTo>
                            <a:pt x="369" y="1"/>
                            <a:pt x="465" y="97"/>
                            <a:pt x="465" y="209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44" name="Google Shape;344;p2"/>
                    <p:cNvSpPr/>
                    <p:nvPr/>
                  </p:nvSpPr>
                  <p:spPr>
                    <a:xfrm>
                      <a:off x="5331700" y="1124575"/>
                      <a:ext cx="120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65" extrusionOk="0">
                          <a:moveTo>
                            <a:pt x="481" y="208"/>
                          </a:moveTo>
                          <a:cubicBezTo>
                            <a:pt x="481" y="384"/>
                            <a:pt x="257" y="464"/>
                            <a:pt x="129" y="352"/>
                          </a:cubicBezTo>
                          <a:cubicBezTo>
                            <a:pt x="1" y="224"/>
                            <a:pt x="97" y="0"/>
                            <a:pt x="273" y="0"/>
                          </a:cubicBezTo>
                          <a:cubicBezTo>
                            <a:pt x="385" y="0"/>
                            <a:pt x="481" y="96"/>
                            <a:pt x="481" y="208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45" name="Google Shape;345;p2"/>
                    <p:cNvSpPr/>
                    <p:nvPr/>
                  </p:nvSpPr>
                  <p:spPr>
                    <a:xfrm>
                      <a:off x="5794150" y="90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0" y="208"/>
                          </a:moveTo>
                          <a:cubicBezTo>
                            <a:pt x="480" y="384"/>
                            <a:pt x="256" y="480"/>
                            <a:pt x="128" y="352"/>
                          </a:cubicBezTo>
                          <a:cubicBezTo>
                            <a:pt x="0" y="224"/>
                            <a:pt x="96" y="0"/>
                            <a:pt x="272" y="0"/>
                          </a:cubicBezTo>
                          <a:cubicBezTo>
                            <a:pt x="384" y="0"/>
                            <a:pt x="480" y="96"/>
                            <a:pt x="480" y="208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46" name="Google Shape;346;p2"/>
                    <p:cNvSpPr/>
                    <p:nvPr/>
                  </p:nvSpPr>
                  <p:spPr>
                    <a:xfrm>
                      <a:off x="5290500" y="924950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3"/>
                          </a:moveTo>
                          <a:cubicBezTo>
                            <a:pt x="465" y="369"/>
                            <a:pt x="257" y="465"/>
                            <a:pt x="129" y="337"/>
                          </a:cubicBezTo>
                          <a:cubicBezTo>
                            <a:pt x="1" y="209"/>
                            <a:pt x="97" y="0"/>
                            <a:pt x="273" y="0"/>
                          </a:cubicBezTo>
                          <a:cubicBezTo>
                            <a:pt x="385" y="0"/>
                            <a:pt x="465" y="81"/>
                            <a:pt x="465" y="193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47" name="Google Shape;347;p2"/>
                    <p:cNvSpPr/>
                    <p:nvPr/>
                  </p:nvSpPr>
                  <p:spPr>
                    <a:xfrm>
                      <a:off x="5680925" y="826150"/>
                      <a:ext cx="43225" cy="43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29" h="1729" extrusionOk="0">
                          <a:moveTo>
                            <a:pt x="865" y="1728"/>
                          </a:moveTo>
                          <a:lnTo>
                            <a:pt x="865" y="1728"/>
                          </a:lnTo>
                          <a:cubicBezTo>
                            <a:pt x="865" y="1248"/>
                            <a:pt x="481" y="864"/>
                            <a:pt x="1" y="864"/>
                          </a:cubicBezTo>
                          <a:lnTo>
                            <a:pt x="1" y="864"/>
                          </a:lnTo>
                          <a:cubicBezTo>
                            <a:pt x="481" y="864"/>
                            <a:pt x="865" y="480"/>
                            <a:pt x="865" y="0"/>
                          </a:cubicBezTo>
                          <a:lnTo>
                            <a:pt x="865" y="0"/>
                          </a:lnTo>
                          <a:cubicBezTo>
                            <a:pt x="865" y="480"/>
                            <a:pt x="1265" y="864"/>
                            <a:pt x="1729" y="864"/>
                          </a:cubicBezTo>
                          <a:lnTo>
                            <a:pt x="1729" y="864"/>
                          </a:lnTo>
                          <a:cubicBezTo>
                            <a:pt x="1265" y="864"/>
                            <a:pt x="865" y="1248"/>
                            <a:pt x="865" y="1728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</p:grpSp>
          <p:grpSp>
            <p:nvGrpSpPr>
              <p:cNvPr id="348" name="Google Shape;348;p2"/>
              <p:cNvGrpSpPr/>
              <p:nvPr/>
            </p:nvGrpSpPr>
            <p:grpSpPr>
              <a:xfrm rot="-5655077" flipH="1">
                <a:off x="2757686" y="3644747"/>
                <a:ext cx="1698960" cy="2145089"/>
                <a:chOff x="146217" y="2712579"/>
                <a:chExt cx="1552966" cy="1960401"/>
              </a:xfrm>
            </p:grpSpPr>
            <p:grpSp>
              <p:nvGrpSpPr>
                <p:cNvPr id="349" name="Google Shape;349;p2"/>
                <p:cNvGrpSpPr/>
                <p:nvPr/>
              </p:nvGrpSpPr>
              <p:grpSpPr>
                <a:xfrm>
                  <a:off x="146217" y="2712579"/>
                  <a:ext cx="1134008" cy="607901"/>
                  <a:chOff x="5206900" y="826150"/>
                  <a:chExt cx="599275" cy="321250"/>
                </a:xfrm>
              </p:grpSpPr>
              <p:sp>
                <p:nvSpPr>
                  <p:cNvPr id="350" name="Google Shape;350;p2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1" name="Google Shape;351;p2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2" name="Google Shape;352;p2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3" name="Google Shape;353;p2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4" name="Google Shape;354;p2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5" name="Google Shape;355;p2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6" name="Google Shape;356;p2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7" name="Google Shape;357;p2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8" name="Google Shape;358;p2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9" name="Google Shape;359;p2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0" name="Google Shape;360;p2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1" name="Google Shape;361;p2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2" name="Google Shape;362;p2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3" name="Google Shape;363;p2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364" name="Google Shape;364;p2"/>
                <p:cNvGrpSpPr/>
                <p:nvPr/>
              </p:nvGrpSpPr>
              <p:grpSpPr>
                <a:xfrm rot="-9256633">
                  <a:off x="489429" y="3110262"/>
                  <a:ext cx="1134020" cy="607908"/>
                  <a:chOff x="5206900" y="826150"/>
                  <a:chExt cx="599275" cy="321250"/>
                </a:xfrm>
              </p:grpSpPr>
              <p:sp>
                <p:nvSpPr>
                  <p:cNvPr id="365" name="Google Shape;365;p2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6" name="Google Shape;366;p2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7" name="Google Shape;367;p2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8" name="Google Shape;368;p2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9" name="Google Shape;369;p2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0" name="Google Shape;370;p2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1" name="Google Shape;371;p2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2" name="Google Shape;372;p2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3" name="Google Shape;373;p2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4" name="Google Shape;374;p2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5" name="Google Shape;375;p2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6" name="Google Shape;376;p2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7" name="Google Shape;377;p2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8" name="Google Shape;378;p2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379" name="Google Shape;379;p2"/>
                <p:cNvGrpSpPr/>
                <p:nvPr/>
              </p:nvGrpSpPr>
              <p:grpSpPr>
                <a:xfrm rot="7120513" flipH="1">
                  <a:off x="538618" y="3725726"/>
                  <a:ext cx="1133997" cy="607895"/>
                  <a:chOff x="5206900" y="826150"/>
                  <a:chExt cx="599275" cy="321250"/>
                </a:xfrm>
              </p:grpSpPr>
              <p:sp>
                <p:nvSpPr>
                  <p:cNvPr id="380" name="Google Shape;380;p2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1" name="Google Shape;381;p2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2" name="Google Shape;382;p2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3" name="Google Shape;383;p2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4" name="Google Shape;384;p2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5" name="Google Shape;385;p2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6" name="Google Shape;386;p2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7" name="Google Shape;387;p2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8" name="Google Shape;388;p2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9" name="Google Shape;389;p2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0" name="Google Shape;390;p2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1" name="Google Shape;391;p2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2" name="Google Shape;392;p2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3" name="Google Shape;393;p2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394" name="Google Shape;394;p2"/>
              <p:cNvGrpSpPr/>
              <p:nvPr/>
            </p:nvGrpSpPr>
            <p:grpSpPr>
              <a:xfrm rot="-314" flipH="1">
                <a:off x="135496" y="3186895"/>
                <a:ext cx="1699100" cy="2144874"/>
                <a:chOff x="146217" y="2712579"/>
                <a:chExt cx="1552966" cy="1960401"/>
              </a:xfrm>
            </p:grpSpPr>
            <p:grpSp>
              <p:nvGrpSpPr>
                <p:cNvPr id="395" name="Google Shape;395;p2"/>
                <p:cNvGrpSpPr/>
                <p:nvPr/>
              </p:nvGrpSpPr>
              <p:grpSpPr>
                <a:xfrm>
                  <a:off x="146217" y="2712579"/>
                  <a:ext cx="1134008" cy="607901"/>
                  <a:chOff x="5206900" y="826150"/>
                  <a:chExt cx="599275" cy="321250"/>
                </a:xfrm>
              </p:grpSpPr>
              <p:sp>
                <p:nvSpPr>
                  <p:cNvPr id="396" name="Google Shape;396;p2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7" name="Google Shape;397;p2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8" name="Google Shape;398;p2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9" name="Google Shape;399;p2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0" name="Google Shape;400;p2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1" name="Google Shape;401;p2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2" name="Google Shape;402;p2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3" name="Google Shape;403;p2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4" name="Google Shape;404;p2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5" name="Google Shape;405;p2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6" name="Google Shape;406;p2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7" name="Google Shape;407;p2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8" name="Google Shape;408;p2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9" name="Google Shape;409;p2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410" name="Google Shape;410;p2"/>
                <p:cNvGrpSpPr/>
                <p:nvPr/>
              </p:nvGrpSpPr>
              <p:grpSpPr>
                <a:xfrm rot="-9256633">
                  <a:off x="489429" y="3110262"/>
                  <a:ext cx="1134020" cy="607908"/>
                  <a:chOff x="5206900" y="826150"/>
                  <a:chExt cx="599275" cy="321250"/>
                </a:xfrm>
              </p:grpSpPr>
              <p:sp>
                <p:nvSpPr>
                  <p:cNvPr id="411" name="Google Shape;411;p2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2" name="Google Shape;412;p2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3" name="Google Shape;413;p2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4" name="Google Shape;414;p2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5" name="Google Shape;415;p2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6" name="Google Shape;416;p2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7" name="Google Shape;417;p2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8" name="Google Shape;418;p2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9" name="Google Shape;419;p2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0" name="Google Shape;420;p2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1" name="Google Shape;421;p2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2" name="Google Shape;422;p2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3" name="Google Shape;423;p2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4" name="Google Shape;424;p2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425" name="Google Shape;425;p2"/>
                <p:cNvGrpSpPr/>
                <p:nvPr/>
              </p:nvGrpSpPr>
              <p:grpSpPr>
                <a:xfrm rot="7120513" flipH="1">
                  <a:off x="538618" y="3725726"/>
                  <a:ext cx="1133997" cy="607895"/>
                  <a:chOff x="5206900" y="826150"/>
                  <a:chExt cx="599275" cy="321250"/>
                </a:xfrm>
              </p:grpSpPr>
              <p:sp>
                <p:nvSpPr>
                  <p:cNvPr id="426" name="Google Shape;426;p2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7" name="Google Shape;427;p2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8" name="Google Shape;428;p2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9" name="Google Shape;429;p2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0" name="Google Shape;430;p2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1" name="Google Shape;431;p2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2" name="Google Shape;432;p2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3" name="Google Shape;433;p2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4" name="Google Shape;434;p2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5" name="Google Shape;435;p2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6" name="Google Shape;436;p2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7" name="Google Shape;437;p2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8" name="Google Shape;438;p2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9" name="Google Shape;439;p2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440" name="Google Shape;440;p2"/>
            <p:cNvGrpSpPr/>
            <p:nvPr/>
          </p:nvGrpSpPr>
          <p:grpSpPr>
            <a:xfrm>
              <a:off x="817988" y="2750587"/>
              <a:ext cx="7423578" cy="1258836"/>
              <a:chOff x="817988" y="2750588"/>
              <a:chExt cx="7423578" cy="1258836"/>
            </a:xfrm>
          </p:grpSpPr>
          <p:sp>
            <p:nvSpPr>
              <p:cNvPr id="441" name="Google Shape;441;p2"/>
              <p:cNvSpPr/>
              <p:nvPr/>
            </p:nvSpPr>
            <p:spPr>
              <a:xfrm>
                <a:off x="6227654" y="3803792"/>
                <a:ext cx="372339" cy="205631"/>
              </a:xfrm>
              <a:custGeom>
                <a:avLst/>
                <a:gdLst/>
                <a:ahLst/>
                <a:cxnLst/>
                <a:rect l="l" t="t" r="r" b="b"/>
                <a:pathLst>
                  <a:path w="35776" h="19758" extrusionOk="0">
                    <a:moveTo>
                      <a:pt x="9180" y="13709"/>
                    </a:moveTo>
                    <a:cubicBezTo>
                      <a:pt x="8298" y="14013"/>
                      <a:pt x="7447" y="14469"/>
                      <a:pt x="6535" y="14469"/>
                    </a:cubicBezTo>
                    <a:cubicBezTo>
                      <a:pt x="6292" y="14439"/>
                      <a:pt x="6049" y="14499"/>
                      <a:pt x="5836" y="14591"/>
                    </a:cubicBezTo>
                    <a:cubicBezTo>
                      <a:pt x="5623" y="14743"/>
                      <a:pt x="5441" y="14986"/>
                      <a:pt x="5350" y="15229"/>
                    </a:cubicBezTo>
                    <a:cubicBezTo>
                      <a:pt x="4924" y="15958"/>
                      <a:pt x="4043" y="16232"/>
                      <a:pt x="3222" y="16414"/>
                    </a:cubicBezTo>
                    <a:cubicBezTo>
                      <a:pt x="2401" y="16597"/>
                      <a:pt x="1550" y="16718"/>
                      <a:pt x="882" y="17235"/>
                    </a:cubicBezTo>
                    <a:cubicBezTo>
                      <a:pt x="243" y="17752"/>
                      <a:pt x="0" y="18876"/>
                      <a:pt x="608" y="19393"/>
                    </a:cubicBezTo>
                    <a:cubicBezTo>
                      <a:pt x="1094" y="19728"/>
                      <a:pt x="1702" y="19758"/>
                      <a:pt x="2189" y="19484"/>
                    </a:cubicBezTo>
                    <a:cubicBezTo>
                      <a:pt x="2675" y="19180"/>
                      <a:pt x="3101" y="18846"/>
                      <a:pt x="3465" y="18421"/>
                    </a:cubicBezTo>
                    <a:cubicBezTo>
                      <a:pt x="4590" y="17296"/>
                      <a:pt x="5867" y="16384"/>
                      <a:pt x="7295" y="15685"/>
                    </a:cubicBezTo>
                    <a:cubicBezTo>
                      <a:pt x="8937" y="14864"/>
                      <a:pt x="31277" y="2645"/>
                      <a:pt x="35776" y="1"/>
                    </a:cubicBezTo>
                    <a:cubicBezTo>
                      <a:pt x="25928" y="5502"/>
                      <a:pt x="13648" y="12007"/>
                      <a:pt x="9180" y="1370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2"/>
              <p:cNvSpPr/>
              <p:nvPr/>
            </p:nvSpPr>
            <p:spPr>
              <a:xfrm>
                <a:off x="7806441" y="2750588"/>
                <a:ext cx="435126" cy="240307"/>
              </a:xfrm>
              <a:custGeom>
                <a:avLst/>
                <a:gdLst/>
                <a:ahLst/>
                <a:cxnLst/>
                <a:rect l="l" t="t" r="r" b="b"/>
                <a:pathLst>
                  <a:path w="35776" h="19758" extrusionOk="0">
                    <a:moveTo>
                      <a:pt x="9180" y="13709"/>
                    </a:moveTo>
                    <a:cubicBezTo>
                      <a:pt x="8298" y="14013"/>
                      <a:pt x="7447" y="14469"/>
                      <a:pt x="6535" y="14469"/>
                    </a:cubicBezTo>
                    <a:cubicBezTo>
                      <a:pt x="6292" y="14439"/>
                      <a:pt x="6049" y="14499"/>
                      <a:pt x="5836" y="14591"/>
                    </a:cubicBezTo>
                    <a:cubicBezTo>
                      <a:pt x="5623" y="14743"/>
                      <a:pt x="5441" y="14986"/>
                      <a:pt x="5350" y="15229"/>
                    </a:cubicBezTo>
                    <a:cubicBezTo>
                      <a:pt x="4924" y="15958"/>
                      <a:pt x="4043" y="16232"/>
                      <a:pt x="3222" y="16414"/>
                    </a:cubicBezTo>
                    <a:cubicBezTo>
                      <a:pt x="2401" y="16597"/>
                      <a:pt x="1550" y="16718"/>
                      <a:pt x="882" y="17235"/>
                    </a:cubicBezTo>
                    <a:cubicBezTo>
                      <a:pt x="243" y="17752"/>
                      <a:pt x="0" y="18876"/>
                      <a:pt x="608" y="19393"/>
                    </a:cubicBezTo>
                    <a:cubicBezTo>
                      <a:pt x="1094" y="19728"/>
                      <a:pt x="1702" y="19758"/>
                      <a:pt x="2189" y="19484"/>
                    </a:cubicBezTo>
                    <a:cubicBezTo>
                      <a:pt x="2675" y="19180"/>
                      <a:pt x="3101" y="18846"/>
                      <a:pt x="3465" y="18421"/>
                    </a:cubicBezTo>
                    <a:cubicBezTo>
                      <a:pt x="4590" y="17296"/>
                      <a:pt x="5867" y="16384"/>
                      <a:pt x="7295" y="15685"/>
                    </a:cubicBezTo>
                    <a:cubicBezTo>
                      <a:pt x="8937" y="14864"/>
                      <a:pt x="31277" y="2645"/>
                      <a:pt x="35776" y="1"/>
                    </a:cubicBezTo>
                    <a:cubicBezTo>
                      <a:pt x="25928" y="5502"/>
                      <a:pt x="13648" y="12007"/>
                      <a:pt x="9180" y="1370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2"/>
              <p:cNvSpPr/>
              <p:nvPr/>
            </p:nvSpPr>
            <p:spPr>
              <a:xfrm>
                <a:off x="817988" y="3292988"/>
                <a:ext cx="435126" cy="240307"/>
              </a:xfrm>
              <a:custGeom>
                <a:avLst/>
                <a:gdLst/>
                <a:ahLst/>
                <a:cxnLst/>
                <a:rect l="l" t="t" r="r" b="b"/>
                <a:pathLst>
                  <a:path w="35776" h="19758" extrusionOk="0">
                    <a:moveTo>
                      <a:pt x="9180" y="13709"/>
                    </a:moveTo>
                    <a:cubicBezTo>
                      <a:pt x="8298" y="14013"/>
                      <a:pt x="7447" y="14469"/>
                      <a:pt x="6535" y="14469"/>
                    </a:cubicBezTo>
                    <a:cubicBezTo>
                      <a:pt x="6292" y="14439"/>
                      <a:pt x="6049" y="14499"/>
                      <a:pt x="5836" y="14591"/>
                    </a:cubicBezTo>
                    <a:cubicBezTo>
                      <a:pt x="5623" y="14743"/>
                      <a:pt x="5441" y="14986"/>
                      <a:pt x="5350" y="15229"/>
                    </a:cubicBezTo>
                    <a:cubicBezTo>
                      <a:pt x="4924" y="15958"/>
                      <a:pt x="4043" y="16232"/>
                      <a:pt x="3222" y="16414"/>
                    </a:cubicBezTo>
                    <a:cubicBezTo>
                      <a:pt x="2401" y="16597"/>
                      <a:pt x="1550" y="16718"/>
                      <a:pt x="882" y="17235"/>
                    </a:cubicBezTo>
                    <a:cubicBezTo>
                      <a:pt x="243" y="17752"/>
                      <a:pt x="0" y="18876"/>
                      <a:pt x="608" y="19393"/>
                    </a:cubicBezTo>
                    <a:cubicBezTo>
                      <a:pt x="1094" y="19728"/>
                      <a:pt x="1702" y="19758"/>
                      <a:pt x="2189" y="19484"/>
                    </a:cubicBezTo>
                    <a:cubicBezTo>
                      <a:pt x="2675" y="19180"/>
                      <a:pt x="3101" y="18846"/>
                      <a:pt x="3465" y="18421"/>
                    </a:cubicBezTo>
                    <a:cubicBezTo>
                      <a:pt x="4590" y="17296"/>
                      <a:pt x="5867" y="16384"/>
                      <a:pt x="7295" y="15685"/>
                    </a:cubicBezTo>
                    <a:cubicBezTo>
                      <a:pt x="8937" y="14864"/>
                      <a:pt x="31277" y="2645"/>
                      <a:pt x="35776" y="1"/>
                    </a:cubicBezTo>
                    <a:cubicBezTo>
                      <a:pt x="25928" y="5502"/>
                      <a:pt x="13648" y="12007"/>
                      <a:pt x="9180" y="1370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5">
  <p:cSld name="CUSTOM_23">
    <p:spTree>
      <p:nvGrpSpPr>
        <p:cNvPr id="1" name="Shape 13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17" name="Google Shape;13817;p32"/>
          <p:cNvGrpSpPr/>
          <p:nvPr/>
        </p:nvGrpSpPr>
        <p:grpSpPr>
          <a:xfrm>
            <a:off x="176625" y="110350"/>
            <a:ext cx="8790774" cy="4922811"/>
            <a:chOff x="131600" y="118425"/>
            <a:chExt cx="8790774" cy="4922811"/>
          </a:xfrm>
        </p:grpSpPr>
        <p:sp>
          <p:nvSpPr>
            <p:cNvPr id="13818" name="Google Shape;13818;p32"/>
            <p:cNvSpPr/>
            <p:nvPr/>
          </p:nvSpPr>
          <p:spPr>
            <a:xfrm rot="5400000">
              <a:off x="856680" y="1032994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819" name="Google Shape;13819;p32"/>
            <p:cNvGrpSpPr/>
            <p:nvPr/>
          </p:nvGrpSpPr>
          <p:grpSpPr>
            <a:xfrm>
              <a:off x="131600" y="1884558"/>
              <a:ext cx="2122449" cy="3112715"/>
              <a:chOff x="131600" y="1884558"/>
              <a:chExt cx="2122449" cy="3112715"/>
            </a:xfrm>
          </p:grpSpPr>
          <p:sp>
            <p:nvSpPr>
              <p:cNvPr id="13820" name="Google Shape;13820;p32"/>
              <p:cNvSpPr/>
              <p:nvPr/>
            </p:nvSpPr>
            <p:spPr>
              <a:xfrm rot="5400000" flipH="1">
                <a:off x="1356823" y="353957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1" name="Google Shape;13821;p32"/>
              <p:cNvSpPr/>
              <p:nvPr/>
            </p:nvSpPr>
            <p:spPr>
              <a:xfrm rot="5400000" flipH="1">
                <a:off x="368247" y="3804694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2" name="Google Shape;13822;p32"/>
              <p:cNvSpPr/>
              <p:nvPr/>
            </p:nvSpPr>
            <p:spPr>
              <a:xfrm rot="5400000" flipH="1">
                <a:off x="1212834" y="4945234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3" name="Google Shape;13823;p32"/>
              <p:cNvSpPr/>
              <p:nvPr/>
            </p:nvSpPr>
            <p:spPr>
              <a:xfrm rot="5400000" flipH="1">
                <a:off x="1889810" y="3456082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4" name="Google Shape;13824;p32"/>
              <p:cNvSpPr/>
              <p:nvPr/>
            </p:nvSpPr>
            <p:spPr>
              <a:xfrm rot="5400000" flipH="1">
                <a:off x="871337" y="4472741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5" name="Google Shape;13825;p32"/>
              <p:cNvSpPr/>
              <p:nvPr/>
            </p:nvSpPr>
            <p:spPr>
              <a:xfrm rot="5400000" flipH="1">
                <a:off x="1458022" y="2595443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6" name="Google Shape;13826;p32"/>
              <p:cNvSpPr/>
              <p:nvPr/>
            </p:nvSpPr>
            <p:spPr>
              <a:xfrm rot="5400000" flipH="1">
                <a:off x="373906" y="24622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7" name="Google Shape;13827;p32"/>
              <p:cNvSpPr/>
              <p:nvPr/>
            </p:nvSpPr>
            <p:spPr>
              <a:xfrm rot="5400000" flipH="1">
                <a:off x="573665" y="4207992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8" name="Google Shape;13828;p32"/>
              <p:cNvSpPr/>
              <p:nvPr/>
            </p:nvSpPr>
            <p:spPr>
              <a:xfrm rot="5400000" flipH="1">
                <a:off x="368214" y="3290320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9" name="Google Shape;13829;p32"/>
              <p:cNvSpPr/>
              <p:nvPr/>
            </p:nvSpPr>
            <p:spPr>
              <a:xfrm rot="5400000" flipH="1">
                <a:off x="149520" y="2943663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0" name="Google Shape;13830;p32"/>
              <p:cNvSpPr/>
              <p:nvPr/>
            </p:nvSpPr>
            <p:spPr>
              <a:xfrm rot="5400000" flipH="1">
                <a:off x="1558343" y="306837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1" name="Google Shape;13831;p32"/>
              <p:cNvSpPr/>
              <p:nvPr/>
            </p:nvSpPr>
            <p:spPr>
              <a:xfrm rot="5400000" flipH="1">
                <a:off x="130236" y="3708247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2" name="Google Shape;13832;p32"/>
              <p:cNvSpPr/>
              <p:nvPr/>
            </p:nvSpPr>
            <p:spPr>
              <a:xfrm rot="5400000" flipH="1">
                <a:off x="400364" y="4926212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3" name="Google Shape;13833;p32"/>
              <p:cNvSpPr/>
              <p:nvPr/>
            </p:nvSpPr>
            <p:spPr>
              <a:xfrm rot="5400000" flipH="1">
                <a:off x="799823" y="3303605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4" name="Google Shape;13834;p32"/>
              <p:cNvSpPr/>
              <p:nvPr/>
            </p:nvSpPr>
            <p:spPr>
              <a:xfrm rot="5400000" flipH="1">
                <a:off x="1234010" y="4104986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5" name="Google Shape;13835;p32"/>
              <p:cNvSpPr/>
              <p:nvPr/>
            </p:nvSpPr>
            <p:spPr>
              <a:xfrm rot="5400000" flipH="1">
                <a:off x="379148" y="2080743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6" name="Google Shape;13836;p32"/>
              <p:cNvSpPr/>
              <p:nvPr/>
            </p:nvSpPr>
            <p:spPr>
              <a:xfrm rot="5400000" flipH="1">
                <a:off x="891672" y="3760348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7" name="Google Shape;13837;p32"/>
              <p:cNvSpPr/>
              <p:nvPr/>
            </p:nvSpPr>
            <p:spPr>
              <a:xfrm rot="5400000">
                <a:off x="927170" y="1943554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8" name="Google Shape;13838;p32"/>
              <p:cNvSpPr/>
              <p:nvPr/>
            </p:nvSpPr>
            <p:spPr>
              <a:xfrm rot="5400000">
                <a:off x="1099652" y="2323349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9" name="Google Shape;13839;p32"/>
              <p:cNvSpPr/>
              <p:nvPr/>
            </p:nvSpPr>
            <p:spPr>
              <a:xfrm rot="5400000">
                <a:off x="952606" y="295021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0" name="Google Shape;13840;p32"/>
              <p:cNvSpPr/>
              <p:nvPr/>
            </p:nvSpPr>
            <p:spPr>
              <a:xfrm rot="5400000">
                <a:off x="729827" y="227943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1" name="Google Shape;13841;p32"/>
              <p:cNvSpPr/>
              <p:nvPr/>
            </p:nvSpPr>
            <p:spPr>
              <a:xfrm rot="5400000">
                <a:off x="1976994" y="3097293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2" name="Google Shape;13842;p32"/>
              <p:cNvSpPr/>
              <p:nvPr/>
            </p:nvSpPr>
            <p:spPr>
              <a:xfrm rot="5400000">
                <a:off x="1439631" y="1886769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3" name="Google Shape;13843;p32"/>
              <p:cNvSpPr/>
              <p:nvPr/>
            </p:nvSpPr>
            <p:spPr>
              <a:xfrm rot="5400000">
                <a:off x="2225601" y="353958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4" name="Google Shape;13844;p32"/>
              <p:cNvSpPr/>
              <p:nvPr/>
            </p:nvSpPr>
            <p:spPr>
              <a:xfrm rot="5400000">
                <a:off x="771336" y="2669355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45" name="Google Shape;13845;p32"/>
            <p:cNvGrpSpPr/>
            <p:nvPr/>
          </p:nvGrpSpPr>
          <p:grpSpPr>
            <a:xfrm flipH="1">
              <a:off x="2342550" y="2567965"/>
              <a:ext cx="3964145" cy="1455821"/>
              <a:chOff x="3233388" y="140740"/>
              <a:chExt cx="3964145" cy="1455821"/>
            </a:xfrm>
          </p:grpSpPr>
          <p:sp>
            <p:nvSpPr>
              <p:cNvPr id="13846" name="Google Shape;13846;p32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7" name="Google Shape;13847;p32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8" name="Google Shape;13848;p32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9" name="Google Shape;13849;p32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0" name="Google Shape;13850;p32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1" name="Google Shape;13851;p32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2" name="Google Shape;13852;p32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3" name="Google Shape;13853;p32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4" name="Google Shape;13854;p32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5" name="Google Shape;13855;p32"/>
              <p:cNvSpPr/>
              <p:nvPr/>
            </p:nvSpPr>
            <p:spPr>
              <a:xfrm rot="10800000" flipH="1">
                <a:off x="5542101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6" name="Google Shape;13856;p32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7" name="Google Shape;13857;p32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8" name="Google Shape;13858;p32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9" name="Google Shape;13859;p32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0" name="Google Shape;13860;p32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1" name="Google Shape;13861;p32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2" name="Google Shape;13862;p32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3" name="Google Shape;13863;p32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4" name="Google Shape;13864;p32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5" name="Google Shape;13865;p32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6" name="Google Shape;13866;p32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7" name="Google Shape;13867;p32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8" name="Google Shape;13868;p32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9" name="Google Shape;13869;p32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0" name="Google Shape;13870;p32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1" name="Google Shape;13871;p32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872" name="Google Shape;13872;p32"/>
            <p:cNvSpPr/>
            <p:nvPr/>
          </p:nvSpPr>
          <p:spPr>
            <a:xfrm rot="10800000">
              <a:off x="5467181" y="2274087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3" name="Google Shape;13873;p32"/>
            <p:cNvSpPr/>
            <p:nvPr/>
          </p:nvSpPr>
          <p:spPr>
            <a:xfrm rot="10800000">
              <a:off x="1791338" y="2418078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4" name="Google Shape;13874;p32"/>
            <p:cNvSpPr/>
            <p:nvPr/>
          </p:nvSpPr>
          <p:spPr>
            <a:xfrm rot="10800000">
              <a:off x="4994538" y="1932740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5" name="Google Shape;13875;p32"/>
            <p:cNvSpPr/>
            <p:nvPr/>
          </p:nvSpPr>
          <p:spPr>
            <a:xfrm rot="10800000">
              <a:off x="2710372" y="2554680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6" name="Google Shape;13876;p32"/>
            <p:cNvSpPr/>
            <p:nvPr/>
          </p:nvSpPr>
          <p:spPr>
            <a:xfrm rot="10800000">
              <a:off x="2984293" y="1435017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7" name="Google Shape;13877;p32"/>
            <p:cNvSpPr/>
            <p:nvPr/>
          </p:nvSpPr>
          <p:spPr>
            <a:xfrm rot="10800000">
              <a:off x="4625351" y="1874393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8" name="Google Shape;13878;p32"/>
            <p:cNvSpPr/>
            <p:nvPr/>
          </p:nvSpPr>
          <p:spPr>
            <a:xfrm rot="10800000">
              <a:off x="3812259" y="1429475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9" name="Google Shape;13879;p32"/>
            <p:cNvSpPr/>
            <p:nvPr/>
          </p:nvSpPr>
          <p:spPr>
            <a:xfrm rot="10800000">
              <a:off x="3473571" y="24251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0" name="Google Shape;13880;p32"/>
            <p:cNvSpPr/>
            <p:nvPr/>
          </p:nvSpPr>
          <p:spPr>
            <a:xfrm rot="10800000">
              <a:off x="3823198" y="1863430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1" name="Google Shape;13881;p32"/>
            <p:cNvSpPr/>
            <p:nvPr/>
          </p:nvSpPr>
          <p:spPr>
            <a:xfrm rot="10800000">
              <a:off x="4626925" y="2295271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2" name="Google Shape;13882;p32"/>
            <p:cNvSpPr/>
            <p:nvPr/>
          </p:nvSpPr>
          <p:spPr>
            <a:xfrm rot="10800000">
              <a:off x="2405511" y="1257842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3" name="Google Shape;13883;p32"/>
            <p:cNvSpPr/>
            <p:nvPr/>
          </p:nvSpPr>
          <p:spPr>
            <a:xfrm rot="10800000">
              <a:off x="4282295" y="1952925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4" name="Google Shape;13884;p32"/>
            <p:cNvSpPr/>
            <p:nvPr/>
          </p:nvSpPr>
          <p:spPr>
            <a:xfrm rot="10800000" flipH="1">
              <a:off x="2379646" y="1608191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5" name="Google Shape;13885;p32"/>
            <p:cNvSpPr/>
            <p:nvPr/>
          </p:nvSpPr>
          <p:spPr>
            <a:xfrm rot="10800000" flipH="1">
              <a:off x="2845296" y="2160906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6" name="Google Shape;13886;p32"/>
            <p:cNvSpPr/>
            <p:nvPr/>
          </p:nvSpPr>
          <p:spPr>
            <a:xfrm rot="10800000" flipH="1">
              <a:off x="1555075" y="1917799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7" name="Google Shape;13887;p32"/>
            <p:cNvSpPr/>
            <p:nvPr/>
          </p:nvSpPr>
          <p:spPr>
            <a:xfrm rot="10800000" flipH="1">
              <a:off x="3472169" y="2013852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8" name="Google Shape;13888;p32"/>
            <p:cNvSpPr/>
            <p:nvPr/>
          </p:nvSpPr>
          <p:spPr>
            <a:xfrm rot="10800000" flipH="1">
              <a:off x="2801524" y="1790938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9" name="Google Shape;13889;p32"/>
            <p:cNvSpPr/>
            <p:nvPr/>
          </p:nvSpPr>
          <p:spPr>
            <a:xfrm rot="10800000" flipH="1">
              <a:off x="2007089" y="1854122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0" name="Google Shape;13890;p32"/>
            <p:cNvSpPr/>
            <p:nvPr/>
          </p:nvSpPr>
          <p:spPr>
            <a:xfrm rot="10800000" flipH="1">
              <a:off x="2379655" y="22472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1" name="Google Shape;13891;p32"/>
            <p:cNvSpPr/>
            <p:nvPr/>
          </p:nvSpPr>
          <p:spPr>
            <a:xfrm rot="10800000" flipH="1">
              <a:off x="3188821" y="1835070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2" name="Google Shape;13892;p32"/>
            <p:cNvSpPr/>
            <p:nvPr/>
          </p:nvSpPr>
          <p:spPr>
            <a:xfrm rot="-5400000">
              <a:off x="6437893" y="3297974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3" name="Google Shape;13893;p32"/>
            <p:cNvSpPr/>
            <p:nvPr/>
          </p:nvSpPr>
          <p:spPr>
            <a:xfrm rot="-5400000">
              <a:off x="7426754" y="3563094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4" name="Google Shape;13894;p32"/>
            <p:cNvSpPr/>
            <p:nvPr/>
          </p:nvSpPr>
          <p:spPr>
            <a:xfrm rot="-5400000">
              <a:off x="6614851" y="4703634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5" name="Google Shape;13895;p32"/>
            <p:cNvSpPr/>
            <p:nvPr/>
          </p:nvSpPr>
          <p:spPr>
            <a:xfrm rot="-5400000">
              <a:off x="8881564" y="4140694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6" name="Google Shape;13896;p32"/>
            <p:cNvSpPr/>
            <p:nvPr/>
          </p:nvSpPr>
          <p:spPr>
            <a:xfrm rot="-5400000">
              <a:off x="7511314" y="4294041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7" name="Google Shape;13897;p32"/>
            <p:cNvSpPr/>
            <p:nvPr/>
          </p:nvSpPr>
          <p:spPr>
            <a:xfrm rot="-5400000">
              <a:off x="5855679" y="1873118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8" name="Google Shape;13898;p32"/>
            <p:cNvSpPr/>
            <p:nvPr/>
          </p:nvSpPr>
          <p:spPr>
            <a:xfrm rot="-5400000">
              <a:off x="6656524" y="2857254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9" name="Google Shape;13899;p32"/>
            <p:cNvSpPr/>
            <p:nvPr/>
          </p:nvSpPr>
          <p:spPr>
            <a:xfrm rot="-5400000">
              <a:off x="7274485" y="3966392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0" name="Google Shape;13900;p32"/>
            <p:cNvSpPr/>
            <p:nvPr/>
          </p:nvSpPr>
          <p:spPr>
            <a:xfrm rot="-5400000">
              <a:off x="8443762" y="3936907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1" name="Google Shape;13901;p32"/>
            <p:cNvSpPr/>
            <p:nvPr/>
          </p:nvSpPr>
          <p:spPr>
            <a:xfrm rot="-5400000">
              <a:off x="8670718" y="3590250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2" name="Google Shape;13902;p32"/>
            <p:cNvSpPr/>
            <p:nvPr/>
          </p:nvSpPr>
          <p:spPr>
            <a:xfrm rot="-5400000">
              <a:off x="6164267" y="2286673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3" name="Google Shape;13903;p32"/>
            <p:cNvSpPr/>
            <p:nvPr/>
          </p:nvSpPr>
          <p:spPr>
            <a:xfrm rot="-5400000">
              <a:off x="8716418" y="435483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4" name="Google Shape;13904;p32"/>
            <p:cNvSpPr/>
            <p:nvPr/>
          </p:nvSpPr>
          <p:spPr>
            <a:xfrm rot="-5400000">
              <a:off x="7458880" y="468461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5" name="Google Shape;13905;p32"/>
            <p:cNvSpPr/>
            <p:nvPr/>
          </p:nvSpPr>
          <p:spPr>
            <a:xfrm rot="-5400000">
              <a:off x="7046617" y="3062005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6" name="Google Shape;13906;p32"/>
            <p:cNvSpPr/>
            <p:nvPr/>
          </p:nvSpPr>
          <p:spPr>
            <a:xfrm rot="-5400000">
              <a:off x="7078796" y="4271886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7" name="Google Shape;13907;p32"/>
            <p:cNvSpPr/>
            <p:nvPr/>
          </p:nvSpPr>
          <p:spPr>
            <a:xfrm rot="-5400000">
              <a:off x="6943689" y="3518748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8" name="Google Shape;13908;p32"/>
            <p:cNvSpPr/>
            <p:nvPr/>
          </p:nvSpPr>
          <p:spPr>
            <a:xfrm rot="-5400000" flipH="1">
              <a:off x="6867546" y="1701954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9" name="Google Shape;13909;p32"/>
            <p:cNvSpPr/>
            <p:nvPr/>
          </p:nvSpPr>
          <p:spPr>
            <a:xfrm rot="-5400000" flipH="1">
              <a:off x="6728032" y="2081749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0" name="Google Shape;13910;p32"/>
            <p:cNvSpPr/>
            <p:nvPr/>
          </p:nvSpPr>
          <p:spPr>
            <a:xfrm rot="-5400000" flipH="1">
              <a:off x="6580720" y="2418065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1" name="Google Shape;13911;p32"/>
            <p:cNvSpPr/>
            <p:nvPr/>
          </p:nvSpPr>
          <p:spPr>
            <a:xfrm rot="-5400000" flipH="1">
              <a:off x="7106104" y="2037835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2" name="Google Shape;13912;p32"/>
            <p:cNvSpPr/>
            <p:nvPr/>
          </p:nvSpPr>
          <p:spPr>
            <a:xfrm rot="-5400000" flipH="1">
              <a:off x="5855819" y="2855693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3" name="Google Shape;13913;p32"/>
            <p:cNvSpPr/>
            <p:nvPr/>
          </p:nvSpPr>
          <p:spPr>
            <a:xfrm rot="-5400000" flipH="1">
              <a:off x="8557992" y="4224196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4" name="Google Shape;13914;p32"/>
            <p:cNvSpPr/>
            <p:nvPr/>
          </p:nvSpPr>
          <p:spPr>
            <a:xfrm rot="-5400000" flipH="1">
              <a:off x="7075119" y="2427755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5" name="Google Shape;13915;p32"/>
            <p:cNvSpPr/>
            <p:nvPr/>
          </p:nvSpPr>
          <p:spPr>
            <a:xfrm rot="-5400000" flipH="1">
              <a:off x="6923371" y="255804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6" name="Google Shape;13916;p32"/>
            <p:cNvSpPr/>
            <p:nvPr/>
          </p:nvSpPr>
          <p:spPr>
            <a:xfrm rot="-5400000" flipH="1">
              <a:off x="7452482" y="411755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7" name="Google Shape;13917;p32"/>
            <p:cNvSpPr/>
            <p:nvPr/>
          </p:nvSpPr>
          <p:spPr>
            <a:xfrm rot="-5400000">
              <a:off x="8807099" y="641429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8" name="Google Shape;13918;p32"/>
            <p:cNvSpPr/>
            <p:nvPr/>
          </p:nvSpPr>
          <p:spPr>
            <a:xfrm>
              <a:off x="2963692" y="4896893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9" name="Google Shape;13919;p32"/>
            <p:cNvSpPr/>
            <p:nvPr/>
          </p:nvSpPr>
          <p:spPr>
            <a:xfrm>
              <a:off x="471112" y="4574671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0" name="Google Shape;13920;p32"/>
            <p:cNvSpPr/>
            <p:nvPr/>
          </p:nvSpPr>
          <p:spPr>
            <a:xfrm>
              <a:off x="2753463" y="4668875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1" name="Google Shape;13921;p32"/>
            <p:cNvSpPr/>
            <p:nvPr/>
          </p:nvSpPr>
          <p:spPr>
            <a:xfrm>
              <a:off x="6655795" y="4840317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2" name="Google Shape;13922;p32"/>
            <p:cNvSpPr/>
            <p:nvPr/>
          </p:nvSpPr>
          <p:spPr>
            <a:xfrm>
              <a:off x="4825185" y="4561639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3" name="Google Shape;13923;p32"/>
            <p:cNvSpPr/>
            <p:nvPr/>
          </p:nvSpPr>
          <p:spPr>
            <a:xfrm>
              <a:off x="4222013" y="4852496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4" name="Google Shape;13924;p32"/>
            <p:cNvSpPr/>
            <p:nvPr/>
          </p:nvSpPr>
          <p:spPr>
            <a:xfrm>
              <a:off x="2394971" y="4710131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5" name="Google Shape;13925;p32"/>
            <p:cNvSpPr/>
            <p:nvPr/>
          </p:nvSpPr>
          <p:spPr>
            <a:xfrm>
              <a:off x="261895" y="4144797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6" name="Google Shape;13926;p32"/>
            <p:cNvSpPr/>
            <p:nvPr/>
          </p:nvSpPr>
          <p:spPr>
            <a:xfrm>
              <a:off x="1147839" y="4589456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7" name="Google Shape;13927;p32"/>
            <p:cNvSpPr/>
            <p:nvPr/>
          </p:nvSpPr>
          <p:spPr>
            <a:xfrm>
              <a:off x="1651262" y="4079205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8" name="Google Shape;13928;p32"/>
            <p:cNvSpPr/>
            <p:nvPr/>
          </p:nvSpPr>
          <p:spPr>
            <a:xfrm>
              <a:off x="5460560" y="4603603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9" name="Google Shape;13929;p32"/>
            <p:cNvSpPr/>
            <p:nvPr/>
          </p:nvSpPr>
          <p:spPr>
            <a:xfrm>
              <a:off x="1698183" y="481064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0" name="Google Shape;13930;p32"/>
            <p:cNvSpPr/>
            <p:nvPr/>
          </p:nvSpPr>
          <p:spPr>
            <a:xfrm>
              <a:off x="201799" y="4466009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1" name="Google Shape;13931;p32"/>
            <p:cNvSpPr/>
            <p:nvPr/>
          </p:nvSpPr>
          <p:spPr>
            <a:xfrm>
              <a:off x="3465751" y="4816833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2" name="Google Shape;13932;p32"/>
            <p:cNvSpPr/>
            <p:nvPr/>
          </p:nvSpPr>
          <p:spPr>
            <a:xfrm>
              <a:off x="2625602" y="5006428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3" name="Google Shape;13933;p32"/>
            <p:cNvSpPr/>
            <p:nvPr/>
          </p:nvSpPr>
          <p:spPr>
            <a:xfrm>
              <a:off x="2785939" y="4360921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4" name="Google Shape;13934;p32"/>
            <p:cNvSpPr/>
            <p:nvPr/>
          </p:nvSpPr>
          <p:spPr>
            <a:xfrm>
              <a:off x="189850" y="4847376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5" name="Google Shape;13935;p32"/>
            <p:cNvSpPr/>
            <p:nvPr/>
          </p:nvSpPr>
          <p:spPr>
            <a:xfrm flipH="1">
              <a:off x="2255392" y="3721275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6" name="Google Shape;13936;p32"/>
            <p:cNvSpPr/>
            <p:nvPr/>
          </p:nvSpPr>
          <p:spPr>
            <a:xfrm flipH="1">
              <a:off x="1929748" y="3759794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7" name="Google Shape;13937;p32"/>
            <p:cNvSpPr/>
            <p:nvPr/>
          </p:nvSpPr>
          <p:spPr>
            <a:xfrm flipH="1">
              <a:off x="3183433" y="4265621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8" name="Google Shape;13938;p32"/>
            <p:cNvSpPr/>
            <p:nvPr/>
          </p:nvSpPr>
          <p:spPr>
            <a:xfrm flipH="1">
              <a:off x="1435716" y="4350612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9" name="Google Shape;13939;p32"/>
            <p:cNvSpPr/>
            <p:nvPr/>
          </p:nvSpPr>
          <p:spPr>
            <a:xfrm flipH="1">
              <a:off x="1933866" y="4594998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0" name="Google Shape;13940;p32"/>
            <p:cNvSpPr/>
            <p:nvPr/>
          </p:nvSpPr>
          <p:spPr>
            <a:xfrm flipH="1">
              <a:off x="5826957" y="4975631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1" name="Google Shape;13941;p32"/>
            <p:cNvSpPr/>
            <p:nvPr/>
          </p:nvSpPr>
          <p:spPr>
            <a:xfrm flipH="1">
              <a:off x="5920051" y="4707077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2" name="Google Shape;13942;p32"/>
            <p:cNvSpPr/>
            <p:nvPr/>
          </p:nvSpPr>
          <p:spPr>
            <a:xfrm flipH="1">
              <a:off x="2402654" y="4088599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3" name="Google Shape;13943;p32"/>
            <p:cNvSpPr/>
            <p:nvPr/>
          </p:nvSpPr>
          <p:spPr>
            <a:xfrm flipH="1">
              <a:off x="2060344" y="4210513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4" name="Google Shape;13944;p32"/>
            <p:cNvSpPr/>
            <p:nvPr/>
          </p:nvSpPr>
          <p:spPr>
            <a:xfrm rot="10800000" flipH="1">
              <a:off x="4535130" y="4810639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5" name="Google Shape;13945;p32"/>
            <p:cNvSpPr/>
            <p:nvPr/>
          </p:nvSpPr>
          <p:spPr>
            <a:xfrm rot="10800000" flipH="1">
              <a:off x="7364662" y="4897030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6" name="Google Shape;13946;p32"/>
            <p:cNvSpPr/>
            <p:nvPr/>
          </p:nvSpPr>
          <p:spPr>
            <a:xfrm rot="10800000" flipH="1">
              <a:off x="3162438" y="4666650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7" name="Google Shape;13947;p32"/>
            <p:cNvSpPr/>
            <p:nvPr/>
          </p:nvSpPr>
          <p:spPr>
            <a:xfrm rot="10800000" flipH="1">
              <a:off x="7867920" y="4559015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8" name="Google Shape;13948;p32"/>
            <p:cNvSpPr/>
            <p:nvPr/>
          </p:nvSpPr>
          <p:spPr>
            <a:xfrm rot="10800000" flipH="1">
              <a:off x="3602098" y="4325302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9" name="Google Shape;13949;p32"/>
            <p:cNvSpPr/>
            <p:nvPr/>
          </p:nvSpPr>
          <p:spPr>
            <a:xfrm rot="10800000" flipH="1">
              <a:off x="5530138" y="4911830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0" name="Google Shape;13950;p32"/>
            <p:cNvSpPr/>
            <p:nvPr/>
          </p:nvSpPr>
          <p:spPr>
            <a:xfrm rot="10800000" flipH="1">
              <a:off x="8747946" y="4902554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1" name="Google Shape;13951;p32"/>
            <p:cNvSpPr/>
            <p:nvPr/>
          </p:nvSpPr>
          <p:spPr>
            <a:xfrm rot="10800000" flipH="1">
              <a:off x="3920145" y="4027480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2" name="Google Shape;13952;p32"/>
            <p:cNvSpPr/>
            <p:nvPr/>
          </p:nvSpPr>
          <p:spPr>
            <a:xfrm rot="10800000" flipH="1">
              <a:off x="7908601" y="4897013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3" name="Google Shape;13953;p32"/>
            <p:cNvSpPr/>
            <p:nvPr/>
          </p:nvSpPr>
          <p:spPr>
            <a:xfrm rot="10800000" flipH="1">
              <a:off x="8263362" y="4678160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4" name="Google Shape;13954;p32"/>
            <p:cNvSpPr/>
            <p:nvPr/>
          </p:nvSpPr>
          <p:spPr>
            <a:xfrm rot="10800000" flipH="1">
              <a:off x="5062260" y="501437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5" name="Google Shape;13955;p32"/>
            <p:cNvSpPr/>
            <p:nvPr/>
          </p:nvSpPr>
          <p:spPr>
            <a:xfrm rot="10800000" flipH="1">
              <a:off x="7008383" y="459511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6" name="Google Shape;13956;p32"/>
            <p:cNvSpPr/>
            <p:nvPr/>
          </p:nvSpPr>
          <p:spPr>
            <a:xfrm rot="10800000" flipH="1">
              <a:off x="6522899" y="501187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7" name="Google Shape;13957;p32"/>
            <p:cNvSpPr/>
            <p:nvPr/>
          </p:nvSpPr>
          <p:spPr>
            <a:xfrm rot="10800000" flipH="1">
              <a:off x="4825176" y="4255993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8" name="Google Shape;13958;p32"/>
            <p:cNvSpPr/>
            <p:nvPr/>
          </p:nvSpPr>
          <p:spPr>
            <a:xfrm rot="10800000" flipH="1">
              <a:off x="3801114" y="4644633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9" name="Google Shape;13959;p32"/>
            <p:cNvSpPr/>
            <p:nvPr/>
          </p:nvSpPr>
          <p:spPr>
            <a:xfrm rot="10800000" flipH="1">
              <a:off x="6242864" y="3650405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0" name="Google Shape;13960;p32"/>
            <p:cNvSpPr/>
            <p:nvPr/>
          </p:nvSpPr>
          <p:spPr>
            <a:xfrm rot="10800000" flipH="1">
              <a:off x="4355000" y="4345488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1" name="Google Shape;13961;p32"/>
            <p:cNvSpPr/>
            <p:nvPr/>
          </p:nvSpPr>
          <p:spPr>
            <a:xfrm rot="10800000">
              <a:off x="6131142" y="4380978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2" name="Google Shape;13962;p32"/>
            <p:cNvSpPr/>
            <p:nvPr/>
          </p:nvSpPr>
          <p:spPr>
            <a:xfrm rot="10800000">
              <a:off x="5824398" y="4244268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3" name="Google Shape;13963;p32"/>
            <p:cNvSpPr/>
            <p:nvPr/>
          </p:nvSpPr>
          <p:spPr>
            <a:xfrm rot="10800000">
              <a:off x="7867933" y="4140699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4" name="Google Shape;13964;p32"/>
            <p:cNvSpPr/>
            <p:nvPr/>
          </p:nvSpPr>
          <p:spPr>
            <a:xfrm rot="10800000">
              <a:off x="5175366" y="4406414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5" name="Google Shape;13965;p32"/>
            <p:cNvSpPr/>
            <p:nvPr/>
          </p:nvSpPr>
          <p:spPr>
            <a:xfrm rot="10800000">
              <a:off x="5788441" y="3887275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6" name="Google Shape;13966;p32"/>
            <p:cNvSpPr/>
            <p:nvPr/>
          </p:nvSpPr>
          <p:spPr>
            <a:xfrm rot="10800000">
              <a:off x="6627657" y="4246684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7" name="Google Shape;13967;p32"/>
            <p:cNvSpPr/>
            <p:nvPr/>
          </p:nvSpPr>
          <p:spPr>
            <a:xfrm rot="10800000">
              <a:off x="6243864" y="46454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8" name="Google Shape;13968;p32"/>
            <p:cNvSpPr/>
            <p:nvPr/>
          </p:nvSpPr>
          <p:spPr>
            <a:xfrm rot="10800000">
              <a:off x="6739829" y="3858824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9" name="Google Shape;13969;p32"/>
            <p:cNvSpPr/>
            <p:nvPr/>
          </p:nvSpPr>
          <p:spPr>
            <a:xfrm rot="10800000">
              <a:off x="5459569" y="4227633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0" name="Google Shape;13970;p32"/>
            <p:cNvSpPr/>
            <p:nvPr/>
          </p:nvSpPr>
          <p:spPr>
            <a:xfrm rot="10800000" flipH="1">
              <a:off x="1874423" y="1457649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1" name="Google Shape;13971;p32"/>
            <p:cNvSpPr/>
            <p:nvPr/>
          </p:nvSpPr>
          <p:spPr>
            <a:xfrm rot="-5400000">
              <a:off x="7273617" y="1644380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972" name="Google Shape;13972;p32"/>
            <p:cNvGrpSpPr/>
            <p:nvPr/>
          </p:nvGrpSpPr>
          <p:grpSpPr>
            <a:xfrm rot="5400000">
              <a:off x="6199788" y="1372590"/>
              <a:ext cx="3964145" cy="1455821"/>
              <a:chOff x="3233388" y="140740"/>
              <a:chExt cx="3964145" cy="1455821"/>
            </a:xfrm>
          </p:grpSpPr>
          <p:sp>
            <p:nvSpPr>
              <p:cNvPr id="13973" name="Google Shape;13973;p32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4" name="Google Shape;13974;p32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5" name="Google Shape;13975;p32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6" name="Google Shape;13976;p32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7" name="Google Shape;13977;p32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8" name="Google Shape;13978;p32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9" name="Google Shape;13979;p32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0" name="Google Shape;13980;p32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1" name="Google Shape;13981;p32"/>
              <p:cNvSpPr/>
              <p:nvPr/>
            </p:nvSpPr>
            <p:spPr>
              <a:xfrm rot="10800000" flipH="1">
                <a:off x="5239937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2" name="Google Shape;13982;p32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3" name="Google Shape;13983;p32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4" name="Google Shape;13984;p32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5" name="Google Shape;13985;p32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6" name="Google Shape;13986;p32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7" name="Google Shape;13987;p32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8" name="Google Shape;13988;p32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9" name="Google Shape;13989;p32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0" name="Google Shape;13990;p32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1" name="Google Shape;13991;p32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2" name="Google Shape;13992;p32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3" name="Google Shape;13993;p32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4" name="Google Shape;13994;p32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5" name="Google Shape;13995;p32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6" name="Google Shape;13996;p32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7" name="Google Shape;13997;p32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8" name="Google Shape;13998;p32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999" name="Google Shape;13999;p32"/>
            <p:cNvSpPr/>
            <p:nvPr/>
          </p:nvSpPr>
          <p:spPr>
            <a:xfrm rot="-5400000" flipH="1">
              <a:off x="6408804" y="1645169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0" name="Google Shape;14000;p32"/>
            <p:cNvSpPr/>
            <p:nvPr/>
          </p:nvSpPr>
          <p:spPr>
            <a:xfrm rot="10800000">
              <a:off x="4228830" y="1192853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1" name="Google Shape;14001;p32"/>
            <p:cNvSpPr/>
            <p:nvPr/>
          </p:nvSpPr>
          <p:spPr>
            <a:xfrm rot="10800000">
              <a:off x="5446704" y="146307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2" name="Google Shape;14002;p32"/>
            <p:cNvSpPr/>
            <p:nvPr/>
          </p:nvSpPr>
          <p:spPr>
            <a:xfrm rot="10800000">
              <a:off x="4326649" y="1429493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3" name="Google Shape;14003;p32"/>
            <p:cNvSpPr/>
            <p:nvPr/>
          </p:nvSpPr>
          <p:spPr>
            <a:xfrm rot="10800000">
              <a:off x="4009721" y="2218151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004" name="Google Shape;14004;p32"/>
            <p:cNvGrpSpPr/>
            <p:nvPr/>
          </p:nvGrpSpPr>
          <p:grpSpPr>
            <a:xfrm>
              <a:off x="234224" y="118425"/>
              <a:ext cx="3532446" cy="1609151"/>
              <a:chOff x="140599" y="118425"/>
              <a:chExt cx="3532446" cy="1609151"/>
            </a:xfrm>
          </p:grpSpPr>
          <p:sp>
            <p:nvSpPr>
              <p:cNvPr id="14005" name="Google Shape;14005;p32"/>
              <p:cNvSpPr/>
              <p:nvPr/>
            </p:nvSpPr>
            <p:spPr>
              <a:xfrm>
                <a:off x="703605" y="276605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6" name="Google Shape;14006;p32"/>
              <p:cNvSpPr/>
              <p:nvPr/>
            </p:nvSpPr>
            <p:spPr>
              <a:xfrm>
                <a:off x="438762" y="1265458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7" name="Google Shape;14007;p32"/>
              <p:cNvSpPr/>
              <p:nvPr/>
            </p:nvSpPr>
            <p:spPr>
              <a:xfrm>
                <a:off x="322613" y="11842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8" name="Google Shape;14008;p32"/>
              <p:cNvSpPr/>
              <p:nvPr/>
            </p:nvSpPr>
            <p:spPr>
              <a:xfrm>
                <a:off x="3632370" y="320667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9" name="Google Shape;14009;p32"/>
              <p:cNvSpPr/>
              <p:nvPr/>
            </p:nvSpPr>
            <p:spPr>
              <a:xfrm>
                <a:off x="568548" y="863464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0" name="Google Shape;14010;p32"/>
              <p:cNvSpPr/>
              <p:nvPr/>
            </p:nvSpPr>
            <p:spPr>
              <a:xfrm>
                <a:off x="1698613" y="226284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1" name="Google Shape;14011;p32"/>
              <p:cNvSpPr/>
              <p:nvPr/>
            </p:nvSpPr>
            <p:spPr>
              <a:xfrm>
                <a:off x="332845" y="700122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2" name="Google Shape;14012;p32"/>
              <p:cNvSpPr/>
              <p:nvPr/>
            </p:nvSpPr>
            <p:spPr>
              <a:xfrm>
                <a:off x="1722212" y="63453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3" name="Google Shape;14013;p32"/>
              <p:cNvSpPr/>
              <p:nvPr/>
            </p:nvSpPr>
            <p:spPr>
              <a:xfrm>
                <a:off x="1230735" y="13101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4" name="Google Shape;14014;p32"/>
              <p:cNvSpPr/>
              <p:nvPr/>
            </p:nvSpPr>
            <p:spPr>
              <a:xfrm>
                <a:off x="600808" y="156907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5" name="Google Shape;14015;p32"/>
              <p:cNvSpPr/>
              <p:nvPr/>
            </p:nvSpPr>
            <p:spPr>
              <a:xfrm>
                <a:off x="140599" y="1048834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6" name="Google Shape;14016;p32"/>
              <p:cNvSpPr/>
              <p:nvPr/>
            </p:nvSpPr>
            <p:spPr>
              <a:xfrm>
                <a:off x="927051" y="523633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7" name="Google Shape;14017;p32"/>
              <p:cNvSpPr/>
              <p:nvPr/>
            </p:nvSpPr>
            <p:spPr>
              <a:xfrm>
                <a:off x="194752" y="45597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8" name="Google Shape;14018;p32"/>
              <p:cNvSpPr/>
              <p:nvPr/>
            </p:nvSpPr>
            <p:spPr>
              <a:xfrm>
                <a:off x="2856889" y="916246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9" name="Google Shape;14019;p32"/>
              <p:cNvSpPr/>
              <p:nvPr/>
            </p:nvSpPr>
            <p:spPr>
              <a:xfrm>
                <a:off x="300425" y="16832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0" name="Google Shape;14020;p32"/>
              <p:cNvSpPr/>
              <p:nvPr/>
            </p:nvSpPr>
            <p:spPr>
              <a:xfrm flipH="1">
                <a:off x="2326342" y="276600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1" name="Google Shape;14021;p32"/>
              <p:cNvSpPr/>
              <p:nvPr/>
            </p:nvSpPr>
            <p:spPr>
              <a:xfrm flipH="1">
                <a:off x="2000698" y="315119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2" name="Google Shape;14022;p32"/>
              <p:cNvSpPr/>
              <p:nvPr/>
            </p:nvSpPr>
            <p:spPr>
              <a:xfrm flipH="1">
                <a:off x="3254383" y="82094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3" name="Google Shape;14023;p32"/>
              <p:cNvSpPr/>
              <p:nvPr/>
            </p:nvSpPr>
            <p:spPr>
              <a:xfrm flipH="1">
                <a:off x="1343841" y="73169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4" name="Google Shape;14024;p32"/>
              <p:cNvSpPr/>
              <p:nvPr/>
            </p:nvSpPr>
            <p:spPr>
              <a:xfrm flipH="1">
                <a:off x="2803532" y="455981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5" name="Google Shape;14025;p32"/>
              <p:cNvSpPr/>
              <p:nvPr/>
            </p:nvSpPr>
            <p:spPr>
              <a:xfrm flipH="1">
                <a:off x="2896626" y="187427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6" name="Google Shape;14026;p32"/>
              <p:cNvSpPr/>
              <p:nvPr/>
            </p:nvSpPr>
            <p:spPr>
              <a:xfrm flipH="1">
                <a:off x="2473604" y="64392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7" name="Google Shape;14027;p32"/>
              <p:cNvSpPr/>
              <p:nvPr/>
            </p:nvSpPr>
            <p:spPr>
              <a:xfrm flipH="1">
                <a:off x="2131294" y="76583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8" name="Google Shape;14028;p32"/>
              <p:cNvSpPr/>
              <p:nvPr/>
            </p:nvSpPr>
            <p:spPr>
              <a:xfrm flipH="1">
                <a:off x="2004816" y="1150323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9" name="Google Shape;14029;p32"/>
              <p:cNvSpPr/>
              <p:nvPr/>
            </p:nvSpPr>
            <p:spPr>
              <a:xfrm>
                <a:off x="1218789" y="1144781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0" name="Google Shape;14030;p32"/>
              <p:cNvSpPr/>
              <p:nvPr/>
            </p:nvSpPr>
            <p:spPr>
              <a:xfrm>
                <a:off x="2465921" y="1265456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031" name="Google Shape;14031;p32"/>
            <p:cNvSpPr/>
            <p:nvPr/>
          </p:nvSpPr>
          <p:spPr>
            <a:xfrm rot="10800000">
              <a:off x="3465760" y="1210623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032" name="Google Shape;14032;p32"/>
            <p:cNvGrpSpPr/>
            <p:nvPr/>
          </p:nvGrpSpPr>
          <p:grpSpPr>
            <a:xfrm>
              <a:off x="3327013" y="140740"/>
              <a:ext cx="3964145" cy="1455821"/>
              <a:chOff x="3233388" y="140740"/>
              <a:chExt cx="3964145" cy="1455821"/>
            </a:xfrm>
          </p:grpSpPr>
          <p:sp>
            <p:nvSpPr>
              <p:cNvPr id="14033" name="Google Shape;14033;p32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4" name="Google Shape;14034;p32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5" name="Google Shape;14035;p32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6" name="Google Shape;14036;p32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7" name="Google Shape;14037;p32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8" name="Google Shape;14038;p32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9" name="Google Shape;14039;p32"/>
              <p:cNvSpPr/>
              <p:nvPr/>
            </p:nvSpPr>
            <p:spPr>
              <a:xfrm rot="10800000" flipH="1">
                <a:off x="5239937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0" name="Google Shape;14040;p32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1" name="Google Shape;14041;p32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2" name="Google Shape;14042;p32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3" name="Google Shape;14043;p32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4" name="Google Shape;14044;p32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5" name="Google Shape;14045;p32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6" name="Google Shape;14046;p32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7" name="Google Shape;14047;p32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8" name="Google Shape;14048;p32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9" name="Google Shape;14049;p32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0" name="Google Shape;14050;p32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1" name="Google Shape;14051;p32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2" name="Google Shape;14052;p32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3" name="Google Shape;14053;p32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4" name="Google Shape;14054;p32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5" name="Google Shape;14055;p32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6" name="Google Shape;14056;p32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7" name="Google Shape;14057;p32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8" name="Google Shape;14058;p32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059" name="Google Shape;14059;p32"/>
          <p:cNvSpPr txBox="1">
            <a:spLocks noGrp="1"/>
          </p:cNvSpPr>
          <p:nvPr>
            <p:ph type="title"/>
          </p:nvPr>
        </p:nvSpPr>
        <p:spPr>
          <a:xfrm>
            <a:off x="720000" y="2052900"/>
            <a:ext cx="3428400" cy="101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4060" name="Google Shape;14060;p32"/>
          <p:cNvGrpSpPr/>
          <p:nvPr/>
        </p:nvGrpSpPr>
        <p:grpSpPr>
          <a:xfrm>
            <a:off x="-1203662" y="3489572"/>
            <a:ext cx="3635284" cy="3715922"/>
            <a:chOff x="-1203662" y="3489572"/>
            <a:chExt cx="3635284" cy="3715922"/>
          </a:xfrm>
        </p:grpSpPr>
        <p:sp>
          <p:nvSpPr>
            <p:cNvPr id="14061" name="Google Shape;14061;p32"/>
            <p:cNvSpPr/>
            <p:nvPr/>
          </p:nvSpPr>
          <p:spPr>
            <a:xfrm flipH="1">
              <a:off x="-1203662" y="3853812"/>
              <a:ext cx="3351776" cy="3351681"/>
            </a:xfrm>
            <a:custGeom>
              <a:avLst/>
              <a:gdLst/>
              <a:ahLst/>
              <a:cxnLst/>
              <a:rect l="l" t="t" r="r" b="b"/>
              <a:pathLst>
                <a:path w="38002" h="38002" extrusionOk="0">
                  <a:moveTo>
                    <a:pt x="19017" y="0"/>
                  </a:moveTo>
                  <a:cubicBezTo>
                    <a:pt x="8500" y="0"/>
                    <a:pt x="1" y="8531"/>
                    <a:pt x="1" y="19017"/>
                  </a:cubicBezTo>
                  <a:cubicBezTo>
                    <a:pt x="1" y="29502"/>
                    <a:pt x="8500" y="38002"/>
                    <a:pt x="19017" y="38002"/>
                  </a:cubicBezTo>
                  <a:cubicBezTo>
                    <a:pt x="29502" y="38002"/>
                    <a:pt x="38002" y="29502"/>
                    <a:pt x="38002" y="19017"/>
                  </a:cubicBezTo>
                  <a:cubicBezTo>
                    <a:pt x="38002" y="8531"/>
                    <a:pt x="29502" y="0"/>
                    <a:pt x="19017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2" name="Google Shape;14062;p32"/>
            <p:cNvSpPr/>
            <p:nvPr/>
          </p:nvSpPr>
          <p:spPr>
            <a:xfrm flipH="1">
              <a:off x="-942826" y="4114601"/>
              <a:ext cx="2830104" cy="2830104"/>
            </a:xfrm>
            <a:custGeom>
              <a:avLst/>
              <a:gdLst/>
              <a:ahLst/>
              <a:cxnLst/>
              <a:rect l="l" t="t" r="r" b="b"/>
              <a:pathLst>
                <a:path w="38002" h="38002" extrusionOk="0">
                  <a:moveTo>
                    <a:pt x="19017" y="0"/>
                  </a:moveTo>
                  <a:cubicBezTo>
                    <a:pt x="8500" y="0"/>
                    <a:pt x="1" y="8531"/>
                    <a:pt x="1" y="19017"/>
                  </a:cubicBezTo>
                  <a:cubicBezTo>
                    <a:pt x="1" y="29502"/>
                    <a:pt x="8500" y="38002"/>
                    <a:pt x="19017" y="38002"/>
                  </a:cubicBezTo>
                  <a:cubicBezTo>
                    <a:pt x="29502" y="38002"/>
                    <a:pt x="38002" y="29502"/>
                    <a:pt x="38002" y="19017"/>
                  </a:cubicBezTo>
                  <a:cubicBezTo>
                    <a:pt x="38002" y="8531"/>
                    <a:pt x="29502" y="0"/>
                    <a:pt x="19017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063" name="Google Shape;14063;p32"/>
            <p:cNvGrpSpPr/>
            <p:nvPr/>
          </p:nvGrpSpPr>
          <p:grpSpPr>
            <a:xfrm flipH="1">
              <a:off x="-621224" y="4436216"/>
              <a:ext cx="2186900" cy="2186875"/>
              <a:chOff x="7414725" y="3236000"/>
              <a:chExt cx="2186900" cy="2186875"/>
            </a:xfrm>
          </p:grpSpPr>
          <p:sp>
            <p:nvSpPr>
              <p:cNvPr id="14064" name="Google Shape;14064;p32"/>
              <p:cNvSpPr/>
              <p:nvPr/>
            </p:nvSpPr>
            <p:spPr>
              <a:xfrm>
                <a:off x="8643425" y="4235775"/>
                <a:ext cx="82750" cy="82775"/>
              </a:xfrm>
              <a:custGeom>
                <a:avLst/>
                <a:gdLst/>
                <a:ahLst/>
                <a:cxnLst/>
                <a:rect l="l" t="t" r="r" b="b"/>
                <a:pathLst>
                  <a:path w="3310" h="3311" extrusionOk="0">
                    <a:moveTo>
                      <a:pt x="2950" y="1"/>
                    </a:moveTo>
                    <a:lnTo>
                      <a:pt x="1572" y="972"/>
                    </a:lnTo>
                    <a:lnTo>
                      <a:pt x="1" y="362"/>
                    </a:lnTo>
                    <a:lnTo>
                      <a:pt x="1" y="362"/>
                    </a:lnTo>
                    <a:lnTo>
                      <a:pt x="972" y="1739"/>
                    </a:lnTo>
                    <a:lnTo>
                      <a:pt x="361" y="3311"/>
                    </a:lnTo>
                    <a:lnTo>
                      <a:pt x="361" y="3311"/>
                    </a:lnTo>
                    <a:lnTo>
                      <a:pt x="1739" y="2340"/>
                    </a:lnTo>
                    <a:lnTo>
                      <a:pt x="3310" y="2950"/>
                    </a:lnTo>
                    <a:lnTo>
                      <a:pt x="2339" y="1572"/>
                    </a:lnTo>
                    <a:lnTo>
                      <a:pt x="295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5" name="Google Shape;14065;p32"/>
              <p:cNvSpPr/>
              <p:nvPr/>
            </p:nvSpPr>
            <p:spPr>
              <a:xfrm>
                <a:off x="8829750" y="5006975"/>
                <a:ext cx="223975" cy="223925"/>
              </a:xfrm>
              <a:custGeom>
                <a:avLst/>
                <a:gdLst/>
                <a:ahLst/>
                <a:cxnLst/>
                <a:rect l="l" t="t" r="r" b="b"/>
                <a:pathLst>
                  <a:path w="8959" h="8957" extrusionOk="0">
                    <a:moveTo>
                      <a:pt x="3887" y="0"/>
                    </a:moveTo>
                    <a:lnTo>
                      <a:pt x="3304" y="3578"/>
                    </a:lnTo>
                    <a:lnTo>
                      <a:pt x="1" y="5071"/>
                    </a:lnTo>
                    <a:lnTo>
                      <a:pt x="3579" y="5655"/>
                    </a:lnTo>
                    <a:lnTo>
                      <a:pt x="5072" y="8956"/>
                    </a:lnTo>
                    <a:lnTo>
                      <a:pt x="5655" y="5380"/>
                    </a:lnTo>
                    <a:lnTo>
                      <a:pt x="8958" y="3886"/>
                    </a:lnTo>
                    <a:lnTo>
                      <a:pt x="5380" y="3303"/>
                    </a:lnTo>
                    <a:lnTo>
                      <a:pt x="38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6" name="Google Shape;14066;p32"/>
              <p:cNvSpPr/>
              <p:nvPr/>
            </p:nvSpPr>
            <p:spPr>
              <a:xfrm>
                <a:off x="8277125" y="4277150"/>
                <a:ext cx="183925" cy="183900"/>
              </a:xfrm>
              <a:custGeom>
                <a:avLst/>
                <a:gdLst/>
                <a:ahLst/>
                <a:cxnLst/>
                <a:rect l="l" t="t" r="r" b="b"/>
                <a:pathLst>
                  <a:path w="7357" h="7356" extrusionOk="0">
                    <a:moveTo>
                      <a:pt x="3679" y="0"/>
                    </a:moveTo>
                    <a:lnTo>
                      <a:pt x="3281" y="3280"/>
                    </a:lnTo>
                    <a:lnTo>
                      <a:pt x="1" y="3678"/>
                    </a:lnTo>
                    <a:lnTo>
                      <a:pt x="3281" y="4077"/>
                    </a:lnTo>
                    <a:lnTo>
                      <a:pt x="3679" y="7356"/>
                    </a:lnTo>
                    <a:lnTo>
                      <a:pt x="4078" y="4077"/>
                    </a:lnTo>
                    <a:lnTo>
                      <a:pt x="7357" y="3678"/>
                    </a:lnTo>
                    <a:lnTo>
                      <a:pt x="4078" y="3280"/>
                    </a:lnTo>
                    <a:lnTo>
                      <a:pt x="367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7" name="Google Shape;14067;p32"/>
              <p:cNvSpPr/>
              <p:nvPr/>
            </p:nvSpPr>
            <p:spPr>
              <a:xfrm>
                <a:off x="7414725" y="3236000"/>
                <a:ext cx="2186900" cy="2186875"/>
              </a:xfrm>
              <a:custGeom>
                <a:avLst/>
                <a:gdLst/>
                <a:ahLst/>
                <a:cxnLst/>
                <a:rect l="l" t="t" r="r" b="b"/>
                <a:pathLst>
                  <a:path w="87476" h="87475" extrusionOk="0">
                    <a:moveTo>
                      <a:pt x="43736" y="0"/>
                    </a:moveTo>
                    <a:cubicBezTo>
                      <a:pt x="33048" y="0"/>
                      <a:pt x="23251" y="3837"/>
                      <a:pt x="15651" y="10208"/>
                    </a:cubicBezTo>
                    <a:cubicBezTo>
                      <a:pt x="14799" y="10925"/>
                      <a:pt x="13973" y="11668"/>
                      <a:pt x="13177" y="12450"/>
                    </a:cubicBezTo>
                    <a:cubicBezTo>
                      <a:pt x="10268" y="15290"/>
                      <a:pt x="7767" y="18521"/>
                      <a:pt x="5748" y="22051"/>
                    </a:cubicBezTo>
                    <a:cubicBezTo>
                      <a:pt x="5383" y="22684"/>
                      <a:pt x="5036" y="23327"/>
                      <a:pt x="4709" y="23983"/>
                    </a:cubicBezTo>
                    <a:cubicBezTo>
                      <a:pt x="3176" y="26997"/>
                      <a:pt x="2003" y="30182"/>
                      <a:pt x="1217" y="33470"/>
                    </a:cubicBezTo>
                    <a:cubicBezTo>
                      <a:pt x="1044" y="34179"/>
                      <a:pt x="889" y="34895"/>
                      <a:pt x="753" y="35620"/>
                    </a:cubicBezTo>
                    <a:cubicBezTo>
                      <a:pt x="252" y="38297"/>
                      <a:pt x="0" y="41013"/>
                      <a:pt x="1" y="43735"/>
                    </a:cubicBezTo>
                    <a:cubicBezTo>
                      <a:pt x="0" y="44639"/>
                      <a:pt x="28" y="45536"/>
                      <a:pt x="84" y="46427"/>
                    </a:cubicBezTo>
                    <a:cubicBezTo>
                      <a:pt x="133" y="47209"/>
                      <a:pt x="198" y="47983"/>
                      <a:pt x="290" y="48753"/>
                    </a:cubicBezTo>
                    <a:cubicBezTo>
                      <a:pt x="764" y="52941"/>
                      <a:pt x="1847" y="57039"/>
                      <a:pt x="3506" y="60914"/>
                    </a:cubicBezTo>
                    <a:cubicBezTo>
                      <a:pt x="3943" y="61941"/>
                      <a:pt x="4415" y="62941"/>
                      <a:pt x="4931" y="63924"/>
                    </a:cubicBezTo>
                    <a:cubicBezTo>
                      <a:pt x="7457" y="68776"/>
                      <a:pt x="10865" y="73088"/>
                      <a:pt x="14943" y="76664"/>
                    </a:cubicBezTo>
                    <a:cubicBezTo>
                      <a:pt x="15732" y="77352"/>
                      <a:pt x="16546" y="78013"/>
                      <a:pt x="17386" y="78647"/>
                    </a:cubicBezTo>
                    <a:cubicBezTo>
                      <a:pt x="24714" y="84188"/>
                      <a:pt x="33843" y="87474"/>
                      <a:pt x="43736" y="87474"/>
                    </a:cubicBezTo>
                    <a:cubicBezTo>
                      <a:pt x="55858" y="87474"/>
                      <a:pt x="66828" y="82545"/>
                      <a:pt x="74750" y="74579"/>
                    </a:cubicBezTo>
                    <a:cubicBezTo>
                      <a:pt x="75390" y="73934"/>
                      <a:pt x="76008" y="73272"/>
                      <a:pt x="76607" y="72590"/>
                    </a:cubicBezTo>
                    <a:cubicBezTo>
                      <a:pt x="79005" y="69864"/>
                      <a:pt x="81053" y="66851"/>
                      <a:pt x="82708" y="63618"/>
                    </a:cubicBezTo>
                    <a:cubicBezTo>
                      <a:pt x="83036" y="62968"/>
                      <a:pt x="83354" y="62312"/>
                      <a:pt x="83652" y="61643"/>
                    </a:cubicBezTo>
                    <a:cubicBezTo>
                      <a:pt x="85078" y="58477"/>
                      <a:pt x="86116" y="55149"/>
                      <a:pt x="86745" y="51733"/>
                    </a:cubicBezTo>
                    <a:cubicBezTo>
                      <a:pt x="86877" y="51016"/>
                      <a:pt x="86994" y="50295"/>
                      <a:pt x="87090" y="49569"/>
                    </a:cubicBezTo>
                    <a:cubicBezTo>
                      <a:pt x="87347" y="47636"/>
                      <a:pt x="87475" y="45686"/>
                      <a:pt x="87475" y="43735"/>
                    </a:cubicBezTo>
                    <a:cubicBezTo>
                      <a:pt x="87475" y="42001"/>
                      <a:pt x="87374" y="40268"/>
                      <a:pt x="87170" y="38545"/>
                    </a:cubicBezTo>
                    <a:lnTo>
                      <a:pt x="87170" y="38539"/>
                    </a:lnTo>
                    <a:cubicBezTo>
                      <a:pt x="87078" y="37757"/>
                      <a:pt x="86964" y="36983"/>
                      <a:pt x="86833" y="36219"/>
                    </a:cubicBezTo>
                    <a:cubicBezTo>
                      <a:pt x="86078" y="31871"/>
                      <a:pt x="84666" y="27662"/>
                      <a:pt x="82647" y="23738"/>
                    </a:cubicBezTo>
                    <a:cubicBezTo>
                      <a:pt x="82096" y="22668"/>
                      <a:pt x="81497" y="21619"/>
                      <a:pt x="80859" y="20600"/>
                    </a:cubicBezTo>
                    <a:cubicBezTo>
                      <a:pt x="77856" y="15790"/>
                      <a:pt x="73949" y="11608"/>
                      <a:pt x="69354" y="8286"/>
                    </a:cubicBezTo>
                    <a:cubicBezTo>
                      <a:pt x="68519" y="7678"/>
                      <a:pt x="67658" y="7102"/>
                      <a:pt x="66779" y="6555"/>
                    </a:cubicBezTo>
                    <a:cubicBezTo>
                      <a:pt x="60089" y="2400"/>
                      <a:pt x="52192" y="0"/>
                      <a:pt x="437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8" name="Google Shape;14068;p32"/>
              <p:cNvSpPr/>
              <p:nvPr/>
            </p:nvSpPr>
            <p:spPr>
              <a:xfrm>
                <a:off x="7744150" y="3383500"/>
                <a:ext cx="1404400" cy="163900"/>
              </a:xfrm>
              <a:custGeom>
                <a:avLst/>
                <a:gdLst/>
                <a:ahLst/>
                <a:cxnLst/>
                <a:rect l="l" t="t" r="r" b="b"/>
                <a:pathLst>
                  <a:path w="56176" h="6556" extrusionOk="0">
                    <a:moveTo>
                      <a:pt x="20215" y="0"/>
                    </a:moveTo>
                    <a:cubicBezTo>
                      <a:pt x="15076" y="0"/>
                      <a:pt x="12472" y="1158"/>
                      <a:pt x="9959" y="2282"/>
                    </a:cubicBezTo>
                    <a:cubicBezTo>
                      <a:pt x="7892" y="3198"/>
                      <a:pt x="5925" y="4077"/>
                      <a:pt x="2473" y="4309"/>
                    </a:cubicBezTo>
                    <a:cubicBezTo>
                      <a:pt x="1621" y="5025"/>
                      <a:pt x="795" y="5769"/>
                      <a:pt x="0" y="6551"/>
                    </a:cubicBezTo>
                    <a:cubicBezTo>
                      <a:pt x="192" y="6555"/>
                      <a:pt x="389" y="6555"/>
                      <a:pt x="589" y="6555"/>
                    </a:cubicBezTo>
                    <a:cubicBezTo>
                      <a:pt x="5729" y="6555"/>
                      <a:pt x="8329" y="5398"/>
                      <a:pt x="10846" y="4274"/>
                    </a:cubicBezTo>
                    <a:cubicBezTo>
                      <a:pt x="13258" y="3198"/>
                      <a:pt x="15539" y="2185"/>
                      <a:pt x="20215" y="2185"/>
                    </a:cubicBezTo>
                    <a:cubicBezTo>
                      <a:pt x="24886" y="2185"/>
                      <a:pt x="27168" y="3198"/>
                      <a:pt x="29580" y="4274"/>
                    </a:cubicBezTo>
                    <a:cubicBezTo>
                      <a:pt x="32098" y="5398"/>
                      <a:pt x="34697" y="6555"/>
                      <a:pt x="39837" y="6555"/>
                    </a:cubicBezTo>
                    <a:cubicBezTo>
                      <a:pt x="44976" y="6555"/>
                      <a:pt x="47576" y="5398"/>
                      <a:pt x="50093" y="4274"/>
                    </a:cubicBezTo>
                    <a:cubicBezTo>
                      <a:pt x="51862" y="3488"/>
                      <a:pt x="53558" y="2732"/>
                      <a:pt x="56175" y="2386"/>
                    </a:cubicBezTo>
                    <a:cubicBezTo>
                      <a:pt x="55342" y="1778"/>
                      <a:pt x="54481" y="1202"/>
                      <a:pt x="53601" y="656"/>
                    </a:cubicBezTo>
                    <a:cubicBezTo>
                      <a:pt x="51876" y="1089"/>
                      <a:pt x="50529" y="1691"/>
                      <a:pt x="49206" y="2282"/>
                    </a:cubicBezTo>
                    <a:cubicBezTo>
                      <a:pt x="46789" y="3356"/>
                      <a:pt x="44512" y="4371"/>
                      <a:pt x="39837" y="4371"/>
                    </a:cubicBezTo>
                    <a:cubicBezTo>
                      <a:pt x="35166" y="4371"/>
                      <a:pt x="32884" y="3356"/>
                      <a:pt x="30472" y="2282"/>
                    </a:cubicBezTo>
                    <a:cubicBezTo>
                      <a:pt x="27955" y="1158"/>
                      <a:pt x="25350" y="0"/>
                      <a:pt x="2021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9" name="Google Shape;14069;p32"/>
              <p:cNvSpPr/>
              <p:nvPr/>
            </p:nvSpPr>
            <p:spPr>
              <a:xfrm>
                <a:off x="7532425" y="3715600"/>
                <a:ext cx="1948475" cy="163925"/>
              </a:xfrm>
              <a:custGeom>
                <a:avLst/>
                <a:gdLst/>
                <a:ahLst/>
                <a:cxnLst/>
                <a:rect l="l" t="t" r="r" b="b"/>
                <a:pathLst>
                  <a:path w="77939" h="6557" extrusionOk="0">
                    <a:moveTo>
                      <a:pt x="28685" y="0"/>
                    </a:moveTo>
                    <a:cubicBezTo>
                      <a:pt x="23545" y="0"/>
                      <a:pt x="20941" y="1159"/>
                      <a:pt x="18428" y="2277"/>
                    </a:cubicBezTo>
                    <a:cubicBezTo>
                      <a:pt x="16011" y="3352"/>
                      <a:pt x="13736" y="4370"/>
                      <a:pt x="9059" y="4370"/>
                    </a:cubicBezTo>
                    <a:cubicBezTo>
                      <a:pt x="5258" y="4370"/>
                      <a:pt x="3037" y="3697"/>
                      <a:pt x="1040" y="2867"/>
                    </a:cubicBezTo>
                    <a:cubicBezTo>
                      <a:pt x="675" y="3499"/>
                      <a:pt x="328" y="4143"/>
                      <a:pt x="1" y="4799"/>
                    </a:cubicBezTo>
                    <a:cubicBezTo>
                      <a:pt x="2195" y="5730"/>
                      <a:pt x="4725" y="6556"/>
                      <a:pt x="9059" y="6556"/>
                    </a:cubicBezTo>
                    <a:cubicBezTo>
                      <a:pt x="14198" y="6556"/>
                      <a:pt x="16799" y="5393"/>
                      <a:pt x="19315" y="4275"/>
                    </a:cubicBezTo>
                    <a:cubicBezTo>
                      <a:pt x="21728" y="3199"/>
                      <a:pt x="24009" y="2186"/>
                      <a:pt x="28685" y="2186"/>
                    </a:cubicBezTo>
                    <a:cubicBezTo>
                      <a:pt x="33356" y="2186"/>
                      <a:pt x="35638" y="3199"/>
                      <a:pt x="38050" y="4275"/>
                    </a:cubicBezTo>
                    <a:cubicBezTo>
                      <a:pt x="40567" y="5393"/>
                      <a:pt x="43167" y="6556"/>
                      <a:pt x="48306" y="6556"/>
                    </a:cubicBezTo>
                    <a:cubicBezTo>
                      <a:pt x="53445" y="6556"/>
                      <a:pt x="56045" y="5393"/>
                      <a:pt x="58563" y="4275"/>
                    </a:cubicBezTo>
                    <a:cubicBezTo>
                      <a:pt x="60979" y="3199"/>
                      <a:pt x="63257" y="2186"/>
                      <a:pt x="67932" y="2186"/>
                    </a:cubicBezTo>
                    <a:cubicBezTo>
                      <a:pt x="72607" y="2186"/>
                      <a:pt x="74884" y="3199"/>
                      <a:pt x="77301" y="4275"/>
                    </a:cubicBezTo>
                    <a:cubicBezTo>
                      <a:pt x="77511" y="4370"/>
                      <a:pt x="77725" y="4463"/>
                      <a:pt x="77939" y="4554"/>
                    </a:cubicBezTo>
                    <a:cubicBezTo>
                      <a:pt x="77388" y="3484"/>
                      <a:pt x="76789" y="2435"/>
                      <a:pt x="76151" y="1416"/>
                    </a:cubicBezTo>
                    <a:cubicBezTo>
                      <a:pt x="74137" y="634"/>
                      <a:pt x="71725" y="0"/>
                      <a:pt x="67932" y="0"/>
                    </a:cubicBezTo>
                    <a:cubicBezTo>
                      <a:pt x="62793" y="0"/>
                      <a:pt x="60192" y="1159"/>
                      <a:pt x="57675" y="2277"/>
                    </a:cubicBezTo>
                    <a:cubicBezTo>
                      <a:pt x="55259" y="3352"/>
                      <a:pt x="52982" y="4370"/>
                      <a:pt x="48306" y="4370"/>
                    </a:cubicBezTo>
                    <a:cubicBezTo>
                      <a:pt x="43635" y="4370"/>
                      <a:pt x="41353" y="3352"/>
                      <a:pt x="38941" y="2277"/>
                    </a:cubicBezTo>
                    <a:cubicBezTo>
                      <a:pt x="36424" y="1159"/>
                      <a:pt x="33820" y="0"/>
                      <a:pt x="2868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0" name="Google Shape;14070;p32"/>
              <p:cNvSpPr/>
              <p:nvPr/>
            </p:nvSpPr>
            <p:spPr>
              <a:xfrm>
                <a:off x="7433550" y="4047600"/>
                <a:ext cx="2160425" cy="163925"/>
              </a:xfrm>
              <a:custGeom>
                <a:avLst/>
                <a:gdLst/>
                <a:ahLst/>
                <a:cxnLst/>
                <a:rect l="l" t="t" r="r" b="b"/>
                <a:pathLst>
                  <a:path w="86417" h="6557" extrusionOk="0">
                    <a:moveTo>
                      <a:pt x="32639" y="1"/>
                    </a:moveTo>
                    <a:cubicBezTo>
                      <a:pt x="27500" y="1"/>
                      <a:pt x="24896" y="1164"/>
                      <a:pt x="22383" y="2282"/>
                    </a:cubicBezTo>
                    <a:cubicBezTo>
                      <a:pt x="19966" y="3358"/>
                      <a:pt x="17690" y="4371"/>
                      <a:pt x="13014" y="4371"/>
                    </a:cubicBezTo>
                    <a:cubicBezTo>
                      <a:pt x="8343" y="4371"/>
                      <a:pt x="6061" y="3358"/>
                      <a:pt x="3650" y="2282"/>
                    </a:cubicBezTo>
                    <a:cubicBezTo>
                      <a:pt x="2653" y="1841"/>
                      <a:pt x="1639" y="1387"/>
                      <a:pt x="463" y="1006"/>
                    </a:cubicBezTo>
                    <a:cubicBezTo>
                      <a:pt x="290" y="1715"/>
                      <a:pt x="135" y="2431"/>
                      <a:pt x="0" y="3156"/>
                    </a:cubicBezTo>
                    <a:cubicBezTo>
                      <a:pt x="988" y="3488"/>
                      <a:pt x="1862" y="3882"/>
                      <a:pt x="2758" y="4280"/>
                    </a:cubicBezTo>
                    <a:cubicBezTo>
                      <a:pt x="5275" y="5398"/>
                      <a:pt x="7875" y="6557"/>
                      <a:pt x="13014" y="6557"/>
                    </a:cubicBezTo>
                    <a:cubicBezTo>
                      <a:pt x="18153" y="6557"/>
                      <a:pt x="20754" y="5398"/>
                      <a:pt x="23270" y="4280"/>
                    </a:cubicBezTo>
                    <a:cubicBezTo>
                      <a:pt x="25683" y="3204"/>
                      <a:pt x="27964" y="2187"/>
                      <a:pt x="32639" y="2187"/>
                    </a:cubicBezTo>
                    <a:cubicBezTo>
                      <a:pt x="37310" y="2187"/>
                      <a:pt x="39592" y="3204"/>
                      <a:pt x="42004" y="4280"/>
                    </a:cubicBezTo>
                    <a:cubicBezTo>
                      <a:pt x="44522" y="5398"/>
                      <a:pt x="47122" y="6557"/>
                      <a:pt x="52261" y="6557"/>
                    </a:cubicBezTo>
                    <a:cubicBezTo>
                      <a:pt x="57400" y="6557"/>
                      <a:pt x="60000" y="5398"/>
                      <a:pt x="62517" y="4280"/>
                    </a:cubicBezTo>
                    <a:cubicBezTo>
                      <a:pt x="64934" y="3204"/>
                      <a:pt x="67211" y="2187"/>
                      <a:pt x="71887" y="2187"/>
                    </a:cubicBezTo>
                    <a:cubicBezTo>
                      <a:pt x="76562" y="2187"/>
                      <a:pt x="78839" y="3204"/>
                      <a:pt x="81256" y="4280"/>
                    </a:cubicBezTo>
                    <a:cubicBezTo>
                      <a:pt x="82767" y="4952"/>
                      <a:pt x="84309" y="5639"/>
                      <a:pt x="86416" y="6075"/>
                    </a:cubicBezTo>
                    <a:cubicBezTo>
                      <a:pt x="86325" y="5293"/>
                      <a:pt x="86212" y="4519"/>
                      <a:pt x="86080" y="3755"/>
                    </a:cubicBezTo>
                    <a:cubicBezTo>
                      <a:pt x="84577" y="3366"/>
                      <a:pt x="83379" y="2833"/>
                      <a:pt x="82143" y="2282"/>
                    </a:cubicBezTo>
                    <a:cubicBezTo>
                      <a:pt x="79625" y="1164"/>
                      <a:pt x="77026" y="1"/>
                      <a:pt x="71887" y="1"/>
                    </a:cubicBezTo>
                    <a:cubicBezTo>
                      <a:pt x="66747" y="1"/>
                      <a:pt x="64147" y="1164"/>
                      <a:pt x="61630" y="2282"/>
                    </a:cubicBezTo>
                    <a:cubicBezTo>
                      <a:pt x="59213" y="3358"/>
                      <a:pt x="56937" y="4371"/>
                      <a:pt x="52261" y="4371"/>
                    </a:cubicBezTo>
                    <a:cubicBezTo>
                      <a:pt x="47590" y="4371"/>
                      <a:pt x="45308" y="3358"/>
                      <a:pt x="42896" y="2282"/>
                    </a:cubicBezTo>
                    <a:cubicBezTo>
                      <a:pt x="40379" y="1164"/>
                      <a:pt x="37774" y="1"/>
                      <a:pt x="3263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1" name="Google Shape;14071;p32"/>
              <p:cNvSpPr/>
              <p:nvPr/>
            </p:nvSpPr>
            <p:spPr>
              <a:xfrm>
                <a:off x="7416825" y="4379725"/>
                <a:ext cx="2175175" cy="163900"/>
              </a:xfrm>
              <a:custGeom>
                <a:avLst/>
                <a:gdLst/>
                <a:ahLst/>
                <a:cxnLst/>
                <a:rect l="l" t="t" r="r" b="b"/>
                <a:pathLst>
                  <a:path w="87007" h="6556" extrusionOk="0">
                    <a:moveTo>
                      <a:pt x="33308" y="1"/>
                    </a:moveTo>
                    <a:cubicBezTo>
                      <a:pt x="28169" y="1"/>
                      <a:pt x="25565" y="1158"/>
                      <a:pt x="23052" y="2282"/>
                    </a:cubicBezTo>
                    <a:cubicBezTo>
                      <a:pt x="20635" y="3357"/>
                      <a:pt x="18359" y="4371"/>
                      <a:pt x="13683" y="4371"/>
                    </a:cubicBezTo>
                    <a:cubicBezTo>
                      <a:pt x="9012" y="4371"/>
                      <a:pt x="6730" y="3357"/>
                      <a:pt x="4319" y="2282"/>
                    </a:cubicBezTo>
                    <a:cubicBezTo>
                      <a:pt x="3016" y="1701"/>
                      <a:pt x="1691" y="1111"/>
                      <a:pt x="0" y="678"/>
                    </a:cubicBezTo>
                    <a:lnTo>
                      <a:pt x="0" y="678"/>
                    </a:lnTo>
                    <a:cubicBezTo>
                      <a:pt x="48" y="1460"/>
                      <a:pt x="114" y="2234"/>
                      <a:pt x="206" y="3003"/>
                    </a:cubicBezTo>
                    <a:cubicBezTo>
                      <a:pt x="1390" y="3366"/>
                      <a:pt x="2396" y="3816"/>
                      <a:pt x="3427" y="4274"/>
                    </a:cubicBezTo>
                    <a:cubicBezTo>
                      <a:pt x="5944" y="5398"/>
                      <a:pt x="8544" y="6556"/>
                      <a:pt x="13682" y="6556"/>
                    </a:cubicBezTo>
                    <a:cubicBezTo>
                      <a:pt x="18822" y="6556"/>
                      <a:pt x="21422" y="5398"/>
                      <a:pt x="23939" y="4274"/>
                    </a:cubicBezTo>
                    <a:cubicBezTo>
                      <a:pt x="26351" y="3200"/>
                      <a:pt x="28632" y="2185"/>
                      <a:pt x="33308" y="2185"/>
                    </a:cubicBezTo>
                    <a:cubicBezTo>
                      <a:pt x="37979" y="2185"/>
                      <a:pt x="40261" y="3200"/>
                      <a:pt x="42673" y="4274"/>
                    </a:cubicBezTo>
                    <a:cubicBezTo>
                      <a:pt x="45191" y="5398"/>
                      <a:pt x="47790" y="6556"/>
                      <a:pt x="52930" y="6556"/>
                    </a:cubicBezTo>
                    <a:cubicBezTo>
                      <a:pt x="58069" y="6556"/>
                      <a:pt x="60669" y="5398"/>
                      <a:pt x="63186" y="4274"/>
                    </a:cubicBezTo>
                    <a:cubicBezTo>
                      <a:pt x="65603" y="3200"/>
                      <a:pt x="67880" y="2185"/>
                      <a:pt x="72555" y="2185"/>
                    </a:cubicBezTo>
                    <a:cubicBezTo>
                      <a:pt x="77231" y="2185"/>
                      <a:pt x="79508" y="3200"/>
                      <a:pt x="81925" y="4274"/>
                    </a:cubicBezTo>
                    <a:cubicBezTo>
                      <a:pt x="83331" y="4904"/>
                      <a:pt x="84769" y="5542"/>
                      <a:pt x="86661" y="5983"/>
                    </a:cubicBezTo>
                    <a:cubicBezTo>
                      <a:pt x="86793" y="5267"/>
                      <a:pt x="86910" y="4545"/>
                      <a:pt x="87006" y="3820"/>
                    </a:cubicBezTo>
                    <a:cubicBezTo>
                      <a:pt x="85381" y="3427"/>
                      <a:pt x="84119" y="2864"/>
                      <a:pt x="82812" y="2282"/>
                    </a:cubicBezTo>
                    <a:cubicBezTo>
                      <a:pt x="80294" y="1158"/>
                      <a:pt x="77695" y="1"/>
                      <a:pt x="72556" y="1"/>
                    </a:cubicBezTo>
                    <a:cubicBezTo>
                      <a:pt x="67416" y="1"/>
                      <a:pt x="64816" y="1158"/>
                      <a:pt x="62299" y="2282"/>
                    </a:cubicBezTo>
                    <a:cubicBezTo>
                      <a:pt x="59882" y="3357"/>
                      <a:pt x="57606" y="4371"/>
                      <a:pt x="52930" y="4371"/>
                    </a:cubicBezTo>
                    <a:cubicBezTo>
                      <a:pt x="48259" y="4371"/>
                      <a:pt x="45977" y="3357"/>
                      <a:pt x="43565" y="2282"/>
                    </a:cubicBezTo>
                    <a:cubicBezTo>
                      <a:pt x="41048" y="1158"/>
                      <a:pt x="38443" y="1"/>
                      <a:pt x="333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2" name="Google Shape;14072;p32"/>
              <p:cNvSpPr/>
              <p:nvPr/>
            </p:nvSpPr>
            <p:spPr>
              <a:xfrm>
                <a:off x="7502375" y="4711850"/>
                <a:ext cx="2003650" cy="163900"/>
              </a:xfrm>
              <a:custGeom>
                <a:avLst/>
                <a:gdLst/>
                <a:ahLst/>
                <a:cxnLst/>
                <a:rect l="l" t="t" r="r" b="b"/>
                <a:pathLst>
                  <a:path w="80146" h="6556" extrusionOk="0">
                    <a:moveTo>
                      <a:pt x="29886" y="1"/>
                    </a:moveTo>
                    <a:cubicBezTo>
                      <a:pt x="24747" y="1"/>
                      <a:pt x="22143" y="1159"/>
                      <a:pt x="19630" y="2277"/>
                    </a:cubicBezTo>
                    <a:cubicBezTo>
                      <a:pt x="17213" y="3352"/>
                      <a:pt x="14937" y="4371"/>
                      <a:pt x="10260" y="4371"/>
                    </a:cubicBezTo>
                    <a:cubicBezTo>
                      <a:pt x="5589" y="4371"/>
                      <a:pt x="3307" y="3352"/>
                      <a:pt x="896" y="2277"/>
                    </a:cubicBezTo>
                    <a:cubicBezTo>
                      <a:pt x="599" y="2147"/>
                      <a:pt x="301" y="2015"/>
                      <a:pt x="0" y="1880"/>
                    </a:cubicBezTo>
                    <a:lnTo>
                      <a:pt x="0" y="1880"/>
                    </a:lnTo>
                    <a:cubicBezTo>
                      <a:pt x="437" y="2907"/>
                      <a:pt x="909" y="3907"/>
                      <a:pt x="1425" y="4890"/>
                    </a:cubicBezTo>
                    <a:cubicBezTo>
                      <a:pt x="3570" y="5783"/>
                      <a:pt x="6070" y="6555"/>
                      <a:pt x="10260" y="6555"/>
                    </a:cubicBezTo>
                    <a:cubicBezTo>
                      <a:pt x="15400" y="6555"/>
                      <a:pt x="18000" y="5394"/>
                      <a:pt x="20517" y="4274"/>
                    </a:cubicBezTo>
                    <a:cubicBezTo>
                      <a:pt x="22929" y="3200"/>
                      <a:pt x="25210" y="2185"/>
                      <a:pt x="29886" y="2185"/>
                    </a:cubicBezTo>
                    <a:cubicBezTo>
                      <a:pt x="34557" y="2185"/>
                      <a:pt x="36839" y="3200"/>
                      <a:pt x="39251" y="4274"/>
                    </a:cubicBezTo>
                    <a:cubicBezTo>
                      <a:pt x="41769" y="5394"/>
                      <a:pt x="44368" y="6555"/>
                      <a:pt x="49508" y="6555"/>
                    </a:cubicBezTo>
                    <a:cubicBezTo>
                      <a:pt x="54647" y="6555"/>
                      <a:pt x="57247" y="5394"/>
                      <a:pt x="59764" y="4274"/>
                    </a:cubicBezTo>
                    <a:cubicBezTo>
                      <a:pt x="62181" y="3200"/>
                      <a:pt x="64458" y="2185"/>
                      <a:pt x="69133" y="2185"/>
                    </a:cubicBezTo>
                    <a:cubicBezTo>
                      <a:pt x="73809" y="2185"/>
                      <a:pt x="76086" y="3200"/>
                      <a:pt x="78503" y="4274"/>
                    </a:cubicBezTo>
                    <a:cubicBezTo>
                      <a:pt x="78734" y="4379"/>
                      <a:pt x="78965" y="4480"/>
                      <a:pt x="79202" y="4584"/>
                    </a:cubicBezTo>
                    <a:cubicBezTo>
                      <a:pt x="79530" y="3934"/>
                      <a:pt x="79848" y="3278"/>
                      <a:pt x="80146" y="2609"/>
                    </a:cubicBezTo>
                    <a:cubicBezTo>
                      <a:pt x="79893" y="2500"/>
                      <a:pt x="79643" y="2392"/>
                      <a:pt x="79390" y="2277"/>
                    </a:cubicBezTo>
                    <a:cubicBezTo>
                      <a:pt x="76872" y="1159"/>
                      <a:pt x="74273" y="1"/>
                      <a:pt x="69133" y="1"/>
                    </a:cubicBezTo>
                    <a:cubicBezTo>
                      <a:pt x="63994" y="1"/>
                      <a:pt x="61394" y="1159"/>
                      <a:pt x="58877" y="2277"/>
                    </a:cubicBezTo>
                    <a:cubicBezTo>
                      <a:pt x="56460" y="3352"/>
                      <a:pt x="54183" y="4371"/>
                      <a:pt x="49508" y="4371"/>
                    </a:cubicBezTo>
                    <a:cubicBezTo>
                      <a:pt x="44837" y="4371"/>
                      <a:pt x="42555" y="3352"/>
                      <a:pt x="40143" y="2277"/>
                    </a:cubicBezTo>
                    <a:cubicBezTo>
                      <a:pt x="37626" y="1159"/>
                      <a:pt x="35021" y="1"/>
                      <a:pt x="2988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3" name="Google Shape;14073;p32"/>
              <p:cNvSpPr/>
              <p:nvPr/>
            </p:nvSpPr>
            <p:spPr>
              <a:xfrm>
                <a:off x="7788275" y="5043875"/>
                <a:ext cx="1541650" cy="163875"/>
              </a:xfrm>
              <a:custGeom>
                <a:avLst/>
                <a:gdLst/>
                <a:ahLst/>
                <a:cxnLst/>
                <a:rect l="l" t="t" r="r" b="b"/>
                <a:pathLst>
                  <a:path w="61666" h="6555" extrusionOk="0">
                    <a:moveTo>
                      <a:pt x="18450" y="0"/>
                    </a:moveTo>
                    <a:cubicBezTo>
                      <a:pt x="13311" y="0"/>
                      <a:pt x="10707" y="1158"/>
                      <a:pt x="8194" y="2281"/>
                    </a:cubicBezTo>
                    <a:cubicBezTo>
                      <a:pt x="5987" y="3261"/>
                      <a:pt x="3903" y="4191"/>
                      <a:pt x="1" y="4349"/>
                    </a:cubicBezTo>
                    <a:cubicBezTo>
                      <a:pt x="790" y="5037"/>
                      <a:pt x="1604" y="5698"/>
                      <a:pt x="2444" y="6332"/>
                    </a:cubicBezTo>
                    <a:cubicBezTo>
                      <a:pt x="5345" y="5939"/>
                      <a:pt x="7237" y="5100"/>
                      <a:pt x="9081" y="4278"/>
                    </a:cubicBezTo>
                    <a:cubicBezTo>
                      <a:pt x="11493" y="3203"/>
                      <a:pt x="13774" y="2185"/>
                      <a:pt x="18450" y="2185"/>
                    </a:cubicBezTo>
                    <a:cubicBezTo>
                      <a:pt x="23121" y="2185"/>
                      <a:pt x="25403" y="3203"/>
                      <a:pt x="27815" y="4278"/>
                    </a:cubicBezTo>
                    <a:cubicBezTo>
                      <a:pt x="30333" y="5397"/>
                      <a:pt x="32932" y="6555"/>
                      <a:pt x="38072" y="6555"/>
                    </a:cubicBezTo>
                    <a:cubicBezTo>
                      <a:pt x="43211" y="6555"/>
                      <a:pt x="45811" y="5397"/>
                      <a:pt x="48328" y="4278"/>
                    </a:cubicBezTo>
                    <a:cubicBezTo>
                      <a:pt x="50745" y="3203"/>
                      <a:pt x="53022" y="2185"/>
                      <a:pt x="57697" y="2185"/>
                    </a:cubicBezTo>
                    <a:cubicBezTo>
                      <a:pt x="58462" y="2185"/>
                      <a:pt x="59161" y="2212"/>
                      <a:pt x="59808" y="2264"/>
                    </a:cubicBezTo>
                    <a:cubicBezTo>
                      <a:pt x="60448" y="1619"/>
                      <a:pt x="61066" y="957"/>
                      <a:pt x="61665" y="275"/>
                    </a:cubicBezTo>
                    <a:cubicBezTo>
                      <a:pt x="60524" y="101"/>
                      <a:pt x="59223" y="0"/>
                      <a:pt x="57697" y="0"/>
                    </a:cubicBezTo>
                    <a:cubicBezTo>
                      <a:pt x="52558" y="0"/>
                      <a:pt x="49957" y="1158"/>
                      <a:pt x="47441" y="2281"/>
                    </a:cubicBezTo>
                    <a:cubicBezTo>
                      <a:pt x="45024" y="3356"/>
                      <a:pt x="42747" y="4370"/>
                      <a:pt x="38072" y="4370"/>
                    </a:cubicBezTo>
                    <a:cubicBezTo>
                      <a:pt x="33401" y="4370"/>
                      <a:pt x="31119" y="3356"/>
                      <a:pt x="28707" y="2281"/>
                    </a:cubicBezTo>
                    <a:cubicBezTo>
                      <a:pt x="26190" y="1158"/>
                      <a:pt x="23585" y="0"/>
                      <a:pt x="184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074" name="Google Shape;14074;p32"/>
            <p:cNvSpPr/>
            <p:nvPr/>
          </p:nvSpPr>
          <p:spPr>
            <a:xfrm flipH="1">
              <a:off x="1887268" y="3853809"/>
              <a:ext cx="60065" cy="60230"/>
            </a:xfrm>
            <a:custGeom>
              <a:avLst/>
              <a:gdLst/>
              <a:ahLst/>
              <a:cxnLst/>
              <a:rect l="l" t="t" r="r" b="b"/>
              <a:pathLst>
                <a:path w="4737" h="4750" extrusionOk="0">
                  <a:moveTo>
                    <a:pt x="4194" y="1"/>
                  </a:moveTo>
                  <a:cubicBezTo>
                    <a:pt x="4142" y="1"/>
                    <a:pt x="4072" y="11"/>
                    <a:pt x="3979" y="32"/>
                  </a:cubicBezTo>
                  <a:cubicBezTo>
                    <a:pt x="3698" y="104"/>
                    <a:pt x="3449" y="260"/>
                    <a:pt x="3169" y="354"/>
                  </a:cubicBezTo>
                  <a:cubicBezTo>
                    <a:pt x="2801" y="476"/>
                    <a:pt x="2453" y="559"/>
                    <a:pt x="2095" y="559"/>
                  </a:cubicBezTo>
                  <a:cubicBezTo>
                    <a:pt x="1877" y="559"/>
                    <a:pt x="1656" y="528"/>
                    <a:pt x="1424" y="457"/>
                  </a:cubicBezTo>
                  <a:cubicBezTo>
                    <a:pt x="1050" y="344"/>
                    <a:pt x="686" y="177"/>
                    <a:pt x="312" y="83"/>
                  </a:cubicBezTo>
                  <a:cubicBezTo>
                    <a:pt x="290" y="76"/>
                    <a:pt x="263" y="69"/>
                    <a:pt x="238" y="69"/>
                  </a:cubicBezTo>
                  <a:cubicBezTo>
                    <a:pt x="228" y="69"/>
                    <a:pt x="217" y="70"/>
                    <a:pt x="208" y="74"/>
                  </a:cubicBezTo>
                  <a:cubicBezTo>
                    <a:pt x="115" y="94"/>
                    <a:pt x="63" y="198"/>
                    <a:pt x="74" y="302"/>
                  </a:cubicBezTo>
                  <a:cubicBezTo>
                    <a:pt x="115" y="925"/>
                    <a:pt x="437" y="1558"/>
                    <a:pt x="603" y="2151"/>
                  </a:cubicBezTo>
                  <a:cubicBezTo>
                    <a:pt x="634" y="2244"/>
                    <a:pt x="665" y="2338"/>
                    <a:pt x="665" y="2431"/>
                  </a:cubicBezTo>
                  <a:cubicBezTo>
                    <a:pt x="676" y="2639"/>
                    <a:pt x="572" y="2805"/>
                    <a:pt x="531" y="2992"/>
                  </a:cubicBezTo>
                  <a:cubicBezTo>
                    <a:pt x="416" y="3490"/>
                    <a:pt x="302" y="3937"/>
                    <a:pt x="84" y="4394"/>
                  </a:cubicBezTo>
                  <a:cubicBezTo>
                    <a:pt x="42" y="4477"/>
                    <a:pt x="0" y="4581"/>
                    <a:pt x="53" y="4654"/>
                  </a:cubicBezTo>
                  <a:cubicBezTo>
                    <a:pt x="98" y="4723"/>
                    <a:pt x="162" y="4750"/>
                    <a:pt x="235" y="4750"/>
                  </a:cubicBezTo>
                  <a:cubicBezTo>
                    <a:pt x="448" y="4750"/>
                    <a:pt x="736" y="4521"/>
                    <a:pt x="852" y="4436"/>
                  </a:cubicBezTo>
                  <a:cubicBezTo>
                    <a:pt x="1154" y="4207"/>
                    <a:pt x="1538" y="4093"/>
                    <a:pt x="1902" y="3979"/>
                  </a:cubicBezTo>
                  <a:cubicBezTo>
                    <a:pt x="2115" y="3912"/>
                    <a:pt x="2332" y="3884"/>
                    <a:pt x="2550" y="3884"/>
                  </a:cubicBezTo>
                  <a:cubicBezTo>
                    <a:pt x="3212" y="3884"/>
                    <a:pt x="3883" y="4144"/>
                    <a:pt x="4477" y="4363"/>
                  </a:cubicBezTo>
                  <a:cubicBezTo>
                    <a:pt x="4516" y="4379"/>
                    <a:pt x="4563" y="4393"/>
                    <a:pt x="4606" y="4393"/>
                  </a:cubicBezTo>
                  <a:cubicBezTo>
                    <a:pt x="4645" y="4393"/>
                    <a:pt x="4681" y="4382"/>
                    <a:pt x="4706" y="4353"/>
                  </a:cubicBezTo>
                  <a:cubicBezTo>
                    <a:pt x="4737" y="4311"/>
                    <a:pt x="4737" y="4270"/>
                    <a:pt x="4737" y="4228"/>
                  </a:cubicBezTo>
                  <a:cubicBezTo>
                    <a:pt x="4716" y="3709"/>
                    <a:pt x="4301" y="3303"/>
                    <a:pt x="4093" y="2826"/>
                  </a:cubicBezTo>
                  <a:cubicBezTo>
                    <a:pt x="3771" y="2109"/>
                    <a:pt x="4062" y="1247"/>
                    <a:pt x="4238" y="520"/>
                  </a:cubicBezTo>
                  <a:cubicBezTo>
                    <a:pt x="4301" y="291"/>
                    <a:pt x="4374" y="104"/>
                    <a:pt x="4301" y="32"/>
                  </a:cubicBezTo>
                  <a:cubicBezTo>
                    <a:pt x="4280" y="11"/>
                    <a:pt x="4246" y="1"/>
                    <a:pt x="419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5" name="Google Shape;14075;p32"/>
            <p:cNvSpPr/>
            <p:nvPr/>
          </p:nvSpPr>
          <p:spPr>
            <a:xfrm flipH="1">
              <a:off x="2148136" y="4695772"/>
              <a:ext cx="60078" cy="60255"/>
            </a:xfrm>
            <a:custGeom>
              <a:avLst/>
              <a:gdLst/>
              <a:ahLst/>
              <a:cxnLst/>
              <a:rect l="l" t="t" r="r" b="b"/>
              <a:pathLst>
                <a:path w="4738" h="4752" extrusionOk="0">
                  <a:moveTo>
                    <a:pt x="4194" y="0"/>
                  </a:moveTo>
                  <a:cubicBezTo>
                    <a:pt x="4142" y="0"/>
                    <a:pt x="4072" y="13"/>
                    <a:pt x="3978" y="39"/>
                  </a:cubicBezTo>
                  <a:cubicBezTo>
                    <a:pt x="3698" y="102"/>
                    <a:pt x="3438" y="257"/>
                    <a:pt x="3168" y="351"/>
                  </a:cubicBezTo>
                  <a:cubicBezTo>
                    <a:pt x="2805" y="479"/>
                    <a:pt x="2462" y="559"/>
                    <a:pt x="2108" y="559"/>
                  </a:cubicBezTo>
                  <a:cubicBezTo>
                    <a:pt x="1886" y="559"/>
                    <a:pt x="1660" y="527"/>
                    <a:pt x="1423" y="455"/>
                  </a:cubicBezTo>
                  <a:cubicBezTo>
                    <a:pt x="1049" y="340"/>
                    <a:pt x="686" y="174"/>
                    <a:pt x="312" y="81"/>
                  </a:cubicBezTo>
                  <a:cubicBezTo>
                    <a:pt x="290" y="73"/>
                    <a:pt x="262" y="66"/>
                    <a:pt x="234" y="66"/>
                  </a:cubicBezTo>
                  <a:cubicBezTo>
                    <a:pt x="222" y="66"/>
                    <a:pt x="210" y="67"/>
                    <a:pt x="198" y="70"/>
                  </a:cubicBezTo>
                  <a:cubicBezTo>
                    <a:pt x="115" y="91"/>
                    <a:pt x="63" y="206"/>
                    <a:pt x="73" y="299"/>
                  </a:cubicBezTo>
                  <a:cubicBezTo>
                    <a:pt x="115" y="922"/>
                    <a:pt x="437" y="1556"/>
                    <a:pt x="603" y="2148"/>
                  </a:cubicBezTo>
                  <a:cubicBezTo>
                    <a:pt x="634" y="2241"/>
                    <a:pt x="665" y="2334"/>
                    <a:pt x="665" y="2438"/>
                  </a:cubicBezTo>
                  <a:cubicBezTo>
                    <a:pt x="675" y="2636"/>
                    <a:pt x="572" y="2802"/>
                    <a:pt x="530" y="2989"/>
                  </a:cubicBezTo>
                  <a:cubicBezTo>
                    <a:pt x="416" y="3488"/>
                    <a:pt x="302" y="3934"/>
                    <a:pt x="84" y="4402"/>
                  </a:cubicBezTo>
                  <a:cubicBezTo>
                    <a:pt x="42" y="4485"/>
                    <a:pt x="1" y="4578"/>
                    <a:pt x="52" y="4661"/>
                  </a:cubicBezTo>
                  <a:cubicBezTo>
                    <a:pt x="96" y="4726"/>
                    <a:pt x="158" y="4751"/>
                    <a:pt x="229" y="4751"/>
                  </a:cubicBezTo>
                  <a:cubicBezTo>
                    <a:pt x="442" y="4751"/>
                    <a:pt x="735" y="4519"/>
                    <a:pt x="852" y="4433"/>
                  </a:cubicBezTo>
                  <a:cubicBezTo>
                    <a:pt x="1153" y="4204"/>
                    <a:pt x="1538" y="4090"/>
                    <a:pt x="1901" y="3976"/>
                  </a:cubicBezTo>
                  <a:cubicBezTo>
                    <a:pt x="2114" y="3909"/>
                    <a:pt x="2331" y="3881"/>
                    <a:pt x="2548" y="3881"/>
                  </a:cubicBezTo>
                  <a:cubicBezTo>
                    <a:pt x="3212" y="3881"/>
                    <a:pt x="3883" y="4141"/>
                    <a:pt x="4477" y="4360"/>
                  </a:cubicBezTo>
                  <a:cubicBezTo>
                    <a:pt x="4515" y="4376"/>
                    <a:pt x="4562" y="4390"/>
                    <a:pt x="4606" y="4390"/>
                  </a:cubicBezTo>
                  <a:cubicBezTo>
                    <a:pt x="4645" y="4390"/>
                    <a:pt x="4681" y="4379"/>
                    <a:pt x="4705" y="4350"/>
                  </a:cubicBezTo>
                  <a:cubicBezTo>
                    <a:pt x="4737" y="4308"/>
                    <a:pt x="4737" y="4266"/>
                    <a:pt x="4737" y="4225"/>
                  </a:cubicBezTo>
                  <a:cubicBezTo>
                    <a:pt x="4716" y="3706"/>
                    <a:pt x="4301" y="3301"/>
                    <a:pt x="4093" y="2823"/>
                  </a:cubicBezTo>
                  <a:cubicBezTo>
                    <a:pt x="3771" y="2106"/>
                    <a:pt x="4061" y="1244"/>
                    <a:pt x="4238" y="517"/>
                  </a:cubicBezTo>
                  <a:cubicBezTo>
                    <a:pt x="4301" y="289"/>
                    <a:pt x="4373" y="112"/>
                    <a:pt x="4301" y="39"/>
                  </a:cubicBezTo>
                  <a:cubicBezTo>
                    <a:pt x="4280" y="13"/>
                    <a:pt x="4246" y="0"/>
                    <a:pt x="419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6" name="Google Shape;14076;p32"/>
            <p:cNvSpPr/>
            <p:nvPr/>
          </p:nvSpPr>
          <p:spPr>
            <a:xfrm flipH="1">
              <a:off x="1004932" y="3688666"/>
              <a:ext cx="69309" cy="41971"/>
            </a:xfrm>
            <a:custGeom>
              <a:avLst/>
              <a:gdLst/>
              <a:ahLst/>
              <a:cxnLst/>
              <a:rect l="l" t="t" r="r" b="b"/>
              <a:pathLst>
                <a:path w="5466" h="3310" extrusionOk="0">
                  <a:moveTo>
                    <a:pt x="2747" y="1"/>
                  </a:moveTo>
                  <a:cubicBezTo>
                    <a:pt x="2688" y="1"/>
                    <a:pt x="2629" y="2"/>
                    <a:pt x="2567" y="5"/>
                  </a:cubicBezTo>
                  <a:cubicBezTo>
                    <a:pt x="822" y="88"/>
                    <a:pt x="1" y="1948"/>
                    <a:pt x="1320" y="2893"/>
                  </a:cubicBezTo>
                  <a:cubicBezTo>
                    <a:pt x="1455" y="2987"/>
                    <a:pt x="1591" y="3070"/>
                    <a:pt x="1725" y="3132"/>
                  </a:cubicBezTo>
                  <a:cubicBezTo>
                    <a:pt x="1992" y="3255"/>
                    <a:pt x="2250" y="3309"/>
                    <a:pt x="2495" y="3309"/>
                  </a:cubicBezTo>
                  <a:cubicBezTo>
                    <a:pt x="4404" y="3309"/>
                    <a:pt x="5465" y="1"/>
                    <a:pt x="27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7" name="Google Shape;14077;p32"/>
            <p:cNvSpPr/>
            <p:nvPr/>
          </p:nvSpPr>
          <p:spPr>
            <a:xfrm flipH="1">
              <a:off x="2362338" y="4373554"/>
              <a:ext cx="69284" cy="41844"/>
            </a:xfrm>
            <a:custGeom>
              <a:avLst/>
              <a:gdLst/>
              <a:ahLst/>
              <a:cxnLst/>
              <a:rect l="l" t="t" r="r" b="b"/>
              <a:pathLst>
                <a:path w="5464" h="3300" extrusionOk="0">
                  <a:moveTo>
                    <a:pt x="2746" y="1"/>
                  </a:moveTo>
                  <a:cubicBezTo>
                    <a:pt x="2688" y="1"/>
                    <a:pt x="2628" y="2"/>
                    <a:pt x="2566" y="6"/>
                  </a:cubicBezTo>
                  <a:cubicBezTo>
                    <a:pt x="821" y="89"/>
                    <a:pt x="0" y="1947"/>
                    <a:pt x="1309" y="2882"/>
                  </a:cubicBezTo>
                  <a:cubicBezTo>
                    <a:pt x="1454" y="2986"/>
                    <a:pt x="1590" y="3059"/>
                    <a:pt x="1714" y="3122"/>
                  </a:cubicBezTo>
                  <a:cubicBezTo>
                    <a:pt x="1981" y="3245"/>
                    <a:pt x="2241" y="3299"/>
                    <a:pt x="2486" y="3299"/>
                  </a:cubicBezTo>
                  <a:cubicBezTo>
                    <a:pt x="4396" y="3299"/>
                    <a:pt x="5463" y="1"/>
                    <a:pt x="27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8" name="Google Shape;14078;p32"/>
            <p:cNvSpPr/>
            <p:nvPr/>
          </p:nvSpPr>
          <p:spPr>
            <a:xfrm flipH="1">
              <a:off x="2152691" y="4242260"/>
              <a:ext cx="96647" cy="96936"/>
            </a:xfrm>
            <a:custGeom>
              <a:avLst/>
              <a:gdLst/>
              <a:ahLst/>
              <a:cxnLst/>
              <a:rect l="l" t="t" r="r" b="b"/>
              <a:pathLst>
                <a:path w="4737" h="4750" extrusionOk="0">
                  <a:moveTo>
                    <a:pt x="4194" y="1"/>
                  </a:moveTo>
                  <a:cubicBezTo>
                    <a:pt x="4142" y="1"/>
                    <a:pt x="4072" y="11"/>
                    <a:pt x="3979" y="32"/>
                  </a:cubicBezTo>
                  <a:cubicBezTo>
                    <a:pt x="3698" y="104"/>
                    <a:pt x="3449" y="260"/>
                    <a:pt x="3169" y="354"/>
                  </a:cubicBezTo>
                  <a:cubicBezTo>
                    <a:pt x="2801" y="476"/>
                    <a:pt x="2453" y="559"/>
                    <a:pt x="2095" y="559"/>
                  </a:cubicBezTo>
                  <a:cubicBezTo>
                    <a:pt x="1877" y="559"/>
                    <a:pt x="1656" y="528"/>
                    <a:pt x="1424" y="457"/>
                  </a:cubicBezTo>
                  <a:cubicBezTo>
                    <a:pt x="1050" y="344"/>
                    <a:pt x="686" y="177"/>
                    <a:pt x="312" y="83"/>
                  </a:cubicBezTo>
                  <a:cubicBezTo>
                    <a:pt x="290" y="76"/>
                    <a:pt x="263" y="69"/>
                    <a:pt x="238" y="69"/>
                  </a:cubicBezTo>
                  <a:cubicBezTo>
                    <a:pt x="228" y="69"/>
                    <a:pt x="217" y="70"/>
                    <a:pt x="208" y="74"/>
                  </a:cubicBezTo>
                  <a:cubicBezTo>
                    <a:pt x="115" y="94"/>
                    <a:pt x="63" y="198"/>
                    <a:pt x="74" y="302"/>
                  </a:cubicBezTo>
                  <a:cubicBezTo>
                    <a:pt x="115" y="925"/>
                    <a:pt x="437" y="1558"/>
                    <a:pt x="603" y="2151"/>
                  </a:cubicBezTo>
                  <a:cubicBezTo>
                    <a:pt x="634" y="2244"/>
                    <a:pt x="665" y="2338"/>
                    <a:pt x="665" y="2431"/>
                  </a:cubicBezTo>
                  <a:cubicBezTo>
                    <a:pt x="676" y="2639"/>
                    <a:pt x="572" y="2805"/>
                    <a:pt x="531" y="2992"/>
                  </a:cubicBezTo>
                  <a:cubicBezTo>
                    <a:pt x="416" y="3490"/>
                    <a:pt x="302" y="3937"/>
                    <a:pt x="84" y="4394"/>
                  </a:cubicBezTo>
                  <a:cubicBezTo>
                    <a:pt x="42" y="4477"/>
                    <a:pt x="0" y="4581"/>
                    <a:pt x="53" y="4654"/>
                  </a:cubicBezTo>
                  <a:cubicBezTo>
                    <a:pt x="98" y="4723"/>
                    <a:pt x="162" y="4750"/>
                    <a:pt x="235" y="4750"/>
                  </a:cubicBezTo>
                  <a:cubicBezTo>
                    <a:pt x="448" y="4750"/>
                    <a:pt x="736" y="4521"/>
                    <a:pt x="852" y="4436"/>
                  </a:cubicBezTo>
                  <a:cubicBezTo>
                    <a:pt x="1154" y="4207"/>
                    <a:pt x="1538" y="4093"/>
                    <a:pt x="1902" y="3979"/>
                  </a:cubicBezTo>
                  <a:cubicBezTo>
                    <a:pt x="2115" y="3912"/>
                    <a:pt x="2332" y="3884"/>
                    <a:pt x="2550" y="3884"/>
                  </a:cubicBezTo>
                  <a:cubicBezTo>
                    <a:pt x="3212" y="3884"/>
                    <a:pt x="3883" y="4144"/>
                    <a:pt x="4477" y="4363"/>
                  </a:cubicBezTo>
                  <a:cubicBezTo>
                    <a:pt x="4516" y="4379"/>
                    <a:pt x="4563" y="4393"/>
                    <a:pt x="4606" y="4393"/>
                  </a:cubicBezTo>
                  <a:cubicBezTo>
                    <a:pt x="4645" y="4393"/>
                    <a:pt x="4681" y="4382"/>
                    <a:pt x="4706" y="4353"/>
                  </a:cubicBezTo>
                  <a:cubicBezTo>
                    <a:pt x="4737" y="4311"/>
                    <a:pt x="4737" y="4270"/>
                    <a:pt x="4737" y="4228"/>
                  </a:cubicBezTo>
                  <a:cubicBezTo>
                    <a:pt x="4716" y="3709"/>
                    <a:pt x="4301" y="3303"/>
                    <a:pt x="4093" y="2826"/>
                  </a:cubicBezTo>
                  <a:cubicBezTo>
                    <a:pt x="3771" y="2109"/>
                    <a:pt x="4062" y="1247"/>
                    <a:pt x="4238" y="520"/>
                  </a:cubicBezTo>
                  <a:cubicBezTo>
                    <a:pt x="4301" y="291"/>
                    <a:pt x="4374" y="104"/>
                    <a:pt x="4301" y="32"/>
                  </a:cubicBezTo>
                  <a:cubicBezTo>
                    <a:pt x="4280" y="11"/>
                    <a:pt x="4246" y="1"/>
                    <a:pt x="419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9" name="Google Shape;14079;p32"/>
            <p:cNvSpPr/>
            <p:nvPr/>
          </p:nvSpPr>
          <p:spPr>
            <a:xfrm flipH="1">
              <a:off x="1603763" y="3935036"/>
              <a:ext cx="91962" cy="55606"/>
            </a:xfrm>
            <a:custGeom>
              <a:avLst/>
              <a:gdLst/>
              <a:ahLst/>
              <a:cxnLst/>
              <a:rect l="l" t="t" r="r" b="b"/>
              <a:pathLst>
                <a:path w="18739" h="11325" extrusionOk="0">
                  <a:moveTo>
                    <a:pt x="9395" y="1"/>
                  </a:moveTo>
                  <a:cubicBezTo>
                    <a:pt x="9201" y="1"/>
                    <a:pt x="9002" y="6"/>
                    <a:pt x="8798" y="16"/>
                  </a:cubicBezTo>
                  <a:cubicBezTo>
                    <a:pt x="2815" y="306"/>
                    <a:pt x="1" y="6674"/>
                    <a:pt x="4508" y="9904"/>
                  </a:cubicBezTo>
                  <a:cubicBezTo>
                    <a:pt x="4975" y="10236"/>
                    <a:pt x="5443" y="10506"/>
                    <a:pt x="5900" y="10714"/>
                  </a:cubicBezTo>
                  <a:cubicBezTo>
                    <a:pt x="6817" y="11137"/>
                    <a:pt x="7707" y="11325"/>
                    <a:pt x="8548" y="11325"/>
                  </a:cubicBezTo>
                  <a:cubicBezTo>
                    <a:pt x="15091" y="11325"/>
                    <a:pt x="18739" y="1"/>
                    <a:pt x="93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0" name="Google Shape;14080;p32"/>
            <p:cNvSpPr/>
            <p:nvPr/>
          </p:nvSpPr>
          <p:spPr>
            <a:xfrm flipH="1">
              <a:off x="442186" y="3489572"/>
              <a:ext cx="60078" cy="60255"/>
            </a:xfrm>
            <a:custGeom>
              <a:avLst/>
              <a:gdLst/>
              <a:ahLst/>
              <a:cxnLst/>
              <a:rect l="l" t="t" r="r" b="b"/>
              <a:pathLst>
                <a:path w="4738" h="4752" extrusionOk="0">
                  <a:moveTo>
                    <a:pt x="4194" y="0"/>
                  </a:moveTo>
                  <a:cubicBezTo>
                    <a:pt x="4142" y="0"/>
                    <a:pt x="4072" y="13"/>
                    <a:pt x="3978" y="39"/>
                  </a:cubicBezTo>
                  <a:cubicBezTo>
                    <a:pt x="3698" y="102"/>
                    <a:pt x="3438" y="257"/>
                    <a:pt x="3168" y="351"/>
                  </a:cubicBezTo>
                  <a:cubicBezTo>
                    <a:pt x="2805" y="479"/>
                    <a:pt x="2462" y="559"/>
                    <a:pt x="2108" y="559"/>
                  </a:cubicBezTo>
                  <a:cubicBezTo>
                    <a:pt x="1886" y="559"/>
                    <a:pt x="1660" y="527"/>
                    <a:pt x="1423" y="455"/>
                  </a:cubicBezTo>
                  <a:cubicBezTo>
                    <a:pt x="1049" y="340"/>
                    <a:pt x="686" y="174"/>
                    <a:pt x="312" y="81"/>
                  </a:cubicBezTo>
                  <a:cubicBezTo>
                    <a:pt x="290" y="73"/>
                    <a:pt x="262" y="66"/>
                    <a:pt x="234" y="66"/>
                  </a:cubicBezTo>
                  <a:cubicBezTo>
                    <a:pt x="222" y="66"/>
                    <a:pt x="210" y="67"/>
                    <a:pt x="198" y="70"/>
                  </a:cubicBezTo>
                  <a:cubicBezTo>
                    <a:pt x="115" y="91"/>
                    <a:pt x="63" y="206"/>
                    <a:pt x="73" y="299"/>
                  </a:cubicBezTo>
                  <a:cubicBezTo>
                    <a:pt x="115" y="922"/>
                    <a:pt x="437" y="1556"/>
                    <a:pt x="603" y="2148"/>
                  </a:cubicBezTo>
                  <a:cubicBezTo>
                    <a:pt x="634" y="2241"/>
                    <a:pt x="665" y="2334"/>
                    <a:pt x="665" y="2438"/>
                  </a:cubicBezTo>
                  <a:cubicBezTo>
                    <a:pt x="675" y="2636"/>
                    <a:pt x="572" y="2802"/>
                    <a:pt x="530" y="2989"/>
                  </a:cubicBezTo>
                  <a:cubicBezTo>
                    <a:pt x="416" y="3488"/>
                    <a:pt x="302" y="3934"/>
                    <a:pt x="84" y="4402"/>
                  </a:cubicBezTo>
                  <a:cubicBezTo>
                    <a:pt x="42" y="4485"/>
                    <a:pt x="1" y="4578"/>
                    <a:pt x="52" y="4661"/>
                  </a:cubicBezTo>
                  <a:cubicBezTo>
                    <a:pt x="96" y="4726"/>
                    <a:pt x="158" y="4751"/>
                    <a:pt x="229" y="4751"/>
                  </a:cubicBezTo>
                  <a:cubicBezTo>
                    <a:pt x="442" y="4751"/>
                    <a:pt x="735" y="4519"/>
                    <a:pt x="852" y="4433"/>
                  </a:cubicBezTo>
                  <a:cubicBezTo>
                    <a:pt x="1153" y="4204"/>
                    <a:pt x="1538" y="4090"/>
                    <a:pt x="1901" y="3976"/>
                  </a:cubicBezTo>
                  <a:cubicBezTo>
                    <a:pt x="2114" y="3909"/>
                    <a:pt x="2331" y="3881"/>
                    <a:pt x="2548" y="3881"/>
                  </a:cubicBezTo>
                  <a:cubicBezTo>
                    <a:pt x="3212" y="3881"/>
                    <a:pt x="3883" y="4141"/>
                    <a:pt x="4477" y="4360"/>
                  </a:cubicBezTo>
                  <a:cubicBezTo>
                    <a:pt x="4515" y="4376"/>
                    <a:pt x="4562" y="4390"/>
                    <a:pt x="4606" y="4390"/>
                  </a:cubicBezTo>
                  <a:cubicBezTo>
                    <a:pt x="4645" y="4390"/>
                    <a:pt x="4681" y="4379"/>
                    <a:pt x="4705" y="4350"/>
                  </a:cubicBezTo>
                  <a:cubicBezTo>
                    <a:pt x="4737" y="4308"/>
                    <a:pt x="4737" y="4266"/>
                    <a:pt x="4737" y="4225"/>
                  </a:cubicBezTo>
                  <a:cubicBezTo>
                    <a:pt x="4716" y="3706"/>
                    <a:pt x="4301" y="3301"/>
                    <a:pt x="4093" y="2823"/>
                  </a:cubicBezTo>
                  <a:cubicBezTo>
                    <a:pt x="3771" y="2106"/>
                    <a:pt x="4061" y="1244"/>
                    <a:pt x="4238" y="517"/>
                  </a:cubicBezTo>
                  <a:cubicBezTo>
                    <a:pt x="4301" y="289"/>
                    <a:pt x="4373" y="112"/>
                    <a:pt x="4301" y="39"/>
                  </a:cubicBezTo>
                  <a:cubicBezTo>
                    <a:pt x="4280" y="13"/>
                    <a:pt x="4246" y="0"/>
                    <a:pt x="419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1" name="Google Shape;14081;p32"/>
            <p:cNvSpPr/>
            <p:nvPr/>
          </p:nvSpPr>
          <p:spPr>
            <a:xfrm flipH="1">
              <a:off x="2358386" y="4834772"/>
              <a:ext cx="60078" cy="60255"/>
            </a:xfrm>
            <a:custGeom>
              <a:avLst/>
              <a:gdLst/>
              <a:ahLst/>
              <a:cxnLst/>
              <a:rect l="l" t="t" r="r" b="b"/>
              <a:pathLst>
                <a:path w="4738" h="4752" extrusionOk="0">
                  <a:moveTo>
                    <a:pt x="4194" y="0"/>
                  </a:moveTo>
                  <a:cubicBezTo>
                    <a:pt x="4142" y="0"/>
                    <a:pt x="4072" y="13"/>
                    <a:pt x="3978" y="39"/>
                  </a:cubicBezTo>
                  <a:cubicBezTo>
                    <a:pt x="3698" y="102"/>
                    <a:pt x="3438" y="257"/>
                    <a:pt x="3168" y="351"/>
                  </a:cubicBezTo>
                  <a:cubicBezTo>
                    <a:pt x="2805" y="479"/>
                    <a:pt x="2462" y="559"/>
                    <a:pt x="2108" y="559"/>
                  </a:cubicBezTo>
                  <a:cubicBezTo>
                    <a:pt x="1886" y="559"/>
                    <a:pt x="1660" y="527"/>
                    <a:pt x="1423" y="455"/>
                  </a:cubicBezTo>
                  <a:cubicBezTo>
                    <a:pt x="1049" y="340"/>
                    <a:pt x="686" y="174"/>
                    <a:pt x="312" y="81"/>
                  </a:cubicBezTo>
                  <a:cubicBezTo>
                    <a:pt x="290" y="73"/>
                    <a:pt x="262" y="66"/>
                    <a:pt x="234" y="66"/>
                  </a:cubicBezTo>
                  <a:cubicBezTo>
                    <a:pt x="222" y="66"/>
                    <a:pt x="210" y="67"/>
                    <a:pt x="198" y="70"/>
                  </a:cubicBezTo>
                  <a:cubicBezTo>
                    <a:pt x="115" y="91"/>
                    <a:pt x="63" y="206"/>
                    <a:pt x="73" y="299"/>
                  </a:cubicBezTo>
                  <a:cubicBezTo>
                    <a:pt x="115" y="922"/>
                    <a:pt x="437" y="1556"/>
                    <a:pt x="603" y="2148"/>
                  </a:cubicBezTo>
                  <a:cubicBezTo>
                    <a:pt x="634" y="2241"/>
                    <a:pt x="665" y="2334"/>
                    <a:pt x="665" y="2438"/>
                  </a:cubicBezTo>
                  <a:cubicBezTo>
                    <a:pt x="675" y="2636"/>
                    <a:pt x="572" y="2802"/>
                    <a:pt x="530" y="2989"/>
                  </a:cubicBezTo>
                  <a:cubicBezTo>
                    <a:pt x="416" y="3488"/>
                    <a:pt x="302" y="3934"/>
                    <a:pt x="84" y="4402"/>
                  </a:cubicBezTo>
                  <a:cubicBezTo>
                    <a:pt x="42" y="4485"/>
                    <a:pt x="1" y="4578"/>
                    <a:pt x="52" y="4661"/>
                  </a:cubicBezTo>
                  <a:cubicBezTo>
                    <a:pt x="96" y="4726"/>
                    <a:pt x="158" y="4751"/>
                    <a:pt x="229" y="4751"/>
                  </a:cubicBezTo>
                  <a:cubicBezTo>
                    <a:pt x="442" y="4751"/>
                    <a:pt x="735" y="4519"/>
                    <a:pt x="852" y="4433"/>
                  </a:cubicBezTo>
                  <a:cubicBezTo>
                    <a:pt x="1153" y="4204"/>
                    <a:pt x="1538" y="4090"/>
                    <a:pt x="1901" y="3976"/>
                  </a:cubicBezTo>
                  <a:cubicBezTo>
                    <a:pt x="2114" y="3909"/>
                    <a:pt x="2331" y="3881"/>
                    <a:pt x="2548" y="3881"/>
                  </a:cubicBezTo>
                  <a:cubicBezTo>
                    <a:pt x="3212" y="3881"/>
                    <a:pt x="3883" y="4141"/>
                    <a:pt x="4477" y="4360"/>
                  </a:cubicBezTo>
                  <a:cubicBezTo>
                    <a:pt x="4515" y="4376"/>
                    <a:pt x="4562" y="4390"/>
                    <a:pt x="4606" y="4390"/>
                  </a:cubicBezTo>
                  <a:cubicBezTo>
                    <a:pt x="4645" y="4390"/>
                    <a:pt x="4681" y="4379"/>
                    <a:pt x="4705" y="4350"/>
                  </a:cubicBezTo>
                  <a:cubicBezTo>
                    <a:pt x="4737" y="4308"/>
                    <a:pt x="4737" y="4266"/>
                    <a:pt x="4737" y="4225"/>
                  </a:cubicBezTo>
                  <a:cubicBezTo>
                    <a:pt x="4716" y="3706"/>
                    <a:pt x="4301" y="3301"/>
                    <a:pt x="4093" y="2823"/>
                  </a:cubicBezTo>
                  <a:cubicBezTo>
                    <a:pt x="3771" y="2106"/>
                    <a:pt x="4061" y="1244"/>
                    <a:pt x="4238" y="517"/>
                  </a:cubicBezTo>
                  <a:cubicBezTo>
                    <a:pt x="4301" y="289"/>
                    <a:pt x="4373" y="112"/>
                    <a:pt x="4301" y="39"/>
                  </a:cubicBezTo>
                  <a:cubicBezTo>
                    <a:pt x="4280" y="13"/>
                    <a:pt x="4246" y="0"/>
                    <a:pt x="419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6">
    <p:spTree>
      <p:nvGrpSpPr>
        <p:cNvPr id="1" name="Shape 23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936" name="Google Shape;23936;p55"/>
          <p:cNvGrpSpPr/>
          <p:nvPr/>
        </p:nvGrpSpPr>
        <p:grpSpPr>
          <a:xfrm>
            <a:off x="176625" y="110350"/>
            <a:ext cx="8790774" cy="4922811"/>
            <a:chOff x="131600" y="118425"/>
            <a:chExt cx="8790774" cy="4922811"/>
          </a:xfrm>
        </p:grpSpPr>
        <p:sp>
          <p:nvSpPr>
            <p:cNvPr id="23937" name="Google Shape;23937;p55"/>
            <p:cNvSpPr/>
            <p:nvPr/>
          </p:nvSpPr>
          <p:spPr>
            <a:xfrm rot="5400000">
              <a:off x="856680" y="1032994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938" name="Google Shape;23938;p55"/>
            <p:cNvGrpSpPr/>
            <p:nvPr/>
          </p:nvGrpSpPr>
          <p:grpSpPr>
            <a:xfrm>
              <a:off x="131600" y="1884558"/>
              <a:ext cx="2122449" cy="3112715"/>
              <a:chOff x="131600" y="1884558"/>
              <a:chExt cx="2122449" cy="3112715"/>
            </a:xfrm>
          </p:grpSpPr>
          <p:sp>
            <p:nvSpPr>
              <p:cNvPr id="23939" name="Google Shape;23939;p55"/>
              <p:cNvSpPr/>
              <p:nvPr/>
            </p:nvSpPr>
            <p:spPr>
              <a:xfrm rot="5400000" flipH="1">
                <a:off x="1356823" y="353957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0" name="Google Shape;23940;p55"/>
              <p:cNvSpPr/>
              <p:nvPr/>
            </p:nvSpPr>
            <p:spPr>
              <a:xfrm rot="5400000" flipH="1">
                <a:off x="368247" y="3804694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1" name="Google Shape;23941;p55"/>
              <p:cNvSpPr/>
              <p:nvPr/>
            </p:nvSpPr>
            <p:spPr>
              <a:xfrm rot="5400000" flipH="1">
                <a:off x="1212834" y="4945234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2" name="Google Shape;23942;p55"/>
              <p:cNvSpPr/>
              <p:nvPr/>
            </p:nvSpPr>
            <p:spPr>
              <a:xfrm rot="5400000" flipH="1">
                <a:off x="1889810" y="3456082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3" name="Google Shape;23943;p55"/>
              <p:cNvSpPr/>
              <p:nvPr/>
            </p:nvSpPr>
            <p:spPr>
              <a:xfrm rot="5400000" flipH="1">
                <a:off x="871337" y="4472741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4" name="Google Shape;23944;p55"/>
              <p:cNvSpPr/>
              <p:nvPr/>
            </p:nvSpPr>
            <p:spPr>
              <a:xfrm rot="5400000" flipH="1">
                <a:off x="1458022" y="2595443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5" name="Google Shape;23945;p55"/>
              <p:cNvSpPr/>
              <p:nvPr/>
            </p:nvSpPr>
            <p:spPr>
              <a:xfrm rot="5400000" flipH="1">
                <a:off x="373906" y="24622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6" name="Google Shape;23946;p55"/>
              <p:cNvSpPr/>
              <p:nvPr/>
            </p:nvSpPr>
            <p:spPr>
              <a:xfrm rot="5400000" flipH="1">
                <a:off x="573665" y="4207992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7" name="Google Shape;23947;p55"/>
              <p:cNvSpPr/>
              <p:nvPr/>
            </p:nvSpPr>
            <p:spPr>
              <a:xfrm rot="5400000" flipH="1">
                <a:off x="368214" y="3290320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8" name="Google Shape;23948;p55"/>
              <p:cNvSpPr/>
              <p:nvPr/>
            </p:nvSpPr>
            <p:spPr>
              <a:xfrm rot="5400000" flipH="1">
                <a:off x="149520" y="2943663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9" name="Google Shape;23949;p55"/>
              <p:cNvSpPr/>
              <p:nvPr/>
            </p:nvSpPr>
            <p:spPr>
              <a:xfrm rot="5400000" flipH="1">
                <a:off x="1558343" y="306837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0" name="Google Shape;23950;p55"/>
              <p:cNvSpPr/>
              <p:nvPr/>
            </p:nvSpPr>
            <p:spPr>
              <a:xfrm rot="5400000" flipH="1">
                <a:off x="130236" y="3708247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1" name="Google Shape;23951;p55"/>
              <p:cNvSpPr/>
              <p:nvPr/>
            </p:nvSpPr>
            <p:spPr>
              <a:xfrm rot="5400000" flipH="1">
                <a:off x="400364" y="4926212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2" name="Google Shape;23952;p55"/>
              <p:cNvSpPr/>
              <p:nvPr/>
            </p:nvSpPr>
            <p:spPr>
              <a:xfrm rot="5400000" flipH="1">
                <a:off x="799823" y="3303605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3" name="Google Shape;23953;p55"/>
              <p:cNvSpPr/>
              <p:nvPr/>
            </p:nvSpPr>
            <p:spPr>
              <a:xfrm rot="5400000" flipH="1">
                <a:off x="1234010" y="4104986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4" name="Google Shape;23954;p55"/>
              <p:cNvSpPr/>
              <p:nvPr/>
            </p:nvSpPr>
            <p:spPr>
              <a:xfrm rot="5400000" flipH="1">
                <a:off x="379148" y="2080743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5" name="Google Shape;23955;p55"/>
              <p:cNvSpPr/>
              <p:nvPr/>
            </p:nvSpPr>
            <p:spPr>
              <a:xfrm rot="5400000" flipH="1">
                <a:off x="891672" y="3760348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6" name="Google Shape;23956;p55"/>
              <p:cNvSpPr/>
              <p:nvPr/>
            </p:nvSpPr>
            <p:spPr>
              <a:xfrm rot="5400000">
                <a:off x="927170" y="1943554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7" name="Google Shape;23957;p55"/>
              <p:cNvSpPr/>
              <p:nvPr/>
            </p:nvSpPr>
            <p:spPr>
              <a:xfrm rot="5400000">
                <a:off x="1099652" y="2323349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8" name="Google Shape;23958;p55"/>
              <p:cNvSpPr/>
              <p:nvPr/>
            </p:nvSpPr>
            <p:spPr>
              <a:xfrm rot="5400000">
                <a:off x="952606" y="295021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9" name="Google Shape;23959;p55"/>
              <p:cNvSpPr/>
              <p:nvPr/>
            </p:nvSpPr>
            <p:spPr>
              <a:xfrm rot="5400000">
                <a:off x="729827" y="227943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0" name="Google Shape;23960;p55"/>
              <p:cNvSpPr/>
              <p:nvPr/>
            </p:nvSpPr>
            <p:spPr>
              <a:xfrm rot="5400000">
                <a:off x="1976994" y="3097293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1" name="Google Shape;23961;p55"/>
              <p:cNvSpPr/>
              <p:nvPr/>
            </p:nvSpPr>
            <p:spPr>
              <a:xfrm rot="5400000">
                <a:off x="1439631" y="1886769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2" name="Google Shape;23962;p55"/>
              <p:cNvSpPr/>
              <p:nvPr/>
            </p:nvSpPr>
            <p:spPr>
              <a:xfrm rot="5400000">
                <a:off x="2225601" y="353958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3" name="Google Shape;23963;p55"/>
              <p:cNvSpPr/>
              <p:nvPr/>
            </p:nvSpPr>
            <p:spPr>
              <a:xfrm rot="5400000">
                <a:off x="771336" y="2669355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64" name="Google Shape;23964;p55"/>
            <p:cNvGrpSpPr/>
            <p:nvPr/>
          </p:nvGrpSpPr>
          <p:grpSpPr>
            <a:xfrm flipH="1">
              <a:off x="2342550" y="2567965"/>
              <a:ext cx="3964145" cy="1455821"/>
              <a:chOff x="3233388" y="140740"/>
              <a:chExt cx="3964145" cy="1455821"/>
            </a:xfrm>
          </p:grpSpPr>
          <p:sp>
            <p:nvSpPr>
              <p:cNvPr id="23965" name="Google Shape;23965;p55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6" name="Google Shape;23966;p55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7" name="Google Shape;23967;p55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8" name="Google Shape;23968;p55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9" name="Google Shape;23969;p55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0" name="Google Shape;23970;p55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1" name="Google Shape;23971;p55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2" name="Google Shape;23972;p55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3" name="Google Shape;23973;p55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4" name="Google Shape;23974;p55"/>
              <p:cNvSpPr/>
              <p:nvPr/>
            </p:nvSpPr>
            <p:spPr>
              <a:xfrm rot="10800000" flipH="1">
                <a:off x="5542101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5" name="Google Shape;23975;p55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6" name="Google Shape;23976;p55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7" name="Google Shape;23977;p55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8" name="Google Shape;23978;p55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9" name="Google Shape;23979;p55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0" name="Google Shape;23980;p55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1" name="Google Shape;23981;p55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2" name="Google Shape;23982;p55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3" name="Google Shape;23983;p55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4" name="Google Shape;23984;p55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5" name="Google Shape;23985;p55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6" name="Google Shape;23986;p55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7" name="Google Shape;23987;p55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8" name="Google Shape;23988;p55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9" name="Google Shape;23989;p55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90" name="Google Shape;23990;p55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991" name="Google Shape;23991;p55"/>
            <p:cNvSpPr/>
            <p:nvPr/>
          </p:nvSpPr>
          <p:spPr>
            <a:xfrm rot="10800000">
              <a:off x="5467181" y="2274087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2" name="Google Shape;23992;p55"/>
            <p:cNvSpPr/>
            <p:nvPr/>
          </p:nvSpPr>
          <p:spPr>
            <a:xfrm rot="10800000">
              <a:off x="1791338" y="2418078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3" name="Google Shape;23993;p55"/>
            <p:cNvSpPr/>
            <p:nvPr/>
          </p:nvSpPr>
          <p:spPr>
            <a:xfrm rot="10800000">
              <a:off x="4994538" y="1932740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4" name="Google Shape;23994;p55"/>
            <p:cNvSpPr/>
            <p:nvPr/>
          </p:nvSpPr>
          <p:spPr>
            <a:xfrm rot="10800000">
              <a:off x="2710372" y="2554680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5" name="Google Shape;23995;p55"/>
            <p:cNvSpPr/>
            <p:nvPr/>
          </p:nvSpPr>
          <p:spPr>
            <a:xfrm rot="10800000">
              <a:off x="2984293" y="1435017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6" name="Google Shape;23996;p55"/>
            <p:cNvSpPr/>
            <p:nvPr/>
          </p:nvSpPr>
          <p:spPr>
            <a:xfrm rot="10800000">
              <a:off x="4625351" y="1874393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7" name="Google Shape;23997;p55"/>
            <p:cNvSpPr/>
            <p:nvPr/>
          </p:nvSpPr>
          <p:spPr>
            <a:xfrm rot="10800000">
              <a:off x="3812259" y="1429475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8" name="Google Shape;23998;p55"/>
            <p:cNvSpPr/>
            <p:nvPr/>
          </p:nvSpPr>
          <p:spPr>
            <a:xfrm rot="10800000">
              <a:off x="3473571" y="24251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9" name="Google Shape;23999;p55"/>
            <p:cNvSpPr/>
            <p:nvPr/>
          </p:nvSpPr>
          <p:spPr>
            <a:xfrm rot="10800000">
              <a:off x="3823198" y="1863430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0" name="Google Shape;24000;p55"/>
            <p:cNvSpPr/>
            <p:nvPr/>
          </p:nvSpPr>
          <p:spPr>
            <a:xfrm rot="10800000">
              <a:off x="4626925" y="2295271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1" name="Google Shape;24001;p55"/>
            <p:cNvSpPr/>
            <p:nvPr/>
          </p:nvSpPr>
          <p:spPr>
            <a:xfrm rot="10800000">
              <a:off x="2405511" y="1257842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2" name="Google Shape;24002;p55"/>
            <p:cNvSpPr/>
            <p:nvPr/>
          </p:nvSpPr>
          <p:spPr>
            <a:xfrm rot="10800000">
              <a:off x="4282295" y="1952925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3" name="Google Shape;24003;p55"/>
            <p:cNvSpPr/>
            <p:nvPr/>
          </p:nvSpPr>
          <p:spPr>
            <a:xfrm rot="10800000" flipH="1">
              <a:off x="2379646" y="1608191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4" name="Google Shape;24004;p55"/>
            <p:cNvSpPr/>
            <p:nvPr/>
          </p:nvSpPr>
          <p:spPr>
            <a:xfrm rot="10800000" flipH="1">
              <a:off x="2845296" y="2160906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5" name="Google Shape;24005;p55"/>
            <p:cNvSpPr/>
            <p:nvPr/>
          </p:nvSpPr>
          <p:spPr>
            <a:xfrm rot="10800000" flipH="1">
              <a:off x="1555075" y="1917799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6" name="Google Shape;24006;p55"/>
            <p:cNvSpPr/>
            <p:nvPr/>
          </p:nvSpPr>
          <p:spPr>
            <a:xfrm rot="10800000" flipH="1">
              <a:off x="3472169" y="2013852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7" name="Google Shape;24007;p55"/>
            <p:cNvSpPr/>
            <p:nvPr/>
          </p:nvSpPr>
          <p:spPr>
            <a:xfrm rot="10800000" flipH="1">
              <a:off x="2801524" y="1790938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8" name="Google Shape;24008;p55"/>
            <p:cNvSpPr/>
            <p:nvPr/>
          </p:nvSpPr>
          <p:spPr>
            <a:xfrm rot="10800000" flipH="1">
              <a:off x="2007089" y="1854122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9" name="Google Shape;24009;p55"/>
            <p:cNvSpPr/>
            <p:nvPr/>
          </p:nvSpPr>
          <p:spPr>
            <a:xfrm rot="10800000" flipH="1">
              <a:off x="2379655" y="22472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0" name="Google Shape;24010;p55"/>
            <p:cNvSpPr/>
            <p:nvPr/>
          </p:nvSpPr>
          <p:spPr>
            <a:xfrm rot="10800000" flipH="1">
              <a:off x="3188821" y="1835070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1" name="Google Shape;24011;p55"/>
            <p:cNvSpPr/>
            <p:nvPr/>
          </p:nvSpPr>
          <p:spPr>
            <a:xfrm rot="-5400000">
              <a:off x="6437893" y="3297974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2" name="Google Shape;24012;p55"/>
            <p:cNvSpPr/>
            <p:nvPr/>
          </p:nvSpPr>
          <p:spPr>
            <a:xfrm rot="-5400000">
              <a:off x="7426754" y="3563094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3" name="Google Shape;24013;p55"/>
            <p:cNvSpPr/>
            <p:nvPr/>
          </p:nvSpPr>
          <p:spPr>
            <a:xfrm rot="-5400000">
              <a:off x="6614851" y="4703634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4" name="Google Shape;24014;p55"/>
            <p:cNvSpPr/>
            <p:nvPr/>
          </p:nvSpPr>
          <p:spPr>
            <a:xfrm rot="-5400000">
              <a:off x="8881564" y="4140694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5" name="Google Shape;24015;p55"/>
            <p:cNvSpPr/>
            <p:nvPr/>
          </p:nvSpPr>
          <p:spPr>
            <a:xfrm rot="-5400000">
              <a:off x="7511314" y="4294041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6" name="Google Shape;24016;p55"/>
            <p:cNvSpPr/>
            <p:nvPr/>
          </p:nvSpPr>
          <p:spPr>
            <a:xfrm rot="-5400000">
              <a:off x="5855679" y="1873118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7" name="Google Shape;24017;p55"/>
            <p:cNvSpPr/>
            <p:nvPr/>
          </p:nvSpPr>
          <p:spPr>
            <a:xfrm rot="-5400000">
              <a:off x="6656524" y="2857254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8" name="Google Shape;24018;p55"/>
            <p:cNvSpPr/>
            <p:nvPr/>
          </p:nvSpPr>
          <p:spPr>
            <a:xfrm rot="-5400000">
              <a:off x="7274485" y="3966392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9" name="Google Shape;24019;p55"/>
            <p:cNvSpPr/>
            <p:nvPr/>
          </p:nvSpPr>
          <p:spPr>
            <a:xfrm rot="-5400000">
              <a:off x="8443762" y="3936907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0" name="Google Shape;24020;p55"/>
            <p:cNvSpPr/>
            <p:nvPr/>
          </p:nvSpPr>
          <p:spPr>
            <a:xfrm rot="-5400000">
              <a:off x="8670718" y="3590250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1" name="Google Shape;24021;p55"/>
            <p:cNvSpPr/>
            <p:nvPr/>
          </p:nvSpPr>
          <p:spPr>
            <a:xfrm rot="-5400000">
              <a:off x="6164267" y="2286673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2" name="Google Shape;24022;p55"/>
            <p:cNvSpPr/>
            <p:nvPr/>
          </p:nvSpPr>
          <p:spPr>
            <a:xfrm rot="-5400000">
              <a:off x="8716418" y="435483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3" name="Google Shape;24023;p55"/>
            <p:cNvSpPr/>
            <p:nvPr/>
          </p:nvSpPr>
          <p:spPr>
            <a:xfrm rot="-5400000">
              <a:off x="7458880" y="468461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4" name="Google Shape;24024;p55"/>
            <p:cNvSpPr/>
            <p:nvPr/>
          </p:nvSpPr>
          <p:spPr>
            <a:xfrm rot="-5400000">
              <a:off x="7046617" y="3062005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5" name="Google Shape;24025;p55"/>
            <p:cNvSpPr/>
            <p:nvPr/>
          </p:nvSpPr>
          <p:spPr>
            <a:xfrm rot="-5400000">
              <a:off x="7078796" y="4271886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6" name="Google Shape;24026;p55"/>
            <p:cNvSpPr/>
            <p:nvPr/>
          </p:nvSpPr>
          <p:spPr>
            <a:xfrm rot="-5400000">
              <a:off x="6943689" y="3518748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7" name="Google Shape;24027;p55"/>
            <p:cNvSpPr/>
            <p:nvPr/>
          </p:nvSpPr>
          <p:spPr>
            <a:xfrm rot="-5400000" flipH="1">
              <a:off x="6867546" y="1701954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8" name="Google Shape;24028;p55"/>
            <p:cNvSpPr/>
            <p:nvPr/>
          </p:nvSpPr>
          <p:spPr>
            <a:xfrm rot="-5400000" flipH="1">
              <a:off x="6728032" y="2081749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9" name="Google Shape;24029;p55"/>
            <p:cNvSpPr/>
            <p:nvPr/>
          </p:nvSpPr>
          <p:spPr>
            <a:xfrm rot="-5400000" flipH="1">
              <a:off x="6580720" y="2418065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0" name="Google Shape;24030;p55"/>
            <p:cNvSpPr/>
            <p:nvPr/>
          </p:nvSpPr>
          <p:spPr>
            <a:xfrm rot="-5400000" flipH="1">
              <a:off x="7106104" y="2037835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1" name="Google Shape;24031;p55"/>
            <p:cNvSpPr/>
            <p:nvPr/>
          </p:nvSpPr>
          <p:spPr>
            <a:xfrm rot="-5400000" flipH="1">
              <a:off x="5855819" y="2855693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2" name="Google Shape;24032;p55"/>
            <p:cNvSpPr/>
            <p:nvPr/>
          </p:nvSpPr>
          <p:spPr>
            <a:xfrm rot="-5400000" flipH="1">
              <a:off x="8557992" y="4224196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3" name="Google Shape;24033;p55"/>
            <p:cNvSpPr/>
            <p:nvPr/>
          </p:nvSpPr>
          <p:spPr>
            <a:xfrm rot="-5400000" flipH="1">
              <a:off x="7075119" y="2427755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4" name="Google Shape;24034;p55"/>
            <p:cNvSpPr/>
            <p:nvPr/>
          </p:nvSpPr>
          <p:spPr>
            <a:xfrm rot="-5400000" flipH="1">
              <a:off x="6923371" y="255804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5" name="Google Shape;24035;p55"/>
            <p:cNvSpPr/>
            <p:nvPr/>
          </p:nvSpPr>
          <p:spPr>
            <a:xfrm rot="-5400000" flipH="1">
              <a:off x="7452482" y="411755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6" name="Google Shape;24036;p55"/>
            <p:cNvSpPr/>
            <p:nvPr/>
          </p:nvSpPr>
          <p:spPr>
            <a:xfrm rot="-5400000">
              <a:off x="8807099" y="641429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7" name="Google Shape;24037;p55"/>
            <p:cNvSpPr/>
            <p:nvPr/>
          </p:nvSpPr>
          <p:spPr>
            <a:xfrm>
              <a:off x="2963692" y="4896893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8" name="Google Shape;24038;p55"/>
            <p:cNvSpPr/>
            <p:nvPr/>
          </p:nvSpPr>
          <p:spPr>
            <a:xfrm>
              <a:off x="471112" y="4574671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9" name="Google Shape;24039;p55"/>
            <p:cNvSpPr/>
            <p:nvPr/>
          </p:nvSpPr>
          <p:spPr>
            <a:xfrm>
              <a:off x="2753463" y="4668875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0" name="Google Shape;24040;p55"/>
            <p:cNvSpPr/>
            <p:nvPr/>
          </p:nvSpPr>
          <p:spPr>
            <a:xfrm>
              <a:off x="6655795" y="4840317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1" name="Google Shape;24041;p55"/>
            <p:cNvSpPr/>
            <p:nvPr/>
          </p:nvSpPr>
          <p:spPr>
            <a:xfrm>
              <a:off x="4825185" y="4561639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2" name="Google Shape;24042;p55"/>
            <p:cNvSpPr/>
            <p:nvPr/>
          </p:nvSpPr>
          <p:spPr>
            <a:xfrm>
              <a:off x="4222013" y="4852496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3" name="Google Shape;24043;p55"/>
            <p:cNvSpPr/>
            <p:nvPr/>
          </p:nvSpPr>
          <p:spPr>
            <a:xfrm>
              <a:off x="2394971" y="4710131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4" name="Google Shape;24044;p55"/>
            <p:cNvSpPr/>
            <p:nvPr/>
          </p:nvSpPr>
          <p:spPr>
            <a:xfrm>
              <a:off x="261895" y="4144797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5" name="Google Shape;24045;p55"/>
            <p:cNvSpPr/>
            <p:nvPr/>
          </p:nvSpPr>
          <p:spPr>
            <a:xfrm>
              <a:off x="1147839" y="4589456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6" name="Google Shape;24046;p55"/>
            <p:cNvSpPr/>
            <p:nvPr/>
          </p:nvSpPr>
          <p:spPr>
            <a:xfrm>
              <a:off x="1651262" y="4079205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7" name="Google Shape;24047;p55"/>
            <p:cNvSpPr/>
            <p:nvPr/>
          </p:nvSpPr>
          <p:spPr>
            <a:xfrm>
              <a:off x="5460560" y="4603603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8" name="Google Shape;24048;p55"/>
            <p:cNvSpPr/>
            <p:nvPr/>
          </p:nvSpPr>
          <p:spPr>
            <a:xfrm>
              <a:off x="1698183" y="481064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9" name="Google Shape;24049;p55"/>
            <p:cNvSpPr/>
            <p:nvPr/>
          </p:nvSpPr>
          <p:spPr>
            <a:xfrm>
              <a:off x="201799" y="4466009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0" name="Google Shape;24050;p55"/>
            <p:cNvSpPr/>
            <p:nvPr/>
          </p:nvSpPr>
          <p:spPr>
            <a:xfrm>
              <a:off x="3465751" y="4816833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1" name="Google Shape;24051;p55"/>
            <p:cNvSpPr/>
            <p:nvPr/>
          </p:nvSpPr>
          <p:spPr>
            <a:xfrm>
              <a:off x="2625602" y="5006428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2" name="Google Shape;24052;p55"/>
            <p:cNvSpPr/>
            <p:nvPr/>
          </p:nvSpPr>
          <p:spPr>
            <a:xfrm>
              <a:off x="2785939" y="4360921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3" name="Google Shape;24053;p55"/>
            <p:cNvSpPr/>
            <p:nvPr/>
          </p:nvSpPr>
          <p:spPr>
            <a:xfrm>
              <a:off x="189850" y="4847376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4" name="Google Shape;24054;p55"/>
            <p:cNvSpPr/>
            <p:nvPr/>
          </p:nvSpPr>
          <p:spPr>
            <a:xfrm flipH="1">
              <a:off x="2255392" y="3721275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5" name="Google Shape;24055;p55"/>
            <p:cNvSpPr/>
            <p:nvPr/>
          </p:nvSpPr>
          <p:spPr>
            <a:xfrm flipH="1">
              <a:off x="1929748" y="3759794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6" name="Google Shape;24056;p55"/>
            <p:cNvSpPr/>
            <p:nvPr/>
          </p:nvSpPr>
          <p:spPr>
            <a:xfrm flipH="1">
              <a:off x="3183433" y="4265621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7" name="Google Shape;24057;p55"/>
            <p:cNvSpPr/>
            <p:nvPr/>
          </p:nvSpPr>
          <p:spPr>
            <a:xfrm flipH="1">
              <a:off x="1435716" y="4350612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8" name="Google Shape;24058;p55"/>
            <p:cNvSpPr/>
            <p:nvPr/>
          </p:nvSpPr>
          <p:spPr>
            <a:xfrm flipH="1">
              <a:off x="1933866" y="4594998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9" name="Google Shape;24059;p55"/>
            <p:cNvSpPr/>
            <p:nvPr/>
          </p:nvSpPr>
          <p:spPr>
            <a:xfrm flipH="1">
              <a:off x="5826957" y="4975631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0" name="Google Shape;24060;p55"/>
            <p:cNvSpPr/>
            <p:nvPr/>
          </p:nvSpPr>
          <p:spPr>
            <a:xfrm flipH="1">
              <a:off x="5920051" y="4707077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1" name="Google Shape;24061;p55"/>
            <p:cNvSpPr/>
            <p:nvPr/>
          </p:nvSpPr>
          <p:spPr>
            <a:xfrm flipH="1">
              <a:off x="2402654" y="4088599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2" name="Google Shape;24062;p55"/>
            <p:cNvSpPr/>
            <p:nvPr/>
          </p:nvSpPr>
          <p:spPr>
            <a:xfrm flipH="1">
              <a:off x="2060344" y="4210513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3" name="Google Shape;24063;p55"/>
            <p:cNvSpPr/>
            <p:nvPr/>
          </p:nvSpPr>
          <p:spPr>
            <a:xfrm rot="10800000" flipH="1">
              <a:off x="4535130" y="4810639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4" name="Google Shape;24064;p55"/>
            <p:cNvSpPr/>
            <p:nvPr/>
          </p:nvSpPr>
          <p:spPr>
            <a:xfrm rot="10800000" flipH="1">
              <a:off x="7364662" y="4897030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5" name="Google Shape;24065;p55"/>
            <p:cNvSpPr/>
            <p:nvPr/>
          </p:nvSpPr>
          <p:spPr>
            <a:xfrm rot="10800000" flipH="1">
              <a:off x="3162438" y="4666650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6" name="Google Shape;24066;p55"/>
            <p:cNvSpPr/>
            <p:nvPr/>
          </p:nvSpPr>
          <p:spPr>
            <a:xfrm rot="10800000" flipH="1">
              <a:off x="7867920" y="4559015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7" name="Google Shape;24067;p55"/>
            <p:cNvSpPr/>
            <p:nvPr/>
          </p:nvSpPr>
          <p:spPr>
            <a:xfrm rot="10800000" flipH="1">
              <a:off x="3602098" y="4325302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8" name="Google Shape;24068;p55"/>
            <p:cNvSpPr/>
            <p:nvPr/>
          </p:nvSpPr>
          <p:spPr>
            <a:xfrm rot="10800000" flipH="1">
              <a:off x="5530138" y="4911830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9" name="Google Shape;24069;p55"/>
            <p:cNvSpPr/>
            <p:nvPr/>
          </p:nvSpPr>
          <p:spPr>
            <a:xfrm rot="10800000" flipH="1">
              <a:off x="8747946" y="4902554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0" name="Google Shape;24070;p55"/>
            <p:cNvSpPr/>
            <p:nvPr/>
          </p:nvSpPr>
          <p:spPr>
            <a:xfrm rot="10800000" flipH="1">
              <a:off x="3920145" y="4027480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1" name="Google Shape;24071;p55"/>
            <p:cNvSpPr/>
            <p:nvPr/>
          </p:nvSpPr>
          <p:spPr>
            <a:xfrm rot="10800000" flipH="1">
              <a:off x="7908601" y="4897013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2" name="Google Shape;24072;p55"/>
            <p:cNvSpPr/>
            <p:nvPr/>
          </p:nvSpPr>
          <p:spPr>
            <a:xfrm rot="10800000" flipH="1">
              <a:off x="8263362" y="4678160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3" name="Google Shape;24073;p55"/>
            <p:cNvSpPr/>
            <p:nvPr/>
          </p:nvSpPr>
          <p:spPr>
            <a:xfrm rot="10800000" flipH="1">
              <a:off x="5062260" y="501437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4" name="Google Shape;24074;p55"/>
            <p:cNvSpPr/>
            <p:nvPr/>
          </p:nvSpPr>
          <p:spPr>
            <a:xfrm rot="10800000" flipH="1">
              <a:off x="7008383" y="459511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5" name="Google Shape;24075;p55"/>
            <p:cNvSpPr/>
            <p:nvPr/>
          </p:nvSpPr>
          <p:spPr>
            <a:xfrm rot="10800000" flipH="1">
              <a:off x="6522899" y="501187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6" name="Google Shape;24076;p55"/>
            <p:cNvSpPr/>
            <p:nvPr/>
          </p:nvSpPr>
          <p:spPr>
            <a:xfrm rot="10800000" flipH="1">
              <a:off x="4825176" y="4255993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7" name="Google Shape;24077;p55"/>
            <p:cNvSpPr/>
            <p:nvPr/>
          </p:nvSpPr>
          <p:spPr>
            <a:xfrm rot="10800000" flipH="1">
              <a:off x="3801114" y="4644633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8" name="Google Shape;24078;p55"/>
            <p:cNvSpPr/>
            <p:nvPr/>
          </p:nvSpPr>
          <p:spPr>
            <a:xfrm rot="10800000" flipH="1">
              <a:off x="6242864" y="3650405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9" name="Google Shape;24079;p55"/>
            <p:cNvSpPr/>
            <p:nvPr/>
          </p:nvSpPr>
          <p:spPr>
            <a:xfrm rot="10800000" flipH="1">
              <a:off x="4355000" y="4345488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0" name="Google Shape;24080;p55"/>
            <p:cNvSpPr/>
            <p:nvPr/>
          </p:nvSpPr>
          <p:spPr>
            <a:xfrm rot="10800000">
              <a:off x="6131142" y="4380978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1" name="Google Shape;24081;p55"/>
            <p:cNvSpPr/>
            <p:nvPr/>
          </p:nvSpPr>
          <p:spPr>
            <a:xfrm rot="10800000">
              <a:off x="5824398" y="4244268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2" name="Google Shape;24082;p55"/>
            <p:cNvSpPr/>
            <p:nvPr/>
          </p:nvSpPr>
          <p:spPr>
            <a:xfrm rot="10800000">
              <a:off x="7867933" y="4140699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3" name="Google Shape;24083;p55"/>
            <p:cNvSpPr/>
            <p:nvPr/>
          </p:nvSpPr>
          <p:spPr>
            <a:xfrm rot="10800000">
              <a:off x="5175366" y="4406414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4" name="Google Shape;24084;p55"/>
            <p:cNvSpPr/>
            <p:nvPr/>
          </p:nvSpPr>
          <p:spPr>
            <a:xfrm rot="10800000">
              <a:off x="5788441" y="3887275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5" name="Google Shape;24085;p55"/>
            <p:cNvSpPr/>
            <p:nvPr/>
          </p:nvSpPr>
          <p:spPr>
            <a:xfrm rot="10800000">
              <a:off x="6627657" y="4246684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6" name="Google Shape;24086;p55"/>
            <p:cNvSpPr/>
            <p:nvPr/>
          </p:nvSpPr>
          <p:spPr>
            <a:xfrm rot="10800000">
              <a:off x="6243864" y="46454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7" name="Google Shape;24087;p55"/>
            <p:cNvSpPr/>
            <p:nvPr/>
          </p:nvSpPr>
          <p:spPr>
            <a:xfrm rot="10800000">
              <a:off x="6739829" y="3858824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8" name="Google Shape;24088;p55"/>
            <p:cNvSpPr/>
            <p:nvPr/>
          </p:nvSpPr>
          <p:spPr>
            <a:xfrm rot="10800000">
              <a:off x="5459569" y="4227633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9" name="Google Shape;24089;p55"/>
            <p:cNvSpPr/>
            <p:nvPr/>
          </p:nvSpPr>
          <p:spPr>
            <a:xfrm rot="10800000" flipH="1">
              <a:off x="1874423" y="1457649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0" name="Google Shape;24090;p55"/>
            <p:cNvSpPr/>
            <p:nvPr/>
          </p:nvSpPr>
          <p:spPr>
            <a:xfrm rot="-5400000">
              <a:off x="7273617" y="1644380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091" name="Google Shape;24091;p55"/>
            <p:cNvGrpSpPr/>
            <p:nvPr/>
          </p:nvGrpSpPr>
          <p:grpSpPr>
            <a:xfrm rot="5400000">
              <a:off x="6199788" y="1372590"/>
              <a:ext cx="3964145" cy="1455821"/>
              <a:chOff x="3233388" y="140740"/>
              <a:chExt cx="3964145" cy="1455821"/>
            </a:xfrm>
          </p:grpSpPr>
          <p:sp>
            <p:nvSpPr>
              <p:cNvPr id="24092" name="Google Shape;24092;p55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3" name="Google Shape;24093;p55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4" name="Google Shape;24094;p55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5" name="Google Shape;24095;p55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6" name="Google Shape;24096;p55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7" name="Google Shape;24097;p55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8" name="Google Shape;24098;p55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9" name="Google Shape;24099;p55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0" name="Google Shape;24100;p55"/>
              <p:cNvSpPr/>
              <p:nvPr/>
            </p:nvSpPr>
            <p:spPr>
              <a:xfrm rot="10800000" flipH="1">
                <a:off x="5239937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1" name="Google Shape;24101;p55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2" name="Google Shape;24102;p55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3" name="Google Shape;24103;p55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4" name="Google Shape;24104;p55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5" name="Google Shape;24105;p55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6" name="Google Shape;24106;p55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7" name="Google Shape;24107;p55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8" name="Google Shape;24108;p55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9" name="Google Shape;24109;p55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0" name="Google Shape;24110;p55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1" name="Google Shape;24111;p55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2" name="Google Shape;24112;p55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3" name="Google Shape;24113;p55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4" name="Google Shape;24114;p55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5" name="Google Shape;24115;p55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6" name="Google Shape;24116;p55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7" name="Google Shape;24117;p55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118" name="Google Shape;24118;p55"/>
            <p:cNvSpPr/>
            <p:nvPr/>
          </p:nvSpPr>
          <p:spPr>
            <a:xfrm rot="-5400000" flipH="1">
              <a:off x="6408804" y="1645169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9" name="Google Shape;24119;p55"/>
            <p:cNvSpPr/>
            <p:nvPr/>
          </p:nvSpPr>
          <p:spPr>
            <a:xfrm rot="10800000">
              <a:off x="4228830" y="1192853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0" name="Google Shape;24120;p55"/>
            <p:cNvSpPr/>
            <p:nvPr/>
          </p:nvSpPr>
          <p:spPr>
            <a:xfrm rot="10800000">
              <a:off x="5446704" y="146307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1" name="Google Shape;24121;p55"/>
            <p:cNvSpPr/>
            <p:nvPr/>
          </p:nvSpPr>
          <p:spPr>
            <a:xfrm rot="10800000">
              <a:off x="4326649" y="1429493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2" name="Google Shape;24122;p55"/>
            <p:cNvSpPr/>
            <p:nvPr/>
          </p:nvSpPr>
          <p:spPr>
            <a:xfrm rot="10800000">
              <a:off x="4009721" y="2218151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123" name="Google Shape;24123;p55"/>
            <p:cNvGrpSpPr/>
            <p:nvPr/>
          </p:nvGrpSpPr>
          <p:grpSpPr>
            <a:xfrm>
              <a:off x="234224" y="118425"/>
              <a:ext cx="3532446" cy="1609151"/>
              <a:chOff x="140599" y="118425"/>
              <a:chExt cx="3532446" cy="1609151"/>
            </a:xfrm>
          </p:grpSpPr>
          <p:sp>
            <p:nvSpPr>
              <p:cNvPr id="24124" name="Google Shape;24124;p55"/>
              <p:cNvSpPr/>
              <p:nvPr/>
            </p:nvSpPr>
            <p:spPr>
              <a:xfrm>
                <a:off x="703605" y="276605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25" name="Google Shape;24125;p55"/>
              <p:cNvSpPr/>
              <p:nvPr/>
            </p:nvSpPr>
            <p:spPr>
              <a:xfrm>
                <a:off x="438762" y="1265458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26" name="Google Shape;24126;p55"/>
              <p:cNvSpPr/>
              <p:nvPr/>
            </p:nvSpPr>
            <p:spPr>
              <a:xfrm>
                <a:off x="322613" y="11842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27" name="Google Shape;24127;p55"/>
              <p:cNvSpPr/>
              <p:nvPr/>
            </p:nvSpPr>
            <p:spPr>
              <a:xfrm>
                <a:off x="3632370" y="320667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28" name="Google Shape;24128;p55"/>
              <p:cNvSpPr/>
              <p:nvPr/>
            </p:nvSpPr>
            <p:spPr>
              <a:xfrm>
                <a:off x="568548" y="863464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29" name="Google Shape;24129;p55"/>
              <p:cNvSpPr/>
              <p:nvPr/>
            </p:nvSpPr>
            <p:spPr>
              <a:xfrm>
                <a:off x="1698613" y="226284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30" name="Google Shape;24130;p55"/>
              <p:cNvSpPr/>
              <p:nvPr/>
            </p:nvSpPr>
            <p:spPr>
              <a:xfrm>
                <a:off x="332845" y="700122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31" name="Google Shape;24131;p55"/>
              <p:cNvSpPr/>
              <p:nvPr/>
            </p:nvSpPr>
            <p:spPr>
              <a:xfrm>
                <a:off x="1722212" y="63453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32" name="Google Shape;24132;p55"/>
              <p:cNvSpPr/>
              <p:nvPr/>
            </p:nvSpPr>
            <p:spPr>
              <a:xfrm>
                <a:off x="1230735" y="13101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33" name="Google Shape;24133;p55"/>
              <p:cNvSpPr/>
              <p:nvPr/>
            </p:nvSpPr>
            <p:spPr>
              <a:xfrm>
                <a:off x="600808" y="156907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34" name="Google Shape;24134;p55"/>
              <p:cNvSpPr/>
              <p:nvPr/>
            </p:nvSpPr>
            <p:spPr>
              <a:xfrm>
                <a:off x="140599" y="1048834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35" name="Google Shape;24135;p55"/>
              <p:cNvSpPr/>
              <p:nvPr/>
            </p:nvSpPr>
            <p:spPr>
              <a:xfrm>
                <a:off x="927051" y="523633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36" name="Google Shape;24136;p55"/>
              <p:cNvSpPr/>
              <p:nvPr/>
            </p:nvSpPr>
            <p:spPr>
              <a:xfrm>
                <a:off x="194752" y="45597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37" name="Google Shape;24137;p55"/>
              <p:cNvSpPr/>
              <p:nvPr/>
            </p:nvSpPr>
            <p:spPr>
              <a:xfrm>
                <a:off x="2856889" y="916246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38" name="Google Shape;24138;p55"/>
              <p:cNvSpPr/>
              <p:nvPr/>
            </p:nvSpPr>
            <p:spPr>
              <a:xfrm>
                <a:off x="300425" y="16832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39" name="Google Shape;24139;p55"/>
              <p:cNvSpPr/>
              <p:nvPr/>
            </p:nvSpPr>
            <p:spPr>
              <a:xfrm flipH="1">
                <a:off x="2326342" y="276600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40" name="Google Shape;24140;p55"/>
              <p:cNvSpPr/>
              <p:nvPr/>
            </p:nvSpPr>
            <p:spPr>
              <a:xfrm flipH="1">
                <a:off x="2000698" y="315119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41" name="Google Shape;24141;p55"/>
              <p:cNvSpPr/>
              <p:nvPr/>
            </p:nvSpPr>
            <p:spPr>
              <a:xfrm flipH="1">
                <a:off x="3254383" y="82094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42" name="Google Shape;24142;p55"/>
              <p:cNvSpPr/>
              <p:nvPr/>
            </p:nvSpPr>
            <p:spPr>
              <a:xfrm flipH="1">
                <a:off x="1343841" y="73169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43" name="Google Shape;24143;p55"/>
              <p:cNvSpPr/>
              <p:nvPr/>
            </p:nvSpPr>
            <p:spPr>
              <a:xfrm flipH="1">
                <a:off x="2803532" y="455981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44" name="Google Shape;24144;p55"/>
              <p:cNvSpPr/>
              <p:nvPr/>
            </p:nvSpPr>
            <p:spPr>
              <a:xfrm flipH="1">
                <a:off x="2896626" y="187427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45" name="Google Shape;24145;p55"/>
              <p:cNvSpPr/>
              <p:nvPr/>
            </p:nvSpPr>
            <p:spPr>
              <a:xfrm flipH="1">
                <a:off x="2473604" y="64392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46" name="Google Shape;24146;p55"/>
              <p:cNvSpPr/>
              <p:nvPr/>
            </p:nvSpPr>
            <p:spPr>
              <a:xfrm flipH="1">
                <a:off x="2131294" y="76583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47" name="Google Shape;24147;p55"/>
              <p:cNvSpPr/>
              <p:nvPr/>
            </p:nvSpPr>
            <p:spPr>
              <a:xfrm flipH="1">
                <a:off x="2004816" y="1150323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48" name="Google Shape;24148;p55"/>
              <p:cNvSpPr/>
              <p:nvPr/>
            </p:nvSpPr>
            <p:spPr>
              <a:xfrm>
                <a:off x="1218789" y="1144781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49" name="Google Shape;24149;p55"/>
              <p:cNvSpPr/>
              <p:nvPr/>
            </p:nvSpPr>
            <p:spPr>
              <a:xfrm>
                <a:off x="2465921" y="1265456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150" name="Google Shape;24150;p55"/>
            <p:cNvSpPr/>
            <p:nvPr/>
          </p:nvSpPr>
          <p:spPr>
            <a:xfrm rot="10800000">
              <a:off x="3465760" y="1210623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151" name="Google Shape;24151;p55"/>
            <p:cNvGrpSpPr/>
            <p:nvPr/>
          </p:nvGrpSpPr>
          <p:grpSpPr>
            <a:xfrm>
              <a:off x="3327013" y="140740"/>
              <a:ext cx="3964145" cy="1455821"/>
              <a:chOff x="3233388" y="140740"/>
              <a:chExt cx="3964145" cy="1455821"/>
            </a:xfrm>
          </p:grpSpPr>
          <p:sp>
            <p:nvSpPr>
              <p:cNvPr id="24152" name="Google Shape;24152;p55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53" name="Google Shape;24153;p55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54" name="Google Shape;24154;p55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55" name="Google Shape;24155;p55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56" name="Google Shape;24156;p55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57" name="Google Shape;24157;p55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58" name="Google Shape;24158;p55"/>
              <p:cNvSpPr/>
              <p:nvPr/>
            </p:nvSpPr>
            <p:spPr>
              <a:xfrm rot="10800000" flipH="1">
                <a:off x="5239937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59" name="Google Shape;24159;p55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0" name="Google Shape;24160;p55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1" name="Google Shape;24161;p55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2" name="Google Shape;24162;p55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3" name="Google Shape;24163;p55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4" name="Google Shape;24164;p55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5" name="Google Shape;24165;p55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6" name="Google Shape;24166;p55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7" name="Google Shape;24167;p55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8" name="Google Shape;24168;p55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9" name="Google Shape;24169;p55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70" name="Google Shape;24170;p55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71" name="Google Shape;24171;p55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72" name="Google Shape;24172;p55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73" name="Google Shape;24173;p55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74" name="Google Shape;24174;p55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75" name="Google Shape;24175;p55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76" name="Google Shape;24176;p55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77" name="Google Shape;24177;p55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178" name="Google Shape;24178;p55"/>
          <p:cNvGrpSpPr/>
          <p:nvPr/>
        </p:nvGrpSpPr>
        <p:grpSpPr>
          <a:xfrm>
            <a:off x="7313947" y="-52208"/>
            <a:ext cx="2705094" cy="3268077"/>
            <a:chOff x="7313947" y="-52208"/>
            <a:chExt cx="2705094" cy="3268077"/>
          </a:xfrm>
        </p:grpSpPr>
        <p:grpSp>
          <p:nvGrpSpPr>
            <p:cNvPr id="24179" name="Google Shape;24179;p55"/>
            <p:cNvGrpSpPr/>
            <p:nvPr/>
          </p:nvGrpSpPr>
          <p:grpSpPr>
            <a:xfrm rot="-8222891" flipH="1">
              <a:off x="7816945" y="779451"/>
              <a:ext cx="1699097" cy="2145014"/>
              <a:chOff x="146217" y="2712579"/>
              <a:chExt cx="1552966" cy="1960401"/>
            </a:xfrm>
          </p:grpSpPr>
          <p:grpSp>
            <p:nvGrpSpPr>
              <p:cNvPr id="24180" name="Google Shape;24180;p55"/>
              <p:cNvGrpSpPr/>
              <p:nvPr/>
            </p:nvGrpSpPr>
            <p:grpSpPr>
              <a:xfrm>
                <a:off x="146217" y="2712579"/>
                <a:ext cx="1134008" cy="607901"/>
                <a:chOff x="5206900" y="826150"/>
                <a:chExt cx="599275" cy="321250"/>
              </a:xfrm>
            </p:grpSpPr>
            <p:sp>
              <p:nvSpPr>
                <p:cNvPr id="24181" name="Google Shape;24181;p55"/>
                <p:cNvSpPr/>
                <p:nvPr/>
              </p:nvSpPr>
              <p:spPr>
                <a:xfrm>
                  <a:off x="5206900" y="828950"/>
                  <a:ext cx="25225" cy="2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9" h="1025" extrusionOk="0">
                      <a:moveTo>
                        <a:pt x="1008" y="448"/>
                      </a:moveTo>
                      <a:cubicBezTo>
                        <a:pt x="1008" y="832"/>
                        <a:pt x="544" y="1024"/>
                        <a:pt x="272" y="752"/>
                      </a:cubicBezTo>
                      <a:cubicBezTo>
                        <a:pt x="0" y="480"/>
                        <a:pt x="192" y="0"/>
                        <a:pt x="576" y="0"/>
                      </a:cubicBezTo>
                      <a:cubicBezTo>
                        <a:pt x="816" y="0"/>
                        <a:pt x="1008" y="208"/>
                        <a:pt x="1008" y="44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82" name="Google Shape;24182;p55"/>
                <p:cNvSpPr/>
                <p:nvPr/>
              </p:nvSpPr>
              <p:spPr>
                <a:xfrm>
                  <a:off x="5468125" y="1067750"/>
                  <a:ext cx="25625" cy="2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09" extrusionOk="0">
                      <a:moveTo>
                        <a:pt x="1024" y="433"/>
                      </a:moveTo>
                      <a:cubicBezTo>
                        <a:pt x="1024" y="817"/>
                        <a:pt x="560" y="1009"/>
                        <a:pt x="288" y="737"/>
                      </a:cubicBezTo>
                      <a:cubicBezTo>
                        <a:pt x="0" y="465"/>
                        <a:pt x="208" y="1"/>
                        <a:pt x="592" y="1"/>
                      </a:cubicBezTo>
                      <a:cubicBezTo>
                        <a:pt x="832" y="1"/>
                        <a:pt x="1024" y="193"/>
                        <a:pt x="1024" y="43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83" name="Google Shape;24183;p55"/>
                <p:cNvSpPr/>
                <p:nvPr/>
              </p:nvSpPr>
              <p:spPr>
                <a:xfrm>
                  <a:off x="5679325" y="1085750"/>
                  <a:ext cx="25625" cy="2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26" extrusionOk="0">
                      <a:moveTo>
                        <a:pt x="1025" y="433"/>
                      </a:moveTo>
                      <a:cubicBezTo>
                        <a:pt x="1025" y="833"/>
                        <a:pt x="545" y="1025"/>
                        <a:pt x="273" y="753"/>
                      </a:cubicBezTo>
                      <a:cubicBezTo>
                        <a:pt x="1" y="481"/>
                        <a:pt x="193" y="1"/>
                        <a:pt x="577" y="1"/>
                      </a:cubicBezTo>
                      <a:cubicBezTo>
                        <a:pt x="817" y="1"/>
                        <a:pt x="1025" y="193"/>
                        <a:pt x="1025" y="43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84" name="Google Shape;24184;p55"/>
                <p:cNvSpPr/>
                <p:nvPr/>
              </p:nvSpPr>
              <p:spPr>
                <a:xfrm>
                  <a:off x="5318900" y="877350"/>
                  <a:ext cx="4425" cy="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80"/>
                      </a:moveTo>
                      <a:cubicBezTo>
                        <a:pt x="177" y="128"/>
                        <a:pt x="145" y="176"/>
                        <a:pt x="97" y="176"/>
                      </a:cubicBezTo>
                      <a:cubicBezTo>
                        <a:pt x="49" y="176"/>
                        <a:pt x="1" y="128"/>
                        <a:pt x="1" y="80"/>
                      </a:cubicBezTo>
                      <a:cubicBezTo>
                        <a:pt x="1" y="32"/>
                        <a:pt x="49" y="0"/>
                        <a:pt x="97" y="0"/>
                      </a:cubicBezTo>
                      <a:cubicBezTo>
                        <a:pt x="145" y="0"/>
                        <a:pt x="177" y="32"/>
                        <a:pt x="177" y="8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85" name="Google Shape;24185;p55"/>
                <p:cNvSpPr/>
                <p:nvPr/>
              </p:nvSpPr>
              <p:spPr>
                <a:xfrm>
                  <a:off x="5749725" y="10213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1" y="97"/>
                      </a:moveTo>
                      <a:cubicBezTo>
                        <a:pt x="241" y="241"/>
                        <a:pt x="1" y="1"/>
                        <a:pt x="145" y="1"/>
                      </a:cubicBezTo>
                      <a:cubicBezTo>
                        <a:pt x="193" y="1"/>
                        <a:pt x="225" y="49"/>
                        <a:pt x="241" y="97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86" name="Google Shape;24186;p55"/>
                <p:cNvSpPr/>
                <p:nvPr/>
              </p:nvSpPr>
              <p:spPr>
                <a:xfrm>
                  <a:off x="5527725" y="8749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0" y="96"/>
                      </a:moveTo>
                      <a:cubicBezTo>
                        <a:pt x="240" y="240"/>
                        <a:pt x="0" y="0"/>
                        <a:pt x="144" y="0"/>
                      </a:cubicBezTo>
                      <a:cubicBezTo>
                        <a:pt x="192" y="0"/>
                        <a:pt x="240" y="48"/>
                        <a:pt x="240" y="96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87" name="Google Shape;24187;p55"/>
                <p:cNvSpPr/>
                <p:nvPr/>
              </p:nvSpPr>
              <p:spPr>
                <a:xfrm>
                  <a:off x="5418900" y="861350"/>
                  <a:ext cx="6025" cy="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25" extrusionOk="0">
                      <a:moveTo>
                        <a:pt x="241" y="64"/>
                      </a:moveTo>
                      <a:cubicBezTo>
                        <a:pt x="241" y="112"/>
                        <a:pt x="225" y="160"/>
                        <a:pt x="177" y="176"/>
                      </a:cubicBezTo>
                      <a:cubicBezTo>
                        <a:pt x="49" y="224"/>
                        <a:pt x="1" y="32"/>
                        <a:pt x="129" y="16"/>
                      </a:cubicBezTo>
                      <a:cubicBezTo>
                        <a:pt x="177" y="0"/>
                        <a:pt x="225" y="16"/>
                        <a:pt x="241" y="64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88" name="Google Shape;24188;p55"/>
                <p:cNvSpPr/>
                <p:nvPr/>
              </p:nvSpPr>
              <p:spPr>
                <a:xfrm>
                  <a:off x="5634925" y="98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1" y="209"/>
                      </a:moveTo>
                      <a:cubicBezTo>
                        <a:pt x="481" y="385"/>
                        <a:pt x="257" y="481"/>
                        <a:pt x="129" y="353"/>
                      </a:cubicBezTo>
                      <a:cubicBezTo>
                        <a:pt x="1" y="225"/>
                        <a:pt x="97" y="1"/>
                        <a:pt x="273" y="1"/>
                      </a:cubicBezTo>
                      <a:cubicBezTo>
                        <a:pt x="385" y="1"/>
                        <a:pt x="481" y="97"/>
                        <a:pt x="481" y="20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89" name="Google Shape;24189;p55"/>
                <p:cNvSpPr/>
                <p:nvPr/>
              </p:nvSpPr>
              <p:spPr>
                <a:xfrm>
                  <a:off x="5717725" y="1135775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2"/>
                      </a:moveTo>
                      <a:cubicBezTo>
                        <a:pt x="465" y="368"/>
                        <a:pt x="257" y="464"/>
                        <a:pt x="129" y="336"/>
                      </a:cubicBezTo>
                      <a:cubicBezTo>
                        <a:pt x="1" y="208"/>
                        <a:pt x="81" y="0"/>
                        <a:pt x="273" y="0"/>
                      </a:cubicBezTo>
                      <a:cubicBezTo>
                        <a:pt x="385" y="0"/>
                        <a:pt x="465" y="80"/>
                        <a:pt x="465" y="192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90" name="Google Shape;24190;p55"/>
                <p:cNvSpPr/>
                <p:nvPr/>
              </p:nvSpPr>
              <p:spPr>
                <a:xfrm>
                  <a:off x="5316900" y="997350"/>
                  <a:ext cx="116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81" extrusionOk="0">
                      <a:moveTo>
                        <a:pt x="465" y="209"/>
                      </a:moveTo>
                      <a:cubicBezTo>
                        <a:pt x="465" y="385"/>
                        <a:pt x="257" y="481"/>
                        <a:pt x="129" y="353"/>
                      </a:cubicBezTo>
                      <a:cubicBezTo>
                        <a:pt x="1" y="225"/>
                        <a:pt x="81" y="1"/>
                        <a:pt x="273" y="1"/>
                      </a:cubicBezTo>
                      <a:cubicBezTo>
                        <a:pt x="369" y="1"/>
                        <a:pt x="465" y="97"/>
                        <a:pt x="465" y="20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91" name="Google Shape;24191;p55"/>
                <p:cNvSpPr/>
                <p:nvPr/>
              </p:nvSpPr>
              <p:spPr>
                <a:xfrm>
                  <a:off x="5331700" y="1124575"/>
                  <a:ext cx="120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65" extrusionOk="0">
                      <a:moveTo>
                        <a:pt x="481" y="208"/>
                      </a:moveTo>
                      <a:cubicBezTo>
                        <a:pt x="481" y="384"/>
                        <a:pt x="257" y="464"/>
                        <a:pt x="129" y="352"/>
                      </a:cubicBezTo>
                      <a:cubicBezTo>
                        <a:pt x="1" y="224"/>
                        <a:pt x="97" y="0"/>
                        <a:pt x="273" y="0"/>
                      </a:cubicBezTo>
                      <a:cubicBezTo>
                        <a:pt x="385" y="0"/>
                        <a:pt x="481" y="96"/>
                        <a:pt x="481" y="20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92" name="Google Shape;24192;p55"/>
                <p:cNvSpPr/>
                <p:nvPr/>
              </p:nvSpPr>
              <p:spPr>
                <a:xfrm>
                  <a:off x="5794150" y="90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0" y="208"/>
                      </a:moveTo>
                      <a:cubicBezTo>
                        <a:pt x="480" y="384"/>
                        <a:pt x="256" y="480"/>
                        <a:pt x="128" y="352"/>
                      </a:cubicBezTo>
                      <a:cubicBezTo>
                        <a:pt x="0" y="224"/>
                        <a:pt x="96" y="0"/>
                        <a:pt x="272" y="0"/>
                      </a:cubicBezTo>
                      <a:cubicBezTo>
                        <a:pt x="384" y="0"/>
                        <a:pt x="480" y="96"/>
                        <a:pt x="480" y="20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93" name="Google Shape;24193;p55"/>
                <p:cNvSpPr/>
                <p:nvPr/>
              </p:nvSpPr>
              <p:spPr>
                <a:xfrm>
                  <a:off x="5290500" y="924950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3"/>
                      </a:moveTo>
                      <a:cubicBezTo>
                        <a:pt x="465" y="369"/>
                        <a:pt x="257" y="465"/>
                        <a:pt x="129" y="337"/>
                      </a:cubicBezTo>
                      <a:cubicBezTo>
                        <a:pt x="1" y="209"/>
                        <a:pt x="97" y="0"/>
                        <a:pt x="273" y="0"/>
                      </a:cubicBezTo>
                      <a:cubicBezTo>
                        <a:pt x="385" y="0"/>
                        <a:pt x="465" y="81"/>
                        <a:pt x="465" y="19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94" name="Google Shape;24194;p55"/>
                <p:cNvSpPr/>
                <p:nvPr/>
              </p:nvSpPr>
              <p:spPr>
                <a:xfrm>
                  <a:off x="5680925" y="826150"/>
                  <a:ext cx="43225" cy="4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extrusionOk="0">
                      <a:moveTo>
                        <a:pt x="865" y="1728"/>
                      </a:moveTo>
                      <a:lnTo>
                        <a:pt x="865" y="1728"/>
                      </a:lnTo>
                      <a:cubicBezTo>
                        <a:pt x="865" y="1248"/>
                        <a:pt x="481" y="864"/>
                        <a:pt x="1" y="864"/>
                      </a:cubicBezTo>
                      <a:lnTo>
                        <a:pt x="1" y="864"/>
                      </a:lnTo>
                      <a:cubicBezTo>
                        <a:pt x="481" y="864"/>
                        <a:pt x="865" y="480"/>
                        <a:pt x="865" y="0"/>
                      </a:cubicBezTo>
                      <a:lnTo>
                        <a:pt x="865" y="0"/>
                      </a:lnTo>
                      <a:cubicBezTo>
                        <a:pt x="865" y="480"/>
                        <a:pt x="1265" y="864"/>
                        <a:pt x="1729" y="864"/>
                      </a:cubicBezTo>
                      <a:lnTo>
                        <a:pt x="1729" y="864"/>
                      </a:lnTo>
                      <a:cubicBezTo>
                        <a:pt x="1265" y="864"/>
                        <a:pt x="865" y="1248"/>
                        <a:pt x="865" y="172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4195" name="Google Shape;24195;p55"/>
              <p:cNvGrpSpPr/>
              <p:nvPr/>
            </p:nvGrpSpPr>
            <p:grpSpPr>
              <a:xfrm rot="-9256633">
                <a:off x="489429" y="3110262"/>
                <a:ext cx="1134020" cy="607908"/>
                <a:chOff x="5206900" y="826150"/>
                <a:chExt cx="599275" cy="321250"/>
              </a:xfrm>
            </p:grpSpPr>
            <p:sp>
              <p:nvSpPr>
                <p:cNvPr id="24196" name="Google Shape;24196;p55"/>
                <p:cNvSpPr/>
                <p:nvPr/>
              </p:nvSpPr>
              <p:spPr>
                <a:xfrm>
                  <a:off x="5206900" y="828950"/>
                  <a:ext cx="25225" cy="2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9" h="1025" extrusionOk="0">
                      <a:moveTo>
                        <a:pt x="1008" y="448"/>
                      </a:moveTo>
                      <a:cubicBezTo>
                        <a:pt x="1008" y="832"/>
                        <a:pt x="544" y="1024"/>
                        <a:pt x="272" y="752"/>
                      </a:cubicBezTo>
                      <a:cubicBezTo>
                        <a:pt x="0" y="480"/>
                        <a:pt x="192" y="0"/>
                        <a:pt x="576" y="0"/>
                      </a:cubicBezTo>
                      <a:cubicBezTo>
                        <a:pt x="816" y="0"/>
                        <a:pt x="1008" y="208"/>
                        <a:pt x="1008" y="44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97" name="Google Shape;24197;p55"/>
                <p:cNvSpPr/>
                <p:nvPr/>
              </p:nvSpPr>
              <p:spPr>
                <a:xfrm>
                  <a:off x="5468125" y="1067750"/>
                  <a:ext cx="25625" cy="2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09" extrusionOk="0">
                      <a:moveTo>
                        <a:pt x="1024" y="433"/>
                      </a:moveTo>
                      <a:cubicBezTo>
                        <a:pt x="1024" y="817"/>
                        <a:pt x="560" y="1009"/>
                        <a:pt x="288" y="737"/>
                      </a:cubicBezTo>
                      <a:cubicBezTo>
                        <a:pt x="0" y="465"/>
                        <a:pt x="208" y="1"/>
                        <a:pt x="592" y="1"/>
                      </a:cubicBezTo>
                      <a:cubicBezTo>
                        <a:pt x="832" y="1"/>
                        <a:pt x="1024" y="193"/>
                        <a:pt x="1024" y="43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98" name="Google Shape;24198;p55"/>
                <p:cNvSpPr/>
                <p:nvPr/>
              </p:nvSpPr>
              <p:spPr>
                <a:xfrm>
                  <a:off x="5679325" y="1085750"/>
                  <a:ext cx="25625" cy="2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26" extrusionOk="0">
                      <a:moveTo>
                        <a:pt x="1025" y="433"/>
                      </a:moveTo>
                      <a:cubicBezTo>
                        <a:pt x="1025" y="833"/>
                        <a:pt x="545" y="1025"/>
                        <a:pt x="273" y="753"/>
                      </a:cubicBezTo>
                      <a:cubicBezTo>
                        <a:pt x="1" y="481"/>
                        <a:pt x="193" y="1"/>
                        <a:pt x="577" y="1"/>
                      </a:cubicBezTo>
                      <a:cubicBezTo>
                        <a:pt x="817" y="1"/>
                        <a:pt x="1025" y="193"/>
                        <a:pt x="1025" y="43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99" name="Google Shape;24199;p55"/>
                <p:cNvSpPr/>
                <p:nvPr/>
              </p:nvSpPr>
              <p:spPr>
                <a:xfrm>
                  <a:off x="5318900" y="877350"/>
                  <a:ext cx="4425" cy="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80"/>
                      </a:moveTo>
                      <a:cubicBezTo>
                        <a:pt x="177" y="128"/>
                        <a:pt x="145" y="176"/>
                        <a:pt x="97" y="176"/>
                      </a:cubicBezTo>
                      <a:cubicBezTo>
                        <a:pt x="49" y="176"/>
                        <a:pt x="1" y="128"/>
                        <a:pt x="1" y="80"/>
                      </a:cubicBezTo>
                      <a:cubicBezTo>
                        <a:pt x="1" y="32"/>
                        <a:pt x="49" y="0"/>
                        <a:pt x="97" y="0"/>
                      </a:cubicBezTo>
                      <a:cubicBezTo>
                        <a:pt x="145" y="0"/>
                        <a:pt x="177" y="32"/>
                        <a:pt x="177" y="8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00" name="Google Shape;24200;p55"/>
                <p:cNvSpPr/>
                <p:nvPr/>
              </p:nvSpPr>
              <p:spPr>
                <a:xfrm>
                  <a:off x="5749725" y="10213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1" y="97"/>
                      </a:moveTo>
                      <a:cubicBezTo>
                        <a:pt x="241" y="241"/>
                        <a:pt x="1" y="1"/>
                        <a:pt x="145" y="1"/>
                      </a:cubicBezTo>
                      <a:cubicBezTo>
                        <a:pt x="193" y="1"/>
                        <a:pt x="225" y="49"/>
                        <a:pt x="241" y="97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01" name="Google Shape;24201;p55"/>
                <p:cNvSpPr/>
                <p:nvPr/>
              </p:nvSpPr>
              <p:spPr>
                <a:xfrm>
                  <a:off x="5527725" y="8749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0" y="96"/>
                      </a:moveTo>
                      <a:cubicBezTo>
                        <a:pt x="240" y="240"/>
                        <a:pt x="0" y="0"/>
                        <a:pt x="144" y="0"/>
                      </a:cubicBezTo>
                      <a:cubicBezTo>
                        <a:pt x="192" y="0"/>
                        <a:pt x="240" y="48"/>
                        <a:pt x="240" y="96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02" name="Google Shape;24202;p55"/>
                <p:cNvSpPr/>
                <p:nvPr/>
              </p:nvSpPr>
              <p:spPr>
                <a:xfrm>
                  <a:off x="5418900" y="861350"/>
                  <a:ext cx="6025" cy="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25" extrusionOk="0">
                      <a:moveTo>
                        <a:pt x="241" y="64"/>
                      </a:moveTo>
                      <a:cubicBezTo>
                        <a:pt x="241" y="112"/>
                        <a:pt x="225" y="160"/>
                        <a:pt x="177" y="176"/>
                      </a:cubicBezTo>
                      <a:cubicBezTo>
                        <a:pt x="49" y="224"/>
                        <a:pt x="1" y="32"/>
                        <a:pt x="129" y="16"/>
                      </a:cubicBezTo>
                      <a:cubicBezTo>
                        <a:pt x="177" y="0"/>
                        <a:pt x="225" y="16"/>
                        <a:pt x="241" y="64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03" name="Google Shape;24203;p55"/>
                <p:cNvSpPr/>
                <p:nvPr/>
              </p:nvSpPr>
              <p:spPr>
                <a:xfrm>
                  <a:off x="5634925" y="98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1" y="209"/>
                      </a:moveTo>
                      <a:cubicBezTo>
                        <a:pt x="481" y="385"/>
                        <a:pt x="257" y="481"/>
                        <a:pt x="129" y="353"/>
                      </a:cubicBezTo>
                      <a:cubicBezTo>
                        <a:pt x="1" y="225"/>
                        <a:pt x="97" y="1"/>
                        <a:pt x="273" y="1"/>
                      </a:cubicBezTo>
                      <a:cubicBezTo>
                        <a:pt x="385" y="1"/>
                        <a:pt x="481" y="97"/>
                        <a:pt x="481" y="20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04" name="Google Shape;24204;p55"/>
                <p:cNvSpPr/>
                <p:nvPr/>
              </p:nvSpPr>
              <p:spPr>
                <a:xfrm>
                  <a:off x="5717725" y="1135775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2"/>
                      </a:moveTo>
                      <a:cubicBezTo>
                        <a:pt x="465" y="368"/>
                        <a:pt x="257" y="464"/>
                        <a:pt x="129" y="336"/>
                      </a:cubicBezTo>
                      <a:cubicBezTo>
                        <a:pt x="1" y="208"/>
                        <a:pt x="81" y="0"/>
                        <a:pt x="273" y="0"/>
                      </a:cubicBezTo>
                      <a:cubicBezTo>
                        <a:pt x="385" y="0"/>
                        <a:pt x="465" y="80"/>
                        <a:pt x="465" y="192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05" name="Google Shape;24205;p55"/>
                <p:cNvSpPr/>
                <p:nvPr/>
              </p:nvSpPr>
              <p:spPr>
                <a:xfrm>
                  <a:off x="5316900" y="997350"/>
                  <a:ext cx="116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81" extrusionOk="0">
                      <a:moveTo>
                        <a:pt x="465" y="209"/>
                      </a:moveTo>
                      <a:cubicBezTo>
                        <a:pt x="465" y="385"/>
                        <a:pt x="257" y="481"/>
                        <a:pt x="129" y="353"/>
                      </a:cubicBezTo>
                      <a:cubicBezTo>
                        <a:pt x="1" y="225"/>
                        <a:pt x="81" y="1"/>
                        <a:pt x="273" y="1"/>
                      </a:cubicBezTo>
                      <a:cubicBezTo>
                        <a:pt x="369" y="1"/>
                        <a:pt x="465" y="97"/>
                        <a:pt x="465" y="20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06" name="Google Shape;24206;p55"/>
                <p:cNvSpPr/>
                <p:nvPr/>
              </p:nvSpPr>
              <p:spPr>
                <a:xfrm>
                  <a:off x="5331700" y="1124575"/>
                  <a:ext cx="120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65" extrusionOk="0">
                      <a:moveTo>
                        <a:pt x="481" y="208"/>
                      </a:moveTo>
                      <a:cubicBezTo>
                        <a:pt x="481" y="384"/>
                        <a:pt x="257" y="464"/>
                        <a:pt x="129" y="352"/>
                      </a:cubicBezTo>
                      <a:cubicBezTo>
                        <a:pt x="1" y="224"/>
                        <a:pt x="97" y="0"/>
                        <a:pt x="273" y="0"/>
                      </a:cubicBezTo>
                      <a:cubicBezTo>
                        <a:pt x="385" y="0"/>
                        <a:pt x="481" y="96"/>
                        <a:pt x="481" y="20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07" name="Google Shape;24207;p55"/>
                <p:cNvSpPr/>
                <p:nvPr/>
              </p:nvSpPr>
              <p:spPr>
                <a:xfrm>
                  <a:off x="5794150" y="90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0" y="208"/>
                      </a:moveTo>
                      <a:cubicBezTo>
                        <a:pt x="480" y="384"/>
                        <a:pt x="256" y="480"/>
                        <a:pt x="128" y="352"/>
                      </a:cubicBezTo>
                      <a:cubicBezTo>
                        <a:pt x="0" y="224"/>
                        <a:pt x="96" y="0"/>
                        <a:pt x="272" y="0"/>
                      </a:cubicBezTo>
                      <a:cubicBezTo>
                        <a:pt x="384" y="0"/>
                        <a:pt x="480" y="96"/>
                        <a:pt x="480" y="20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08" name="Google Shape;24208;p55"/>
                <p:cNvSpPr/>
                <p:nvPr/>
              </p:nvSpPr>
              <p:spPr>
                <a:xfrm>
                  <a:off x="5290500" y="924950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3"/>
                      </a:moveTo>
                      <a:cubicBezTo>
                        <a:pt x="465" y="369"/>
                        <a:pt x="257" y="465"/>
                        <a:pt x="129" y="337"/>
                      </a:cubicBezTo>
                      <a:cubicBezTo>
                        <a:pt x="1" y="209"/>
                        <a:pt x="97" y="0"/>
                        <a:pt x="273" y="0"/>
                      </a:cubicBezTo>
                      <a:cubicBezTo>
                        <a:pt x="385" y="0"/>
                        <a:pt x="465" y="81"/>
                        <a:pt x="465" y="19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09" name="Google Shape;24209;p55"/>
                <p:cNvSpPr/>
                <p:nvPr/>
              </p:nvSpPr>
              <p:spPr>
                <a:xfrm>
                  <a:off x="5680925" y="826150"/>
                  <a:ext cx="43225" cy="4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extrusionOk="0">
                      <a:moveTo>
                        <a:pt x="865" y="1728"/>
                      </a:moveTo>
                      <a:lnTo>
                        <a:pt x="865" y="1728"/>
                      </a:lnTo>
                      <a:cubicBezTo>
                        <a:pt x="865" y="1248"/>
                        <a:pt x="481" y="864"/>
                        <a:pt x="1" y="864"/>
                      </a:cubicBezTo>
                      <a:lnTo>
                        <a:pt x="1" y="864"/>
                      </a:lnTo>
                      <a:cubicBezTo>
                        <a:pt x="481" y="864"/>
                        <a:pt x="865" y="480"/>
                        <a:pt x="865" y="0"/>
                      </a:cubicBezTo>
                      <a:lnTo>
                        <a:pt x="865" y="0"/>
                      </a:lnTo>
                      <a:cubicBezTo>
                        <a:pt x="865" y="480"/>
                        <a:pt x="1265" y="864"/>
                        <a:pt x="1729" y="864"/>
                      </a:cubicBezTo>
                      <a:lnTo>
                        <a:pt x="1729" y="864"/>
                      </a:lnTo>
                      <a:cubicBezTo>
                        <a:pt x="1265" y="864"/>
                        <a:pt x="865" y="1248"/>
                        <a:pt x="865" y="172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4210" name="Google Shape;24210;p55"/>
              <p:cNvGrpSpPr/>
              <p:nvPr/>
            </p:nvGrpSpPr>
            <p:grpSpPr>
              <a:xfrm rot="7120513" flipH="1">
                <a:off x="538618" y="3725726"/>
                <a:ext cx="1133997" cy="607895"/>
                <a:chOff x="5206900" y="826150"/>
                <a:chExt cx="599275" cy="321250"/>
              </a:xfrm>
            </p:grpSpPr>
            <p:sp>
              <p:nvSpPr>
                <p:cNvPr id="24211" name="Google Shape;24211;p55"/>
                <p:cNvSpPr/>
                <p:nvPr/>
              </p:nvSpPr>
              <p:spPr>
                <a:xfrm>
                  <a:off x="5206900" y="828950"/>
                  <a:ext cx="25225" cy="2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9" h="1025" extrusionOk="0">
                      <a:moveTo>
                        <a:pt x="1008" y="448"/>
                      </a:moveTo>
                      <a:cubicBezTo>
                        <a:pt x="1008" y="832"/>
                        <a:pt x="544" y="1024"/>
                        <a:pt x="272" y="752"/>
                      </a:cubicBezTo>
                      <a:cubicBezTo>
                        <a:pt x="0" y="480"/>
                        <a:pt x="192" y="0"/>
                        <a:pt x="576" y="0"/>
                      </a:cubicBezTo>
                      <a:cubicBezTo>
                        <a:pt x="816" y="0"/>
                        <a:pt x="1008" y="208"/>
                        <a:pt x="1008" y="44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12" name="Google Shape;24212;p55"/>
                <p:cNvSpPr/>
                <p:nvPr/>
              </p:nvSpPr>
              <p:spPr>
                <a:xfrm>
                  <a:off x="5468125" y="1067750"/>
                  <a:ext cx="25625" cy="2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09" extrusionOk="0">
                      <a:moveTo>
                        <a:pt x="1024" y="433"/>
                      </a:moveTo>
                      <a:cubicBezTo>
                        <a:pt x="1024" y="817"/>
                        <a:pt x="560" y="1009"/>
                        <a:pt x="288" y="737"/>
                      </a:cubicBezTo>
                      <a:cubicBezTo>
                        <a:pt x="0" y="465"/>
                        <a:pt x="208" y="1"/>
                        <a:pt x="592" y="1"/>
                      </a:cubicBezTo>
                      <a:cubicBezTo>
                        <a:pt x="832" y="1"/>
                        <a:pt x="1024" y="193"/>
                        <a:pt x="1024" y="43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13" name="Google Shape;24213;p55"/>
                <p:cNvSpPr/>
                <p:nvPr/>
              </p:nvSpPr>
              <p:spPr>
                <a:xfrm>
                  <a:off x="5679325" y="1085750"/>
                  <a:ext cx="25625" cy="2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26" extrusionOk="0">
                      <a:moveTo>
                        <a:pt x="1025" y="433"/>
                      </a:moveTo>
                      <a:cubicBezTo>
                        <a:pt x="1025" y="833"/>
                        <a:pt x="545" y="1025"/>
                        <a:pt x="273" y="753"/>
                      </a:cubicBezTo>
                      <a:cubicBezTo>
                        <a:pt x="1" y="481"/>
                        <a:pt x="193" y="1"/>
                        <a:pt x="577" y="1"/>
                      </a:cubicBezTo>
                      <a:cubicBezTo>
                        <a:pt x="817" y="1"/>
                        <a:pt x="1025" y="193"/>
                        <a:pt x="1025" y="43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14" name="Google Shape;24214;p55"/>
                <p:cNvSpPr/>
                <p:nvPr/>
              </p:nvSpPr>
              <p:spPr>
                <a:xfrm>
                  <a:off x="5318900" y="877350"/>
                  <a:ext cx="4425" cy="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80"/>
                      </a:moveTo>
                      <a:cubicBezTo>
                        <a:pt x="177" y="128"/>
                        <a:pt x="145" y="176"/>
                        <a:pt x="97" y="176"/>
                      </a:cubicBezTo>
                      <a:cubicBezTo>
                        <a:pt x="49" y="176"/>
                        <a:pt x="1" y="128"/>
                        <a:pt x="1" y="80"/>
                      </a:cubicBezTo>
                      <a:cubicBezTo>
                        <a:pt x="1" y="32"/>
                        <a:pt x="49" y="0"/>
                        <a:pt x="97" y="0"/>
                      </a:cubicBezTo>
                      <a:cubicBezTo>
                        <a:pt x="145" y="0"/>
                        <a:pt x="177" y="32"/>
                        <a:pt x="177" y="8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15" name="Google Shape;24215;p55"/>
                <p:cNvSpPr/>
                <p:nvPr/>
              </p:nvSpPr>
              <p:spPr>
                <a:xfrm>
                  <a:off x="5749725" y="10213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1" y="97"/>
                      </a:moveTo>
                      <a:cubicBezTo>
                        <a:pt x="241" y="241"/>
                        <a:pt x="1" y="1"/>
                        <a:pt x="145" y="1"/>
                      </a:cubicBezTo>
                      <a:cubicBezTo>
                        <a:pt x="193" y="1"/>
                        <a:pt x="225" y="49"/>
                        <a:pt x="241" y="97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16" name="Google Shape;24216;p55"/>
                <p:cNvSpPr/>
                <p:nvPr/>
              </p:nvSpPr>
              <p:spPr>
                <a:xfrm>
                  <a:off x="5527725" y="8749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0" y="96"/>
                      </a:moveTo>
                      <a:cubicBezTo>
                        <a:pt x="240" y="240"/>
                        <a:pt x="0" y="0"/>
                        <a:pt x="144" y="0"/>
                      </a:cubicBezTo>
                      <a:cubicBezTo>
                        <a:pt x="192" y="0"/>
                        <a:pt x="240" y="48"/>
                        <a:pt x="240" y="96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17" name="Google Shape;24217;p55"/>
                <p:cNvSpPr/>
                <p:nvPr/>
              </p:nvSpPr>
              <p:spPr>
                <a:xfrm>
                  <a:off x="5418900" y="861350"/>
                  <a:ext cx="6025" cy="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25" extrusionOk="0">
                      <a:moveTo>
                        <a:pt x="241" y="64"/>
                      </a:moveTo>
                      <a:cubicBezTo>
                        <a:pt x="241" y="112"/>
                        <a:pt x="225" y="160"/>
                        <a:pt x="177" y="176"/>
                      </a:cubicBezTo>
                      <a:cubicBezTo>
                        <a:pt x="49" y="224"/>
                        <a:pt x="1" y="32"/>
                        <a:pt x="129" y="16"/>
                      </a:cubicBezTo>
                      <a:cubicBezTo>
                        <a:pt x="177" y="0"/>
                        <a:pt x="225" y="16"/>
                        <a:pt x="241" y="64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18" name="Google Shape;24218;p55"/>
                <p:cNvSpPr/>
                <p:nvPr/>
              </p:nvSpPr>
              <p:spPr>
                <a:xfrm>
                  <a:off x="5634925" y="98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1" y="209"/>
                      </a:moveTo>
                      <a:cubicBezTo>
                        <a:pt x="481" y="385"/>
                        <a:pt x="257" y="481"/>
                        <a:pt x="129" y="353"/>
                      </a:cubicBezTo>
                      <a:cubicBezTo>
                        <a:pt x="1" y="225"/>
                        <a:pt x="97" y="1"/>
                        <a:pt x="273" y="1"/>
                      </a:cubicBezTo>
                      <a:cubicBezTo>
                        <a:pt x="385" y="1"/>
                        <a:pt x="481" y="97"/>
                        <a:pt x="481" y="20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19" name="Google Shape;24219;p55"/>
                <p:cNvSpPr/>
                <p:nvPr/>
              </p:nvSpPr>
              <p:spPr>
                <a:xfrm>
                  <a:off x="5717725" y="1135775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2"/>
                      </a:moveTo>
                      <a:cubicBezTo>
                        <a:pt x="465" y="368"/>
                        <a:pt x="257" y="464"/>
                        <a:pt x="129" y="336"/>
                      </a:cubicBezTo>
                      <a:cubicBezTo>
                        <a:pt x="1" y="208"/>
                        <a:pt x="81" y="0"/>
                        <a:pt x="273" y="0"/>
                      </a:cubicBezTo>
                      <a:cubicBezTo>
                        <a:pt x="385" y="0"/>
                        <a:pt x="465" y="80"/>
                        <a:pt x="465" y="192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20" name="Google Shape;24220;p55"/>
                <p:cNvSpPr/>
                <p:nvPr/>
              </p:nvSpPr>
              <p:spPr>
                <a:xfrm>
                  <a:off x="5316900" y="997350"/>
                  <a:ext cx="116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81" extrusionOk="0">
                      <a:moveTo>
                        <a:pt x="465" y="209"/>
                      </a:moveTo>
                      <a:cubicBezTo>
                        <a:pt x="465" y="385"/>
                        <a:pt x="257" y="481"/>
                        <a:pt x="129" y="353"/>
                      </a:cubicBezTo>
                      <a:cubicBezTo>
                        <a:pt x="1" y="225"/>
                        <a:pt x="81" y="1"/>
                        <a:pt x="273" y="1"/>
                      </a:cubicBezTo>
                      <a:cubicBezTo>
                        <a:pt x="369" y="1"/>
                        <a:pt x="465" y="97"/>
                        <a:pt x="465" y="20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21" name="Google Shape;24221;p55"/>
                <p:cNvSpPr/>
                <p:nvPr/>
              </p:nvSpPr>
              <p:spPr>
                <a:xfrm>
                  <a:off x="5331700" y="1124575"/>
                  <a:ext cx="120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65" extrusionOk="0">
                      <a:moveTo>
                        <a:pt x="481" y="208"/>
                      </a:moveTo>
                      <a:cubicBezTo>
                        <a:pt x="481" y="384"/>
                        <a:pt x="257" y="464"/>
                        <a:pt x="129" y="352"/>
                      </a:cubicBezTo>
                      <a:cubicBezTo>
                        <a:pt x="1" y="224"/>
                        <a:pt x="97" y="0"/>
                        <a:pt x="273" y="0"/>
                      </a:cubicBezTo>
                      <a:cubicBezTo>
                        <a:pt x="385" y="0"/>
                        <a:pt x="481" y="96"/>
                        <a:pt x="481" y="20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22" name="Google Shape;24222;p55"/>
                <p:cNvSpPr/>
                <p:nvPr/>
              </p:nvSpPr>
              <p:spPr>
                <a:xfrm>
                  <a:off x="5794150" y="90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0" y="208"/>
                      </a:moveTo>
                      <a:cubicBezTo>
                        <a:pt x="480" y="384"/>
                        <a:pt x="256" y="480"/>
                        <a:pt x="128" y="352"/>
                      </a:cubicBezTo>
                      <a:cubicBezTo>
                        <a:pt x="0" y="224"/>
                        <a:pt x="96" y="0"/>
                        <a:pt x="272" y="0"/>
                      </a:cubicBezTo>
                      <a:cubicBezTo>
                        <a:pt x="384" y="0"/>
                        <a:pt x="480" y="96"/>
                        <a:pt x="480" y="20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23" name="Google Shape;24223;p55"/>
                <p:cNvSpPr/>
                <p:nvPr/>
              </p:nvSpPr>
              <p:spPr>
                <a:xfrm>
                  <a:off x="5290500" y="924950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3"/>
                      </a:moveTo>
                      <a:cubicBezTo>
                        <a:pt x="465" y="369"/>
                        <a:pt x="257" y="465"/>
                        <a:pt x="129" y="337"/>
                      </a:cubicBezTo>
                      <a:cubicBezTo>
                        <a:pt x="1" y="209"/>
                        <a:pt x="97" y="0"/>
                        <a:pt x="273" y="0"/>
                      </a:cubicBezTo>
                      <a:cubicBezTo>
                        <a:pt x="385" y="0"/>
                        <a:pt x="465" y="81"/>
                        <a:pt x="465" y="19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24" name="Google Shape;24224;p55"/>
                <p:cNvSpPr/>
                <p:nvPr/>
              </p:nvSpPr>
              <p:spPr>
                <a:xfrm>
                  <a:off x="5680925" y="826150"/>
                  <a:ext cx="43225" cy="4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extrusionOk="0">
                      <a:moveTo>
                        <a:pt x="865" y="1728"/>
                      </a:moveTo>
                      <a:lnTo>
                        <a:pt x="865" y="1728"/>
                      </a:lnTo>
                      <a:cubicBezTo>
                        <a:pt x="865" y="1248"/>
                        <a:pt x="481" y="864"/>
                        <a:pt x="1" y="864"/>
                      </a:cubicBezTo>
                      <a:lnTo>
                        <a:pt x="1" y="864"/>
                      </a:lnTo>
                      <a:cubicBezTo>
                        <a:pt x="481" y="864"/>
                        <a:pt x="865" y="480"/>
                        <a:pt x="865" y="0"/>
                      </a:cubicBezTo>
                      <a:lnTo>
                        <a:pt x="865" y="0"/>
                      </a:lnTo>
                      <a:cubicBezTo>
                        <a:pt x="865" y="480"/>
                        <a:pt x="1265" y="864"/>
                        <a:pt x="1729" y="864"/>
                      </a:cubicBezTo>
                      <a:lnTo>
                        <a:pt x="1729" y="864"/>
                      </a:lnTo>
                      <a:cubicBezTo>
                        <a:pt x="1265" y="864"/>
                        <a:pt x="865" y="1248"/>
                        <a:pt x="865" y="172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4225" name="Google Shape;24225;p55"/>
            <p:cNvGrpSpPr/>
            <p:nvPr/>
          </p:nvGrpSpPr>
          <p:grpSpPr>
            <a:xfrm>
              <a:off x="7502410" y="-52208"/>
              <a:ext cx="1699100" cy="2145071"/>
              <a:chOff x="7458410" y="4"/>
              <a:chExt cx="1699100" cy="2145071"/>
            </a:xfrm>
          </p:grpSpPr>
          <p:grpSp>
            <p:nvGrpSpPr>
              <p:cNvPr id="24226" name="Google Shape;24226;p55"/>
              <p:cNvGrpSpPr/>
              <p:nvPr/>
            </p:nvGrpSpPr>
            <p:grpSpPr>
              <a:xfrm flipH="1">
                <a:off x="7458410" y="4"/>
                <a:ext cx="1699100" cy="2145071"/>
                <a:chOff x="146217" y="2712579"/>
                <a:chExt cx="1552966" cy="1960401"/>
              </a:xfrm>
            </p:grpSpPr>
            <p:grpSp>
              <p:nvGrpSpPr>
                <p:cNvPr id="24227" name="Google Shape;24227;p55"/>
                <p:cNvGrpSpPr/>
                <p:nvPr/>
              </p:nvGrpSpPr>
              <p:grpSpPr>
                <a:xfrm>
                  <a:off x="146217" y="2712579"/>
                  <a:ext cx="1134008" cy="607901"/>
                  <a:chOff x="5206900" y="826150"/>
                  <a:chExt cx="599275" cy="321250"/>
                </a:xfrm>
              </p:grpSpPr>
              <p:sp>
                <p:nvSpPr>
                  <p:cNvPr id="24228" name="Google Shape;24228;p55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29" name="Google Shape;24229;p55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30" name="Google Shape;24230;p55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31" name="Google Shape;24231;p55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32" name="Google Shape;24232;p55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33" name="Google Shape;24233;p55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34" name="Google Shape;24234;p55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35" name="Google Shape;24235;p55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36" name="Google Shape;24236;p55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37" name="Google Shape;24237;p55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38" name="Google Shape;24238;p55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39" name="Google Shape;24239;p55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40" name="Google Shape;24240;p55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41" name="Google Shape;24241;p55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4242" name="Google Shape;24242;p55"/>
                <p:cNvGrpSpPr/>
                <p:nvPr/>
              </p:nvGrpSpPr>
              <p:grpSpPr>
                <a:xfrm rot="-9256633">
                  <a:off x="489429" y="3110262"/>
                  <a:ext cx="1134020" cy="607908"/>
                  <a:chOff x="5206900" y="826150"/>
                  <a:chExt cx="599275" cy="321250"/>
                </a:xfrm>
              </p:grpSpPr>
              <p:sp>
                <p:nvSpPr>
                  <p:cNvPr id="24243" name="Google Shape;24243;p55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44" name="Google Shape;24244;p55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45" name="Google Shape;24245;p55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46" name="Google Shape;24246;p55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47" name="Google Shape;24247;p55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48" name="Google Shape;24248;p55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49" name="Google Shape;24249;p55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50" name="Google Shape;24250;p55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51" name="Google Shape;24251;p55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52" name="Google Shape;24252;p55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53" name="Google Shape;24253;p55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54" name="Google Shape;24254;p55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55" name="Google Shape;24255;p55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56" name="Google Shape;24256;p55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4257" name="Google Shape;24257;p55"/>
                <p:cNvGrpSpPr/>
                <p:nvPr/>
              </p:nvGrpSpPr>
              <p:grpSpPr>
                <a:xfrm rot="7120513" flipH="1">
                  <a:off x="538618" y="3725726"/>
                  <a:ext cx="1133997" cy="607895"/>
                  <a:chOff x="5206900" y="826150"/>
                  <a:chExt cx="599275" cy="321250"/>
                </a:xfrm>
              </p:grpSpPr>
              <p:sp>
                <p:nvSpPr>
                  <p:cNvPr id="24258" name="Google Shape;24258;p55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59" name="Google Shape;24259;p55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60" name="Google Shape;24260;p55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61" name="Google Shape;24261;p55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62" name="Google Shape;24262;p55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63" name="Google Shape;24263;p55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64" name="Google Shape;24264;p55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65" name="Google Shape;24265;p55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66" name="Google Shape;24266;p55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67" name="Google Shape;24267;p55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68" name="Google Shape;24268;p55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69" name="Google Shape;24269;p55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70" name="Google Shape;24270;p55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71" name="Google Shape;24271;p55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24272" name="Google Shape;24272;p55"/>
              <p:cNvGrpSpPr/>
              <p:nvPr/>
            </p:nvGrpSpPr>
            <p:grpSpPr>
              <a:xfrm rot="7305203">
                <a:off x="8348319" y="775252"/>
                <a:ext cx="494027" cy="594558"/>
                <a:chOff x="4815275" y="840950"/>
                <a:chExt cx="432450" cy="520450"/>
              </a:xfrm>
            </p:grpSpPr>
            <p:sp>
              <p:nvSpPr>
                <p:cNvPr id="24273" name="Google Shape;24273;p55"/>
                <p:cNvSpPr/>
                <p:nvPr/>
              </p:nvSpPr>
              <p:spPr>
                <a:xfrm>
                  <a:off x="4884475" y="840950"/>
                  <a:ext cx="306850" cy="277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4" h="11090" extrusionOk="0">
                      <a:moveTo>
                        <a:pt x="624" y="7825"/>
                      </a:moveTo>
                      <a:cubicBezTo>
                        <a:pt x="960" y="8417"/>
                        <a:pt x="1520" y="8817"/>
                        <a:pt x="2016" y="9297"/>
                      </a:cubicBezTo>
                      <a:cubicBezTo>
                        <a:pt x="2465" y="9729"/>
                        <a:pt x="2865" y="10241"/>
                        <a:pt x="3425" y="10529"/>
                      </a:cubicBezTo>
                      <a:cubicBezTo>
                        <a:pt x="3825" y="10689"/>
                        <a:pt x="4241" y="10801"/>
                        <a:pt x="4657" y="10833"/>
                      </a:cubicBezTo>
                      <a:cubicBezTo>
                        <a:pt x="5521" y="10961"/>
                        <a:pt x="6417" y="11089"/>
                        <a:pt x="7265" y="10881"/>
                      </a:cubicBezTo>
                      <a:cubicBezTo>
                        <a:pt x="8193" y="10641"/>
                        <a:pt x="8961" y="10017"/>
                        <a:pt x="9681" y="9393"/>
                      </a:cubicBezTo>
                      <a:cubicBezTo>
                        <a:pt x="10753" y="8481"/>
                        <a:pt x="11873" y="7425"/>
                        <a:pt x="12081" y="6033"/>
                      </a:cubicBezTo>
                      <a:cubicBezTo>
                        <a:pt x="12273" y="4849"/>
                        <a:pt x="11761" y="3665"/>
                        <a:pt x="10993" y="2752"/>
                      </a:cubicBezTo>
                      <a:cubicBezTo>
                        <a:pt x="10225" y="1840"/>
                        <a:pt x="9233" y="1184"/>
                        <a:pt x="8241" y="528"/>
                      </a:cubicBezTo>
                      <a:cubicBezTo>
                        <a:pt x="7841" y="272"/>
                        <a:pt x="7393" y="0"/>
                        <a:pt x="6913" y="32"/>
                      </a:cubicBezTo>
                      <a:cubicBezTo>
                        <a:pt x="6257" y="64"/>
                        <a:pt x="5793" y="656"/>
                        <a:pt x="5345" y="1136"/>
                      </a:cubicBezTo>
                      <a:cubicBezTo>
                        <a:pt x="4209" y="2352"/>
                        <a:pt x="2561" y="2544"/>
                        <a:pt x="1424" y="3553"/>
                      </a:cubicBezTo>
                      <a:cubicBezTo>
                        <a:pt x="448" y="4449"/>
                        <a:pt x="0" y="6673"/>
                        <a:pt x="624" y="7825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74" name="Google Shape;24274;p55"/>
                <p:cNvSpPr/>
                <p:nvPr/>
              </p:nvSpPr>
              <p:spPr>
                <a:xfrm>
                  <a:off x="4815275" y="1152575"/>
                  <a:ext cx="144425" cy="12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7" h="4945" extrusionOk="0">
                      <a:moveTo>
                        <a:pt x="512" y="2352"/>
                      </a:moveTo>
                      <a:cubicBezTo>
                        <a:pt x="976" y="3104"/>
                        <a:pt x="1536" y="3792"/>
                        <a:pt x="2160" y="4400"/>
                      </a:cubicBezTo>
                      <a:cubicBezTo>
                        <a:pt x="2320" y="4576"/>
                        <a:pt x="2512" y="4704"/>
                        <a:pt x="2736" y="4800"/>
                      </a:cubicBezTo>
                      <a:cubicBezTo>
                        <a:pt x="3152" y="4944"/>
                        <a:pt x="3616" y="4752"/>
                        <a:pt x="4032" y="4560"/>
                      </a:cubicBezTo>
                      <a:lnTo>
                        <a:pt x="5008" y="4096"/>
                      </a:lnTo>
                      <a:cubicBezTo>
                        <a:pt x="5185" y="4016"/>
                        <a:pt x="5345" y="3920"/>
                        <a:pt x="5473" y="3792"/>
                      </a:cubicBezTo>
                      <a:cubicBezTo>
                        <a:pt x="5729" y="3536"/>
                        <a:pt x="5761" y="3136"/>
                        <a:pt x="5761" y="2784"/>
                      </a:cubicBezTo>
                      <a:cubicBezTo>
                        <a:pt x="5777" y="2288"/>
                        <a:pt x="5777" y="1728"/>
                        <a:pt x="5457" y="1360"/>
                      </a:cubicBezTo>
                      <a:cubicBezTo>
                        <a:pt x="5249" y="1136"/>
                        <a:pt x="4992" y="976"/>
                        <a:pt x="4704" y="880"/>
                      </a:cubicBezTo>
                      <a:cubicBezTo>
                        <a:pt x="3680" y="416"/>
                        <a:pt x="2528" y="0"/>
                        <a:pt x="1408" y="432"/>
                      </a:cubicBezTo>
                      <a:cubicBezTo>
                        <a:pt x="592" y="752"/>
                        <a:pt x="0" y="1520"/>
                        <a:pt x="512" y="2352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75" name="Google Shape;24275;p55"/>
                <p:cNvSpPr/>
                <p:nvPr/>
              </p:nvSpPr>
              <p:spPr>
                <a:xfrm>
                  <a:off x="5105275" y="1188975"/>
                  <a:ext cx="142450" cy="172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98" h="6897" extrusionOk="0">
                      <a:moveTo>
                        <a:pt x="337" y="3040"/>
                      </a:moveTo>
                      <a:cubicBezTo>
                        <a:pt x="513" y="3264"/>
                        <a:pt x="721" y="3472"/>
                        <a:pt x="961" y="3649"/>
                      </a:cubicBezTo>
                      <a:cubicBezTo>
                        <a:pt x="1505" y="4161"/>
                        <a:pt x="1713" y="4913"/>
                        <a:pt x="2049" y="5585"/>
                      </a:cubicBezTo>
                      <a:cubicBezTo>
                        <a:pt x="2385" y="6257"/>
                        <a:pt x="2993" y="6897"/>
                        <a:pt x="3745" y="6833"/>
                      </a:cubicBezTo>
                      <a:cubicBezTo>
                        <a:pt x="4193" y="6753"/>
                        <a:pt x="4593" y="6481"/>
                        <a:pt x="4833" y="6065"/>
                      </a:cubicBezTo>
                      <a:cubicBezTo>
                        <a:pt x="5041" y="5665"/>
                        <a:pt x="5201" y="5233"/>
                        <a:pt x="5297" y="4785"/>
                      </a:cubicBezTo>
                      <a:cubicBezTo>
                        <a:pt x="5521" y="3937"/>
                        <a:pt x="5697" y="2928"/>
                        <a:pt x="5121" y="2272"/>
                      </a:cubicBezTo>
                      <a:cubicBezTo>
                        <a:pt x="4897" y="2032"/>
                        <a:pt x="4593" y="1872"/>
                        <a:pt x="4417" y="1584"/>
                      </a:cubicBezTo>
                      <a:cubicBezTo>
                        <a:pt x="4241" y="1280"/>
                        <a:pt x="4289" y="864"/>
                        <a:pt x="4097" y="544"/>
                      </a:cubicBezTo>
                      <a:cubicBezTo>
                        <a:pt x="3873" y="128"/>
                        <a:pt x="3329" y="0"/>
                        <a:pt x="2865" y="0"/>
                      </a:cubicBezTo>
                      <a:cubicBezTo>
                        <a:pt x="2129" y="0"/>
                        <a:pt x="993" y="256"/>
                        <a:pt x="561" y="912"/>
                      </a:cubicBezTo>
                      <a:cubicBezTo>
                        <a:pt x="225" y="1408"/>
                        <a:pt x="1" y="2544"/>
                        <a:pt x="337" y="3040"/>
                      </a:cubicBezTo>
                      <a:close/>
                    </a:path>
                  </a:pathLst>
                </a:custGeom>
                <a:solidFill>
                  <a:srgbClr val="EAD1A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76" name="Google Shape;24276;p55"/>
                <p:cNvSpPr/>
                <p:nvPr/>
              </p:nvSpPr>
              <p:spPr>
                <a:xfrm>
                  <a:off x="5024075" y="1286975"/>
                  <a:ext cx="71225" cy="58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49" h="2321" extrusionOk="0">
                      <a:moveTo>
                        <a:pt x="561" y="1521"/>
                      </a:moveTo>
                      <a:cubicBezTo>
                        <a:pt x="833" y="1969"/>
                        <a:pt x="1345" y="2177"/>
                        <a:pt x="1841" y="2273"/>
                      </a:cubicBezTo>
                      <a:cubicBezTo>
                        <a:pt x="2033" y="2321"/>
                        <a:pt x="2225" y="2321"/>
                        <a:pt x="2401" y="2241"/>
                      </a:cubicBezTo>
                      <a:cubicBezTo>
                        <a:pt x="2545" y="2129"/>
                        <a:pt x="2641" y="2001"/>
                        <a:pt x="2689" y="1841"/>
                      </a:cubicBezTo>
                      <a:cubicBezTo>
                        <a:pt x="2769" y="1585"/>
                        <a:pt x="2817" y="1329"/>
                        <a:pt x="2833" y="1073"/>
                      </a:cubicBezTo>
                      <a:cubicBezTo>
                        <a:pt x="2849" y="865"/>
                        <a:pt x="2801" y="641"/>
                        <a:pt x="2689" y="449"/>
                      </a:cubicBezTo>
                      <a:cubicBezTo>
                        <a:pt x="2497" y="177"/>
                        <a:pt x="2177" y="17"/>
                        <a:pt x="1841" y="17"/>
                      </a:cubicBezTo>
                      <a:cubicBezTo>
                        <a:pt x="1041" y="1"/>
                        <a:pt x="1" y="609"/>
                        <a:pt x="561" y="152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77" name="Google Shape;24277;p55"/>
                <p:cNvSpPr/>
                <p:nvPr/>
              </p:nvSpPr>
              <p:spPr>
                <a:xfrm>
                  <a:off x="5176500" y="1064150"/>
                  <a:ext cx="69625" cy="71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5" h="2850" extrusionOk="0">
                      <a:moveTo>
                        <a:pt x="80" y="1409"/>
                      </a:moveTo>
                      <a:cubicBezTo>
                        <a:pt x="32" y="1457"/>
                        <a:pt x="0" y="1521"/>
                        <a:pt x="0" y="1601"/>
                      </a:cubicBezTo>
                      <a:cubicBezTo>
                        <a:pt x="16" y="1681"/>
                        <a:pt x="64" y="1745"/>
                        <a:pt x="128" y="1809"/>
                      </a:cubicBezTo>
                      <a:lnTo>
                        <a:pt x="1040" y="2705"/>
                      </a:lnTo>
                      <a:cubicBezTo>
                        <a:pt x="1088" y="2769"/>
                        <a:pt x="1168" y="2817"/>
                        <a:pt x="1248" y="2849"/>
                      </a:cubicBezTo>
                      <a:cubicBezTo>
                        <a:pt x="1360" y="2849"/>
                        <a:pt x="1472" y="2817"/>
                        <a:pt x="1552" y="2753"/>
                      </a:cubicBezTo>
                      <a:cubicBezTo>
                        <a:pt x="2048" y="2385"/>
                        <a:pt x="2320" y="1809"/>
                        <a:pt x="2560" y="1249"/>
                      </a:cubicBezTo>
                      <a:cubicBezTo>
                        <a:pt x="2672" y="993"/>
                        <a:pt x="2784" y="689"/>
                        <a:pt x="2640" y="449"/>
                      </a:cubicBezTo>
                      <a:cubicBezTo>
                        <a:pt x="2400" y="49"/>
                        <a:pt x="1520" y="1"/>
                        <a:pt x="1136" y="161"/>
                      </a:cubicBezTo>
                      <a:cubicBezTo>
                        <a:pt x="704" y="369"/>
                        <a:pt x="336" y="1025"/>
                        <a:pt x="80" y="140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24278" name="Google Shape;24278;p55"/>
          <p:cNvSpPr/>
          <p:nvPr/>
        </p:nvSpPr>
        <p:spPr>
          <a:xfrm rot="-435006">
            <a:off x="6396348" y="1705435"/>
            <a:ext cx="1700" cy="850"/>
          </a:xfrm>
          <a:custGeom>
            <a:avLst/>
            <a:gdLst/>
            <a:ahLst/>
            <a:cxnLst/>
            <a:rect l="l" t="t" r="r" b="b"/>
            <a:pathLst>
              <a:path w="68" h="34" extrusionOk="0">
                <a:moveTo>
                  <a:pt x="0" y="0"/>
                </a:moveTo>
                <a:lnTo>
                  <a:pt x="67" y="34"/>
                </a:lnTo>
                <a:lnTo>
                  <a:pt x="67" y="34"/>
                </a:lnTo>
                <a:close/>
              </a:path>
            </a:pathLst>
          </a:custGeom>
          <a:solidFill>
            <a:srgbClr val="2307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279" name="Google Shape;24279;p55"/>
          <p:cNvGrpSpPr/>
          <p:nvPr/>
        </p:nvGrpSpPr>
        <p:grpSpPr>
          <a:xfrm>
            <a:off x="-471207" y="2009775"/>
            <a:ext cx="3339342" cy="3615189"/>
            <a:chOff x="-471207" y="2009775"/>
            <a:chExt cx="3339342" cy="3615189"/>
          </a:xfrm>
        </p:grpSpPr>
        <p:grpSp>
          <p:nvGrpSpPr>
            <p:cNvPr id="24280" name="Google Shape;24280;p55"/>
            <p:cNvGrpSpPr/>
            <p:nvPr/>
          </p:nvGrpSpPr>
          <p:grpSpPr>
            <a:xfrm>
              <a:off x="-471207" y="3215792"/>
              <a:ext cx="3339342" cy="2409172"/>
              <a:chOff x="-471207" y="3215792"/>
              <a:chExt cx="3339342" cy="2409172"/>
            </a:xfrm>
          </p:grpSpPr>
          <p:grpSp>
            <p:nvGrpSpPr>
              <p:cNvPr id="24281" name="Google Shape;24281;p55"/>
              <p:cNvGrpSpPr/>
              <p:nvPr/>
            </p:nvGrpSpPr>
            <p:grpSpPr>
              <a:xfrm rot="-4199403" flipH="1">
                <a:off x="-22239" y="3308503"/>
                <a:ext cx="1699178" cy="2145157"/>
                <a:chOff x="146217" y="2712579"/>
                <a:chExt cx="1552966" cy="1960401"/>
              </a:xfrm>
            </p:grpSpPr>
            <p:grpSp>
              <p:nvGrpSpPr>
                <p:cNvPr id="24282" name="Google Shape;24282;p55"/>
                <p:cNvGrpSpPr/>
                <p:nvPr/>
              </p:nvGrpSpPr>
              <p:grpSpPr>
                <a:xfrm>
                  <a:off x="146217" y="2712579"/>
                  <a:ext cx="1134008" cy="607901"/>
                  <a:chOff x="5206900" y="826150"/>
                  <a:chExt cx="599275" cy="321250"/>
                </a:xfrm>
              </p:grpSpPr>
              <p:sp>
                <p:nvSpPr>
                  <p:cNvPr id="24283" name="Google Shape;24283;p55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84" name="Google Shape;24284;p55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85" name="Google Shape;24285;p55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86" name="Google Shape;24286;p55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87" name="Google Shape;24287;p55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88" name="Google Shape;24288;p55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89" name="Google Shape;24289;p55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90" name="Google Shape;24290;p55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91" name="Google Shape;24291;p55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92" name="Google Shape;24292;p55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93" name="Google Shape;24293;p55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94" name="Google Shape;24294;p55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95" name="Google Shape;24295;p55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96" name="Google Shape;24296;p55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4297" name="Google Shape;24297;p55"/>
                <p:cNvGrpSpPr/>
                <p:nvPr/>
              </p:nvGrpSpPr>
              <p:grpSpPr>
                <a:xfrm rot="-9256633">
                  <a:off x="489429" y="3110262"/>
                  <a:ext cx="1134020" cy="607908"/>
                  <a:chOff x="5206900" y="826150"/>
                  <a:chExt cx="599275" cy="321250"/>
                </a:xfrm>
              </p:grpSpPr>
              <p:sp>
                <p:nvSpPr>
                  <p:cNvPr id="24298" name="Google Shape;24298;p55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99" name="Google Shape;24299;p55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00" name="Google Shape;24300;p55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01" name="Google Shape;24301;p55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02" name="Google Shape;24302;p55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03" name="Google Shape;24303;p55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04" name="Google Shape;24304;p55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05" name="Google Shape;24305;p55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06" name="Google Shape;24306;p55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07" name="Google Shape;24307;p55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08" name="Google Shape;24308;p55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09" name="Google Shape;24309;p55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10" name="Google Shape;24310;p55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11" name="Google Shape;24311;p55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4312" name="Google Shape;24312;p55"/>
                <p:cNvGrpSpPr/>
                <p:nvPr/>
              </p:nvGrpSpPr>
              <p:grpSpPr>
                <a:xfrm rot="7120513" flipH="1">
                  <a:off x="538618" y="3725726"/>
                  <a:ext cx="1133997" cy="607895"/>
                  <a:chOff x="5206900" y="826150"/>
                  <a:chExt cx="599275" cy="321250"/>
                </a:xfrm>
              </p:grpSpPr>
              <p:sp>
                <p:nvSpPr>
                  <p:cNvPr id="24313" name="Google Shape;24313;p55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14" name="Google Shape;24314;p55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15" name="Google Shape;24315;p55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16" name="Google Shape;24316;p55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17" name="Google Shape;24317;p55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18" name="Google Shape;24318;p55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19" name="Google Shape;24319;p55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20" name="Google Shape;24320;p55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21" name="Google Shape;24321;p55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22" name="Google Shape;24322;p55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23" name="Google Shape;24323;p55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24" name="Google Shape;24324;p55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25" name="Google Shape;24325;p55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26" name="Google Shape;24326;p55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24327" name="Google Shape;24327;p55"/>
              <p:cNvGrpSpPr/>
              <p:nvPr/>
            </p:nvGrpSpPr>
            <p:grpSpPr>
              <a:xfrm rot="4112102" flipH="1">
                <a:off x="709472" y="3369139"/>
                <a:ext cx="1699242" cy="2145126"/>
                <a:chOff x="146217" y="2712579"/>
                <a:chExt cx="1552966" cy="1960401"/>
              </a:xfrm>
            </p:grpSpPr>
            <p:grpSp>
              <p:nvGrpSpPr>
                <p:cNvPr id="24328" name="Google Shape;24328;p55"/>
                <p:cNvGrpSpPr/>
                <p:nvPr/>
              </p:nvGrpSpPr>
              <p:grpSpPr>
                <a:xfrm>
                  <a:off x="146217" y="2712579"/>
                  <a:ext cx="1134008" cy="607901"/>
                  <a:chOff x="5206900" y="826150"/>
                  <a:chExt cx="599275" cy="321250"/>
                </a:xfrm>
              </p:grpSpPr>
              <p:sp>
                <p:nvSpPr>
                  <p:cNvPr id="24329" name="Google Shape;24329;p55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30" name="Google Shape;24330;p55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31" name="Google Shape;24331;p55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32" name="Google Shape;24332;p55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33" name="Google Shape;24333;p55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34" name="Google Shape;24334;p55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35" name="Google Shape;24335;p55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36" name="Google Shape;24336;p55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37" name="Google Shape;24337;p55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38" name="Google Shape;24338;p55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39" name="Google Shape;24339;p55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40" name="Google Shape;24340;p55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41" name="Google Shape;24341;p55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42" name="Google Shape;24342;p55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4343" name="Google Shape;24343;p55"/>
                <p:cNvGrpSpPr/>
                <p:nvPr/>
              </p:nvGrpSpPr>
              <p:grpSpPr>
                <a:xfrm rot="-9256633">
                  <a:off x="489429" y="3110262"/>
                  <a:ext cx="1134020" cy="607908"/>
                  <a:chOff x="5206900" y="826150"/>
                  <a:chExt cx="599275" cy="321250"/>
                </a:xfrm>
              </p:grpSpPr>
              <p:sp>
                <p:nvSpPr>
                  <p:cNvPr id="24344" name="Google Shape;24344;p55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45" name="Google Shape;24345;p55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46" name="Google Shape;24346;p55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47" name="Google Shape;24347;p55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48" name="Google Shape;24348;p55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49" name="Google Shape;24349;p55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50" name="Google Shape;24350;p55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51" name="Google Shape;24351;p55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52" name="Google Shape;24352;p55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53" name="Google Shape;24353;p55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54" name="Google Shape;24354;p55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55" name="Google Shape;24355;p55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56" name="Google Shape;24356;p55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57" name="Google Shape;24357;p55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4358" name="Google Shape;24358;p55"/>
                <p:cNvGrpSpPr/>
                <p:nvPr/>
              </p:nvGrpSpPr>
              <p:grpSpPr>
                <a:xfrm rot="7120513" flipH="1">
                  <a:off x="538618" y="3725726"/>
                  <a:ext cx="1133997" cy="607895"/>
                  <a:chOff x="5206900" y="826150"/>
                  <a:chExt cx="599275" cy="321250"/>
                </a:xfrm>
              </p:grpSpPr>
              <p:sp>
                <p:nvSpPr>
                  <p:cNvPr id="24359" name="Google Shape;24359;p55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60" name="Google Shape;24360;p55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61" name="Google Shape;24361;p55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62" name="Google Shape;24362;p55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63" name="Google Shape;24363;p55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64" name="Google Shape;24364;p55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65" name="Google Shape;24365;p55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66" name="Google Shape;24366;p55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67" name="Google Shape;24367;p55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68" name="Google Shape;24368;p55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69" name="Google Shape;24369;p55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70" name="Google Shape;24370;p55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71" name="Google Shape;24371;p55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72" name="Google Shape;24372;p55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sp>
          <p:nvSpPr>
            <p:cNvPr id="24373" name="Google Shape;24373;p55"/>
            <p:cNvSpPr/>
            <p:nvPr/>
          </p:nvSpPr>
          <p:spPr>
            <a:xfrm>
              <a:off x="-90074" y="2009775"/>
              <a:ext cx="1286780" cy="2562428"/>
            </a:xfrm>
            <a:custGeom>
              <a:avLst/>
              <a:gdLst/>
              <a:ahLst/>
              <a:cxnLst/>
              <a:rect l="l" t="t" r="r" b="b"/>
              <a:pathLst>
                <a:path w="61166" h="130970" extrusionOk="0">
                  <a:moveTo>
                    <a:pt x="0" y="4945"/>
                  </a:moveTo>
                  <a:cubicBezTo>
                    <a:pt x="3629" y="-1100"/>
                    <a:pt x="14862" y="-982"/>
                    <a:pt x="21007" y="2474"/>
                  </a:cubicBezTo>
                  <a:cubicBezTo>
                    <a:pt x="29222" y="7094"/>
                    <a:pt x="35824" y="16574"/>
                    <a:pt x="36761" y="25952"/>
                  </a:cubicBezTo>
                  <a:cubicBezTo>
                    <a:pt x="39604" y="54420"/>
                    <a:pt x="17847" y="82376"/>
                    <a:pt x="22551" y="110596"/>
                  </a:cubicBezTo>
                  <a:cubicBezTo>
                    <a:pt x="24060" y="119650"/>
                    <a:pt x="32356" y="129081"/>
                    <a:pt x="41395" y="130675"/>
                  </a:cubicBezTo>
                  <a:cubicBezTo>
                    <a:pt x="48085" y="131855"/>
                    <a:pt x="54721" y="127881"/>
                    <a:pt x="61166" y="125733"/>
                  </a:cubicBezTo>
                </a:path>
              </a:pathLst>
            </a:custGeom>
            <a:noFill/>
            <a:ln w="19050" cap="flat" cmpd="sng">
              <a:solidFill>
                <a:srgbClr val="D4DCFF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24374" name="Google Shape;24374;p55"/>
            <p:cNvGrpSpPr/>
            <p:nvPr/>
          </p:nvGrpSpPr>
          <p:grpSpPr>
            <a:xfrm rot="-3625968">
              <a:off x="1041729" y="3912668"/>
              <a:ext cx="687114" cy="844725"/>
              <a:chOff x="5835100" y="1235925"/>
              <a:chExt cx="687175" cy="844800"/>
            </a:xfrm>
          </p:grpSpPr>
          <p:sp>
            <p:nvSpPr>
              <p:cNvPr id="24375" name="Google Shape;24375;p55"/>
              <p:cNvSpPr/>
              <p:nvPr/>
            </p:nvSpPr>
            <p:spPr>
              <a:xfrm>
                <a:off x="5901800" y="1460300"/>
                <a:ext cx="432850" cy="362750"/>
              </a:xfrm>
              <a:custGeom>
                <a:avLst/>
                <a:gdLst/>
                <a:ahLst/>
                <a:cxnLst/>
                <a:rect l="l" t="t" r="r" b="b"/>
                <a:pathLst>
                  <a:path w="17314" h="14510" extrusionOk="0">
                    <a:moveTo>
                      <a:pt x="4503" y="0"/>
                    </a:moveTo>
                    <a:cubicBezTo>
                      <a:pt x="3783" y="0"/>
                      <a:pt x="3090" y="354"/>
                      <a:pt x="2703" y="999"/>
                    </a:cubicBezTo>
                    <a:lnTo>
                      <a:pt x="635" y="4302"/>
                    </a:lnTo>
                    <a:cubicBezTo>
                      <a:pt x="1" y="5303"/>
                      <a:pt x="301" y="6670"/>
                      <a:pt x="1335" y="7304"/>
                    </a:cubicBezTo>
                    <a:lnTo>
                      <a:pt x="12977" y="14509"/>
                    </a:lnTo>
                    <a:lnTo>
                      <a:pt x="17313" y="7537"/>
                    </a:lnTo>
                    <a:lnTo>
                      <a:pt x="5672" y="332"/>
                    </a:lnTo>
                    <a:cubicBezTo>
                      <a:pt x="5305" y="107"/>
                      <a:pt x="4900" y="0"/>
                      <a:pt x="450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76" name="Google Shape;24376;p55"/>
              <p:cNvSpPr/>
              <p:nvPr/>
            </p:nvSpPr>
            <p:spPr>
              <a:xfrm>
                <a:off x="6226200" y="1648725"/>
                <a:ext cx="168475" cy="193500"/>
              </a:xfrm>
              <a:custGeom>
                <a:avLst/>
                <a:gdLst/>
                <a:ahLst/>
                <a:cxnLst/>
                <a:rect l="l" t="t" r="r" b="b"/>
                <a:pathLst>
                  <a:path w="6739" h="7740" extrusionOk="0">
                    <a:moveTo>
                      <a:pt x="4337" y="0"/>
                    </a:moveTo>
                    <a:lnTo>
                      <a:pt x="2102" y="3570"/>
                    </a:lnTo>
                    <a:lnTo>
                      <a:pt x="1" y="6939"/>
                    </a:lnTo>
                    <a:lnTo>
                      <a:pt x="4137" y="7739"/>
                    </a:lnTo>
                    <a:lnTo>
                      <a:pt x="5438" y="5638"/>
                    </a:lnTo>
                    <a:lnTo>
                      <a:pt x="6739" y="3536"/>
                    </a:lnTo>
                    <a:lnTo>
                      <a:pt x="433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77" name="Google Shape;24377;p55"/>
              <p:cNvSpPr/>
              <p:nvPr/>
            </p:nvSpPr>
            <p:spPr>
              <a:xfrm>
                <a:off x="6356300" y="1753800"/>
                <a:ext cx="138450" cy="164300"/>
              </a:xfrm>
              <a:custGeom>
                <a:avLst/>
                <a:gdLst/>
                <a:ahLst/>
                <a:cxnLst/>
                <a:rect l="l" t="t" r="r" b="b"/>
                <a:pathLst>
                  <a:path w="5538" h="6572" extrusionOk="0">
                    <a:moveTo>
                      <a:pt x="2602" y="0"/>
                    </a:moveTo>
                    <a:lnTo>
                      <a:pt x="1368" y="2002"/>
                    </a:lnTo>
                    <a:lnTo>
                      <a:pt x="1302" y="2102"/>
                    </a:lnTo>
                    <a:lnTo>
                      <a:pt x="1" y="4204"/>
                    </a:lnTo>
                    <a:lnTo>
                      <a:pt x="1835" y="6572"/>
                    </a:lnTo>
                    <a:lnTo>
                      <a:pt x="3703" y="3603"/>
                    </a:lnTo>
                    <a:lnTo>
                      <a:pt x="3637" y="3536"/>
                    </a:lnTo>
                    <a:lnTo>
                      <a:pt x="3703" y="3570"/>
                    </a:lnTo>
                    <a:lnTo>
                      <a:pt x="5538" y="634"/>
                    </a:lnTo>
                    <a:lnTo>
                      <a:pt x="260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4378" name="Google Shape;24378;p55"/>
              <p:cNvGrpSpPr/>
              <p:nvPr/>
            </p:nvGrpSpPr>
            <p:grpSpPr>
              <a:xfrm>
                <a:off x="5952675" y="1472150"/>
                <a:ext cx="569600" cy="420550"/>
                <a:chOff x="5952675" y="1472150"/>
                <a:chExt cx="569600" cy="420550"/>
              </a:xfrm>
            </p:grpSpPr>
            <p:sp>
              <p:nvSpPr>
                <p:cNvPr id="24379" name="Google Shape;24379;p55"/>
                <p:cNvSpPr/>
                <p:nvPr/>
              </p:nvSpPr>
              <p:spPr>
                <a:xfrm>
                  <a:off x="6448875" y="1843025"/>
                  <a:ext cx="55900" cy="35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6" h="1436" fill="none" extrusionOk="0">
                      <a:moveTo>
                        <a:pt x="0" y="1"/>
                      </a:moveTo>
                      <a:lnTo>
                        <a:pt x="2235" y="1435"/>
                      </a:lnTo>
                    </a:path>
                  </a:pathLst>
                </a:custGeom>
                <a:noFill/>
                <a:ln w="10850" cap="flat" cmpd="sng">
                  <a:solidFill>
                    <a:schemeClr val="accent4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4380" name="Google Shape;24380;p55"/>
                <p:cNvGrpSpPr/>
                <p:nvPr/>
              </p:nvGrpSpPr>
              <p:grpSpPr>
                <a:xfrm>
                  <a:off x="5952675" y="1472150"/>
                  <a:ext cx="569600" cy="420550"/>
                  <a:chOff x="5952675" y="1472150"/>
                  <a:chExt cx="569600" cy="420550"/>
                </a:xfrm>
              </p:grpSpPr>
              <p:sp>
                <p:nvSpPr>
                  <p:cNvPr id="24381" name="Google Shape;24381;p55"/>
                  <p:cNvSpPr/>
                  <p:nvPr/>
                </p:nvSpPr>
                <p:spPr>
                  <a:xfrm>
                    <a:off x="6329625" y="1737125"/>
                    <a:ext cx="91750" cy="121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70" h="4871" extrusionOk="0">
                        <a:moveTo>
                          <a:pt x="2602" y="0"/>
                        </a:moveTo>
                        <a:lnTo>
                          <a:pt x="0" y="4203"/>
                        </a:lnTo>
                        <a:lnTo>
                          <a:pt x="1068" y="4871"/>
                        </a:lnTo>
                        <a:lnTo>
                          <a:pt x="3669" y="667"/>
                        </a:lnTo>
                        <a:lnTo>
                          <a:pt x="2602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82" name="Google Shape;24382;p55"/>
                  <p:cNvSpPr/>
                  <p:nvPr/>
                </p:nvSpPr>
                <p:spPr>
                  <a:xfrm>
                    <a:off x="5952675" y="1472150"/>
                    <a:ext cx="145975" cy="2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39" h="8465" extrusionOk="0">
                        <a:moveTo>
                          <a:pt x="5196" y="1"/>
                        </a:moveTo>
                        <a:cubicBezTo>
                          <a:pt x="5016" y="1"/>
                          <a:pt x="4843" y="90"/>
                          <a:pt x="4737" y="259"/>
                        </a:cubicBezTo>
                        <a:lnTo>
                          <a:pt x="167" y="7631"/>
                        </a:lnTo>
                        <a:cubicBezTo>
                          <a:pt x="1" y="7897"/>
                          <a:pt x="67" y="8231"/>
                          <a:pt x="334" y="8398"/>
                        </a:cubicBezTo>
                        <a:cubicBezTo>
                          <a:pt x="412" y="8442"/>
                          <a:pt x="505" y="8464"/>
                          <a:pt x="599" y="8464"/>
                        </a:cubicBezTo>
                        <a:cubicBezTo>
                          <a:pt x="786" y="8464"/>
                          <a:pt x="979" y="8376"/>
                          <a:pt x="1068" y="8198"/>
                        </a:cubicBezTo>
                        <a:lnTo>
                          <a:pt x="5671" y="826"/>
                        </a:lnTo>
                        <a:cubicBezTo>
                          <a:pt x="5838" y="592"/>
                          <a:pt x="5738" y="225"/>
                          <a:pt x="5505" y="92"/>
                        </a:cubicBezTo>
                        <a:cubicBezTo>
                          <a:pt x="5407" y="31"/>
                          <a:pt x="5300" y="1"/>
                          <a:pt x="5196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83" name="Google Shape;24383;p55"/>
                  <p:cNvSpPr/>
                  <p:nvPr/>
                </p:nvSpPr>
                <p:spPr>
                  <a:xfrm>
                    <a:off x="6477950" y="1857975"/>
                    <a:ext cx="44325" cy="34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3" h="1389" extrusionOk="0">
                        <a:moveTo>
                          <a:pt x="879" y="1"/>
                        </a:moveTo>
                        <a:cubicBezTo>
                          <a:pt x="652" y="1"/>
                          <a:pt x="436" y="119"/>
                          <a:pt x="305" y="337"/>
                        </a:cubicBezTo>
                        <a:cubicBezTo>
                          <a:pt x="1" y="793"/>
                          <a:pt x="362" y="1388"/>
                          <a:pt x="884" y="1388"/>
                        </a:cubicBezTo>
                        <a:cubicBezTo>
                          <a:pt x="934" y="1388"/>
                          <a:pt x="986" y="1383"/>
                          <a:pt x="1039" y="1371"/>
                        </a:cubicBezTo>
                        <a:cubicBezTo>
                          <a:pt x="1639" y="1204"/>
                          <a:pt x="1773" y="403"/>
                          <a:pt x="1239" y="103"/>
                        </a:cubicBezTo>
                        <a:cubicBezTo>
                          <a:pt x="1123" y="34"/>
                          <a:pt x="1000" y="1"/>
                          <a:pt x="879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24384" name="Google Shape;24384;p55"/>
              <p:cNvGrpSpPr/>
              <p:nvPr/>
            </p:nvGrpSpPr>
            <p:grpSpPr>
              <a:xfrm>
                <a:off x="5835100" y="1235925"/>
                <a:ext cx="640475" cy="844800"/>
                <a:chOff x="5835100" y="1235925"/>
                <a:chExt cx="640475" cy="844800"/>
              </a:xfrm>
            </p:grpSpPr>
            <p:grpSp>
              <p:nvGrpSpPr>
                <p:cNvPr id="24385" name="Google Shape;24385;p55"/>
                <p:cNvGrpSpPr/>
                <p:nvPr/>
              </p:nvGrpSpPr>
              <p:grpSpPr>
                <a:xfrm>
                  <a:off x="6139475" y="1235925"/>
                  <a:ext cx="336100" cy="354450"/>
                  <a:chOff x="6139475" y="1235925"/>
                  <a:chExt cx="336100" cy="354450"/>
                </a:xfrm>
              </p:grpSpPr>
              <p:sp>
                <p:nvSpPr>
                  <p:cNvPr id="24386" name="Google Shape;24386;p55"/>
                  <p:cNvSpPr/>
                  <p:nvPr/>
                </p:nvSpPr>
                <p:spPr>
                  <a:xfrm>
                    <a:off x="6139475" y="1235925"/>
                    <a:ext cx="336100" cy="3544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444" h="14178" fill="none" extrusionOk="0">
                        <a:moveTo>
                          <a:pt x="7373" y="14111"/>
                        </a:moveTo>
                        <a:cubicBezTo>
                          <a:pt x="7473" y="14177"/>
                          <a:pt x="7573" y="14144"/>
                          <a:pt x="7640" y="14077"/>
                        </a:cubicBezTo>
                        <a:lnTo>
                          <a:pt x="13410" y="4804"/>
                        </a:lnTo>
                        <a:cubicBezTo>
                          <a:pt x="13444" y="4704"/>
                          <a:pt x="13410" y="4604"/>
                          <a:pt x="13310" y="4537"/>
                        </a:cubicBezTo>
                        <a:lnTo>
                          <a:pt x="6072" y="34"/>
                        </a:lnTo>
                        <a:cubicBezTo>
                          <a:pt x="6005" y="1"/>
                          <a:pt x="5872" y="1"/>
                          <a:pt x="5805" y="101"/>
                        </a:cubicBezTo>
                        <a:lnTo>
                          <a:pt x="67" y="9341"/>
                        </a:lnTo>
                        <a:cubicBezTo>
                          <a:pt x="1" y="9441"/>
                          <a:pt x="34" y="9574"/>
                          <a:pt x="134" y="9608"/>
                        </a:cubicBezTo>
                        <a:close/>
                      </a:path>
                    </a:pathLst>
                  </a:custGeom>
                  <a:noFill/>
                  <a:ln w="10850" cap="flat" cmpd="sng">
                    <a:solidFill>
                      <a:schemeClr val="accent4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87" name="Google Shape;24387;p55"/>
                  <p:cNvSpPr/>
                  <p:nvPr/>
                </p:nvSpPr>
                <p:spPr>
                  <a:xfrm>
                    <a:off x="6172825" y="1255950"/>
                    <a:ext cx="148475" cy="238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39" h="9541" fill="none" extrusionOk="0">
                        <a:moveTo>
                          <a:pt x="5939" y="0"/>
                        </a:moveTo>
                        <a:lnTo>
                          <a:pt x="1" y="9540"/>
                        </a:lnTo>
                      </a:path>
                    </a:pathLst>
                  </a:custGeom>
                  <a:noFill/>
                  <a:ln w="10850" cap="flat" cmpd="sng">
                    <a:solidFill>
                      <a:schemeClr val="accent4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88" name="Google Shape;24388;p55"/>
                  <p:cNvSpPr/>
                  <p:nvPr/>
                </p:nvSpPr>
                <p:spPr>
                  <a:xfrm>
                    <a:off x="6210375" y="1279300"/>
                    <a:ext cx="148450" cy="238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38" h="9541" fill="none" extrusionOk="0">
                        <a:moveTo>
                          <a:pt x="5938" y="0"/>
                        </a:moveTo>
                        <a:lnTo>
                          <a:pt x="0" y="9540"/>
                        </a:lnTo>
                      </a:path>
                    </a:pathLst>
                  </a:custGeom>
                  <a:noFill/>
                  <a:ln w="10850" cap="flat" cmpd="sng">
                    <a:solidFill>
                      <a:schemeClr val="accent4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89" name="Google Shape;24389;p55"/>
                  <p:cNvSpPr/>
                  <p:nvPr/>
                </p:nvSpPr>
                <p:spPr>
                  <a:xfrm>
                    <a:off x="6247900" y="1302650"/>
                    <a:ext cx="148450" cy="238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38" h="9541" fill="none" extrusionOk="0">
                        <a:moveTo>
                          <a:pt x="5938" y="0"/>
                        </a:moveTo>
                        <a:lnTo>
                          <a:pt x="0" y="9540"/>
                        </a:lnTo>
                      </a:path>
                    </a:pathLst>
                  </a:custGeom>
                  <a:noFill/>
                  <a:ln w="10850" cap="flat" cmpd="sng">
                    <a:solidFill>
                      <a:schemeClr val="accent4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90" name="Google Shape;24390;p55"/>
                  <p:cNvSpPr/>
                  <p:nvPr/>
                </p:nvSpPr>
                <p:spPr>
                  <a:xfrm>
                    <a:off x="6285425" y="1326000"/>
                    <a:ext cx="148450" cy="238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38" h="9541" fill="none" extrusionOk="0">
                        <a:moveTo>
                          <a:pt x="5938" y="0"/>
                        </a:moveTo>
                        <a:lnTo>
                          <a:pt x="0" y="9540"/>
                        </a:lnTo>
                      </a:path>
                    </a:pathLst>
                  </a:custGeom>
                  <a:noFill/>
                  <a:ln w="10850" cap="flat" cmpd="sng">
                    <a:solidFill>
                      <a:schemeClr val="accent4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91" name="Google Shape;24391;p55"/>
                  <p:cNvSpPr/>
                  <p:nvPr/>
                </p:nvSpPr>
                <p:spPr>
                  <a:xfrm>
                    <a:off x="6262075" y="1275125"/>
                    <a:ext cx="189325" cy="117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573" h="4704" fill="none" extrusionOk="0">
                        <a:moveTo>
                          <a:pt x="0" y="0"/>
                        </a:moveTo>
                        <a:lnTo>
                          <a:pt x="7572" y="4704"/>
                        </a:lnTo>
                      </a:path>
                    </a:pathLst>
                  </a:custGeom>
                  <a:noFill/>
                  <a:ln w="10850" cap="flat" cmpd="sng">
                    <a:solidFill>
                      <a:schemeClr val="accent4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92" name="Google Shape;24392;p55"/>
                  <p:cNvSpPr/>
                  <p:nvPr/>
                </p:nvSpPr>
                <p:spPr>
                  <a:xfrm>
                    <a:off x="6237050" y="1315150"/>
                    <a:ext cx="190150" cy="117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06" h="4704" fill="none" extrusionOk="0">
                        <a:moveTo>
                          <a:pt x="0" y="1"/>
                        </a:moveTo>
                        <a:lnTo>
                          <a:pt x="7606" y="4704"/>
                        </a:lnTo>
                      </a:path>
                    </a:pathLst>
                  </a:custGeom>
                  <a:noFill/>
                  <a:ln w="10850" cap="flat" cmpd="sng">
                    <a:solidFill>
                      <a:schemeClr val="accent4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93" name="Google Shape;24393;p55"/>
                  <p:cNvSpPr/>
                  <p:nvPr/>
                </p:nvSpPr>
                <p:spPr>
                  <a:xfrm>
                    <a:off x="6212875" y="1354350"/>
                    <a:ext cx="189325" cy="1184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573" h="4738" fill="none" extrusionOk="0">
                        <a:moveTo>
                          <a:pt x="0" y="0"/>
                        </a:moveTo>
                        <a:lnTo>
                          <a:pt x="7572" y="4737"/>
                        </a:lnTo>
                      </a:path>
                    </a:pathLst>
                  </a:custGeom>
                  <a:noFill/>
                  <a:ln w="10850" cap="flat" cmpd="sng">
                    <a:solidFill>
                      <a:schemeClr val="accent4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94" name="Google Shape;24394;p55"/>
                  <p:cNvSpPr/>
                  <p:nvPr/>
                </p:nvSpPr>
                <p:spPr>
                  <a:xfrm>
                    <a:off x="6187850" y="1394375"/>
                    <a:ext cx="190150" cy="117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06" h="4704" fill="none" extrusionOk="0">
                        <a:moveTo>
                          <a:pt x="0" y="1"/>
                        </a:moveTo>
                        <a:lnTo>
                          <a:pt x="7606" y="4704"/>
                        </a:lnTo>
                      </a:path>
                    </a:pathLst>
                  </a:custGeom>
                  <a:noFill/>
                  <a:ln w="10850" cap="flat" cmpd="sng">
                    <a:solidFill>
                      <a:schemeClr val="accent4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95" name="Google Shape;24395;p55"/>
                  <p:cNvSpPr/>
                  <p:nvPr/>
                </p:nvSpPr>
                <p:spPr>
                  <a:xfrm>
                    <a:off x="6162825" y="1434400"/>
                    <a:ext cx="190175" cy="117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07" h="4705" fill="none" extrusionOk="0">
                        <a:moveTo>
                          <a:pt x="1" y="1"/>
                        </a:moveTo>
                        <a:lnTo>
                          <a:pt x="7606" y="4704"/>
                        </a:lnTo>
                      </a:path>
                    </a:pathLst>
                  </a:custGeom>
                  <a:noFill/>
                  <a:ln w="10850" cap="flat" cmpd="sng">
                    <a:solidFill>
                      <a:schemeClr val="accent4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96" name="Google Shape;24396;p55"/>
                  <p:cNvSpPr/>
                  <p:nvPr/>
                </p:nvSpPr>
                <p:spPr>
                  <a:xfrm>
                    <a:off x="6201200" y="1526975"/>
                    <a:ext cx="24200" cy="39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8" h="1569" fill="none" extrusionOk="0">
                        <a:moveTo>
                          <a:pt x="967" y="0"/>
                        </a:moveTo>
                        <a:lnTo>
                          <a:pt x="0" y="1568"/>
                        </a:lnTo>
                      </a:path>
                    </a:pathLst>
                  </a:custGeom>
                  <a:noFill/>
                  <a:ln w="10850" cap="flat" cmpd="sng">
                    <a:solidFill>
                      <a:schemeClr val="accent4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4397" name="Google Shape;24397;p55"/>
                <p:cNvGrpSpPr/>
                <p:nvPr/>
              </p:nvGrpSpPr>
              <p:grpSpPr>
                <a:xfrm>
                  <a:off x="5835100" y="1726275"/>
                  <a:ext cx="336100" cy="354450"/>
                  <a:chOff x="5835100" y="1726275"/>
                  <a:chExt cx="336100" cy="354450"/>
                </a:xfrm>
              </p:grpSpPr>
              <p:sp>
                <p:nvSpPr>
                  <p:cNvPr id="24398" name="Google Shape;24398;p55"/>
                  <p:cNvSpPr/>
                  <p:nvPr/>
                </p:nvSpPr>
                <p:spPr>
                  <a:xfrm>
                    <a:off x="5835100" y="1726275"/>
                    <a:ext cx="336100" cy="3544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444" h="14178" fill="none" extrusionOk="0">
                        <a:moveTo>
                          <a:pt x="13310" y="4571"/>
                        </a:moveTo>
                        <a:cubicBezTo>
                          <a:pt x="13410" y="4604"/>
                          <a:pt x="13443" y="4737"/>
                          <a:pt x="13410" y="4838"/>
                        </a:cubicBezTo>
                        <a:lnTo>
                          <a:pt x="7639" y="14077"/>
                        </a:lnTo>
                        <a:cubicBezTo>
                          <a:pt x="7572" y="14178"/>
                          <a:pt x="7472" y="14178"/>
                          <a:pt x="7372" y="14144"/>
                        </a:cubicBezTo>
                        <a:lnTo>
                          <a:pt x="134" y="9641"/>
                        </a:lnTo>
                        <a:cubicBezTo>
                          <a:pt x="34" y="9574"/>
                          <a:pt x="0" y="9474"/>
                          <a:pt x="67" y="9374"/>
                        </a:cubicBezTo>
                        <a:lnTo>
                          <a:pt x="5804" y="101"/>
                        </a:lnTo>
                        <a:cubicBezTo>
                          <a:pt x="5871" y="34"/>
                          <a:pt x="5971" y="1"/>
                          <a:pt x="6071" y="67"/>
                        </a:cubicBezTo>
                        <a:close/>
                      </a:path>
                    </a:pathLst>
                  </a:custGeom>
                  <a:noFill/>
                  <a:ln w="10850" cap="flat" cmpd="sng">
                    <a:solidFill>
                      <a:schemeClr val="accent4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99" name="Google Shape;24399;p55"/>
                  <p:cNvSpPr/>
                  <p:nvPr/>
                </p:nvSpPr>
                <p:spPr>
                  <a:xfrm>
                    <a:off x="5868450" y="1746300"/>
                    <a:ext cx="147625" cy="239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05" h="9574" fill="none" extrusionOk="0">
                        <a:moveTo>
                          <a:pt x="1" y="9574"/>
                        </a:moveTo>
                        <a:lnTo>
                          <a:pt x="5905" y="0"/>
                        </a:lnTo>
                      </a:path>
                    </a:pathLst>
                  </a:custGeom>
                  <a:noFill/>
                  <a:ln w="10850" cap="flat" cmpd="sng">
                    <a:solidFill>
                      <a:schemeClr val="accent4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400" name="Google Shape;24400;p55"/>
                  <p:cNvSpPr/>
                  <p:nvPr/>
                </p:nvSpPr>
                <p:spPr>
                  <a:xfrm>
                    <a:off x="5905975" y="1769650"/>
                    <a:ext cx="148475" cy="239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39" h="9574" fill="none" extrusionOk="0">
                        <a:moveTo>
                          <a:pt x="1" y="9574"/>
                        </a:moveTo>
                        <a:lnTo>
                          <a:pt x="5938" y="0"/>
                        </a:lnTo>
                      </a:path>
                    </a:pathLst>
                  </a:custGeom>
                  <a:noFill/>
                  <a:ln w="10850" cap="flat" cmpd="sng">
                    <a:solidFill>
                      <a:schemeClr val="accent4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401" name="Google Shape;24401;p55"/>
                  <p:cNvSpPr/>
                  <p:nvPr/>
                </p:nvSpPr>
                <p:spPr>
                  <a:xfrm>
                    <a:off x="5943500" y="1793000"/>
                    <a:ext cx="148475" cy="239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39" h="9574" fill="none" extrusionOk="0">
                        <a:moveTo>
                          <a:pt x="1" y="9574"/>
                        </a:moveTo>
                        <a:lnTo>
                          <a:pt x="5938" y="0"/>
                        </a:lnTo>
                      </a:path>
                    </a:pathLst>
                  </a:custGeom>
                  <a:noFill/>
                  <a:ln w="10850" cap="flat" cmpd="sng">
                    <a:solidFill>
                      <a:schemeClr val="accent4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402" name="Google Shape;24402;p55"/>
                  <p:cNvSpPr/>
                  <p:nvPr/>
                </p:nvSpPr>
                <p:spPr>
                  <a:xfrm>
                    <a:off x="5981025" y="1816350"/>
                    <a:ext cx="148475" cy="239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39" h="9574" fill="none" extrusionOk="0">
                        <a:moveTo>
                          <a:pt x="1" y="9574"/>
                        </a:moveTo>
                        <a:lnTo>
                          <a:pt x="5938" y="0"/>
                        </a:lnTo>
                      </a:path>
                    </a:pathLst>
                  </a:custGeom>
                  <a:noFill/>
                  <a:ln w="10850" cap="flat" cmpd="sng">
                    <a:solidFill>
                      <a:schemeClr val="accent4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403" name="Google Shape;24403;p55"/>
                  <p:cNvSpPr/>
                  <p:nvPr/>
                </p:nvSpPr>
                <p:spPr>
                  <a:xfrm>
                    <a:off x="5859275" y="1923100"/>
                    <a:ext cx="190175" cy="118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07" h="4737" fill="none" extrusionOk="0">
                        <a:moveTo>
                          <a:pt x="1" y="0"/>
                        </a:moveTo>
                        <a:lnTo>
                          <a:pt x="7606" y="4737"/>
                        </a:lnTo>
                      </a:path>
                    </a:pathLst>
                  </a:custGeom>
                  <a:noFill/>
                  <a:ln w="10850" cap="flat" cmpd="sng">
                    <a:solidFill>
                      <a:schemeClr val="accent4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404" name="Google Shape;24404;p55"/>
                  <p:cNvSpPr/>
                  <p:nvPr/>
                </p:nvSpPr>
                <p:spPr>
                  <a:xfrm>
                    <a:off x="5884300" y="1883900"/>
                    <a:ext cx="189325" cy="117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573" h="4704" fill="none" extrusionOk="0">
                        <a:moveTo>
                          <a:pt x="0" y="0"/>
                        </a:moveTo>
                        <a:lnTo>
                          <a:pt x="7572" y="4704"/>
                        </a:lnTo>
                      </a:path>
                    </a:pathLst>
                  </a:custGeom>
                  <a:noFill/>
                  <a:ln w="10850" cap="flat" cmpd="sng">
                    <a:solidFill>
                      <a:schemeClr val="accent4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405" name="Google Shape;24405;p55"/>
                  <p:cNvSpPr/>
                  <p:nvPr/>
                </p:nvSpPr>
                <p:spPr>
                  <a:xfrm>
                    <a:off x="5908475" y="1843875"/>
                    <a:ext cx="190175" cy="118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07" h="4737" fill="none" extrusionOk="0">
                        <a:moveTo>
                          <a:pt x="1" y="0"/>
                        </a:moveTo>
                        <a:lnTo>
                          <a:pt x="7606" y="4737"/>
                        </a:lnTo>
                      </a:path>
                    </a:pathLst>
                  </a:custGeom>
                  <a:noFill/>
                  <a:ln w="10850" cap="flat" cmpd="sng">
                    <a:solidFill>
                      <a:schemeClr val="accent4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406" name="Google Shape;24406;p55"/>
                  <p:cNvSpPr/>
                  <p:nvPr/>
                </p:nvSpPr>
                <p:spPr>
                  <a:xfrm>
                    <a:off x="5933500" y="1803825"/>
                    <a:ext cx="189325" cy="1184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573" h="4738" fill="none" extrusionOk="0">
                        <a:moveTo>
                          <a:pt x="0" y="1"/>
                        </a:moveTo>
                        <a:lnTo>
                          <a:pt x="7573" y="4738"/>
                        </a:lnTo>
                      </a:path>
                    </a:pathLst>
                  </a:custGeom>
                  <a:noFill/>
                  <a:ln w="10850" cap="flat" cmpd="sng">
                    <a:solidFill>
                      <a:schemeClr val="accent4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407" name="Google Shape;24407;p55"/>
                  <p:cNvSpPr/>
                  <p:nvPr/>
                </p:nvSpPr>
                <p:spPr>
                  <a:xfrm>
                    <a:off x="5957675" y="1764650"/>
                    <a:ext cx="190175" cy="117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07" h="4704" fill="none" extrusionOk="0">
                        <a:moveTo>
                          <a:pt x="1" y="0"/>
                        </a:moveTo>
                        <a:lnTo>
                          <a:pt x="7606" y="4704"/>
                        </a:lnTo>
                      </a:path>
                    </a:pathLst>
                  </a:custGeom>
                  <a:noFill/>
                  <a:ln w="10850" cap="flat" cmpd="sng">
                    <a:solidFill>
                      <a:schemeClr val="accent4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408" name="Google Shape;24408;p55"/>
                  <p:cNvSpPr/>
                  <p:nvPr/>
                </p:nvSpPr>
                <p:spPr>
                  <a:xfrm>
                    <a:off x="6068600" y="1739625"/>
                    <a:ext cx="24200" cy="39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8" h="1569" fill="none" extrusionOk="0">
                        <a:moveTo>
                          <a:pt x="0" y="1568"/>
                        </a:moveTo>
                        <a:lnTo>
                          <a:pt x="968" y="0"/>
                        </a:lnTo>
                      </a:path>
                    </a:pathLst>
                  </a:custGeom>
                  <a:noFill/>
                  <a:ln w="10850" cap="flat" cmpd="sng">
                    <a:solidFill>
                      <a:schemeClr val="accent4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24409" name="Google Shape;24409;p55"/>
              <p:cNvSpPr/>
              <p:nvPr/>
            </p:nvSpPr>
            <p:spPr>
              <a:xfrm>
                <a:off x="6019400" y="1659525"/>
                <a:ext cx="113425" cy="73475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2939" extrusionOk="0">
                    <a:moveTo>
                      <a:pt x="286" y="1"/>
                    </a:moveTo>
                    <a:cubicBezTo>
                      <a:pt x="214" y="1"/>
                      <a:pt x="143" y="38"/>
                      <a:pt x="100" y="102"/>
                    </a:cubicBezTo>
                    <a:cubicBezTo>
                      <a:pt x="0" y="236"/>
                      <a:pt x="34" y="369"/>
                      <a:pt x="167" y="436"/>
                    </a:cubicBezTo>
                    <a:lnTo>
                      <a:pt x="4137" y="2904"/>
                    </a:lnTo>
                    <a:cubicBezTo>
                      <a:pt x="4172" y="2928"/>
                      <a:pt x="4212" y="2939"/>
                      <a:pt x="4253" y="2939"/>
                    </a:cubicBezTo>
                    <a:cubicBezTo>
                      <a:pt x="4327" y="2939"/>
                      <a:pt x="4406" y="2902"/>
                      <a:pt x="4470" y="2837"/>
                    </a:cubicBezTo>
                    <a:cubicBezTo>
                      <a:pt x="4537" y="2704"/>
                      <a:pt x="4503" y="2571"/>
                      <a:pt x="4370" y="2504"/>
                    </a:cubicBezTo>
                    <a:lnTo>
                      <a:pt x="401" y="35"/>
                    </a:lnTo>
                    <a:cubicBezTo>
                      <a:pt x="365" y="12"/>
                      <a:pt x="325" y="1"/>
                      <a:pt x="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6_1">
    <p:spTree>
      <p:nvGrpSpPr>
        <p:cNvPr id="1" name="Shape 24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411" name="Google Shape;24411;p56"/>
          <p:cNvGrpSpPr/>
          <p:nvPr/>
        </p:nvGrpSpPr>
        <p:grpSpPr>
          <a:xfrm>
            <a:off x="176625" y="110350"/>
            <a:ext cx="8790774" cy="4922811"/>
            <a:chOff x="131600" y="118425"/>
            <a:chExt cx="8790774" cy="4922811"/>
          </a:xfrm>
        </p:grpSpPr>
        <p:sp>
          <p:nvSpPr>
            <p:cNvPr id="24412" name="Google Shape;24412;p56"/>
            <p:cNvSpPr/>
            <p:nvPr/>
          </p:nvSpPr>
          <p:spPr>
            <a:xfrm rot="5400000">
              <a:off x="856680" y="1032994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413" name="Google Shape;24413;p56"/>
            <p:cNvGrpSpPr/>
            <p:nvPr/>
          </p:nvGrpSpPr>
          <p:grpSpPr>
            <a:xfrm>
              <a:off x="131600" y="1884558"/>
              <a:ext cx="2122449" cy="3112715"/>
              <a:chOff x="131600" y="1884558"/>
              <a:chExt cx="2122449" cy="3112715"/>
            </a:xfrm>
          </p:grpSpPr>
          <p:sp>
            <p:nvSpPr>
              <p:cNvPr id="24414" name="Google Shape;24414;p56"/>
              <p:cNvSpPr/>
              <p:nvPr/>
            </p:nvSpPr>
            <p:spPr>
              <a:xfrm rot="5400000" flipH="1">
                <a:off x="1356823" y="353957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15" name="Google Shape;24415;p56"/>
              <p:cNvSpPr/>
              <p:nvPr/>
            </p:nvSpPr>
            <p:spPr>
              <a:xfrm rot="5400000" flipH="1">
                <a:off x="368247" y="3804694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16" name="Google Shape;24416;p56"/>
              <p:cNvSpPr/>
              <p:nvPr/>
            </p:nvSpPr>
            <p:spPr>
              <a:xfrm rot="5400000" flipH="1">
                <a:off x="1212834" y="4945234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17" name="Google Shape;24417;p56"/>
              <p:cNvSpPr/>
              <p:nvPr/>
            </p:nvSpPr>
            <p:spPr>
              <a:xfrm rot="5400000" flipH="1">
                <a:off x="1889810" y="3456082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18" name="Google Shape;24418;p56"/>
              <p:cNvSpPr/>
              <p:nvPr/>
            </p:nvSpPr>
            <p:spPr>
              <a:xfrm rot="5400000" flipH="1">
                <a:off x="871337" y="4472741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19" name="Google Shape;24419;p56"/>
              <p:cNvSpPr/>
              <p:nvPr/>
            </p:nvSpPr>
            <p:spPr>
              <a:xfrm rot="5400000" flipH="1">
                <a:off x="1458022" y="2595443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20" name="Google Shape;24420;p56"/>
              <p:cNvSpPr/>
              <p:nvPr/>
            </p:nvSpPr>
            <p:spPr>
              <a:xfrm rot="5400000" flipH="1">
                <a:off x="373906" y="24622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21" name="Google Shape;24421;p56"/>
              <p:cNvSpPr/>
              <p:nvPr/>
            </p:nvSpPr>
            <p:spPr>
              <a:xfrm rot="5400000" flipH="1">
                <a:off x="573665" y="4207992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22" name="Google Shape;24422;p56"/>
              <p:cNvSpPr/>
              <p:nvPr/>
            </p:nvSpPr>
            <p:spPr>
              <a:xfrm rot="5400000" flipH="1">
                <a:off x="368214" y="3290320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23" name="Google Shape;24423;p56"/>
              <p:cNvSpPr/>
              <p:nvPr/>
            </p:nvSpPr>
            <p:spPr>
              <a:xfrm rot="5400000" flipH="1">
                <a:off x="149520" y="2943663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24" name="Google Shape;24424;p56"/>
              <p:cNvSpPr/>
              <p:nvPr/>
            </p:nvSpPr>
            <p:spPr>
              <a:xfrm rot="5400000" flipH="1">
                <a:off x="1558343" y="306837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25" name="Google Shape;24425;p56"/>
              <p:cNvSpPr/>
              <p:nvPr/>
            </p:nvSpPr>
            <p:spPr>
              <a:xfrm rot="5400000" flipH="1">
                <a:off x="130236" y="3708247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26" name="Google Shape;24426;p56"/>
              <p:cNvSpPr/>
              <p:nvPr/>
            </p:nvSpPr>
            <p:spPr>
              <a:xfrm rot="5400000" flipH="1">
                <a:off x="400364" y="4926212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27" name="Google Shape;24427;p56"/>
              <p:cNvSpPr/>
              <p:nvPr/>
            </p:nvSpPr>
            <p:spPr>
              <a:xfrm rot="5400000" flipH="1">
                <a:off x="799823" y="3303605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28" name="Google Shape;24428;p56"/>
              <p:cNvSpPr/>
              <p:nvPr/>
            </p:nvSpPr>
            <p:spPr>
              <a:xfrm rot="5400000" flipH="1">
                <a:off x="1234010" y="4104986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29" name="Google Shape;24429;p56"/>
              <p:cNvSpPr/>
              <p:nvPr/>
            </p:nvSpPr>
            <p:spPr>
              <a:xfrm rot="5400000" flipH="1">
                <a:off x="379148" y="2080743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30" name="Google Shape;24430;p56"/>
              <p:cNvSpPr/>
              <p:nvPr/>
            </p:nvSpPr>
            <p:spPr>
              <a:xfrm rot="5400000" flipH="1">
                <a:off x="891672" y="3760348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31" name="Google Shape;24431;p56"/>
              <p:cNvSpPr/>
              <p:nvPr/>
            </p:nvSpPr>
            <p:spPr>
              <a:xfrm rot="5400000">
                <a:off x="927170" y="1943554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32" name="Google Shape;24432;p56"/>
              <p:cNvSpPr/>
              <p:nvPr/>
            </p:nvSpPr>
            <p:spPr>
              <a:xfrm rot="5400000">
                <a:off x="1099652" y="2323349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33" name="Google Shape;24433;p56"/>
              <p:cNvSpPr/>
              <p:nvPr/>
            </p:nvSpPr>
            <p:spPr>
              <a:xfrm rot="5400000">
                <a:off x="952606" y="295021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34" name="Google Shape;24434;p56"/>
              <p:cNvSpPr/>
              <p:nvPr/>
            </p:nvSpPr>
            <p:spPr>
              <a:xfrm rot="5400000">
                <a:off x="729827" y="227943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35" name="Google Shape;24435;p56"/>
              <p:cNvSpPr/>
              <p:nvPr/>
            </p:nvSpPr>
            <p:spPr>
              <a:xfrm rot="5400000">
                <a:off x="1976994" y="3097293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36" name="Google Shape;24436;p56"/>
              <p:cNvSpPr/>
              <p:nvPr/>
            </p:nvSpPr>
            <p:spPr>
              <a:xfrm rot="5400000">
                <a:off x="1439631" y="1886769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37" name="Google Shape;24437;p56"/>
              <p:cNvSpPr/>
              <p:nvPr/>
            </p:nvSpPr>
            <p:spPr>
              <a:xfrm rot="5400000">
                <a:off x="2225601" y="353958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38" name="Google Shape;24438;p56"/>
              <p:cNvSpPr/>
              <p:nvPr/>
            </p:nvSpPr>
            <p:spPr>
              <a:xfrm rot="5400000">
                <a:off x="771336" y="2669355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439" name="Google Shape;24439;p56"/>
            <p:cNvGrpSpPr/>
            <p:nvPr/>
          </p:nvGrpSpPr>
          <p:grpSpPr>
            <a:xfrm flipH="1">
              <a:off x="2342550" y="2567965"/>
              <a:ext cx="3964145" cy="1455821"/>
              <a:chOff x="3233388" y="140740"/>
              <a:chExt cx="3964145" cy="1455821"/>
            </a:xfrm>
          </p:grpSpPr>
          <p:sp>
            <p:nvSpPr>
              <p:cNvPr id="24440" name="Google Shape;24440;p56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41" name="Google Shape;24441;p56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42" name="Google Shape;24442;p56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43" name="Google Shape;24443;p56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44" name="Google Shape;24444;p56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45" name="Google Shape;24445;p56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46" name="Google Shape;24446;p56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47" name="Google Shape;24447;p56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48" name="Google Shape;24448;p56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49" name="Google Shape;24449;p56"/>
              <p:cNvSpPr/>
              <p:nvPr/>
            </p:nvSpPr>
            <p:spPr>
              <a:xfrm rot="10800000" flipH="1">
                <a:off x="5542101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50" name="Google Shape;24450;p56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51" name="Google Shape;24451;p56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52" name="Google Shape;24452;p56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53" name="Google Shape;24453;p56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54" name="Google Shape;24454;p56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55" name="Google Shape;24455;p56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56" name="Google Shape;24456;p56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57" name="Google Shape;24457;p56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58" name="Google Shape;24458;p56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59" name="Google Shape;24459;p56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60" name="Google Shape;24460;p56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61" name="Google Shape;24461;p56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62" name="Google Shape;24462;p56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63" name="Google Shape;24463;p56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64" name="Google Shape;24464;p56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65" name="Google Shape;24465;p56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466" name="Google Shape;24466;p56"/>
            <p:cNvSpPr/>
            <p:nvPr/>
          </p:nvSpPr>
          <p:spPr>
            <a:xfrm rot="10800000">
              <a:off x="5467181" y="2274087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7" name="Google Shape;24467;p56"/>
            <p:cNvSpPr/>
            <p:nvPr/>
          </p:nvSpPr>
          <p:spPr>
            <a:xfrm rot="10800000">
              <a:off x="1791338" y="2418078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8" name="Google Shape;24468;p56"/>
            <p:cNvSpPr/>
            <p:nvPr/>
          </p:nvSpPr>
          <p:spPr>
            <a:xfrm rot="10800000">
              <a:off x="4994538" y="1932740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9" name="Google Shape;24469;p56"/>
            <p:cNvSpPr/>
            <p:nvPr/>
          </p:nvSpPr>
          <p:spPr>
            <a:xfrm rot="10800000">
              <a:off x="2710372" y="2554680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0" name="Google Shape;24470;p56"/>
            <p:cNvSpPr/>
            <p:nvPr/>
          </p:nvSpPr>
          <p:spPr>
            <a:xfrm rot="10800000">
              <a:off x="2984293" y="1435017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1" name="Google Shape;24471;p56"/>
            <p:cNvSpPr/>
            <p:nvPr/>
          </p:nvSpPr>
          <p:spPr>
            <a:xfrm rot="10800000">
              <a:off x="4625351" y="1874393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2" name="Google Shape;24472;p56"/>
            <p:cNvSpPr/>
            <p:nvPr/>
          </p:nvSpPr>
          <p:spPr>
            <a:xfrm rot="10800000">
              <a:off x="3812259" y="1429475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3" name="Google Shape;24473;p56"/>
            <p:cNvSpPr/>
            <p:nvPr/>
          </p:nvSpPr>
          <p:spPr>
            <a:xfrm rot="10800000">
              <a:off x="3473571" y="24251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4" name="Google Shape;24474;p56"/>
            <p:cNvSpPr/>
            <p:nvPr/>
          </p:nvSpPr>
          <p:spPr>
            <a:xfrm rot="10800000">
              <a:off x="3823198" y="1863430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5" name="Google Shape;24475;p56"/>
            <p:cNvSpPr/>
            <p:nvPr/>
          </p:nvSpPr>
          <p:spPr>
            <a:xfrm rot="10800000">
              <a:off x="4626925" y="2295271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6" name="Google Shape;24476;p56"/>
            <p:cNvSpPr/>
            <p:nvPr/>
          </p:nvSpPr>
          <p:spPr>
            <a:xfrm rot="10800000">
              <a:off x="2405511" y="1257842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7" name="Google Shape;24477;p56"/>
            <p:cNvSpPr/>
            <p:nvPr/>
          </p:nvSpPr>
          <p:spPr>
            <a:xfrm rot="10800000">
              <a:off x="4282295" y="1952925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8" name="Google Shape;24478;p56"/>
            <p:cNvSpPr/>
            <p:nvPr/>
          </p:nvSpPr>
          <p:spPr>
            <a:xfrm rot="10800000" flipH="1">
              <a:off x="2379646" y="1608191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9" name="Google Shape;24479;p56"/>
            <p:cNvSpPr/>
            <p:nvPr/>
          </p:nvSpPr>
          <p:spPr>
            <a:xfrm rot="10800000" flipH="1">
              <a:off x="2845296" y="2160906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0" name="Google Shape;24480;p56"/>
            <p:cNvSpPr/>
            <p:nvPr/>
          </p:nvSpPr>
          <p:spPr>
            <a:xfrm rot="10800000" flipH="1">
              <a:off x="1555075" y="1917799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1" name="Google Shape;24481;p56"/>
            <p:cNvSpPr/>
            <p:nvPr/>
          </p:nvSpPr>
          <p:spPr>
            <a:xfrm rot="10800000" flipH="1">
              <a:off x="3472169" y="2013852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2" name="Google Shape;24482;p56"/>
            <p:cNvSpPr/>
            <p:nvPr/>
          </p:nvSpPr>
          <p:spPr>
            <a:xfrm rot="10800000" flipH="1">
              <a:off x="2801524" y="1790938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3" name="Google Shape;24483;p56"/>
            <p:cNvSpPr/>
            <p:nvPr/>
          </p:nvSpPr>
          <p:spPr>
            <a:xfrm rot="10800000" flipH="1">
              <a:off x="2007089" y="1854122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4" name="Google Shape;24484;p56"/>
            <p:cNvSpPr/>
            <p:nvPr/>
          </p:nvSpPr>
          <p:spPr>
            <a:xfrm rot="10800000" flipH="1">
              <a:off x="2379655" y="22472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5" name="Google Shape;24485;p56"/>
            <p:cNvSpPr/>
            <p:nvPr/>
          </p:nvSpPr>
          <p:spPr>
            <a:xfrm rot="10800000" flipH="1">
              <a:off x="3188821" y="1835070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6" name="Google Shape;24486;p56"/>
            <p:cNvSpPr/>
            <p:nvPr/>
          </p:nvSpPr>
          <p:spPr>
            <a:xfrm rot="-5400000">
              <a:off x="6437893" y="3297974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7" name="Google Shape;24487;p56"/>
            <p:cNvSpPr/>
            <p:nvPr/>
          </p:nvSpPr>
          <p:spPr>
            <a:xfrm rot="-5400000">
              <a:off x="7426754" y="3563094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8" name="Google Shape;24488;p56"/>
            <p:cNvSpPr/>
            <p:nvPr/>
          </p:nvSpPr>
          <p:spPr>
            <a:xfrm rot="-5400000">
              <a:off x="6614851" y="4703634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9" name="Google Shape;24489;p56"/>
            <p:cNvSpPr/>
            <p:nvPr/>
          </p:nvSpPr>
          <p:spPr>
            <a:xfrm rot="-5400000">
              <a:off x="8881564" y="4140694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0" name="Google Shape;24490;p56"/>
            <p:cNvSpPr/>
            <p:nvPr/>
          </p:nvSpPr>
          <p:spPr>
            <a:xfrm rot="-5400000">
              <a:off x="7511314" y="4294041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1" name="Google Shape;24491;p56"/>
            <p:cNvSpPr/>
            <p:nvPr/>
          </p:nvSpPr>
          <p:spPr>
            <a:xfrm rot="-5400000">
              <a:off x="5855679" y="1873118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2" name="Google Shape;24492;p56"/>
            <p:cNvSpPr/>
            <p:nvPr/>
          </p:nvSpPr>
          <p:spPr>
            <a:xfrm rot="-5400000">
              <a:off x="6656524" y="2857254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3" name="Google Shape;24493;p56"/>
            <p:cNvSpPr/>
            <p:nvPr/>
          </p:nvSpPr>
          <p:spPr>
            <a:xfrm rot="-5400000">
              <a:off x="7274485" y="3966392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4" name="Google Shape;24494;p56"/>
            <p:cNvSpPr/>
            <p:nvPr/>
          </p:nvSpPr>
          <p:spPr>
            <a:xfrm rot="-5400000">
              <a:off x="8443762" y="3936907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5" name="Google Shape;24495;p56"/>
            <p:cNvSpPr/>
            <p:nvPr/>
          </p:nvSpPr>
          <p:spPr>
            <a:xfrm rot="-5400000">
              <a:off x="8670718" y="3590250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6" name="Google Shape;24496;p56"/>
            <p:cNvSpPr/>
            <p:nvPr/>
          </p:nvSpPr>
          <p:spPr>
            <a:xfrm rot="-5400000">
              <a:off x="6164267" y="2286673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7" name="Google Shape;24497;p56"/>
            <p:cNvSpPr/>
            <p:nvPr/>
          </p:nvSpPr>
          <p:spPr>
            <a:xfrm rot="-5400000">
              <a:off x="8716418" y="435483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8" name="Google Shape;24498;p56"/>
            <p:cNvSpPr/>
            <p:nvPr/>
          </p:nvSpPr>
          <p:spPr>
            <a:xfrm rot="-5400000">
              <a:off x="7458880" y="468461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9" name="Google Shape;24499;p56"/>
            <p:cNvSpPr/>
            <p:nvPr/>
          </p:nvSpPr>
          <p:spPr>
            <a:xfrm rot="-5400000">
              <a:off x="7046617" y="3062005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0" name="Google Shape;24500;p56"/>
            <p:cNvSpPr/>
            <p:nvPr/>
          </p:nvSpPr>
          <p:spPr>
            <a:xfrm rot="-5400000">
              <a:off x="7078796" y="4271886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1" name="Google Shape;24501;p56"/>
            <p:cNvSpPr/>
            <p:nvPr/>
          </p:nvSpPr>
          <p:spPr>
            <a:xfrm rot="-5400000">
              <a:off x="6943689" y="3518748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2" name="Google Shape;24502;p56"/>
            <p:cNvSpPr/>
            <p:nvPr/>
          </p:nvSpPr>
          <p:spPr>
            <a:xfrm rot="-5400000" flipH="1">
              <a:off x="6867546" y="1701954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3" name="Google Shape;24503;p56"/>
            <p:cNvSpPr/>
            <p:nvPr/>
          </p:nvSpPr>
          <p:spPr>
            <a:xfrm rot="-5400000" flipH="1">
              <a:off x="6728032" y="2081749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4" name="Google Shape;24504;p56"/>
            <p:cNvSpPr/>
            <p:nvPr/>
          </p:nvSpPr>
          <p:spPr>
            <a:xfrm rot="-5400000" flipH="1">
              <a:off x="6580720" y="2418065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5" name="Google Shape;24505;p56"/>
            <p:cNvSpPr/>
            <p:nvPr/>
          </p:nvSpPr>
          <p:spPr>
            <a:xfrm rot="-5400000" flipH="1">
              <a:off x="7106104" y="2037835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6" name="Google Shape;24506;p56"/>
            <p:cNvSpPr/>
            <p:nvPr/>
          </p:nvSpPr>
          <p:spPr>
            <a:xfrm rot="-5400000" flipH="1">
              <a:off x="5855819" y="2855693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7" name="Google Shape;24507;p56"/>
            <p:cNvSpPr/>
            <p:nvPr/>
          </p:nvSpPr>
          <p:spPr>
            <a:xfrm rot="-5400000" flipH="1">
              <a:off x="8557992" y="4224196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8" name="Google Shape;24508;p56"/>
            <p:cNvSpPr/>
            <p:nvPr/>
          </p:nvSpPr>
          <p:spPr>
            <a:xfrm rot="-5400000" flipH="1">
              <a:off x="7075119" y="2427755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9" name="Google Shape;24509;p56"/>
            <p:cNvSpPr/>
            <p:nvPr/>
          </p:nvSpPr>
          <p:spPr>
            <a:xfrm rot="-5400000" flipH="1">
              <a:off x="6923371" y="255804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0" name="Google Shape;24510;p56"/>
            <p:cNvSpPr/>
            <p:nvPr/>
          </p:nvSpPr>
          <p:spPr>
            <a:xfrm rot="-5400000" flipH="1">
              <a:off x="7452482" y="411755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1" name="Google Shape;24511;p56"/>
            <p:cNvSpPr/>
            <p:nvPr/>
          </p:nvSpPr>
          <p:spPr>
            <a:xfrm rot="-5400000">
              <a:off x="8807099" y="641429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2" name="Google Shape;24512;p56"/>
            <p:cNvSpPr/>
            <p:nvPr/>
          </p:nvSpPr>
          <p:spPr>
            <a:xfrm>
              <a:off x="2963692" y="4896893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3" name="Google Shape;24513;p56"/>
            <p:cNvSpPr/>
            <p:nvPr/>
          </p:nvSpPr>
          <p:spPr>
            <a:xfrm>
              <a:off x="471112" y="4574671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4" name="Google Shape;24514;p56"/>
            <p:cNvSpPr/>
            <p:nvPr/>
          </p:nvSpPr>
          <p:spPr>
            <a:xfrm>
              <a:off x="2753463" y="4668875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5" name="Google Shape;24515;p56"/>
            <p:cNvSpPr/>
            <p:nvPr/>
          </p:nvSpPr>
          <p:spPr>
            <a:xfrm>
              <a:off x="6655795" y="4840317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6" name="Google Shape;24516;p56"/>
            <p:cNvSpPr/>
            <p:nvPr/>
          </p:nvSpPr>
          <p:spPr>
            <a:xfrm>
              <a:off x="4825185" y="4561639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7" name="Google Shape;24517;p56"/>
            <p:cNvSpPr/>
            <p:nvPr/>
          </p:nvSpPr>
          <p:spPr>
            <a:xfrm>
              <a:off x="4222013" y="4852496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8" name="Google Shape;24518;p56"/>
            <p:cNvSpPr/>
            <p:nvPr/>
          </p:nvSpPr>
          <p:spPr>
            <a:xfrm>
              <a:off x="2394971" y="4710131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9" name="Google Shape;24519;p56"/>
            <p:cNvSpPr/>
            <p:nvPr/>
          </p:nvSpPr>
          <p:spPr>
            <a:xfrm>
              <a:off x="261895" y="4144797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0" name="Google Shape;24520;p56"/>
            <p:cNvSpPr/>
            <p:nvPr/>
          </p:nvSpPr>
          <p:spPr>
            <a:xfrm>
              <a:off x="1147839" y="4589456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1" name="Google Shape;24521;p56"/>
            <p:cNvSpPr/>
            <p:nvPr/>
          </p:nvSpPr>
          <p:spPr>
            <a:xfrm>
              <a:off x="1651262" y="4079205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2" name="Google Shape;24522;p56"/>
            <p:cNvSpPr/>
            <p:nvPr/>
          </p:nvSpPr>
          <p:spPr>
            <a:xfrm>
              <a:off x="5460560" y="4603603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3" name="Google Shape;24523;p56"/>
            <p:cNvSpPr/>
            <p:nvPr/>
          </p:nvSpPr>
          <p:spPr>
            <a:xfrm>
              <a:off x="1698183" y="481064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4" name="Google Shape;24524;p56"/>
            <p:cNvSpPr/>
            <p:nvPr/>
          </p:nvSpPr>
          <p:spPr>
            <a:xfrm>
              <a:off x="201799" y="4466009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5" name="Google Shape;24525;p56"/>
            <p:cNvSpPr/>
            <p:nvPr/>
          </p:nvSpPr>
          <p:spPr>
            <a:xfrm>
              <a:off x="3465751" y="4816833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6" name="Google Shape;24526;p56"/>
            <p:cNvSpPr/>
            <p:nvPr/>
          </p:nvSpPr>
          <p:spPr>
            <a:xfrm>
              <a:off x="2625602" y="5006428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7" name="Google Shape;24527;p56"/>
            <p:cNvSpPr/>
            <p:nvPr/>
          </p:nvSpPr>
          <p:spPr>
            <a:xfrm>
              <a:off x="2785939" y="4360921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8" name="Google Shape;24528;p56"/>
            <p:cNvSpPr/>
            <p:nvPr/>
          </p:nvSpPr>
          <p:spPr>
            <a:xfrm>
              <a:off x="189850" y="4847376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9" name="Google Shape;24529;p56"/>
            <p:cNvSpPr/>
            <p:nvPr/>
          </p:nvSpPr>
          <p:spPr>
            <a:xfrm flipH="1">
              <a:off x="2255392" y="3721275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0" name="Google Shape;24530;p56"/>
            <p:cNvSpPr/>
            <p:nvPr/>
          </p:nvSpPr>
          <p:spPr>
            <a:xfrm flipH="1">
              <a:off x="1929748" y="3759794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1" name="Google Shape;24531;p56"/>
            <p:cNvSpPr/>
            <p:nvPr/>
          </p:nvSpPr>
          <p:spPr>
            <a:xfrm flipH="1">
              <a:off x="3183433" y="4265621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2" name="Google Shape;24532;p56"/>
            <p:cNvSpPr/>
            <p:nvPr/>
          </p:nvSpPr>
          <p:spPr>
            <a:xfrm flipH="1">
              <a:off x="1435716" y="4350612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3" name="Google Shape;24533;p56"/>
            <p:cNvSpPr/>
            <p:nvPr/>
          </p:nvSpPr>
          <p:spPr>
            <a:xfrm flipH="1">
              <a:off x="1933866" y="4594998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4" name="Google Shape;24534;p56"/>
            <p:cNvSpPr/>
            <p:nvPr/>
          </p:nvSpPr>
          <p:spPr>
            <a:xfrm flipH="1">
              <a:off x="5826957" y="4975631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5" name="Google Shape;24535;p56"/>
            <p:cNvSpPr/>
            <p:nvPr/>
          </p:nvSpPr>
          <p:spPr>
            <a:xfrm flipH="1">
              <a:off x="5920051" y="4707077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6" name="Google Shape;24536;p56"/>
            <p:cNvSpPr/>
            <p:nvPr/>
          </p:nvSpPr>
          <p:spPr>
            <a:xfrm flipH="1">
              <a:off x="2402654" y="4088599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7" name="Google Shape;24537;p56"/>
            <p:cNvSpPr/>
            <p:nvPr/>
          </p:nvSpPr>
          <p:spPr>
            <a:xfrm flipH="1">
              <a:off x="2060344" y="4210513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8" name="Google Shape;24538;p56"/>
            <p:cNvSpPr/>
            <p:nvPr/>
          </p:nvSpPr>
          <p:spPr>
            <a:xfrm rot="10800000" flipH="1">
              <a:off x="4535130" y="4810639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9" name="Google Shape;24539;p56"/>
            <p:cNvSpPr/>
            <p:nvPr/>
          </p:nvSpPr>
          <p:spPr>
            <a:xfrm rot="10800000" flipH="1">
              <a:off x="7364662" y="4897030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0" name="Google Shape;24540;p56"/>
            <p:cNvSpPr/>
            <p:nvPr/>
          </p:nvSpPr>
          <p:spPr>
            <a:xfrm rot="10800000" flipH="1">
              <a:off x="3162438" y="4666650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1" name="Google Shape;24541;p56"/>
            <p:cNvSpPr/>
            <p:nvPr/>
          </p:nvSpPr>
          <p:spPr>
            <a:xfrm rot="10800000" flipH="1">
              <a:off x="7867920" y="4559015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2" name="Google Shape;24542;p56"/>
            <p:cNvSpPr/>
            <p:nvPr/>
          </p:nvSpPr>
          <p:spPr>
            <a:xfrm rot="10800000" flipH="1">
              <a:off x="3602098" y="4325302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3" name="Google Shape;24543;p56"/>
            <p:cNvSpPr/>
            <p:nvPr/>
          </p:nvSpPr>
          <p:spPr>
            <a:xfrm rot="10800000" flipH="1">
              <a:off x="5530138" y="4911830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4" name="Google Shape;24544;p56"/>
            <p:cNvSpPr/>
            <p:nvPr/>
          </p:nvSpPr>
          <p:spPr>
            <a:xfrm rot="10800000" flipH="1">
              <a:off x="8747946" y="4902554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5" name="Google Shape;24545;p56"/>
            <p:cNvSpPr/>
            <p:nvPr/>
          </p:nvSpPr>
          <p:spPr>
            <a:xfrm rot="10800000" flipH="1">
              <a:off x="3920145" y="4027480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6" name="Google Shape;24546;p56"/>
            <p:cNvSpPr/>
            <p:nvPr/>
          </p:nvSpPr>
          <p:spPr>
            <a:xfrm rot="10800000" flipH="1">
              <a:off x="7908601" y="4897013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7" name="Google Shape;24547;p56"/>
            <p:cNvSpPr/>
            <p:nvPr/>
          </p:nvSpPr>
          <p:spPr>
            <a:xfrm rot="10800000" flipH="1">
              <a:off x="8263362" y="4678160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8" name="Google Shape;24548;p56"/>
            <p:cNvSpPr/>
            <p:nvPr/>
          </p:nvSpPr>
          <p:spPr>
            <a:xfrm rot="10800000" flipH="1">
              <a:off x="5062260" y="501437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9" name="Google Shape;24549;p56"/>
            <p:cNvSpPr/>
            <p:nvPr/>
          </p:nvSpPr>
          <p:spPr>
            <a:xfrm rot="10800000" flipH="1">
              <a:off x="7008383" y="459511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0" name="Google Shape;24550;p56"/>
            <p:cNvSpPr/>
            <p:nvPr/>
          </p:nvSpPr>
          <p:spPr>
            <a:xfrm rot="10800000" flipH="1">
              <a:off x="6522899" y="501187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1" name="Google Shape;24551;p56"/>
            <p:cNvSpPr/>
            <p:nvPr/>
          </p:nvSpPr>
          <p:spPr>
            <a:xfrm rot="10800000" flipH="1">
              <a:off x="4825176" y="4255993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2" name="Google Shape;24552;p56"/>
            <p:cNvSpPr/>
            <p:nvPr/>
          </p:nvSpPr>
          <p:spPr>
            <a:xfrm rot="10800000" flipH="1">
              <a:off x="3801114" y="4644633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3" name="Google Shape;24553;p56"/>
            <p:cNvSpPr/>
            <p:nvPr/>
          </p:nvSpPr>
          <p:spPr>
            <a:xfrm rot="10800000" flipH="1">
              <a:off x="6242864" y="3650405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4" name="Google Shape;24554;p56"/>
            <p:cNvSpPr/>
            <p:nvPr/>
          </p:nvSpPr>
          <p:spPr>
            <a:xfrm rot="10800000" flipH="1">
              <a:off x="4355000" y="4345488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5" name="Google Shape;24555;p56"/>
            <p:cNvSpPr/>
            <p:nvPr/>
          </p:nvSpPr>
          <p:spPr>
            <a:xfrm rot="10800000">
              <a:off x="6131142" y="4380978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6" name="Google Shape;24556;p56"/>
            <p:cNvSpPr/>
            <p:nvPr/>
          </p:nvSpPr>
          <p:spPr>
            <a:xfrm rot="10800000">
              <a:off x="5824398" y="4244268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7" name="Google Shape;24557;p56"/>
            <p:cNvSpPr/>
            <p:nvPr/>
          </p:nvSpPr>
          <p:spPr>
            <a:xfrm rot="10800000">
              <a:off x="7867933" y="4140699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8" name="Google Shape;24558;p56"/>
            <p:cNvSpPr/>
            <p:nvPr/>
          </p:nvSpPr>
          <p:spPr>
            <a:xfrm rot="10800000">
              <a:off x="5175366" y="4406414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9" name="Google Shape;24559;p56"/>
            <p:cNvSpPr/>
            <p:nvPr/>
          </p:nvSpPr>
          <p:spPr>
            <a:xfrm rot="10800000">
              <a:off x="5788441" y="3887275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0" name="Google Shape;24560;p56"/>
            <p:cNvSpPr/>
            <p:nvPr/>
          </p:nvSpPr>
          <p:spPr>
            <a:xfrm rot="10800000">
              <a:off x="6627657" y="4246684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1" name="Google Shape;24561;p56"/>
            <p:cNvSpPr/>
            <p:nvPr/>
          </p:nvSpPr>
          <p:spPr>
            <a:xfrm rot="10800000">
              <a:off x="6243864" y="46454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2" name="Google Shape;24562;p56"/>
            <p:cNvSpPr/>
            <p:nvPr/>
          </p:nvSpPr>
          <p:spPr>
            <a:xfrm rot="10800000">
              <a:off x="6739829" y="3858824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3" name="Google Shape;24563;p56"/>
            <p:cNvSpPr/>
            <p:nvPr/>
          </p:nvSpPr>
          <p:spPr>
            <a:xfrm rot="10800000">
              <a:off x="5459569" y="4227633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4" name="Google Shape;24564;p56"/>
            <p:cNvSpPr/>
            <p:nvPr/>
          </p:nvSpPr>
          <p:spPr>
            <a:xfrm rot="10800000" flipH="1">
              <a:off x="1874423" y="1457649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5" name="Google Shape;24565;p56"/>
            <p:cNvSpPr/>
            <p:nvPr/>
          </p:nvSpPr>
          <p:spPr>
            <a:xfrm rot="-5400000">
              <a:off x="7273617" y="1644380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566" name="Google Shape;24566;p56"/>
            <p:cNvGrpSpPr/>
            <p:nvPr/>
          </p:nvGrpSpPr>
          <p:grpSpPr>
            <a:xfrm rot="5400000">
              <a:off x="6199788" y="1372590"/>
              <a:ext cx="3964145" cy="1455821"/>
              <a:chOff x="3233388" y="140740"/>
              <a:chExt cx="3964145" cy="1455821"/>
            </a:xfrm>
          </p:grpSpPr>
          <p:sp>
            <p:nvSpPr>
              <p:cNvPr id="24567" name="Google Shape;24567;p56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68" name="Google Shape;24568;p56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69" name="Google Shape;24569;p56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70" name="Google Shape;24570;p56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71" name="Google Shape;24571;p56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72" name="Google Shape;24572;p56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73" name="Google Shape;24573;p56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74" name="Google Shape;24574;p56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75" name="Google Shape;24575;p56"/>
              <p:cNvSpPr/>
              <p:nvPr/>
            </p:nvSpPr>
            <p:spPr>
              <a:xfrm rot="10800000" flipH="1">
                <a:off x="5239937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76" name="Google Shape;24576;p56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77" name="Google Shape;24577;p56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78" name="Google Shape;24578;p56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79" name="Google Shape;24579;p56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80" name="Google Shape;24580;p56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81" name="Google Shape;24581;p56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82" name="Google Shape;24582;p56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83" name="Google Shape;24583;p56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84" name="Google Shape;24584;p56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85" name="Google Shape;24585;p56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86" name="Google Shape;24586;p56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87" name="Google Shape;24587;p56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88" name="Google Shape;24588;p56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89" name="Google Shape;24589;p56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90" name="Google Shape;24590;p56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91" name="Google Shape;24591;p56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92" name="Google Shape;24592;p56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593" name="Google Shape;24593;p56"/>
            <p:cNvSpPr/>
            <p:nvPr/>
          </p:nvSpPr>
          <p:spPr>
            <a:xfrm rot="-5400000" flipH="1">
              <a:off x="6408804" y="1645169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4" name="Google Shape;24594;p56"/>
            <p:cNvSpPr/>
            <p:nvPr/>
          </p:nvSpPr>
          <p:spPr>
            <a:xfrm rot="10800000">
              <a:off x="4228830" y="1192853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5" name="Google Shape;24595;p56"/>
            <p:cNvSpPr/>
            <p:nvPr/>
          </p:nvSpPr>
          <p:spPr>
            <a:xfrm rot="10800000">
              <a:off x="5446704" y="146307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6" name="Google Shape;24596;p56"/>
            <p:cNvSpPr/>
            <p:nvPr/>
          </p:nvSpPr>
          <p:spPr>
            <a:xfrm rot="10800000">
              <a:off x="4326649" y="1429493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7" name="Google Shape;24597;p56"/>
            <p:cNvSpPr/>
            <p:nvPr/>
          </p:nvSpPr>
          <p:spPr>
            <a:xfrm rot="10800000">
              <a:off x="4009721" y="2218151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598" name="Google Shape;24598;p56"/>
            <p:cNvGrpSpPr/>
            <p:nvPr/>
          </p:nvGrpSpPr>
          <p:grpSpPr>
            <a:xfrm>
              <a:off x="234224" y="118425"/>
              <a:ext cx="3532446" cy="1609151"/>
              <a:chOff x="140599" y="118425"/>
              <a:chExt cx="3532446" cy="1609151"/>
            </a:xfrm>
          </p:grpSpPr>
          <p:sp>
            <p:nvSpPr>
              <p:cNvPr id="24599" name="Google Shape;24599;p56"/>
              <p:cNvSpPr/>
              <p:nvPr/>
            </p:nvSpPr>
            <p:spPr>
              <a:xfrm>
                <a:off x="703605" y="276605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00" name="Google Shape;24600;p56"/>
              <p:cNvSpPr/>
              <p:nvPr/>
            </p:nvSpPr>
            <p:spPr>
              <a:xfrm>
                <a:off x="438762" y="1265458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01" name="Google Shape;24601;p56"/>
              <p:cNvSpPr/>
              <p:nvPr/>
            </p:nvSpPr>
            <p:spPr>
              <a:xfrm>
                <a:off x="322613" y="11842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02" name="Google Shape;24602;p56"/>
              <p:cNvSpPr/>
              <p:nvPr/>
            </p:nvSpPr>
            <p:spPr>
              <a:xfrm>
                <a:off x="3632370" y="320667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03" name="Google Shape;24603;p56"/>
              <p:cNvSpPr/>
              <p:nvPr/>
            </p:nvSpPr>
            <p:spPr>
              <a:xfrm>
                <a:off x="568548" y="863464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04" name="Google Shape;24604;p56"/>
              <p:cNvSpPr/>
              <p:nvPr/>
            </p:nvSpPr>
            <p:spPr>
              <a:xfrm>
                <a:off x="1698613" y="226284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05" name="Google Shape;24605;p56"/>
              <p:cNvSpPr/>
              <p:nvPr/>
            </p:nvSpPr>
            <p:spPr>
              <a:xfrm>
                <a:off x="332845" y="700122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06" name="Google Shape;24606;p56"/>
              <p:cNvSpPr/>
              <p:nvPr/>
            </p:nvSpPr>
            <p:spPr>
              <a:xfrm>
                <a:off x="1722212" y="63453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07" name="Google Shape;24607;p56"/>
              <p:cNvSpPr/>
              <p:nvPr/>
            </p:nvSpPr>
            <p:spPr>
              <a:xfrm>
                <a:off x="1230735" y="13101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08" name="Google Shape;24608;p56"/>
              <p:cNvSpPr/>
              <p:nvPr/>
            </p:nvSpPr>
            <p:spPr>
              <a:xfrm>
                <a:off x="600808" y="156907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09" name="Google Shape;24609;p56"/>
              <p:cNvSpPr/>
              <p:nvPr/>
            </p:nvSpPr>
            <p:spPr>
              <a:xfrm>
                <a:off x="140599" y="1048834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10" name="Google Shape;24610;p56"/>
              <p:cNvSpPr/>
              <p:nvPr/>
            </p:nvSpPr>
            <p:spPr>
              <a:xfrm>
                <a:off x="927051" y="523633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11" name="Google Shape;24611;p56"/>
              <p:cNvSpPr/>
              <p:nvPr/>
            </p:nvSpPr>
            <p:spPr>
              <a:xfrm>
                <a:off x="194752" y="45597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12" name="Google Shape;24612;p56"/>
              <p:cNvSpPr/>
              <p:nvPr/>
            </p:nvSpPr>
            <p:spPr>
              <a:xfrm>
                <a:off x="2856889" y="916246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13" name="Google Shape;24613;p56"/>
              <p:cNvSpPr/>
              <p:nvPr/>
            </p:nvSpPr>
            <p:spPr>
              <a:xfrm>
                <a:off x="300425" y="16832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14" name="Google Shape;24614;p56"/>
              <p:cNvSpPr/>
              <p:nvPr/>
            </p:nvSpPr>
            <p:spPr>
              <a:xfrm flipH="1">
                <a:off x="2326342" y="276600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15" name="Google Shape;24615;p56"/>
              <p:cNvSpPr/>
              <p:nvPr/>
            </p:nvSpPr>
            <p:spPr>
              <a:xfrm flipH="1">
                <a:off x="2000698" y="315119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16" name="Google Shape;24616;p56"/>
              <p:cNvSpPr/>
              <p:nvPr/>
            </p:nvSpPr>
            <p:spPr>
              <a:xfrm flipH="1">
                <a:off x="3254383" y="82094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17" name="Google Shape;24617;p56"/>
              <p:cNvSpPr/>
              <p:nvPr/>
            </p:nvSpPr>
            <p:spPr>
              <a:xfrm flipH="1">
                <a:off x="1343841" y="73169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18" name="Google Shape;24618;p56"/>
              <p:cNvSpPr/>
              <p:nvPr/>
            </p:nvSpPr>
            <p:spPr>
              <a:xfrm flipH="1">
                <a:off x="2803532" y="455981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19" name="Google Shape;24619;p56"/>
              <p:cNvSpPr/>
              <p:nvPr/>
            </p:nvSpPr>
            <p:spPr>
              <a:xfrm flipH="1">
                <a:off x="2896626" y="187427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20" name="Google Shape;24620;p56"/>
              <p:cNvSpPr/>
              <p:nvPr/>
            </p:nvSpPr>
            <p:spPr>
              <a:xfrm flipH="1">
                <a:off x="2473604" y="64392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21" name="Google Shape;24621;p56"/>
              <p:cNvSpPr/>
              <p:nvPr/>
            </p:nvSpPr>
            <p:spPr>
              <a:xfrm flipH="1">
                <a:off x="2131294" y="76583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22" name="Google Shape;24622;p56"/>
              <p:cNvSpPr/>
              <p:nvPr/>
            </p:nvSpPr>
            <p:spPr>
              <a:xfrm flipH="1">
                <a:off x="2004816" y="1150323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23" name="Google Shape;24623;p56"/>
              <p:cNvSpPr/>
              <p:nvPr/>
            </p:nvSpPr>
            <p:spPr>
              <a:xfrm>
                <a:off x="1218789" y="1144781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24" name="Google Shape;24624;p56"/>
              <p:cNvSpPr/>
              <p:nvPr/>
            </p:nvSpPr>
            <p:spPr>
              <a:xfrm>
                <a:off x="2465921" y="1265456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625" name="Google Shape;24625;p56"/>
            <p:cNvSpPr/>
            <p:nvPr/>
          </p:nvSpPr>
          <p:spPr>
            <a:xfrm rot="10800000">
              <a:off x="3465760" y="1210623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626" name="Google Shape;24626;p56"/>
            <p:cNvGrpSpPr/>
            <p:nvPr/>
          </p:nvGrpSpPr>
          <p:grpSpPr>
            <a:xfrm>
              <a:off x="3327013" y="140740"/>
              <a:ext cx="3964145" cy="1455821"/>
              <a:chOff x="3233388" y="140740"/>
              <a:chExt cx="3964145" cy="1455821"/>
            </a:xfrm>
          </p:grpSpPr>
          <p:sp>
            <p:nvSpPr>
              <p:cNvPr id="24627" name="Google Shape;24627;p56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28" name="Google Shape;24628;p56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29" name="Google Shape;24629;p56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30" name="Google Shape;24630;p56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31" name="Google Shape;24631;p56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32" name="Google Shape;24632;p56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33" name="Google Shape;24633;p56"/>
              <p:cNvSpPr/>
              <p:nvPr/>
            </p:nvSpPr>
            <p:spPr>
              <a:xfrm rot="10800000" flipH="1">
                <a:off x="5239937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34" name="Google Shape;24634;p56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35" name="Google Shape;24635;p56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36" name="Google Shape;24636;p56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37" name="Google Shape;24637;p56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38" name="Google Shape;24638;p56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39" name="Google Shape;24639;p56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40" name="Google Shape;24640;p56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41" name="Google Shape;24641;p56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42" name="Google Shape;24642;p56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43" name="Google Shape;24643;p56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44" name="Google Shape;24644;p56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45" name="Google Shape;24645;p56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46" name="Google Shape;24646;p56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47" name="Google Shape;24647;p56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48" name="Google Shape;24648;p56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49" name="Google Shape;24649;p56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50" name="Google Shape;24650;p56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51" name="Google Shape;24651;p56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52" name="Google Shape;24652;p56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653" name="Google Shape;24653;p56"/>
          <p:cNvGrpSpPr/>
          <p:nvPr/>
        </p:nvGrpSpPr>
        <p:grpSpPr>
          <a:xfrm>
            <a:off x="-706730" y="-247937"/>
            <a:ext cx="3399044" cy="3421986"/>
            <a:chOff x="-706730" y="-247937"/>
            <a:chExt cx="3399044" cy="3421986"/>
          </a:xfrm>
        </p:grpSpPr>
        <p:grpSp>
          <p:nvGrpSpPr>
            <p:cNvPr id="24654" name="Google Shape;24654;p56"/>
            <p:cNvGrpSpPr/>
            <p:nvPr/>
          </p:nvGrpSpPr>
          <p:grpSpPr>
            <a:xfrm>
              <a:off x="-706730" y="-247937"/>
              <a:ext cx="3399044" cy="3421986"/>
              <a:chOff x="-513630" y="-410112"/>
              <a:chExt cx="3399044" cy="3421986"/>
            </a:xfrm>
          </p:grpSpPr>
          <p:grpSp>
            <p:nvGrpSpPr>
              <p:cNvPr id="24655" name="Google Shape;24655;p56"/>
              <p:cNvGrpSpPr/>
              <p:nvPr/>
            </p:nvGrpSpPr>
            <p:grpSpPr>
              <a:xfrm>
                <a:off x="-289105" y="-410112"/>
                <a:ext cx="3174520" cy="3421986"/>
                <a:chOff x="-289105" y="-410112"/>
                <a:chExt cx="3174520" cy="3421986"/>
              </a:xfrm>
            </p:grpSpPr>
            <p:grpSp>
              <p:nvGrpSpPr>
                <p:cNvPr id="24656" name="Google Shape;24656;p56"/>
                <p:cNvGrpSpPr/>
                <p:nvPr/>
              </p:nvGrpSpPr>
              <p:grpSpPr>
                <a:xfrm rot="-2528748" flipH="1">
                  <a:off x="1139937" y="1544051"/>
                  <a:ext cx="1240758" cy="665148"/>
                  <a:chOff x="5206900" y="826150"/>
                  <a:chExt cx="599275" cy="321250"/>
                </a:xfrm>
              </p:grpSpPr>
              <p:sp>
                <p:nvSpPr>
                  <p:cNvPr id="24657" name="Google Shape;24657;p56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658" name="Google Shape;24658;p56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659" name="Google Shape;24659;p56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660" name="Google Shape;24660;p56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661" name="Google Shape;24661;p56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662" name="Google Shape;24662;p56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663" name="Google Shape;24663;p56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664" name="Google Shape;24664;p56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665" name="Google Shape;24665;p56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666" name="Google Shape;24666;p56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667" name="Google Shape;24667;p56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668" name="Google Shape;24668;p56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669" name="Google Shape;24669;p56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670" name="Google Shape;24670;p56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4671" name="Google Shape;24671;p56"/>
                <p:cNvGrpSpPr/>
                <p:nvPr/>
              </p:nvGrpSpPr>
              <p:grpSpPr>
                <a:xfrm rot="1033525" flipH="1">
                  <a:off x="1574028" y="81642"/>
                  <a:ext cx="1240716" cy="665175"/>
                  <a:chOff x="5206900" y="826150"/>
                  <a:chExt cx="599275" cy="321250"/>
                </a:xfrm>
              </p:grpSpPr>
              <p:sp>
                <p:nvSpPr>
                  <p:cNvPr id="24672" name="Google Shape;24672;p56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673" name="Google Shape;24673;p56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674" name="Google Shape;24674;p56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675" name="Google Shape;24675;p56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676" name="Google Shape;24676;p56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677" name="Google Shape;24677;p56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678" name="Google Shape;24678;p56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679" name="Google Shape;24679;p56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680" name="Google Shape;24680;p56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681" name="Google Shape;24681;p56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682" name="Google Shape;24682;p56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683" name="Google Shape;24683;p56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684" name="Google Shape;24684;p56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685" name="Google Shape;24685;p56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4686" name="Google Shape;24686;p56"/>
                <p:cNvGrpSpPr/>
                <p:nvPr/>
              </p:nvGrpSpPr>
              <p:grpSpPr>
                <a:xfrm rot="6256591">
                  <a:off x="1268807" y="629246"/>
                  <a:ext cx="1240826" cy="665092"/>
                  <a:chOff x="5206900" y="826150"/>
                  <a:chExt cx="599275" cy="321250"/>
                </a:xfrm>
              </p:grpSpPr>
              <p:sp>
                <p:nvSpPr>
                  <p:cNvPr id="24687" name="Google Shape;24687;p56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688" name="Google Shape;24688;p56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689" name="Google Shape;24689;p56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690" name="Google Shape;24690;p56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691" name="Google Shape;24691;p56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692" name="Google Shape;24692;p56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693" name="Google Shape;24693;p56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694" name="Google Shape;24694;p56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695" name="Google Shape;24695;p56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696" name="Google Shape;24696;p56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697" name="Google Shape;24697;p56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698" name="Google Shape;24698;p56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699" name="Google Shape;24699;p56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700" name="Google Shape;24700;p56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4701" name="Google Shape;24701;p56"/>
                <p:cNvGrpSpPr/>
                <p:nvPr/>
              </p:nvGrpSpPr>
              <p:grpSpPr>
                <a:xfrm flipH="1">
                  <a:off x="-35240" y="866804"/>
                  <a:ext cx="1699100" cy="2145071"/>
                  <a:chOff x="146217" y="2712579"/>
                  <a:chExt cx="1552966" cy="1960401"/>
                </a:xfrm>
              </p:grpSpPr>
              <p:grpSp>
                <p:nvGrpSpPr>
                  <p:cNvPr id="24702" name="Google Shape;24702;p56"/>
                  <p:cNvGrpSpPr/>
                  <p:nvPr/>
                </p:nvGrpSpPr>
                <p:grpSpPr>
                  <a:xfrm>
                    <a:off x="146217" y="2712579"/>
                    <a:ext cx="1134008" cy="607901"/>
                    <a:chOff x="5206900" y="826150"/>
                    <a:chExt cx="599275" cy="321250"/>
                  </a:xfrm>
                </p:grpSpPr>
                <p:sp>
                  <p:nvSpPr>
                    <p:cNvPr id="24703" name="Google Shape;24703;p56"/>
                    <p:cNvSpPr/>
                    <p:nvPr/>
                  </p:nvSpPr>
                  <p:spPr>
                    <a:xfrm>
                      <a:off x="5206900" y="828950"/>
                      <a:ext cx="25225" cy="2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09" h="1025" extrusionOk="0">
                          <a:moveTo>
                            <a:pt x="1008" y="448"/>
                          </a:moveTo>
                          <a:cubicBezTo>
                            <a:pt x="1008" y="832"/>
                            <a:pt x="544" y="1024"/>
                            <a:pt x="272" y="752"/>
                          </a:cubicBezTo>
                          <a:cubicBezTo>
                            <a:pt x="0" y="480"/>
                            <a:pt x="192" y="0"/>
                            <a:pt x="576" y="0"/>
                          </a:cubicBezTo>
                          <a:cubicBezTo>
                            <a:pt x="816" y="0"/>
                            <a:pt x="1008" y="208"/>
                            <a:pt x="1008" y="448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704" name="Google Shape;24704;p56"/>
                    <p:cNvSpPr/>
                    <p:nvPr/>
                  </p:nvSpPr>
                  <p:spPr>
                    <a:xfrm>
                      <a:off x="5468125" y="1067750"/>
                      <a:ext cx="25625" cy="25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09" extrusionOk="0">
                          <a:moveTo>
                            <a:pt x="1024" y="433"/>
                          </a:moveTo>
                          <a:cubicBezTo>
                            <a:pt x="1024" y="817"/>
                            <a:pt x="560" y="1009"/>
                            <a:pt x="288" y="737"/>
                          </a:cubicBezTo>
                          <a:cubicBezTo>
                            <a:pt x="0" y="465"/>
                            <a:pt x="208" y="1"/>
                            <a:pt x="592" y="1"/>
                          </a:cubicBezTo>
                          <a:cubicBezTo>
                            <a:pt x="832" y="1"/>
                            <a:pt x="1024" y="193"/>
                            <a:pt x="1024" y="433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705" name="Google Shape;24705;p56"/>
                    <p:cNvSpPr/>
                    <p:nvPr/>
                  </p:nvSpPr>
                  <p:spPr>
                    <a:xfrm>
                      <a:off x="5679325" y="1085750"/>
                      <a:ext cx="25625" cy="256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26" extrusionOk="0">
                          <a:moveTo>
                            <a:pt x="1025" y="433"/>
                          </a:moveTo>
                          <a:cubicBezTo>
                            <a:pt x="1025" y="833"/>
                            <a:pt x="545" y="1025"/>
                            <a:pt x="273" y="753"/>
                          </a:cubicBezTo>
                          <a:cubicBezTo>
                            <a:pt x="1" y="481"/>
                            <a:pt x="193" y="1"/>
                            <a:pt x="577" y="1"/>
                          </a:cubicBezTo>
                          <a:cubicBezTo>
                            <a:pt x="817" y="1"/>
                            <a:pt x="1025" y="193"/>
                            <a:pt x="1025" y="433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706" name="Google Shape;24706;p56"/>
                    <p:cNvSpPr/>
                    <p:nvPr/>
                  </p:nvSpPr>
                  <p:spPr>
                    <a:xfrm>
                      <a:off x="5318900" y="877350"/>
                      <a:ext cx="4425" cy="4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7" h="177" extrusionOk="0">
                          <a:moveTo>
                            <a:pt x="177" y="80"/>
                          </a:moveTo>
                          <a:cubicBezTo>
                            <a:pt x="177" y="128"/>
                            <a:pt x="145" y="176"/>
                            <a:pt x="97" y="176"/>
                          </a:cubicBezTo>
                          <a:cubicBezTo>
                            <a:pt x="49" y="176"/>
                            <a:pt x="1" y="128"/>
                            <a:pt x="1" y="80"/>
                          </a:cubicBezTo>
                          <a:cubicBezTo>
                            <a:pt x="1" y="32"/>
                            <a:pt x="49" y="0"/>
                            <a:pt x="97" y="0"/>
                          </a:cubicBezTo>
                          <a:cubicBezTo>
                            <a:pt x="145" y="0"/>
                            <a:pt x="177" y="32"/>
                            <a:pt x="177" y="80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707" name="Google Shape;24707;p56"/>
                    <p:cNvSpPr/>
                    <p:nvPr/>
                  </p:nvSpPr>
                  <p:spPr>
                    <a:xfrm>
                      <a:off x="5749725" y="10213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1" y="97"/>
                          </a:moveTo>
                          <a:cubicBezTo>
                            <a:pt x="241" y="241"/>
                            <a:pt x="1" y="1"/>
                            <a:pt x="145" y="1"/>
                          </a:cubicBezTo>
                          <a:cubicBezTo>
                            <a:pt x="193" y="1"/>
                            <a:pt x="225" y="49"/>
                            <a:pt x="241" y="97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708" name="Google Shape;24708;p56"/>
                    <p:cNvSpPr/>
                    <p:nvPr/>
                  </p:nvSpPr>
                  <p:spPr>
                    <a:xfrm>
                      <a:off x="5527725" y="8749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0" y="96"/>
                          </a:moveTo>
                          <a:cubicBezTo>
                            <a:pt x="240" y="240"/>
                            <a:pt x="0" y="0"/>
                            <a:pt x="144" y="0"/>
                          </a:cubicBezTo>
                          <a:cubicBezTo>
                            <a:pt x="192" y="0"/>
                            <a:pt x="240" y="48"/>
                            <a:pt x="240" y="96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709" name="Google Shape;24709;p56"/>
                    <p:cNvSpPr/>
                    <p:nvPr/>
                  </p:nvSpPr>
                  <p:spPr>
                    <a:xfrm>
                      <a:off x="5418900" y="861350"/>
                      <a:ext cx="6025" cy="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25" extrusionOk="0">
                          <a:moveTo>
                            <a:pt x="241" y="64"/>
                          </a:moveTo>
                          <a:cubicBezTo>
                            <a:pt x="241" y="112"/>
                            <a:pt x="225" y="160"/>
                            <a:pt x="177" y="176"/>
                          </a:cubicBezTo>
                          <a:cubicBezTo>
                            <a:pt x="49" y="224"/>
                            <a:pt x="1" y="32"/>
                            <a:pt x="129" y="16"/>
                          </a:cubicBezTo>
                          <a:cubicBezTo>
                            <a:pt x="177" y="0"/>
                            <a:pt x="225" y="16"/>
                            <a:pt x="241" y="64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710" name="Google Shape;24710;p56"/>
                    <p:cNvSpPr/>
                    <p:nvPr/>
                  </p:nvSpPr>
                  <p:spPr>
                    <a:xfrm>
                      <a:off x="5634925" y="98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1" y="209"/>
                          </a:moveTo>
                          <a:cubicBezTo>
                            <a:pt x="481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97" y="1"/>
                            <a:pt x="273" y="1"/>
                          </a:cubicBezTo>
                          <a:cubicBezTo>
                            <a:pt x="385" y="1"/>
                            <a:pt x="481" y="97"/>
                            <a:pt x="481" y="209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711" name="Google Shape;24711;p56"/>
                    <p:cNvSpPr/>
                    <p:nvPr/>
                  </p:nvSpPr>
                  <p:spPr>
                    <a:xfrm>
                      <a:off x="5717725" y="1135775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2"/>
                          </a:moveTo>
                          <a:cubicBezTo>
                            <a:pt x="465" y="368"/>
                            <a:pt x="257" y="464"/>
                            <a:pt x="129" y="336"/>
                          </a:cubicBezTo>
                          <a:cubicBezTo>
                            <a:pt x="1" y="208"/>
                            <a:pt x="81" y="0"/>
                            <a:pt x="273" y="0"/>
                          </a:cubicBezTo>
                          <a:cubicBezTo>
                            <a:pt x="385" y="0"/>
                            <a:pt x="465" y="80"/>
                            <a:pt x="465" y="192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712" name="Google Shape;24712;p56"/>
                    <p:cNvSpPr/>
                    <p:nvPr/>
                  </p:nvSpPr>
                  <p:spPr>
                    <a:xfrm>
                      <a:off x="5316900" y="997350"/>
                      <a:ext cx="116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81" extrusionOk="0">
                          <a:moveTo>
                            <a:pt x="465" y="209"/>
                          </a:moveTo>
                          <a:cubicBezTo>
                            <a:pt x="465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81" y="1"/>
                            <a:pt x="273" y="1"/>
                          </a:cubicBezTo>
                          <a:cubicBezTo>
                            <a:pt x="369" y="1"/>
                            <a:pt x="465" y="97"/>
                            <a:pt x="465" y="209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713" name="Google Shape;24713;p56"/>
                    <p:cNvSpPr/>
                    <p:nvPr/>
                  </p:nvSpPr>
                  <p:spPr>
                    <a:xfrm>
                      <a:off x="5331700" y="1124575"/>
                      <a:ext cx="120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65" extrusionOk="0">
                          <a:moveTo>
                            <a:pt x="481" y="208"/>
                          </a:moveTo>
                          <a:cubicBezTo>
                            <a:pt x="481" y="384"/>
                            <a:pt x="257" y="464"/>
                            <a:pt x="129" y="352"/>
                          </a:cubicBezTo>
                          <a:cubicBezTo>
                            <a:pt x="1" y="224"/>
                            <a:pt x="97" y="0"/>
                            <a:pt x="273" y="0"/>
                          </a:cubicBezTo>
                          <a:cubicBezTo>
                            <a:pt x="385" y="0"/>
                            <a:pt x="481" y="96"/>
                            <a:pt x="481" y="208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714" name="Google Shape;24714;p56"/>
                    <p:cNvSpPr/>
                    <p:nvPr/>
                  </p:nvSpPr>
                  <p:spPr>
                    <a:xfrm>
                      <a:off x="5794150" y="90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0" y="208"/>
                          </a:moveTo>
                          <a:cubicBezTo>
                            <a:pt x="480" y="384"/>
                            <a:pt x="256" y="480"/>
                            <a:pt x="128" y="352"/>
                          </a:cubicBezTo>
                          <a:cubicBezTo>
                            <a:pt x="0" y="224"/>
                            <a:pt x="96" y="0"/>
                            <a:pt x="272" y="0"/>
                          </a:cubicBezTo>
                          <a:cubicBezTo>
                            <a:pt x="384" y="0"/>
                            <a:pt x="480" y="96"/>
                            <a:pt x="480" y="208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715" name="Google Shape;24715;p56"/>
                    <p:cNvSpPr/>
                    <p:nvPr/>
                  </p:nvSpPr>
                  <p:spPr>
                    <a:xfrm>
                      <a:off x="5290500" y="924950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3"/>
                          </a:moveTo>
                          <a:cubicBezTo>
                            <a:pt x="465" y="369"/>
                            <a:pt x="257" y="465"/>
                            <a:pt x="129" y="337"/>
                          </a:cubicBezTo>
                          <a:cubicBezTo>
                            <a:pt x="1" y="209"/>
                            <a:pt x="97" y="0"/>
                            <a:pt x="273" y="0"/>
                          </a:cubicBezTo>
                          <a:cubicBezTo>
                            <a:pt x="385" y="0"/>
                            <a:pt x="465" y="81"/>
                            <a:pt x="465" y="193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716" name="Google Shape;24716;p56"/>
                    <p:cNvSpPr/>
                    <p:nvPr/>
                  </p:nvSpPr>
                  <p:spPr>
                    <a:xfrm>
                      <a:off x="5680925" y="826150"/>
                      <a:ext cx="43225" cy="43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29" h="1729" extrusionOk="0">
                          <a:moveTo>
                            <a:pt x="865" y="1728"/>
                          </a:moveTo>
                          <a:lnTo>
                            <a:pt x="865" y="1728"/>
                          </a:lnTo>
                          <a:cubicBezTo>
                            <a:pt x="865" y="1248"/>
                            <a:pt x="481" y="864"/>
                            <a:pt x="1" y="864"/>
                          </a:cubicBezTo>
                          <a:lnTo>
                            <a:pt x="1" y="864"/>
                          </a:lnTo>
                          <a:cubicBezTo>
                            <a:pt x="481" y="864"/>
                            <a:pt x="865" y="480"/>
                            <a:pt x="865" y="0"/>
                          </a:cubicBezTo>
                          <a:lnTo>
                            <a:pt x="865" y="0"/>
                          </a:lnTo>
                          <a:cubicBezTo>
                            <a:pt x="865" y="480"/>
                            <a:pt x="1265" y="864"/>
                            <a:pt x="1729" y="864"/>
                          </a:cubicBezTo>
                          <a:lnTo>
                            <a:pt x="1729" y="864"/>
                          </a:lnTo>
                          <a:cubicBezTo>
                            <a:pt x="1265" y="864"/>
                            <a:pt x="865" y="1248"/>
                            <a:pt x="865" y="1728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24717" name="Google Shape;24717;p56"/>
                  <p:cNvGrpSpPr/>
                  <p:nvPr/>
                </p:nvGrpSpPr>
                <p:grpSpPr>
                  <a:xfrm rot="-9256633">
                    <a:off x="489429" y="3110262"/>
                    <a:ext cx="1134020" cy="607908"/>
                    <a:chOff x="5206900" y="826150"/>
                    <a:chExt cx="599275" cy="321250"/>
                  </a:xfrm>
                </p:grpSpPr>
                <p:sp>
                  <p:nvSpPr>
                    <p:cNvPr id="24718" name="Google Shape;24718;p56"/>
                    <p:cNvSpPr/>
                    <p:nvPr/>
                  </p:nvSpPr>
                  <p:spPr>
                    <a:xfrm>
                      <a:off x="5206900" y="828950"/>
                      <a:ext cx="25225" cy="2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09" h="1025" extrusionOk="0">
                          <a:moveTo>
                            <a:pt x="1008" y="448"/>
                          </a:moveTo>
                          <a:cubicBezTo>
                            <a:pt x="1008" y="832"/>
                            <a:pt x="544" y="1024"/>
                            <a:pt x="272" y="752"/>
                          </a:cubicBezTo>
                          <a:cubicBezTo>
                            <a:pt x="0" y="480"/>
                            <a:pt x="192" y="0"/>
                            <a:pt x="576" y="0"/>
                          </a:cubicBezTo>
                          <a:cubicBezTo>
                            <a:pt x="816" y="0"/>
                            <a:pt x="1008" y="208"/>
                            <a:pt x="1008" y="448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719" name="Google Shape;24719;p56"/>
                    <p:cNvSpPr/>
                    <p:nvPr/>
                  </p:nvSpPr>
                  <p:spPr>
                    <a:xfrm>
                      <a:off x="5468125" y="1067750"/>
                      <a:ext cx="25625" cy="25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09" extrusionOk="0">
                          <a:moveTo>
                            <a:pt x="1024" y="433"/>
                          </a:moveTo>
                          <a:cubicBezTo>
                            <a:pt x="1024" y="817"/>
                            <a:pt x="560" y="1009"/>
                            <a:pt x="288" y="737"/>
                          </a:cubicBezTo>
                          <a:cubicBezTo>
                            <a:pt x="0" y="465"/>
                            <a:pt x="208" y="1"/>
                            <a:pt x="592" y="1"/>
                          </a:cubicBezTo>
                          <a:cubicBezTo>
                            <a:pt x="832" y="1"/>
                            <a:pt x="1024" y="193"/>
                            <a:pt x="1024" y="433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720" name="Google Shape;24720;p56"/>
                    <p:cNvSpPr/>
                    <p:nvPr/>
                  </p:nvSpPr>
                  <p:spPr>
                    <a:xfrm>
                      <a:off x="5679325" y="1085750"/>
                      <a:ext cx="25625" cy="256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26" extrusionOk="0">
                          <a:moveTo>
                            <a:pt x="1025" y="433"/>
                          </a:moveTo>
                          <a:cubicBezTo>
                            <a:pt x="1025" y="833"/>
                            <a:pt x="545" y="1025"/>
                            <a:pt x="273" y="753"/>
                          </a:cubicBezTo>
                          <a:cubicBezTo>
                            <a:pt x="1" y="481"/>
                            <a:pt x="193" y="1"/>
                            <a:pt x="577" y="1"/>
                          </a:cubicBezTo>
                          <a:cubicBezTo>
                            <a:pt x="817" y="1"/>
                            <a:pt x="1025" y="193"/>
                            <a:pt x="1025" y="433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721" name="Google Shape;24721;p56"/>
                    <p:cNvSpPr/>
                    <p:nvPr/>
                  </p:nvSpPr>
                  <p:spPr>
                    <a:xfrm>
                      <a:off x="5318900" y="877350"/>
                      <a:ext cx="4425" cy="4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7" h="177" extrusionOk="0">
                          <a:moveTo>
                            <a:pt x="177" y="80"/>
                          </a:moveTo>
                          <a:cubicBezTo>
                            <a:pt x="177" y="128"/>
                            <a:pt x="145" y="176"/>
                            <a:pt x="97" y="176"/>
                          </a:cubicBezTo>
                          <a:cubicBezTo>
                            <a:pt x="49" y="176"/>
                            <a:pt x="1" y="128"/>
                            <a:pt x="1" y="80"/>
                          </a:cubicBezTo>
                          <a:cubicBezTo>
                            <a:pt x="1" y="32"/>
                            <a:pt x="49" y="0"/>
                            <a:pt x="97" y="0"/>
                          </a:cubicBezTo>
                          <a:cubicBezTo>
                            <a:pt x="145" y="0"/>
                            <a:pt x="177" y="32"/>
                            <a:pt x="177" y="80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722" name="Google Shape;24722;p56"/>
                    <p:cNvSpPr/>
                    <p:nvPr/>
                  </p:nvSpPr>
                  <p:spPr>
                    <a:xfrm>
                      <a:off x="5749725" y="10213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1" y="97"/>
                          </a:moveTo>
                          <a:cubicBezTo>
                            <a:pt x="241" y="241"/>
                            <a:pt x="1" y="1"/>
                            <a:pt x="145" y="1"/>
                          </a:cubicBezTo>
                          <a:cubicBezTo>
                            <a:pt x="193" y="1"/>
                            <a:pt x="225" y="49"/>
                            <a:pt x="241" y="97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723" name="Google Shape;24723;p56"/>
                    <p:cNvSpPr/>
                    <p:nvPr/>
                  </p:nvSpPr>
                  <p:spPr>
                    <a:xfrm>
                      <a:off x="5527725" y="8749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0" y="96"/>
                          </a:moveTo>
                          <a:cubicBezTo>
                            <a:pt x="240" y="240"/>
                            <a:pt x="0" y="0"/>
                            <a:pt x="144" y="0"/>
                          </a:cubicBezTo>
                          <a:cubicBezTo>
                            <a:pt x="192" y="0"/>
                            <a:pt x="240" y="48"/>
                            <a:pt x="240" y="96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724" name="Google Shape;24724;p56"/>
                    <p:cNvSpPr/>
                    <p:nvPr/>
                  </p:nvSpPr>
                  <p:spPr>
                    <a:xfrm>
                      <a:off x="5418900" y="861350"/>
                      <a:ext cx="6025" cy="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25" extrusionOk="0">
                          <a:moveTo>
                            <a:pt x="241" y="64"/>
                          </a:moveTo>
                          <a:cubicBezTo>
                            <a:pt x="241" y="112"/>
                            <a:pt x="225" y="160"/>
                            <a:pt x="177" y="176"/>
                          </a:cubicBezTo>
                          <a:cubicBezTo>
                            <a:pt x="49" y="224"/>
                            <a:pt x="1" y="32"/>
                            <a:pt x="129" y="16"/>
                          </a:cubicBezTo>
                          <a:cubicBezTo>
                            <a:pt x="177" y="0"/>
                            <a:pt x="225" y="16"/>
                            <a:pt x="241" y="64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725" name="Google Shape;24725;p56"/>
                    <p:cNvSpPr/>
                    <p:nvPr/>
                  </p:nvSpPr>
                  <p:spPr>
                    <a:xfrm>
                      <a:off x="5634925" y="98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1" y="209"/>
                          </a:moveTo>
                          <a:cubicBezTo>
                            <a:pt x="481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97" y="1"/>
                            <a:pt x="273" y="1"/>
                          </a:cubicBezTo>
                          <a:cubicBezTo>
                            <a:pt x="385" y="1"/>
                            <a:pt x="481" y="97"/>
                            <a:pt x="481" y="209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726" name="Google Shape;24726;p56"/>
                    <p:cNvSpPr/>
                    <p:nvPr/>
                  </p:nvSpPr>
                  <p:spPr>
                    <a:xfrm>
                      <a:off x="5717725" y="1135775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2"/>
                          </a:moveTo>
                          <a:cubicBezTo>
                            <a:pt x="465" y="368"/>
                            <a:pt x="257" y="464"/>
                            <a:pt x="129" y="336"/>
                          </a:cubicBezTo>
                          <a:cubicBezTo>
                            <a:pt x="1" y="208"/>
                            <a:pt x="81" y="0"/>
                            <a:pt x="273" y="0"/>
                          </a:cubicBezTo>
                          <a:cubicBezTo>
                            <a:pt x="385" y="0"/>
                            <a:pt x="465" y="80"/>
                            <a:pt x="465" y="192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727" name="Google Shape;24727;p56"/>
                    <p:cNvSpPr/>
                    <p:nvPr/>
                  </p:nvSpPr>
                  <p:spPr>
                    <a:xfrm>
                      <a:off x="5316900" y="997350"/>
                      <a:ext cx="116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81" extrusionOk="0">
                          <a:moveTo>
                            <a:pt x="465" y="209"/>
                          </a:moveTo>
                          <a:cubicBezTo>
                            <a:pt x="465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81" y="1"/>
                            <a:pt x="273" y="1"/>
                          </a:cubicBezTo>
                          <a:cubicBezTo>
                            <a:pt x="369" y="1"/>
                            <a:pt x="465" y="97"/>
                            <a:pt x="465" y="209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728" name="Google Shape;24728;p56"/>
                    <p:cNvSpPr/>
                    <p:nvPr/>
                  </p:nvSpPr>
                  <p:spPr>
                    <a:xfrm>
                      <a:off x="5331700" y="1124575"/>
                      <a:ext cx="120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65" extrusionOk="0">
                          <a:moveTo>
                            <a:pt x="481" y="208"/>
                          </a:moveTo>
                          <a:cubicBezTo>
                            <a:pt x="481" y="384"/>
                            <a:pt x="257" y="464"/>
                            <a:pt x="129" y="352"/>
                          </a:cubicBezTo>
                          <a:cubicBezTo>
                            <a:pt x="1" y="224"/>
                            <a:pt x="97" y="0"/>
                            <a:pt x="273" y="0"/>
                          </a:cubicBezTo>
                          <a:cubicBezTo>
                            <a:pt x="385" y="0"/>
                            <a:pt x="481" y="96"/>
                            <a:pt x="481" y="208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729" name="Google Shape;24729;p56"/>
                    <p:cNvSpPr/>
                    <p:nvPr/>
                  </p:nvSpPr>
                  <p:spPr>
                    <a:xfrm>
                      <a:off x="5794150" y="90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0" y="208"/>
                          </a:moveTo>
                          <a:cubicBezTo>
                            <a:pt x="480" y="384"/>
                            <a:pt x="256" y="480"/>
                            <a:pt x="128" y="352"/>
                          </a:cubicBezTo>
                          <a:cubicBezTo>
                            <a:pt x="0" y="224"/>
                            <a:pt x="96" y="0"/>
                            <a:pt x="272" y="0"/>
                          </a:cubicBezTo>
                          <a:cubicBezTo>
                            <a:pt x="384" y="0"/>
                            <a:pt x="480" y="96"/>
                            <a:pt x="480" y="208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730" name="Google Shape;24730;p56"/>
                    <p:cNvSpPr/>
                    <p:nvPr/>
                  </p:nvSpPr>
                  <p:spPr>
                    <a:xfrm>
                      <a:off x="5290500" y="924950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3"/>
                          </a:moveTo>
                          <a:cubicBezTo>
                            <a:pt x="465" y="369"/>
                            <a:pt x="257" y="465"/>
                            <a:pt x="129" y="337"/>
                          </a:cubicBezTo>
                          <a:cubicBezTo>
                            <a:pt x="1" y="209"/>
                            <a:pt x="97" y="0"/>
                            <a:pt x="273" y="0"/>
                          </a:cubicBezTo>
                          <a:cubicBezTo>
                            <a:pt x="385" y="0"/>
                            <a:pt x="465" y="81"/>
                            <a:pt x="465" y="193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731" name="Google Shape;24731;p56"/>
                    <p:cNvSpPr/>
                    <p:nvPr/>
                  </p:nvSpPr>
                  <p:spPr>
                    <a:xfrm>
                      <a:off x="5680925" y="826150"/>
                      <a:ext cx="43225" cy="43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29" h="1729" extrusionOk="0">
                          <a:moveTo>
                            <a:pt x="865" y="1728"/>
                          </a:moveTo>
                          <a:lnTo>
                            <a:pt x="865" y="1728"/>
                          </a:lnTo>
                          <a:cubicBezTo>
                            <a:pt x="865" y="1248"/>
                            <a:pt x="481" y="864"/>
                            <a:pt x="1" y="864"/>
                          </a:cubicBezTo>
                          <a:lnTo>
                            <a:pt x="1" y="864"/>
                          </a:lnTo>
                          <a:cubicBezTo>
                            <a:pt x="481" y="864"/>
                            <a:pt x="865" y="480"/>
                            <a:pt x="865" y="0"/>
                          </a:cubicBezTo>
                          <a:lnTo>
                            <a:pt x="865" y="0"/>
                          </a:lnTo>
                          <a:cubicBezTo>
                            <a:pt x="865" y="480"/>
                            <a:pt x="1265" y="864"/>
                            <a:pt x="1729" y="864"/>
                          </a:cubicBezTo>
                          <a:lnTo>
                            <a:pt x="1729" y="864"/>
                          </a:lnTo>
                          <a:cubicBezTo>
                            <a:pt x="1265" y="864"/>
                            <a:pt x="865" y="1248"/>
                            <a:pt x="865" y="1728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24732" name="Google Shape;24732;p56"/>
                  <p:cNvGrpSpPr/>
                  <p:nvPr/>
                </p:nvGrpSpPr>
                <p:grpSpPr>
                  <a:xfrm rot="7120513" flipH="1">
                    <a:off x="538618" y="3725726"/>
                    <a:ext cx="1133997" cy="607895"/>
                    <a:chOff x="5206900" y="826150"/>
                    <a:chExt cx="599275" cy="321250"/>
                  </a:xfrm>
                </p:grpSpPr>
                <p:sp>
                  <p:nvSpPr>
                    <p:cNvPr id="24733" name="Google Shape;24733;p56"/>
                    <p:cNvSpPr/>
                    <p:nvPr/>
                  </p:nvSpPr>
                  <p:spPr>
                    <a:xfrm>
                      <a:off x="5206900" y="828950"/>
                      <a:ext cx="25225" cy="2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09" h="1025" extrusionOk="0">
                          <a:moveTo>
                            <a:pt x="1008" y="448"/>
                          </a:moveTo>
                          <a:cubicBezTo>
                            <a:pt x="1008" y="832"/>
                            <a:pt x="544" y="1024"/>
                            <a:pt x="272" y="752"/>
                          </a:cubicBezTo>
                          <a:cubicBezTo>
                            <a:pt x="0" y="480"/>
                            <a:pt x="192" y="0"/>
                            <a:pt x="576" y="0"/>
                          </a:cubicBezTo>
                          <a:cubicBezTo>
                            <a:pt x="816" y="0"/>
                            <a:pt x="1008" y="208"/>
                            <a:pt x="1008" y="448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734" name="Google Shape;24734;p56"/>
                    <p:cNvSpPr/>
                    <p:nvPr/>
                  </p:nvSpPr>
                  <p:spPr>
                    <a:xfrm>
                      <a:off x="5468125" y="1067750"/>
                      <a:ext cx="25625" cy="25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09" extrusionOk="0">
                          <a:moveTo>
                            <a:pt x="1024" y="433"/>
                          </a:moveTo>
                          <a:cubicBezTo>
                            <a:pt x="1024" y="817"/>
                            <a:pt x="560" y="1009"/>
                            <a:pt x="288" y="737"/>
                          </a:cubicBezTo>
                          <a:cubicBezTo>
                            <a:pt x="0" y="465"/>
                            <a:pt x="208" y="1"/>
                            <a:pt x="592" y="1"/>
                          </a:cubicBezTo>
                          <a:cubicBezTo>
                            <a:pt x="832" y="1"/>
                            <a:pt x="1024" y="193"/>
                            <a:pt x="1024" y="433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735" name="Google Shape;24735;p56"/>
                    <p:cNvSpPr/>
                    <p:nvPr/>
                  </p:nvSpPr>
                  <p:spPr>
                    <a:xfrm>
                      <a:off x="5679325" y="1085750"/>
                      <a:ext cx="25625" cy="256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26" extrusionOk="0">
                          <a:moveTo>
                            <a:pt x="1025" y="433"/>
                          </a:moveTo>
                          <a:cubicBezTo>
                            <a:pt x="1025" y="833"/>
                            <a:pt x="545" y="1025"/>
                            <a:pt x="273" y="753"/>
                          </a:cubicBezTo>
                          <a:cubicBezTo>
                            <a:pt x="1" y="481"/>
                            <a:pt x="193" y="1"/>
                            <a:pt x="577" y="1"/>
                          </a:cubicBezTo>
                          <a:cubicBezTo>
                            <a:pt x="817" y="1"/>
                            <a:pt x="1025" y="193"/>
                            <a:pt x="1025" y="433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736" name="Google Shape;24736;p56"/>
                    <p:cNvSpPr/>
                    <p:nvPr/>
                  </p:nvSpPr>
                  <p:spPr>
                    <a:xfrm>
                      <a:off x="5318900" y="877350"/>
                      <a:ext cx="4425" cy="4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7" h="177" extrusionOk="0">
                          <a:moveTo>
                            <a:pt x="177" y="80"/>
                          </a:moveTo>
                          <a:cubicBezTo>
                            <a:pt x="177" y="128"/>
                            <a:pt x="145" y="176"/>
                            <a:pt x="97" y="176"/>
                          </a:cubicBezTo>
                          <a:cubicBezTo>
                            <a:pt x="49" y="176"/>
                            <a:pt x="1" y="128"/>
                            <a:pt x="1" y="80"/>
                          </a:cubicBezTo>
                          <a:cubicBezTo>
                            <a:pt x="1" y="32"/>
                            <a:pt x="49" y="0"/>
                            <a:pt x="97" y="0"/>
                          </a:cubicBezTo>
                          <a:cubicBezTo>
                            <a:pt x="145" y="0"/>
                            <a:pt x="177" y="32"/>
                            <a:pt x="177" y="80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737" name="Google Shape;24737;p56"/>
                    <p:cNvSpPr/>
                    <p:nvPr/>
                  </p:nvSpPr>
                  <p:spPr>
                    <a:xfrm>
                      <a:off x="5749725" y="10213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1" y="97"/>
                          </a:moveTo>
                          <a:cubicBezTo>
                            <a:pt x="241" y="241"/>
                            <a:pt x="1" y="1"/>
                            <a:pt x="145" y="1"/>
                          </a:cubicBezTo>
                          <a:cubicBezTo>
                            <a:pt x="193" y="1"/>
                            <a:pt x="225" y="49"/>
                            <a:pt x="241" y="97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738" name="Google Shape;24738;p56"/>
                    <p:cNvSpPr/>
                    <p:nvPr/>
                  </p:nvSpPr>
                  <p:spPr>
                    <a:xfrm>
                      <a:off x="5527725" y="8749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0" y="96"/>
                          </a:moveTo>
                          <a:cubicBezTo>
                            <a:pt x="240" y="240"/>
                            <a:pt x="0" y="0"/>
                            <a:pt x="144" y="0"/>
                          </a:cubicBezTo>
                          <a:cubicBezTo>
                            <a:pt x="192" y="0"/>
                            <a:pt x="240" y="48"/>
                            <a:pt x="240" y="96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739" name="Google Shape;24739;p56"/>
                    <p:cNvSpPr/>
                    <p:nvPr/>
                  </p:nvSpPr>
                  <p:spPr>
                    <a:xfrm>
                      <a:off x="5418900" y="861350"/>
                      <a:ext cx="6025" cy="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25" extrusionOk="0">
                          <a:moveTo>
                            <a:pt x="241" y="64"/>
                          </a:moveTo>
                          <a:cubicBezTo>
                            <a:pt x="241" y="112"/>
                            <a:pt x="225" y="160"/>
                            <a:pt x="177" y="176"/>
                          </a:cubicBezTo>
                          <a:cubicBezTo>
                            <a:pt x="49" y="224"/>
                            <a:pt x="1" y="32"/>
                            <a:pt x="129" y="16"/>
                          </a:cubicBezTo>
                          <a:cubicBezTo>
                            <a:pt x="177" y="0"/>
                            <a:pt x="225" y="16"/>
                            <a:pt x="241" y="64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740" name="Google Shape;24740;p56"/>
                    <p:cNvSpPr/>
                    <p:nvPr/>
                  </p:nvSpPr>
                  <p:spPr>
                    <a:xfrm>
                      <a:off x="5634925" y="98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1" y="209"/>
                          </a:moveTo>
                          <a:cubicBezTo>
                            <a:pt x="481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97" y="1"/>
                            <a:pt x="273" y="1"/>
                          </a:cubicBezTo>
                          <a:cubicBezTo>
                            <a:pt x="385" y="1"/>
                            <a:pt x="481" y="97"/>
                            <a:pt x="481" y="209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741" name="Google Shape;24741;p56"/>
                    <p:cNvSpPr/>
                    <p:nvPr/>
                  </p:nvSpPr>
                  <p:spPr>
                    <a:xfrm>
                      <a:off x="5717725" y="1135775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2"/>
                          </a:moveTo>
                          <a:cubicBezTo>
                            <a:pt x="465" y="368"/>
                            <a:pt x="257" y="464"/>
                            <a:pt x="129" y="336"/>
                          </a:cubicBezTo>
                          <a:cubicBezTo>
                            <a:pt x="1" y="208"/>
                            <a:pt x="81" y="0"/>
                            <a:pt x="273" y="0"/>
                          </a:cubicBezTo>
                          <a:cubicBezTo>
                            <a:pt x="385" y="0"/>
                            <a:pt x="465" y="80"/>
                            <a:pt x="465" y="192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742" name="Google Shape;24742;p56"/>
                    <p:cNvSpPr/>
                    <p:nvPr/>
                  </p:nvSpPr>
                  <p:spPr>
                    <a:xfrm>
                      <a:off x="5316900" y="997350"/>
                      <a:ext cx="116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81" extrusionOk="0">
                          <a:moveTo>
                            <a:pt x="465" y="209"/>
                          </a:moveTo>
                          <a:cubicBezTo>
                            <a:pt x="465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81" y="1"/>
                            <a:pt x="273" y="1"/>
                          </a:cubicBezTo>
                          <a:cubicBezTo>
                            <a:pt x="369" y="1"/>
                            <a:pt x="465" y="97"/>
                            <a:pt x="465" y="209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743" name="Google Shape;24743;p56"/>
                    <p:cNvSpPr/>
                    <p:nvPr/>
                  </p:nvSpPr>
                  <p:spPr>
                    <a:xfrm>
                      <a:off x="5331700" y="1124575"/>
                      <a:ext cx="120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65" extrusionOk="0">
                          <a:moveTo>
                            <a:pt x="481" y="208"/>
                          </a:moveTo>
                          <a:cubicBezTo>
                            <a:pt x="481" y="384"/>
                            <a:pt x="257" y="464"/>
                            <a:pt x="129" y="352"/>
                          </a:cubicBezTo>
                          <a:cubicBezTo>
                            <a:pt x="1" y="224"/>
                            <a:pt x="97" y="0"/>
                            <a:pt x="273" y="0"/>
                          </a:cubicBezTo>
                          <a:cubicBezTo>
                            <a:pt x="385" y="0"/>
                            <a:pt x="481" y="96"/>
                            <a:pt x="481" y="208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744" name="Google Shape;24744;p56"/>
                    <p:cNvSpPr/>
                    <p:nvPr/>
                  </p:nvSpPr>
                  <p:spPr>
                    <a:xfrm>
                      <a:off x="5794150" y="90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0" y="208"/>
                          </a:moveTo>
                          <a:cubicBezTo>
                            <a:pt x="480" y="384"/>
                            <a:pt x="256" y="480"/>
                            <a:pt x="128" y="352"/>
                          </a:cubicBezTo>
                          <a:cubicBezTo>
                            <a:pt x="0" y="224"/>
                            <a:pt x="96" y="0"/>
                            <a:pt x="272" y="0"/>
                          </a:cubicBezTo>
                          <a:cubicBezTo>
                            <a:pt x="384" y="0"/>
                            <a:pt x="480" y="96"/>
                            <a:pt x="480" y="208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745" name="Google Shape;24745;p56"/>
                    <p:cNvSpPr/>
                    <p:nvPr/>
                  </p:nvSpPr>
                  <p:spPr>
                    <a:xfrm>
                      <a:off x="5290500" y="924950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3"/>
                          </a:moveTo>
                          <a:cubicBezTo>
                            <a:pt x="465" y="369"/>
                            <a:pt x="257" y="465"/>
                            <a:pt x="129" y="337"/>
                          </a:cubicBezTo>
                          <a:cubicBezTo>
                            <a:pt x="1" y="209"/>
                            <a:pt x="97" y="0"/>
                            <a:pt x="273" y="0"/>
                          </a:cubicBezTo>
                          <a:cubicBezTo>
                            <a:pt x="385" y="0"/>
                            <a:pt x="465" y="81"/>
                            <a:pt x="465" y="193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746" name="Google Shape;24746;p56"/>
                    <p:cNvSpPr/>
                    <p:nvPr/>
                  </p:nvSpPr>
                  <p:spPr>
                    <a:xfrm>
                      <a:off x="5680925" y="826150"/>
                      <a:ext cx="43225" cy="43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29" h="1729" extrusionOk="0">
                          <a:moveTo>
                            <a:pt x="865" y="1728"/>
                          </a:moveTo>
                          <a:lnTo>
                            <a:pt x="865" y="1728"/>
                          </a:lnTo>
                          <a:cubicBezTo>
                            <a:pt x="865" y="1248"/>
                            <a:pt x="481" y="864"/>
                            <a:pt x="1" y="864"/>
                          </a:cubicBezTo>
                          <a:lnTo>
                            <a:pt x="1" y="864"/>
                          </a:lnTo>
                          <a:cubicBezTo>
                            <a:pt x="481" y="864"/>
                            <a:pt x="865" y="480"/>
                            <a:pt x="865" y="0"/>
                          </a:cubicBezTo>
                          <a:lnTo>
                            <a:pt x="865" y="0"/>
                          </a:lnTo>
                          <a:cubicBezTo>
                            <a:pt x="865" y="480"/>
                            <a:pt x="1265" y="864"/>
                            <a:pt x="1729" y="864"/>
                          </a:cubicBezTo>
                          <a:lnTo>
                            <a:pt x="1729" y="864"/>
                          </a:lnTo>
                          <a:cubicBezTo>
                            <a:pt x="1265" y="864"/>
                            <a:pt x="865" y="1248"/>
                            <a:pt x="865" y="1728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grpSp>
              <p:nvGrpSpPr>
                <p:cNvPr id="24747" name="Google Shape;24747;p56"/>
                <p:cNvGrpSpPr/>
                <p:nvPr/>
              </p:nvGrpSpPr>
              <p:grpSpPr>
                <a:xfrm rot="446386">
                  <a:off x="1421080" y="781885"/>
                  <a:ext cx="1240817" cy="665090"/>
                  <a:chOff x="5206900" y="826150"/>
                  <a:chExt cx="599275" cy="321250"/>
                </a:xfrm>
              </p:grpSpPr>
              <p:sp>
                <p:nvSpPr>
                  <p:cNvPr id="24748" name="Google Shape;24748;p56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749" name="Google Shape;24749;p56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750" name="Google Shape;24750;p56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751" name="Google Shape;24751;p56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752" name="Google Shape;24752;p56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753" name="Google Shape;24753;p56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754" name="Google Shape;24754;p56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755" name="Google Shape;24755;p56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756" name="Google Shape;24756;p56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757" name="Google Shape;24757;p56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758" name="Google Shape;24758;p56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759" name="Google Shape;24759;p56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760" name="Google Shape;24760;p56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761" name="Google Shape;24761;p56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4762" name="Google Shape;24762;p56"/>
                <p:cNvGrpSpPr/>
                <p:nvPr/>
              </p:nvGrpSpPr>
              <p:grpSpPr>
                <a:xfrm rot="-2528748" flipH="1">
                  <a:off x="-226338" y="-79824"/>
                  <a:ext cx="1240758" cy="665148"/>
                  <a:chOff x="5206900" y="826150"/>
                  <a:chExt cx="599275" cy="321250"/>
                </a:xfrm>
              </p:grpSpPr>
              <p:sp>
                <p:nvSpPr>
                  <p:cNvPr id="24763" name="Google Shape;24763;p56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764" name="Google Shape;24764;p56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765" name="Google Shape;24765;p56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766" name="Google Shape;24766;p56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767" name="Google Shape;24767;p56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768" name="Google Shape;24768;p56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769" name="Google Shape;24769;p56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770" name="Google Shape;24770;p56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771" name="Google Shape;24771;p56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772" name="Google Shape;24772;p56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773" name="Google Shape;24773;p56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774" name="Google Shape;24774;p56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775" name="Google Shape;24775;p56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776" name="Google Shape;24776;p56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24777" name="Google Shape;24777;p56"/>
              <p:cNvGrpSpPr/>
              <p:nvPr/>
            </p:nvGrpSpPr>
            <p:grpSpPr>
              <a:xfrm>
                <a:off x="-513630" y="35479"/>
                <a:ext cx="2745498" cy="1748548"/>
                <a:chOff x="1270425" y="2070325"/>
                <a:chExt cx="1769805" cy="1127150"/>
              </a:xfrm>
            </p:grpSpPr>
            <p:grpSp>
              <p:nvGrpSpPr>
                <p:cNvPr id="24778" name="Google Shape;24778;p56"/>
                <p:cNvGrpSpPr/>
                <p:nvPr/>
              </p:nvGrpSpPr>
              <p:grpSpPr>
                <a:xfrm>
                  <a:off x="1582562" y="2070325"/>
                  <a:ext cx="1123518" cy="1127150"/>
                  <a:chOff x="1582562" y="2070325"/>
                  <a:chExt cx="1123518" cy="1127150"/>
                </a:xfrm>
              </p:grpSpPr>
              <p:sp>
                <p:nvSpPr>
                  <p:cNvPr id="24779" name="Google Shape;24779;p56"/>
                  <p:cNvSpPr/>
                  <p:nvPr/>
                </p:nvSpPr>
                <p:spPr>
                  <a:xfrm>
                    <a:off x="1582562" y="2070325"/>
                    <a:ext cx="1123518" cy="1127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08" h="10241" extrusionOk="0">
                        <a:moveTo>
                          <a:pt x="5151" y="1"/>
                        </a:moveTo>
                        <a:cubicBezTo>
                          <a:pt x="2707" y="1"/>
                          <a:pt x="297" y="1732"/>
                          <a:pt x="34" y="4666"/>
                        </a:cubicBezTo>
                        <a:cubicBezTo>
                          <a:pt x="0" y="4732"/>
                          <a:pt x="0" y="4832"/>
                          <a:pt x="0" y="4932"/>
                        </a:cubicBezTo>
                        <a:lnTo>
                          <a:pt x="0" y="5133"/>
                        </a:lnTo>
                        <a:cubicBezTo>
                          <a:pt x="0" y="5433"/>
                          <a:pt x="34" y="5733"/>
                          <a:pt x="67" y="6033"/>
                        </a:cubicBezTo>
                        <a:cubicBezTo>
                          <a:pt x="167" y="6500"/>
                          <a:pt x="301" y="6967"/>
                          <a:pt x="534" y="7401"/>
                        </a:cubicBezTo>
                        <a:cubicBezTo>
                          <a:pt x="701" y="7734"/>
                          <a:pt x="901" y="8068"/>
                          <a:pt x="1168" y="8368"/>
                        </a:cubicBezTo>
                        <a:cubicBezTo>
                          <a:pt x="2223" y="9656"/>
                          <a:pt x="3657" y="10241"/>
                          <a:pt x="5071" y="10241"/>
                        </a:cubicBezTo>
                        <a:cubicBezTo>
                          <a:pt x="7504" y="10241"/>
                          <a:pt x="9879" y="8513"/>
                          <a:pt x="10174" y="5666"/>
                        </a:cubicBezTo>
                        <a:cubicBezTo>
                          <a:pt x="10208" y="5466"/>
                          <a:pt x="10208" y="5299"/>
                          <a:pt x="10208" y="5133"/>
                        </a:cubicBezTo>
                        <a:cubicBezTo>
                          <a:pt x="10208" y="5032"/>
                          <a:pt x="10208" y="4966"/>
                          <a:pt x="10208" y="4832"/>
                        </a:cubicBezTo>
                        <a:cubicBezTo>
                          <a:pt x="10208" y="4732"/>
                          <a:pt x="10208" y="4632"/>
                          <a:pt x="10174" y="4499"/>
                        </a:cubicBezTo>
                        <a:cubicBezTo>
                          <a:pt x="10174" y="4332"/>
                          <a:pt x="10141" y="4199"/>
                          <a:pt x="10108" y="4032"/>
                        </a:cubicBezTo>
                        <a:cubicBezTo>
                          <a:pt x="9974" y="3431"/>
                          <a:pt x="9707" y="2831"/>
                          <a:pt x="9374" y="2331"/>
                        </a:cubicBezTo>
                        <a:cubicBezTo>
                          <a:pt x="8337" y="729"/>
                          <a:pt x="6737" y="1"/>
                          <a:pt x="5151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24780" name="Google Shape;24780;p56"/>
                  <p:cNvGrpSpPr/>
                  <p:nvPr/>
                </p:nvGrpSpPr>
                <p:grpSpPr>
                  <a:xfrm>
                    <a:off x="1582562" y="2073407"/>
                    <a:ext cx="1123518" cy="973062"/>
                    <a:chOff x="1582562" y="2073407"/>
                    <a:chExt cx="1123518" cy="973062"/>
                  </a:xfrm>
                </p:grpSpPr>
                <p:sp>
                  <p:nvSpPr>
                    <p:cNvPr id="24781" name="Google Shape;24781;p56"/>
                    <p:cNvSpPr/>
                    <p:nvPr/>
                  </p:nvSpPr>
                  <p:spPr>
                    <a:xfrm>
                      <a:off x="1674354" y="2073407"/>
                      <a:ext cx="939934" cy="25347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540" h="2303" extrusionOk="0">
                          <a:moveTo>
                            <a:pt x="4270" y="1"/>
                          </a:moveTo>
                          <a:cubicBezTo>
                            <a:pt x="2635" y="1"/>
                            <a:pt x="1001" y="768"/>
                            <a:pt x="0" y="2303"/>
                          </a:cubicBezTo>
                          <a:cubicBezTo>
                            <a:pt x="167" y="2303"/>
                            <a:pt x="334" y="2303"/>
                            <a:pt x="501" y="2269"/>
                          </a:cubicBezTo>
                          <a:cubicBezTo>
                            <a:pt x="734" y="2169"/>
                            <a:pt x="968" y="2102"/>
                            <a:pt x="1234" y="2069"/>
                          </a:cubicBezTo>
                          <a:cubicBezTo>
                            <a:pt x="1735" y="1969"/>
                            <a:pt x="1802" y="1936"/>
                            <a:pt x="2335" y="1869"/>
                          </a:cubicBezTo>
                          <a:cubicBezTo>
                            <a:pt x="2869" y="1802"/>
                            <a:pt x="3203" y="1735"/>
                            <a:pt x="3703" y="1702"/>
                          </a:cubicBezTo>
                          <a:cubicBezTo>
                            <a:pt x="3870" y="1669"/>
                            <a:pt x="4045" y="1652"/>
                            <a:pt x="4220" y="1652"/>
                          </a:cubicBezTo>
                          <a:cubicBezTo>
                            <a:pt x="4395" y="1652"/>
                            <a:pt x="4570" y="1669"/>
                            <a:pt x="4737" y="1702"/>
                          </a:cubicBezTo>
                          <a:cubicBezTo>
                            <a:pt x="5104" y="1802"/>
                            <a:pt x="5404" y="1769"/>
                            <a:pt x="5738" y="1869"/>
                          </a:cubicBezTo>
                          <a:cubicBezTo>
                            <a:pt x="6005" y="2002"/>
                            <a:pt x="6271" y="2069"/>
                            <a:pt x="6538" y="2136"/>
                          </a:cubicBezTo>
                          <a:cubicBezTo>
                            <a:pt x="6972" y="2202"/>
                            <a:pt x="7406" y="2269"/>
                            <a:pt x="7839" y="2303"/>
                          </a:cubicBezTo>
                          <a:lnTo>
                            <a:pt x="8540" y="2303"/>
                          </a:lnTo>
                          <a:cubicBezTo>
                            <a:pt x="7539" y="768"/>
                            <a:pt x="5904" y="1"/>
                            <a:pt x="4270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782" name="Google Shape;24782;p56"/>
                    <p:cNvSpPr/>
                    <p:nvPr/>
                  </p:nvSpPr>
                  <p:spPr>
                    <a:xfrm>
                      <a:off x="1582562" y="2513987"/>
                      <a:ext cx="1119886" cy="9927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175" h="902" extrusionOk="0">
                          <a:moveTo>
                            <a:pt x="10108" y="1"/>
                          </a:moveTo>
                          <a:lnTo>
                            <a:pt x="8773" y="134"/>
                          </a:lnTo>
                          <a:cubicBezTo>
                            <a:pt x="8206" y="201"/>
                            <a:pt x="7572" y="234"/>
                            <a:pt x="6605" y="268"/>
                          </a:cubicBezTo>
                          <a:cubicBezTo>
                            <a:pt x="6105" y="268"/>
                            <a:pt x="5604" y="268"/>
                            <a:pt x="5104" y="201"/>
                          </a:cubicBezTo>
                          <a:cubicBezTo>
                            <a:pt x="4618" y="137"/>
                            <a:pt x="4118" y="114"/>
                            <a:pt x="3622" y="114"/>
                          </a:cubicBezTo>
                          <a:cubicBezTo>
                            <a:pt x="3335" y="114"/>
                            <a:pt x="3050" y="122"/>
                            <a:pt x="2769" y="134"/>
                          </a:cubicBezTo>
                          <a:cubicBezTo>
                            <a:pt x="2169" y="201"/>
                            <a:pt x="868" y="468"/>
                            <a:pt x="34" y="635"/>
                          </a:cubicBezTo>
                          <a:cubicBezTo>
                            <a:pt x="0" y="735"/>
                            <a:pt x="0" y="801"/>
                            <a:pt x="0" y="901"/>
                          </a:cubicBezTo>
                          <a:cubicBezTo>
                            <a:pt x="1068" y="768"/>
                            <a:pt x="3670" y="401"/>
                            <a:pt x="4137" y="401"/>
                          </a:cubicBezTo>
                          <a:cubicBezTo>
                            <a:pt x="4704" y="434"/>
                            <a:pt x="4804" y="468"/>
                            <a:pt x="5304" y="501"/>
                          </a:cubicBezTo>
                          <a:cubicBezTo>
                            <a:pt x="5638" y="534"/>
                            <a:pt x="6005" y="568"/>
                            <a:pt x="6372" y="568"/>
                          </a:cubicBezTo>
                          <a:cubicBezTo>
                            <a:pt x="6738" y="534"/>
                            <a:pt x="7706" y="568"/>
                            <a:pt x="8373" y="501"/>
                          </a:cubicBezTo>
                          <a:cubicBezTo>
                            <a:pt x="8707" y="468"/>
                            <a:pt x="9507" y="468"/>
                            <a:pt x="10174" y="468"/>
                          </a:cubicBezTo>
                          <a:cubicBezTo>
                            <a:pt x="10174" y="301"/>
                            <a:pt x="10141" y="168"/>
                            <a:pt x="10108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783" name="Google Shape;24783;p56"/>
                    <p:cNvSpPr/>
                    <p:nvPr/>
                  </p:nvSpPr>
                  <p:spPr>
                    <a:xfrm>
                      <a:off x="1582562" y="2576392"/>
                      <a:ext cx="1123518" cy="17268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08" h="1569" extrusionOk="0">
                          <a:moveTo>
                            <a:pt x="4070" y="1"/>
                          </a:moveTo>
                          <a:cubicBezTo>
                            <a:pt x="3870" y="1"/>
                            <a:pt x="3670" y="1"/>
                            <a:pt x="3469" y="34"/>
                          </a:cubicBezTo>
                          <a:cubicBezTo>
                            <a:pt x="3169" y="101"/>
                            <a:pt x="2969" y="101"/>
                            <a:pt x="2836" y="134"/>
                          </a:cubicBezTo>
                          <a:cubicBezTo>
                            <a:pt x="2669" y="168"/>
                            <a:pt x="2369" y="168"/>
                            <a:pt x="2135" y="201"/>
                          </a:cubicBezTo>
                          <a:cubicBezTo>
                            <a:pt x="1902" y="234"/>
                            <a:pt x="1735" y="234"/>
                            <a:pt x="1535" y="268"/>
                          </a:cubicBezTo>
                          <a:cubicBezTo>
                            <a:pt x="1368" y="301"/>
                            <a:pt x="1401" y="301"/>
                            <a:pt x="1134" y="368"/>
                          </a:cubicBezTo>
                          <a:cubicBezTo>
                            <a:pt x="868" y="468"/>
                            <a:pt x="634" y="501"/>
                            <a:pt x="367" y="501"/>
                          </a:cubicBezTo>
                          <a:cubicBezTo>
                            <a:pt x="100" y="501"/>
                            <a:pt x="34" y="501"/>
                            <a:pt x="0" y="535"/>
                          </a:cubicBezTo>
                          <a:cubicBezTo>
                            <a:pt x="0" y="835"/>
                            <a:pt x="34" y="1135"/>
                            <a:pt x="67" y="1435"/>
                          </a:cubicBezTo>
                          <a:cubicBezTo>
                            <a:pt x="634" y="1235"/>
                            <a:pt x="1201" y="1102"/>
                            <a:pt x="1768" y="968"/>
                          </a:cubicBezTo>
                          <a:cubicBezTo>
                            <a:pt x="1935" y="952"/>
                            <a:pt x="2102" y="943"/>
                            <a:pt x="2269" y="943"/>
                          </a:cubicBezTo>
                          <a:cubicBezTo>
                            <a:pt x="2435" y="943"/>
                            <a:pt x="2602" y="952"/>
                            <a:pt x="2769" y="968"/>
                          </a:cubicBezTo>
                          <a:cubicBezTo>
                            <a:pt x="3069" y="1002"/>
                            <a:pt x="3369" y="1068"/>
                            <a:pt x="3670" y="1135"/>
                          </a:cubicBezTo>
                          <a:cubicBezTo>
                            <a:pt x="4070" y="1268"/>
                            <a:pt x="4470" y="1368"/>
                            <a:pt x="4904" y="1368"/>
                          </a:cubicBezTo>
                          <a:cubicBezTo>
                            <a:pt x="5771" y="1469"/>
                            <a:pt x="6071" y="1569"/>
                            <a:pt x="6672" y="1569"/>
                          </a:cubicBezTo>
                          <a:lnTo>
                            <a:pt x="7973" y="1569"/>
                          </a:lnTo>
                          <a:cubicBezTo>
                            <a:pt x="8133" y="1562"/>
                            <a:pt x="8267" y="1561"/>
                            <a:pt x="8382" y="1561"/>
                          </a:cubicBezTo>
                          <a:cubicBezTo>
                            <a:pt x="8509" y="1561"/>
                            <a:pt x="8613" y="1563"/>
                            <a:pt x="8704" y="1563"/>
                          </a:cubicBezTo>
                          <a:cubicBezTo>
                            <a:pt x="8982" y="1563"/>
                            <a:pt x="9146" y="1545"/>
                            <a:pt x="9474" y="1402"/>
                          </a:cubicBezTo>
                          <a:cubicBezTo>
                            <a:pt x="9807" y="1235"/>
                            <a:pt x="10041" y="1135"/>
                            <a:pt x="10174" y="1068"/>
                          </a:cubicBezTo>
                          <a:cubicBezTo>
                            <a:pt x="10208" y="868"/>
                            <a:pt x="10208" y="701"/>
                            <a:pt x="10208" y="535"/>
                          </a:cubicBezTo>
                          <a:cubicBezTo>
                            <a:pt x="10208" y="434"/>
                            <a:pt x="10208" y="368"/>
                            <a:pt x="10174" y="234"/>
                          </a:cubicBezTo>
                          <a:cubicBezTo>
                            <a:pt x="9774" y="334"/>
                            <a:pt x="9340" y="368"/>
                            <a:pt x="8907" y="368"/>
                          </a:cubicBezTo>
                          <a:cubicBezTo>
                            <a:pt x="8873" y="346"/>
                            <a:pt x="8829" y="338"/>
                            <a:pt x="8765" y="338"/>
                          </a:cubicBezTo>
                          <a:cubicBezTo>
                            <a:pt x="8636" y="338"/>
                            <a:pt x="8429" y="368"/>
                            <a:pt x="8073" y="368"/>
                          </a:cubicBezTo>
                          <a:cubicBezTo>
                            <a:pt x="7906" y="379"/>
                            <a:pt x="7728" y="383"/>
                            <a:pt x="7565" y="383"/>
                          </a:cubicBezTo>
                          <a:cubicBezTo>
                            <a:pt x="7239" y="383"/>
                            <a:pt x="6972" y="368"/>
                            <a:pt x="6972" y="368"/>
                          </a:cubicBezTo>
                          <a:cubicBezTo>
                            <a:pt x="6972" y="368"/>
                            <a:pt x="6271" y="301"/>
                            <a:pt x="6038" y="268"/>
                          </a:cubicBezTo>
                          <a:cubicBezTo>
                            <a:pt x="5771" y="268"/>
                            <a:pt x="4303" y="1"/>
                            <a:pt x="4070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784" name="Google Shape;24784;p56"/>
                    <p:cNvSpPr/>
                    <p:nvPr/>
                  </p:nvSpPr>
                  <p:spPr>
                    <a:xfrm>
                      <a:off x="1641335" y="2884787"/>
                      <a:ext cx="903173" cy="16168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206" h="1469" extrusionOk="0">
                          <a:moveTo>
                            <a:pt x="0" y="1"/>
                          </a:moveTo>
                          <a:cubicBezTo>
                            <a:pt x="167" y="334"/>
                            <a:pt x="400" y="668"/>
                            <a:pt x="634" y="968"/>
                          </a:cubicBezTo>
                          <a:cubicBezTo>
                            <a:pt x="1001" y="1002"/>
                            <a:pt x="1801" y="1135"/>
                            <a:pt x="2302" y="1202"/>
                          </a:cubicBezTo>
                          <a:cubicBezTo>
                            <a:pt x="2835" y="1302"/>
                            <a:pt x="3069" y="1369"/>
                            <a:pt x="3503" y="1435"/>
                          </a:cubicBezTo>
                          <a:cubicBezTo>
                            <a:pt x="3658" y="1457"/>
                            <a:pt x="3795" y="1469"/>
                            <a:pt x="3962" y="1469"/>
                          </a:cubicBezTo>
                          <a:cubicBezTo>
                            <a:pt x="4296" y="1469"/>
                            <a:pt x="4748" y="1424"/>
                            <a:pt x="5704" y="1335"/>
                          </a:cubicBezTo>
                          <a:cubicBezTo>
                            <a:pt x="6605" y="1235"/>
                            <a:pt x="7472" y="902"/>
                            <a:pt x="8206" y="368"/>
                          </a:cubicBezTo>
                          <a:lnTo>
                            <a:pt x="8206" y="368"/>
                          </a:lnTo>
                          <a:cubicBezTo>
                            <a:pt x="7447" y="874"/>
                            <a:pt x="6475" y="977"/>
                            <a:pt x="5669" y="977"/>
                          </a:cubicBezTo>
                          <a:cubicBezTo>
                            <a:pt x="5518" y="977"/>
                            <a:pt x="5374" y="973"/>
                            <a:pt x="5237" y="968"/>
                          </a:cubicBezTo>
                          <a:cubicBezTo>
                            <a:pt x="4603" y="935"/>
                            <a:pt x="3970" y="801"/>
                            <a:pt x="3402" y="568"/>
                          </a:cubicBezTo>
                          <a:cubicBezTo>
                            <a:pt x="2602" y="368"/>
                            <a:pt x="1801" y="201"/>
                            <a:pt x="1001" y="101"/>
                          </a:cubicBezTo>
                          <a:cubicBezTo>
                            <a:pt x="667" y="34"/>
                            <a:pt x="334" y="1"/>
                            <a:pt x="0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24785" name="Google Shape;24785;p56"/>
                <p:cNvSpPr/>
                <p:nvPr/>
              </p:nvSpPr>
              <p:spPr>
                <a:xfrm>
                  <a:off x="1270425" y="2115341"/>
                  <a:ext cx="1769805" cy="10451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80" h="9496" extrusionOk="0">
                      <a:moveTo>
                        <a:pt x="14796" y="0"/>
                      </a:moveTo>
                      <a:cubicBezTo>
                        <a:pt x="14054" y="0"/>
                        <a:pt x="12845" y="340"/>
                        <a:pt x="11376" y="954"/>
                      </a:cubicBezTo>
                      <a:lnTo>
                        <a:pt x="11476" y="1054"/>
                      </a:lnTo>
                      <a:cubicBezTo>
                        <a:pt x="12860" y="478"/>
                        <a:pt x="13989" y="156"/>
                        <a:pt x="14631" y="156"/>
                      </a:cubicBezTo>
                      <a:cubicBezTo>
                        <a:pt x="14917" y="156"/>
                        <a:pt x="15106" y="220"/>
                        <a:pt x="15178" y="354"/>
                      </a:cubicBezTo>
                      <a:cubicBezTo>
                        <a:pt x="15612" y="1088"/>
                        <a:pt x="12677" y="3589"/>
                        <a:pt x="8640" y="5958"/>
                      </a:cubicBezTo>
                      <a:cubicBezTo>
                        <a:pt x="5382" y="7885"/>
                        <a:pt x="2368" y="9128"/>
                        <a:pt x="1124" y="9128"/>
                      </a:cubicBezTo>
                      <a:cubicBezTo>
                        <a:pt x="840" y="9128"/>
                        <a:pt x="649" y="9063"/>
                        <a:pt x="568" y="8927"/>
                      </a:cubicBezTo>
                      <a:cubicBezTo>
                        <a:pt x="301" y="8460"/>
                        <a:pt x="1302" y="7359"/>
                        <a:pt x="3003" y="6024"/>
                      </a:cubicBezTo>
                      <a:lnTo>
                        <a:pt x="2970" y="5891"/>
                      </a:lnTo>
                      <a:cubicBezTo>
                        <a:pt x="1068" y="7359"/>
                        <a:pt x="1" y="8660"/>
                        <a:pt x="335" y="9227"/>
                      </a:cubicBezTo>
                      <a:cubicBezTo>
                        <a:pt x="440" y="9409"/>
                        <a:pt x="692" y="9496"/>
                        <a:pt x="1065" y="9496"/>
                      </a:cubicBezTo>
                      <a:cubicBezTo>
                        <a:pt x="2464" y="9496"/>
                        <a:pt x="5554" y="8274"/>
                        <a:pt x="8874" y="6325"/>
                      </a:cubicBezTo>
                      <a:cubicBezTo>
                        <a:pt x="13077" y="3890"/>
                        <a:pt x="16079" y="1188"/>
                        <a:pt x="15545" y="287"/>
                      </a:cubicBezTo>
                      <a:cubicBezTo>
                        <a:pt x="15443" y="93"/>
                        <a:pt x="15183" y="0"/>
                        <a:pt x="14796" y="0"/>
                      </a:cubicBezTo>
                      <a:close/>
                    </a:path>
                  </a:pathLst>
                </a:custGeom>
                <a:solidFill>
                  <a:schemeClr val="accent2">
                    <a:alpha val="2723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4786" name="Google Shape;24786;p56"/>
            <p:cNvGrpSpPr/>
            <p:nvPr/>
          </p:nvGrpSpPr>
          <p:grpSpPr>
            <a:xfrm>
              <a:off x="817141" y="1560564"/>
              <a:ext cx="523502" cy="523554"/>
              <a:chOff x="3311753" y="2087385"/>
              <a:chExt cx="1108880" cy="1108990"/>
            </a:xfrm>
          </p:grpSpPr>
          <p:sp>
            <p:nvSpPr>
              <p:cNvPr id="24787" name="Google Shape;24787;p56"/>
              <p:cNvSpPr/>
              <p:nvPr/>
            </p:nvSpPr>
            <p:spPr>
              <a:xfrm>
                <a:off x="3311753" y="2087385"/>
                <a:ext cx="1108880" cy="1108990"/>
              </a:xfrm>
              <a:custGeom>
                <a:avLst/>
                <a:gdLst/>
                <a:ahLst/>
                <a:cxnLst/>
                <a:rect l="l" t="t" r="r" b="b"/>
                <a:pathLst>
                  <a:path w="10075" h="10076" extrusionOk="0">
                    <a:moveTo>
                      <a:pt x="5107" y="1"/>
                    </a:moveTo>
                    <a:cubicBezTo>
                      <a:pt x="2533" y="1"/>
                      <a:pt x="1" y="1935"/>
                      <a:pt x="1" y="5044"/>
                    </a:cubicBezTo>
                    <a:cubicBezTo>
                      <a:pt x="1" y="5344"/>
                      <a:pt x="34" y="5645"/>
                      <a:pt x="101" y="5978"/>
                    </a:cubicBezTo>
                    <a:cubicBezTo>
                      <a:pt x="134" y="6178"/>
                      <a:pt x="201" y="6379"/>
                      <a:pt x="267" y="6579"/>
                    </a:cubicBezTo>
                    <a:cubicBezTo>
                      <a:pt x="998" y="8862"/>
                      <a:pt x="3030" y="10075"/>
                      <a:pt x="5074" y="10075"/>
                    </a:cubicBezTo>
                    <a:cubicBezTo>
                      <a:pt x="6763" y="10075"/>
                      <a:pt x="8460" y="9248"/>
                      <a:pt x="9441" y="7513"/>
                    </a:cubicBezTo>
                    <a:cubicBezTo>
                      <a:pt x="9707" y="7079"/>
                      <a:pt x="9874" y="6579"/>
                      <a:pt x="9974" y="6078"/>
                    </a:cubicBezTo>
                    <a:cubicBezTo>
                      <a:pt x="10041" y="5745"/>
                      <a:pt x="10074" y="5378"/>
                      <a:pt x="10074" y="5044"/>
                    </a:cubicBezTo>
                    <a:lnTo>
                      <a:pt x="10074" y="4978"/>
                    </a:lnTo>
                    <a:cubicBezTo>
                      <a:pt x="10074" y="3977"/>
                      <a:pt x="9774" y="3043"/>
                      <a:pt x="9240" y="2242"/>
                    </a:cubicBezTo>
                    <a:cubicBezTo>
                      <a:pt x="8204" y="694"/>
                      <a:pt x="6648" y="1"/>
                      <a:pt x="510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4788" name="Google Shape;24788;p56"/>
              <p:cNvGrpSpPr/>
              <p:nvPr/>
            </p:nvGrpSpPr>
            <p:grpSpPr>
              <a:xfrm>
                <a:off x="3311753" y="2087385"/>
                <a:ext cx="1108880" cy="1108990"/>
                <a:chOff x="3311753" y="2087385"/>
                <a:chExt cx="1108880" cy="1108990"/>
              </a:xfrm>
            </p:grpSpPr>
            <p:sp>
              <p:nvSpPr>
                <p:cNvPr id="24789" name="Google Shape;24789;p56"/>
                <p:cNvSpPr/>
                <p:nvPr/>
              </p:nvSpPr>
              <p:spPr>
                <a:xfrm>
                  <a:off x="3311753" y="2087385"/>
                  <a:ext cx="1108880" cy="6801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75" h="6180" extrusionOk="0">
                      <a:moveTo>
                        <a:pt x="5093" y="1"/>
                      </a:moveTo>
                      <a:cubicBezTo>
                        <a:pt x="2520" y="1"/>
                        <a:pt x="1" y="1935"/>
                        <a:pt x="1" y="5044"/>
                      </a:cubicBezTo>
                      <a:cubicBezTo>
                        <a:pt x="1" y="5344"/>
                        <a:pt x="34" y="5645"/>
                        <a:pt x="67" y="5978"/>
                      </a:cubicBezTo>
                      <a:cubicBezTo>
                        <a:pt x="668" y="6045"/>
                        <a:pt x="1335" y="6078"/>
                        <a:pt x="1335" y="6078"/>
                      </a:cubicBezTo>
                      <a:cubicBezTo>
                        <a:pt x="1585" y="6062"/>
                        <a:pt x="1844" y="6053"/>
                        <a:pt x="2106" y="6053"/>
                      </a:cubicBezTo>
                      <a:cubicBezTo>
                        <a:pt x="2369" y="6053"/>
                        <a:pt x="2636" y="6062"/>
                        <a:pt x="2903" y="6078"/>
                      </a:cubicBezTo>
                      <a:cubicBezTo>
                        <a:pt x="3158" y="6101"/>
                        <a:pt x="3447" y="6108"/>
                        <a:pt x="3719" y="6108"/>
                      </a:cubicBezTo>
                      <a:cubicBezTo>
                        <a:pt x="4263" y="6108"/>
                        <a:pt x="4737" y="6078"/>
                        <a:pt x="4737" y="6078"/>
                      </a:cubicBezTo>
                      <a:cubicBezTo>
                        <a:pt x="4737" y="6078"/>
                        <a:pt x="5838" y="6112"/>
                        <a:pt x="6405" y="6145"/>
                      </a:cubicBezTo>
                      <a:cubicBezTo>
                        <a:pt x="6583" y="6156"/>
                        <a:pt x="6750" y="6160"/>
                        <a:pt x="6893" y="6160"/>
                      </a:cubicBezTo>
                      <a:cubicBezTo>
                        <a:pt x="7180" y="6160"/>
                        <a:pt x="7372" y="6145"/>
                        <a:pt x="7372" y="6145"/>
                      </a:cubicBezTo>
                      <a:cubicBezTo>
                        <a:pt x="7526" y="6169"/>
                        <a:pt x="7676" y="6180"/>
                        <a:pt x="7824" y="6180"/>
                      </a:cubicBezTo>
                      <a:cubicBezTo>
                        <a:pt x="8094" y="6180"/>
                        <a:pt x="8360" y="6143"/>
                        <a:pt x="8640" y="6078"/>
                      </a:cubicBezTo>
                      <a:cubicBezTo>
                        <a:pt x="8758" y="6046"/>
                        <a:pt x="8879" y="6034"/>
                        <a:pt x="8998" y="6034"/>
                      </a:cubicBezTo>
                      <a:cubicBezTo>
                        <a:pt x="9351" y="6034"/>
                        <a:pt x="9687" y="6140"/>
                        <a:pt x="9858" y="6140"/>
                      </a:cubicBezTo>
                      <a:cubicBezTo>
                        <a:pt x="9925" y="6140"/>
                        <a:pt x="9967" y="6124"/>
                        <a:pt x="9974" y="6078"/>
                      </a:cubicBezTo>
                      <a:cubicBezTo>
                        <a:pt x="10041" y="5745"/>
                        <a:pt x="10074" y="5378"/>
                        <a:pt x="10074" y="5044"/>
                      </a:cubicBezTo>
                      <a:lnTo>
                        <a:pt x="10074" y="4978"/>
                      </a:lnTo>
                      <a:lnTo>
                        <a:pt x="9474" y="5044"/>
                      </a:lnTo>
                      <a:lnTo>
                        <a:pt x="7573" y="5578"/>
                      </a:lnTo>
                      <a:lnTo>
                        <a:pt x="6038" y="5578"/>
                      </a:lnTo>
                      <a:cubicBezTo>
                        <a:pt x="4904" y="5578"/>
                        <a:pt x="5371" y="5545"/>
                        <a:pt x="3737" y="5311"/>
                      </a:cubicBezTo>
                      <a:cubicBezTo>
                        <a:pt x="2069" y="5078"/>
                        <a:pt x="3970" y="5178"/>
                        <a:pt x="4103" y="5044"/>
                      </a:cubicBezTo>
                      <a:cubicBezTo>
                        <a:pt x="4204" y="4911"/>
                        <a:pt x="3737" y="4544"/>
                        <a:pt x="3737" y="4544"/>
                      </a:cubicBezTo>
                      <a:cubicBezTo>
                        <a:pt x="3737" y="4544"/>
                        <a:pt x="2496" y="4406"/>
                        <a:pt x="2020" y="4406"/>
                      </a:cubicBezTo>
                      <a:cubicBezTo>
                        <a:pt x="1972" y="4406"/>
                        <a:pt x="1932" y="4407"/>
                        <a:pt x="1902" y="4410"/>
                      </a:cubicBezTo>
                      <a:cubicBezTo>
                        <a:pt x="1888" y="4412"/>
                        <a:pt x="1872" y="4413"/>
                        <a:pt x="1855" y="4413"/>
                      </a:cubicBezTo>
                      <a:cubicBezTo>
                        <a:pt x="1499" y="4413"/>
                        <a:pt x="463" y="4093"/>
                        <a:pt x="367" y="3743"/>
                      </a:cubicBezTo>
                      <a:cubicBezTo>
                        <a:pt x="301" y="3376"/>
                        <a:pt x="734" y="3243"/>
                        <a:pt x="1268" y="2776"/>
                      </a:cubicBezTo>
                      <a:cubicBezTo>
                        <a:pt x="1768" y="2342"/>
                        <a:pt x="1835" y="2542"/>
                        <a:pt x="2602" y="2309"/>
                      </a:cubicBezTo>
                      <a:cubicBezTo>
                        <a:pt x="3034" y="2165"/>
                        <a:pt x="3253" y="2138"/>
                        <a:pt x="3734" y="2138"/>
                      </a:cubicBezTo>
                      <a:cubicBezTo>
                        <a:pt x="4031" y="2138"/>
                        <a:pt x="4428" y="2148"/>
                        <a:pt x="5037" y="2148"/>
                      </a:cubicBezTo>
                      <a:cubicBezTo>
                        <a:pt x="5271" y="2148"/>
                        <a:pt x="5536" y="2146"/>
                        <a:pt x="5838" y="2142"/>
                      </a:cubicBezTo>
                      <a:cubicBezTo>
                        <a:pt x="6449" y="2125"/>
                        <a:pt x="6783" y="2119"/>
                        <a:pt x="6964" y="2119"/>
                      </a:cubicBezTo>
                      <a:cubicBezTo>
                        <a:pt x="7371" y="2119"/>
                        <a:pt x="7000" y="2149"/>
                        <a:pt x="7243" y="2149"/>
                      </a:cubicBezTo>
                      <a:cubicBezTo>
                        <a:pt x="7305" y="2149"/>
                        <a:pt x="7407" y="2147"/>
                        <a:pt x="7573" y="2142"/>
                      </a:cubicBezTo>
                      <a:cubicBezTo>
                        <a:pt x="7714" y="2134"/>
                        <a:pt x="7854" y="2130"/>
                        <a:pt x="7993" y="2130"/>
                      </a:cubicBezTo>
                      <a:cubicBezTo>
                        <a:pt x="8409" y="2130"/>
                        <a:pt x="8815" y="2167"/>
                        <a:pt x="9240" y="2242"/>
                      </a:cubicBezTo>
                      <a:cubicBezTo>
                        <a:pt x="8191" y="694"/>
                        <a:pt x="6633" y="1"/>
                        <a:pt x="5093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90" name="Google Shape;24790;p56"/>
                <p:cNvSpPr/>
                <p:nvPr/>
              </p:nvSpPr>
              <p:spPr>
                <a:xfrm>
                  <a:off x="3341140" y="2811376"/>
                  <a:ext cx="1009713" cy="3849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74" h="3498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731" y="2284"/>
                        <a:pt x="2763" y="3497"/>
                        <a:pt x="4807" y="3497"/>
                      </a:cubicBezTo>
                      <a:cubicBezTo>
                        <a:pt x="6496" y="3497"/>
                        <a:pt x="8193" y="2670"/>
                        <a:pt x="9174" y="935"/>
                      </a:cubicBezTo>
                      <a:lnTo>
                        <a:pt x="9174" y="935"/>
                      </a:lnTo>
                      <a:lnTo>
                        <a:pt x="8907" y="968"/>
                      </a:lnTo>
                      <a:cubicBezTo>
                        <a:pt x="8006" y="1102"/>
                        <a:pt x="8240" y="1168"/>
                        <a:pt x="7339" y="1435"/>
                      </a:cubicBezTo>
                      <a:cubicBezTo>
                        <a:pt x="6925" y="1542"/>
                        <a:pt x="6695" y="1586"/>
                        <a:pt x="6469" y="1586"/>
                      </a:cubicBezTo>
                      <a:cubicBezTo>
                        <a:pt x="6204" y="1586"/>
                        <a:pt x="5945" y="1525"/>
                        <a:pt x="5404" y="1435"/>
                      </a:cubicBezTo>
                      <a:cubicBezTo>
                        <a:pt x="4437" y="1268"/>
                        <a:pt x="4937" y="1402"/>
                        <a:pt x="4203" y="1001"/>
                      </a:cubicBezTo>
                      <a:cubicBezTo>
                        <a:pt x="3670" y="701"/>
                        <a:pt x="3069" y="434"/>
                        <a:pt x="2502" y="234"/>
                      </a:cubicBezTo>
                      <a:cubicBezTo>
                        <a:pt x="2092" y="93"/>
                        <a:pt x="1784" y="65"/>
                        <a:pt x="1478" y="65"/>
                      </a:cubicBezTo>
                      <a:cubicBezTo>
                        <a:pt x="1284" y="65"/>
                        <a:pt x="1091" y="76"/>
                        <a:pt x="874" y="76"/>
                      </a:cubicBezTo>
                      <a:cubicBezTo>
                        <a:pt x="627" y="76"/>
                        <a:pt x="348" y="62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24791" name="Google Shape;24791;p56"/>
          <p:cNvGrpSpPr/>
          <p:nvPr/>
        </p:nvGrpSpPr>
        <p:grpSpPr>
          <a:xfrm rot="10800000">
            <a:off x="7444910" y="2998429"/>
            <a:ext cx="1699100" cy="2145071"/>
            <a:chOff x="5693310" y="2702404"/>
            <a:chExt cx="1699100" cy="2145071"/>
          </a:xfrm>
        </p:grpSpPr>
        <p:sp>
          <p:nvSpPr>
            <p:cNvPr id="24792" name="Google Shape;24792;p56"/>
            <p:cNvSpPr/>
            <p:nvPr/>
          </p:nvSpPr>
          <p:spPr>
            <a:xfrm rot="4957066">
              <a:off x="6543597" y="3442831"/>
              <a:ext cx="349209" cy="349905"/>
            </a:xfrm>
            <a:custGeom>
              <a:avLst/>
              <a:gdLst/>
              <a:ahLst/>
              <a:cxnLst/>
              <a:rect l="l" t="t" r="r" b="b"/>
              <a:pathLst>
                <a:path w="18056" h="18092" extrusionOk="0">
                  <a:moveTo>
                    <a:pt x="6695" y="1472"/>
                  </a:moveTo>
                  <a:cubicBezTo>
                    <a:pt x="6713" y="1486"/>
                    <a:pt x="6734" y="1495"/>
                    <a:pt x="6757" y="1495"/>
                  </a:cubicBezTo>
                  <a:cubicBezTo>
                    <a:pt x="6764" y="1495"/>
                    <a:pt x="6771" y="1494"/>
                    <a:pt x="6778" y="1492"/>
                  </a:cubicBezTo>
                  <a:cubicBezTo>
                    <a:pt x="6751" y="1486"/>
                    <a:pt x="6723" y="1479"/>
                    <a:pt x="6695" y="1472"/>
                  </a:cubicBezTo>
                  <a:close/>
                  <a:moveTo>
                    <a:pt x="13763" y="3827"/>
                  </a:moveTo>
                  <a:lnTo>
                    <a:pt x="13763" y="3827"/>
                  </a:lnTo>
                  <a:cubicBezTo>
                    <a:pt x="14709" y="4623"/>
                    <a:pt x="15616" y="5469"/>
                    <a:pt x="16535" y="6265"/>
                  </a:cubicBezTo>
                  <a:lnTo>
                    <a:pt x="14104" y="4106"/>
                  </a:lnTo>
                  <a:cubicBezTo>
                    <a:pt x="14006" y="3995"/>
                    <a:pt x="13890" y="3903"/>
                    <a:pt x="13763" y="3827"/>
                  </a:cubicBezTo>
                  <a:close/>
                  <a:moveTo>
                    <a:pt x="3092" y="0"/>
                  </a:moveTo>
                  <a:cubicBezTo>
                    <a:pt x="2894" y="0"/>
                    <a:pt x="2699" y="26"/>
                    <a:pt x="2493" y="64"/>
                  </a:cubicBezTo>
                  <a:cubicBezTo>
                    <a:pt x="2067" y="185"/>
                    <a:pt x="1702" y="459"/>
                    <a:pt x="1429" y="824"/>
                  </a:cubicBezTo>
                  <a:cubicBezTo>
                    <a:pt x="547" y="1918"/>
                    <a:pt x="274" y="3377"/>
                    <a:pt x="760" y="4714"/>
                  </a:cubicBezTo>
                  <a:cubicBezTo>
                    <a:pt x="882" y="4988"/>
                    <a:pt x="942" y="5261"/>
                    <a:pt x="882" y="5565"/>
                  </a:cubicBezTo>
                  <a:cubicBezTo>
                    <a:pt x="790" y="5778"/>
                    <a:pt x="638" y="5961"/>
                    <a:pt x="486" y="6113"/>
                  </a:cubicBezTo>
                  <a:cubicBezTo>
                    <a:pt x="0" y="6751"/>
                    <a:pt x="334" y="7663"/>
                    <a:pt x="730" y="8392"/>
                  </a:cubicBezTo>
                  <a:cubicBezTo>
                    <a:pt x="1672" y="10064"/>
                    <a:pt x="2888" y="11614"/>
                    <a:pt x="4316" y="12921"/>
                  </a:cubicBezTo>
                  <a:cubicBezTo>
                    <a:pt x="5684" y="14076"/>
                    <a:pt x="7113" y="15170"/>
                    <a:pt x="8663" y="16113"/>
                  </a:cubicBezTo>
                  <a:cubicBezTo>
                    <a:pt x="9392" y="16660"/>
                    <a:pt x="10183" y="17116"/>
                    <a:pt x="11034" y="17511"/>
                  </a:cubicBezTo>
                  <a:cubicBezTo>
                    <a:pt x="11917" y="17881"/>
                    <a:pt x="12853" y="18091"/>
                    <a:pt x="13818" y="18091"/>
                  </a:cubicBezTo>
                  <a:cubicBezTo>
                    <a:pt x="13882" y="18091"/>
                    <a:pt x="13947" y="18090"/>
                    <a:pt x="14013" y="18088"/>
                  </a:cubicBezTo>
                  <a:cubicBezTo>
                    <a:pt x="15259" y="18088"/>
                    <a:pt x="16596" y="17724"/>
                    <a:pt x="17326" y="16721"/>
                  </a:cubicBezTo>
                  <a:cubicBezTo>
                    <a:pt x="17842" y="15930"/>
                    <a:pt x="18055" y="14958"/>
                    <a:pt x="17873" y="14015"/>
                  </a:cubicBezTo>
                  <a:cubicBezTo>
                    <a:pt x="17690" y="13104"/>
                    <a:pt x="17386" y="12192"/>
                    <a:pt x="16931" y="11371"/>
                  </a:cubicBezTo>
                  <a:cubicBezTo>
                    <a:pt x="15715" y="8848"/>
                    <a:pt x="14225" y="6265"/>
                    <a:pt x="11824" y="4836"/>
                  </a:cubicBezTo>
                  <a:cubicBezTo>
                    <a:pt x="11034" y="4380"/>
                    <a:pt x="10213" y="4015"/>
                    <a:pt x="9362" y="3772"/>
                  </a:cubicBezTo>
                  <a:cubicBezTo>
                    <a:pt x="8799" y="3591"/>
                    <a:pt x="8183" y="3442"/>
                    <a:pt x="7589" y="3442"/>
                  </a:cubicBezTo>
                  <a:cubicBezTo>
                    <a:pt x="7189" y="3442"/>
                    <a:pt x="6799" y="3509"/>
                    <a:pt x="6444" y="3681"/>
                  </a:cubicBezTo>
                  <a:cubicBezTo>
                    <a:pt x="5228" y="4258"/>
                    <a:pt x="4803" y="5900"/>
                    <a:pt x="5167" y="7207"/>
                  </a:cubicBezTo>
                  <a:cubicBezTo>
                    <a:pt x="5563" y="8483"/>
                    <a:pt x="6505" y="9547"/>
                    <a:pt x="7447" y="10489"/>
                  </a:cubicBezTo>
                  <a:cubicBezTo>
                    <a:pt x="8055" y="11097"/>
                    <a:pt x="8693" y="11645"/>
                    <a:pt x="9392" y="12161"/>
                  </a:cubicBezTo>
                  <a:cubicBezTo>
                    <a:pt x="9879" y="12556"/>
                    <a:pt x="10456" y="12800"/>
                    <a:pt x="11095" y="12921"/>
                  </a:cubicBezTo>
                  <a:cubicBezTo>
                    <a:pt x="11207" y="12944"/>
                    <a:pt x="11320" y="12955"/>
                    <a:pt x="11434" y="12955"/>
                  </a:cubicBezTo>
                  <a:cubicBezTo>
                    <a:pt x="11932" y="12955"/>
                    <a:pt x="12425" y="12740"/>
                    <a:pt x="12797" y="12344"/>
                  </a:cubicBezTo>
                  <a:cubicBezTo>
                    <a:pt x="13192" y="11797"/>
                    <a:pt x="13253" y="11067"/>
                    <a:pt x="12979" y="10459"/>
                  </a:cubicBezTo>
                  <a:cubicBezTo>
                    <a:pt x="12706" y="9851"/>
                    <a:pt x="12250" y="9334"/>
                    <a:pt x="11672" y="8970"/>
                  </a:cubicBezTo>
                  <a:cubicBezTo>
                    <a:pt x="11464" y="8824"/>
                    <a:pt x="11213" y="8692"/>
                    <a:pt x="10978" y="8692"/>
                  </a:cubicBezTo>
                  <a:cubicBezTo>
                    <a:pt x="10870" y="8692"/>
                    <a:pt x="10765" y="8720"/>
                    <a:pt x="10669" y="8787"/>
                  </a:cubicBezTo>
                  <a:cubicBezTo>
                    <a:pt x="11050" y="8289"/>
                    <a:pt x="10526" y="7508"/>
                    <a:pt x="9916" y="7508"/>
                  </a:cubicBezTo>
                  <a:cubicBezTo>
                    <a:pt x="9893" y="7508"/>
                    <a:pt x="9871" y="7509"/>
                    <a:pt x="9848" y="7511"/>
                  </a:cubicBezTo>
                  <a:cubicBezTo>
                    <a:pt x="9210" y="7632"/>
                    <a:pt x="8784" y="8210"/>
                    <a:pt x="8845" y="8879"/>
                  </a:cubicBezTo>
                  <a:cubicBezTo>
                    <a:pt x="8936" y="9517"/>
                    <a:pt x="9301" y="10064"/>
                    <a:pt x="9848" y="10398"/>
                  </a:cubicBezTo>
                  <a:cubicBezTo>
                    <a:pt x="10046" y="10550"/>
                    <a:pt x="10327" y="10649"/>
                    <a:pt x="10574" y="10649"/>
                  </a:cubicBezTo>
                  <a:cubicBezTo>
                    <a:pt x="10821" y="10649"/>
                    <a:pt x="11034" y="10550"/>
                    <a:pt x="11095" y="10307"/>
                  </a:cubicBezTo>
                  <a:cubicBezTo>
                    <a:pt x="11216" y="9973"/>
                    <a:pt x="10882" y="9669"/>
                    <a:pt x="10578" y="9456"/>
                  </a:cubicBezTo>
                  <a:cubicBezTo>
                    <a:pt x="10766" y="9369"/>
                    <a:pt x="10961" y="9329"/>
                    <a:pt x="11152" y="9329"/>
                  </a:cubicBezTo>
                  <a:cubicBezTo>
                    <a:pt x="11762" y="9329"/>
                    <a:pt x="12331" y="9743"/>
                    <a:pt x="12493" y="10368"/>
                  </a:cubicBezTo>
                  <a:cubicBezTo>
                    <a:pt x="12706" y="11219"/>
                    <a:pt x="12128" y="12040"/>
                    <a:pt x="11247" y="12100"/>
                  </a:cubicBezTo>
                  <a:cubicBezTo>
                    <a:pt x="11209" y="12103"/>
                    <a:pt x="11172" y="12105"/>
                    <a:pt x="11136" y="12105"/>
                  </a:cubicBezTo>
                  <a:cubicBezTo>
                    <a:pt x="10422" y="12105"/>
                    <a:pt x="9791" y="11557"/>
                    <a:pt x="9271" y="11037"/>
                  </a:cubicBezTo>
                  <a:cubicBezTo>
                    <a:pt x="8268" y="10125"/>
                    <a:pt x="7356" y="9122"/>
                    <a:pt x="6535" y="8027"/>
                  </a:cubicBezTo>
                  <a:cubicBezTo>
                    <a:pt x="6201" y="7632"/>
                    <a:pt x="5988" y="7116"/>
                    <a:pt x="5958" y="6568"/>
                  </a:cubicBezTo>
                  <a:cubicBezTo>
                    <a:pt x="5958" y="5657"/>
                    <a:pt x="6839" y="4897"/>
                    <a:pt x="7751" y="4745"/>
                  </a:cubicBezTo>
                  <a:cubicBezTo>
                    <a:pt x="7880" y="4728"/>
                    <a:pt x="8009" y="4719"/>
                    <a:pt x="8137" y="4719"/>
                  </a:cubicBezTo>
                  <a:cubicBezTo>
                    <a:pt x="8919" y="4719"/>
                    <a:pt x="9691" y="5018"/>
                    <a:pt x="10395" y="5383"/>
                  </a:cubicBezTo>
                  <a:cubicBezTo>
                    <a:pt x="13982" y="7328"/>
                    <a:pt x="16383" y="10885"/>
                    <a:pt x="16809" y="14958"/>
                  </a:cubicBezTo>
                  <a:cubicBezTo>
                    <a:pt x="16870" y="15262"/>
                    <a:pt x="16809" y="15626"/>
                    <a:pt x="16596" y="15900"/>
                  </a:cubicBezTo>
                  <a:cubicBezTo>
                    <a:pt x="16231" y="16295"/>
                    <a:pt x="15563" y="16082"/>
                    <a:pt x="15046" y="16295"/>
                  </a:cubicBezTo>
                  <a:cubicBezTo>
                    <a:pt x="14833" y="16417"/>
                    <a:pt x="14681" y="16599"/>
                    <a:pt x="14438" y="16721"/>
                  </a:cubicBezTo>
                  <a:cubicBezTo>
                    <a:pt x="14238" y="16838"/>
                    <a:pt x="14010" y="16883"/>
                    <a:pt x="13773" y="16883"/>
                  </a:cubicBezTo>
                  <a:cubicBezTo>
                    <a:pt x="13398" y="16883"/>
                    <a:pt x="12998" y="16771"/>
                    <a:pt x="12645" y="16660"/>
                  </a:cubicBezTo>
                  <a:cubicBezTo>
                    <a:pt x="8207" y="15110"/>
                    <a:pt x="3982" y="12404"/>
                    <a:pt x="1702" y="8301"/>
                  </a:cubicBezTo>
                  <a:cubicBezTo>
                    <a:pt x="2341" y="7632"/>
                    <a:pt x="2432" y="6629"/>
                    <a:pt x="1915" y="5869"/>
                  </a:cubicBezTo>
                  <a:cubicBezTo>
                    <a:pt x="2249" y="5413"/>
                    <a:pt x="1885" y="4775"/>
                    <a:pt x="1763" y="4228"/>
                  </a:cubicBezTo>
                  <a:cubicBezTo>
                    <a:pt x="1520" y="3103"/>
                    <a:pt x="2371" y="1979"/>
                    <a:pt x="3404" y="1523"/>
                  </a:cubicBezTo>
                  <a:cubicBezTo>
                    <a:pt x="3902" y="1324"/>
                    <a:pt x="4433" y="1244"/>
                    <a:pt x="4970" y="1244"/>
                  </a:cubicBezTo>
                  <a:cubicBezTo>
                    <a:pt x="5551" y="1244"/>
                    <a:pt x="6138" y="1337"/>
                    <a:pt x="6695" y="1472"/>
                  </a:cubicBezTo>
                  <a:lnTo>
                    <a:pt x="6695" y="1472"/>
                  </a:lnTo>
                  <a:cubicBezTo>
                    <a:pt x="6610" y="1404"/>
                    <a:pt x="6598" y="1200"/>
                    <a:pt x="6718" y="1128"/>
                  </a:cubicBezTo>
                  <a:cubicBezTo>
                    <a:pt x="6794" y="1097"/>
                    <a:pt x="6877" y="1082"/>
                    <a:pt x="6961" y="1082"/>
                  </a:cubicBezTo>
                  <a:cubicBezTo>
                    <a:pt x="7044" y="1082"/>
                    <a:pt x="7128" y="1097"/>
                    <a:pt x="7204" y="1128"/>
                  </a:cubicBezTo>
                  <a:cubicBezTo>
                    <a:pt x="9180" y="1796"/>
                    <a:pt x="11003" y="2830"/>
                    <a:pt x="12614" y="4167"/>
                  </a:cubicBezTo>
                  <a:cubicBezTo>
                    <a:pt x="12557" y="3852"/>
                    <a:pt x="12905" y="3618"/>
                    <a:pt x="13226" y="3618"/>
                  </a:cubicBezTo>
                  <a:cubicBezTo>
                    <a:pt x="13245" y="3618"/>
                    <a:pt x="13264" y="3618"/>
                    <a:pt x="13283" y="3620"/>
                  </a:cubicBezTo>
                  <a:cubicBezTo>
                    <a:pt x="13448" y="3670"/>
                    <a:pt x="13612" y="3737"/>
                    <a:pt x="13763" y="3827"/>
                  </a:cubicBezTo>
                  <a:lnTo>
                    <a:pt x="13763" y="3827"/>
                  </a:lnTo>
                  <a:cubicBezTo>
                    <a:pt x="12143" y="2465"/>
                    <a:pt x="10408" y="1247"/>
                    <a:pt x="8298" y="672"/>
                  </a:cubicBezTo>
                  <a:cubicBezTo>
                    <a:pt x="6718" y="307"/>
                    <a:pt x="5076" y="64"/>
                    <a:pt x="3465" y="33"/>
                  </a:cubicBezTo>
                  <a:cubicBezTo>
                    <a:pt x="3337" y="10"/>
                    <a:pt x="3214" y="0"/>
                    <a:pt x="30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793" name="Google Shape;24793;p56"/>
            <p:cNvGrpSpPr/>
            <p:nvPr/>
          </p:nvGrpSpPr>
          <p:grpSpPr>
            <a:xfrm flipH="1">
              <a:off x="5693310" y="2702404"/>
              <a:ext cx="1699100" cy="2145071"/>
              <a:chOff x="146217" y="2712579"/>
              <a:chExt cx="1552966" cy="1960401"/>
            </a:xfrm>
          </p:grpSpPr>
          <p:grpSp>
            <p:nvGrpSpPr>
              <p:cNvPr id="24794" name="Google Shape;24794;p56"/>
              <p:cNvGrpSpPr/>
              <p:nvPr/>
            </p:nvGrpSpPr>
            <p:grpSpPr>
              <a:xfrm>
                <a:off x="146217" y="2712579"/>
                <a:ext cx="1134008" cy="607901"/>
                <a:chOff x="5206900" y="826150"/>
                <a:chExt cx="599275" cy="321250"/>
              </a:xfrm>
            </p:grpSpPr>
            <p:sp>
              <p:nvSpPr>
                <p:cNvPr id="24795" name="Google Shape;24795;p56"/>
                <p:cNvSpPr/>
                <p:nvPr/>
              </p:nvSpPr>
              <p:spPr>
                <a:xfrm>
                  <a:off x="5206900" y="828950"/>
                  <a:ext cx="25225" cy="2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9" h="1025" extrusionOk="0">
                      <a:moveTo>
                        <a:pt x="1008" y="448"/>
                      </a:moveTo>
                      <a:cubicBezTo>
                        <a:pt x="1008" y="832"/>
                        <a:pt x="544" y="1024"/>
                        <a:pt x="272" y="752"/>
                      </a:cubicBezTo>
                      <a:cubicBezTo>
                        <a:pt x="0" y="480"/>
                        <a:pt x="192" y="0"/>
                        <a:pt x="576" y="0"/>
                      </a:cubicBezTo>
                      <a:cubicBezTo>
                        <a:pt x="816" y="0"/>
                        <a:pt x="1008" y="208"/>
                        <a:pt x="1008" y="44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96" name="Google Shape;24796;p56"/>
                <p:cNvSpPr/>
                <p:nvPr/>
              </p:nvSpPr>
              <p:spPr>
                <a:xfrm>
                  <a:off x="5468125" y="1067750"/>
                  <a:ext cx="25625" cy="2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09" extrusionOk="0">
                      <a:moveTo>
                        <a:pt x="1024" y="433"/>
                      </a:moveTo>
                      <a:cubicBezTo>
                        <a:pt x="1024" y="817"/>
                        <a:pt x="560" y="1009"/>
                        <a:pt x="288" y="737"/>
                      </a:cubicBezTo>
                      <a:cubicBezTo>
                        <a:pt x="0" y="465"/>
                        <a:pt x="208" y="1"/>
                        <a:pt x="592" y="1"/>
                      </a:cubicBezTo>
                      <a:cubicBezTo>
                        <a:pt x="832" y="1"/>
                        <a:pt x="1024" y="193"/>
                        <a:pt x="1024" y="43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97" name="Google Shape;24797;p56"/>
                <p:cNvSpPr/>
                <p:nvPr/>
              </p:nvSpPr>
              <p:spPr>
                <a:xfrm>
                  <a:off x="5679325" y="1085750"/>
                  <a:ext cx="25625" cy="2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26" extrusionOk="0">
                      <a:moveTo>
                        <a:pt x="1025" y="433"/>
                      </a:moveTo>
                      <a:cubicBezTo>
                        <a:pt x="1025" y="833"/>
                        <a:pt x="545" y="1025"/>
                        <a:pt x="273" y="753"/>
                      </a:cubicBezTo>
                      <a:cubicBezTo>
                        <a:pt x="1" y="481"/>
                        <a:pt x="193" y="1"/>
                        <a:pt x="577" y="1"/>
                      </a:cubicBezTo>
                      <a:cubicBezTo>
                        <a:pt x="817" y="1"/>
                        <a:pt x="1025" y="193"/>
                        <a:pt x="1025" y="43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98" name="Google Shape;24798;p56"/>
                <p:cNvSpPr/>
                <p:nvPr/>
              </p:nvSpPr>
              <p:spPr>
                <a:xfrm>
                  <a:off x="5318900" y="877350"/>
                  <a:ext cx="4425" cy="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80"/>
                      </a:moveTo>
                      <a:cubicBezTo>
                        <a:pt x="177" y="128"/>
                        <a:pt x="145" y="176"/>
                        <a:pt x="97" y="176"/>
                      </a:cubicBezTo>
                      <a:cubicBezTo>
                        <a:pt x="49" y="176"/>
                        <a:pt x="1" y="128"/>
                        <a:pt x="1" y="80"/>
                      </a:cubicBezTo>
                      <a:cubicBezTo>
                        <a:pt x="1" y="32"/>
                        <a:pt x="49" y="0"/>
                        <a:pt x="97" y="0"/>
                      </a:cubicBezTo>
                      <a:cubicBezTo>
                        <a:pt x="145" y="0"/>
                        <a:pt x="177" y="32"/>
                        <a:pt x="177" y="8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99" name="Google Shape;24799;p56"/>
                <p:cNvSpPr/>
                <p:nvPr/>
              </p:nvSpPr>
              <p:spPr>
                <a:xfrm>
                  <a:off x="5749725" y="10213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1" y="97"/>
                      </a:moveTo>
                      <a:cubicBezTo>
                        <a:pt x="241" y="241"/>
                        <a:pt x="1" y="1"/>
                        <a:pt x="145" y="1"/>
                      </a:cubicBezTo>
                      <a:cubicBezTo>
                        <a:pt x="193" y="1"/>
                        <a:pt x="225" y="49"/>
                        <a:pt x="241" y="97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00" name="Google Shape;24800;p56"/>
                <p:cNvSpPr/>
                <p:nvPr/>
              </p:nvSpPr>
              <p:spPr>
                <a:xfrm>
                  <a:off x="5527725" y="8749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0" y="96"/>
                      </a:moveTo>
                      <a:cubicBezTo>
                        <a:pt x="240" y="240"/>
                        <a:pt x="0" y="0"/>
                        <a:pt x="144" y="0"/>
                      </a:cubicBezTo>
                      <a:cubicBezTo>
                        <a:pt x="192" y="0"/>
                        <a:pt x="240" y="48"/>
                        <a:pt x="240" y="96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01" name="Google Shape;24801;p56"/>
                <p:cNvSpPr/>
                <p:nvPr/>
              </p:nvSpPr>
              <p:spPr>
                <a:xfrm>
                  <a:off x="5418900" y="861350"/>
                  <a:ext cx="6025" cy="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25" extrusionOk="0">
                      <a:moveTo>
                        <a:pt x="241" y="64"/>
                      </a:moveTo>
                      <a:cubicBezTo>
                        <a:pt x="241" y="112"/>
                        <a:pt x="225" y="160"/>
                        <a:pt x="177" y="176"/>
                      </a:cubicBezTo>
                      <a:cubicBezTo>
                        <a:pt x="49" y="224"/>
                        <a:pt x="1" y="32"/>
                        <a:pt x="129" y="16"/>
                      </a:cubicBezTo>
                      <a:cubicBezTo>
                        <a:pt x="177" y="0"/>
                        <a:pt x="225" y="16"/>
                        <a:pt x="241" y="64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02" name="Google Shape;24802;p56"/>
                <p:cNvSpPr/>
                <p:nvPr/>
              </p:nvSpPr>
              <p:spPr>
                <a:xfrm>
                  <a:off x="5634925" y="98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1" y="209"/>
                      </a:moveTo>
                      <a:cubicBezTo>
                        <a:pt x="481" y="385"/>
                        <a:pt x="257" y="481"/>
                        <a:pt x="129" y="353"/>
                      </a:cubicBezTo>
                      <a:cubicBezTo>
                        <a:pt x="1" y="225"/>
                        <a:pt x="97" y="1"/>
                        <a:pt x="273" y="1"/>
                      </a:cubicBezTo>
                      <a:cubicBezTo>
                        <a:pt x="385" y="1"/>
                        <a:pt x="481" y="97"/>
                        <a:pt x="481" y="20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03" name="Google Shape;24803;p56"/>
                <p:cNvSpPr/>
                <p:nvPr/>
              </p:nvSpPr>
              <p:spPr>
                <a:xfrm>
                  <a:off x="5717725" y="1135775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2"/>
                      </a:moveTo>
                      <a:cubicBezTo>
                        <a:pt x="465" y="368"/>
                        <a:pt x="257" y="464"/>
                        <a:pt x="129" y="336"/>
                      </a:cubicBezTo>
                      <a:cubicBezTo>
                        <a:pt x="1" y="208"/>
                        <a:pt x="81" y="0"/>
                        <a:pt x="273" y="0"/>
                      </a:cubicBezTo>
                      <a:cubicBezTo>
                        <a:pt x="385" y="0"/>
                        <a:pt x="465" y="80"/>
                        <a:pt x="465" y="192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04" name="Google Shape;24804;p56"/>
                <p:cNvSpPr/>
                <p:nvPr/>
              </p:nvSpPr>
              <p:spPr>
                <a:xfrm>
                  <a:off x="5316900" y="997350"/>
                  <a:ext cx="116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81" extrusionOk="0">
                      <a:moveTo>
                        <a:pt x="465" y="209"/>
                      </a:moveTo>
                      <a:cubicBezTo>
                        <a:pt x="465" y="385"/>
                        <a:pt x="257" y="481"/>
                        <a:pt x="129" y="353"/>
                      </a:cubicBezTo>
                      <a:cubicBezTo>
                        <a:pt x="1" y="225"/>
                        <a:pt x="81" y="1"/>
                        <a:pt x="273" y="1"/>
                      </a:cubicBezTo>
                      <a:cubicBezTo>
                        <a:pt x="369" y="1"/>
                        <a:pt x="465" y="97"/>
                        <a:pt x="465" y="20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05" name="Google Shape;24805;p56"/>
                <p:cNvSpPr/>
                <p:nvPr/>
              </p:nvSpPr>
              <p:spPr>
                <a:xfrm>
                  <a:off x="5331700" y="1124575"/>
                  <a:ext cx="120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65" extrusionOk="0">
                      <a:moveTo>
                        <a:pt x="481" y="208"/>
                      </a:moveTo>
                      <a:cubicBezTo>
                        <a:pt x="481" y="384"/>
                        <a:pt x="257" y="464"/>
                        <a:pt x="129" y="352"/>
                      </a:cubicBezTo>
                      <a:cubicBezTo>
                        <a:pt x="1" y="224"/>
                        <a:pt x="97" y="0"/>
                        <a:pt x="273" y="0"/>
                      </a:cubicBezTo>
                      <a:cubicBezTo>
                        <a:pt x="385" y="0"/>
                        <a:pt x="481" y="96"/>
                        <a:pt x="481" y="20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06" name="Google Shape;24806;p56"/>
                <p:cNvSpPr/>
                <p:nvPr/>
              </p:nvSpPr>
              <p:spPr>
                <a:xfrm>
                  <a:off x="5794150" y="90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0" y="208"/>
                      </a:moveTo>
                      <a:cubicBezTo>
                        <a:pt x="480" y="384"/>
                        <a:pt x="256" y="480"/>
                        <a:pt x="128" y="352"/>
                      </a:cubicBezTo>
                      <a:cubicBezTo>
                        <a:pt x="0" y="224"/>
                        <a:pt x="96" y="0"/>
                        <a:pt x="272" y="0"/>
                      </a:cubicBezTo>
                      <a:cubicBezTo>
                        <a:pt x="384" y="0"/>
                        <a:pt x="480" y="96"/>
                        <a:pt x="480" y="20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07" name="Google Shape;24807;p56"/>
                <p:cNvSpPr/>
                <p:nvPr/>
              </p:nvSpPr>
              <p:spPr>
                <a:xfrm>
                  <a:off x="5290500" y="924950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3"/>
                      </a:moveTo>
                      <a:cubicBezTo>
                        <a:pt x="465" y="369"/>
                        <a:pt x="257" y="465"/>
                        <a:pt x="129" y="337"/>
                      </a:cubicBezTo>
                      <a:cubicBezTo>
                        <a:pt x="1" y="209"/>
                        <a:pt x="97" y="0"/>
                        <a:pt x="273" y="0"/>
                      </a:cubicBezTo>
                      <a:cubicBezTo>
                        <a:pt x="385" y="0"/>
                        <a:pt x="465" y="81"/>
                        <a:pt x="465" y="19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08" name="Google Shape;24808;p56"/>
                <p:cNvSpPr/>
                <p:nvPr/>
              </p:nvSpPr>
              <p:spPr>
                <a:xfrm>
                  <a:off x="5680925" y="826150"/>
                  <a:ext cx="43225" cy="4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extrusionOk="0">
                      <a:moveTo>
                        <a:pt x="865" y="1728"/>
                      </a:moveTo>
                      <a:lnTo>
                        <a:pt x="865" y="1728"/>
                      </a:lnTo>
                      <a:cubicBezTo>
                        <a:pt x="865" y="1248"/>
                        <a:pt x="481" y="864"/>
                        <a:pt x="1" y="864"/>
                      </a:cubicBezTo>
                      <a:lnTo>
                        <a:pt x="1" y="864"/>
                      </a:lnTo>
                      <a:cubicBezTo>
                        <a:pt x="481" y="864"/>
                        <a:pt x="865" y="480"/>
                        <a:pt x="865" y="0"/>
                      </a:cubicBezTo>
                      <a:lnTo>
                        <a:pt x="865" y="0"/>
                      </a:lnTo>
                      <a:cubicBezTo>
                        <a:pt x="865" y="480"/>
                        <a:pt x="1265" y="864"/>
                        <a:pt x="1729" y="864"/>
                      </a:cubicBezTo>
                      <a:lnTo>
                        <a:pt x="1729" y="864"/>
                      </a:lnTo>
                      <a:cubicBezTo>
                        <a:pt x="1265" y="864"/>
                        <a:pt x="865" y="1248"/>
                        <a:pt x="865" y="172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4809" name="Google Shape;24809;p56"/>
              <p:cNvGrpSpPr/>
              <p:nvPr/>
            </p:nvGrpSpPr>
            <p:grpSpPr>
              <a:xfrm rot="-9256633">
                <a:off x="489429" y="3110262"/>
                <a:ext cx="1134020" cy="607908"/>
                <a:chOff x="5206900" y="826150"/>
                <a:chExt cx="599275" cy="321250"/>
              </a:xfrm>
            </p:grpSpPr>
            <p:sp>
              <p:nvSpPr>
                <p:cNvPr id="24810" name="Google Shape;24810;p56"/>
                <p:cNvSpPr/>
                <p:nvPr/>
              </p:nvSpPr>
              <p:spPr>
                <a:xfrm>
                  <a:off x="5206900" y="828950"/>
                  <a:ext cx="25225" cy="2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9" h="1025" extrusionOk="0">
                      <a:moveTo>
                        <a:pt x="1008" y="448"/>
                      </a:moveTo>
                      <a:cubicBezTo>
                        <a:pt x="1008" y="832"/>
                        <a:pt x="544" y="1024"/>
                        <a:pt x="272" y="752"/>
                      </a:cubicBezTo>
                      <a:cubicBezTo>
                        <a:pt x="0" y="480"/>
                        <a:pt x="192" y="0"/>
                        <a:pt x="576" y="0"/>
                      </a:cubicBezTo>
                      <a:cubicBezTo>
                        <a:pt x="816" y="0"/>
                        <a:pt x="1008" y="208"/>
                        <a:pt x="1008" y="44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11" name="Google Shape;24811;p56"/>
                <p:cNvSpPr/>
                <p:nvPr/>
              </p:nvSpPr>
              <p:spPr>
                <a:xfrm>
                  <a:off x="5468125" y="1067750"/>
                  <a:ext cx="25625" cy="2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09" extrusionOk="0">
                      <a:moveTo>
                        <a:pt x="1024" y="433"/>
                      </a:moveTo>
                      <a:cubicBezTo>
                        <a:pt x="1024" y="817"/>
                        <a:pt x="560" y="1009"/>
                        <a:pt x="288" y="737"/>
                      </a:cubicBezTo>
                      <a:cubicBezTo>
                        <a:pt x="0" y="465"/>
                        <a:pt x="208" y="1"/>
                        <a:pt x="592" y="1"/>
                      </a:cubicBezTo>
                      <a:cubicBezTo>
                        <a:pt x="832" y="1"/>
                        <a:pt x="1024" y="193"/>
                        <a:pt x="1024" y="43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12" name="Google Shape;24812;p56"/>
                <p:cNvSpPr/>
                <p:nvPr/>
              </p:nvSpPr>
              <p:spPr>
                <a:xfrm>
                  <a:off x="5679325" y="1085750"/>
                  <a:ext cx="25625" cy="2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26" extrusionOk="0">
                      <a:moveTo>
                        <a:pt x="1025" y="433"/>
                      </a:moveTo>
                      <a:cubicBezTo>
                        <a:pt x="1025" y="833"/>
                        <a:pt x="545" y="1025"/>
                        <a:pt x="273" y="753"/>
                      </a:cubicBezTo>
                      <a:cubicBezTo>
                        <a:pt x="1" y="481"/>
                        <a:pt x="193" y="1"/>
                        <a:pt x="577" y="1"/>
                      </a:cubicBezTo>
                      <a:cubicBezTo>
                        <a:pt x="817" y="1"/>
                        <a:pt x="1025" y="193"/>
                        <a:pt x="1025" y="43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13" name="Google Shape;24813;p56"/>
                <p:cNvSpPr/>
                <p:nvPr/>
              </p:nvSpPr>
              <p:spPr>
                <a:xfrm>
                  <a:off x="5318900" y="877350"/>
                  <a:ext cx="4425" cy="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80"/>
                      </a:moveTo>
                      <a:cubicBezTo>
                        <a:pt x="177" y="128"/>
                        <a:pt x="145" y="176"/>
                        <a:pt x="97" y="176"/>
                      </a:cubicBezTo>
                      <a:cubicBezTo>
                        <a:pt x="49" y="176"/>
                        <a:pt x="1" y="128"/>
                        <a:pt x="1" y="80"/>
                      </a:cubicBezTo>
                      <a:cubicBezTo>
                        <a:pt x="1" y="32"/>
                        <a:pt x="49" y="0"/>
                        <a:pt x="97" y="0"/>
                      </a:cubicBezTo>
                      <a:cubicBezTo>
                        <a:pt x="145" y="0"/>
                        <a:pt x="177" y="32"/>
                        <a:pt x="177" y="8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14" name="Google Shape;24814;p56"/>
                <p:cNvSpPr/>
                <p:nvPr/>
              </p:nvSpPr>
              <p:spPr>
                <a:xfrm>
                  <a:off x="5749725" y="10213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1" y="97"/>
                      </a:moveTo>
                      <a:cubicBezTo>
                        <a:pt x="241" y="241"/>
                        <a:pt x="1" y="1"/>
                        <a:pt x="145" y="1"/>
                      </a:cubicBezTo>
                      <a:cubicBezTo>
                        <a:pt x="193" y="1"/>
                        <a:pt x="225" y="49"/>
                        <a:pt x="241" y="97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15" name="Google Shape;24815;p56"/>
                <p:cNvSpPr/>
                <p:nvPr/>
              </p:nvSpPr>
              <p:spPr>
                <a:xfrm>
                  <a:off x="5527725" y="8749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0" y="96"/>
                      </a:moveTo>
                      <a:cubicBezTo>
                        <a:pt x="240" y="240"/>
                        <a:pt x="0" y="0"/>
                        <a:pt x="144" y="0"/>
                      </a:cubicBezTo>
                      <a:cubicBezTo>
                        <a:pt x="192" y="0"/>
                        <a:pt x="240" y="48"/>
                        <a:pt x="240" y="96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16" name="Google Shape;24816;p56"/>
                <p:cNvSpPr/>
                <p:nvPr/>
              </p:nvSpPr>
              <p:spPr>
                <a:xfrm>
                  <a:off x="5418900" y="861350"/>
                  <a:ext cx="6025" cy="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25" extrusionOk="0">
                      <a:moveTo>
                        <a:pt x="241" y="64"/>
                      </a:moveTo>
                      <a:cubicBezTo>
                        <a:pt x="241" y="112"/>
                        <a:pt x="225" y="160"/>
                        <a:pt x="177" y="176"/>
                      </a:cubicBezTo>
                      <a:cubicBezTo>
                        <a:pt x="49" y="224"/>
                        <a:pt x="1" y="32"/>
                        <a:pt x="129" y="16"/>
                      </a:cubicBezTo>
                      <a:cubicBezTo>
                        <a:pt x="177" y="0"/>
                        <a:pt x="225" y="16"/>
                        <a:pt x="241" y="64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17" name="Google Shape;24817;p56"/>
                <p:cNvSpPr/>
                <p:nvPr/>
              </p:nvSpPr>
              <p:spPr>
                <a:xfrm>
                  <a:off x="5634925" y="98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1" y="209"/>
                      </a:moveTo>
                      <a:cubicBezTo>
                        <a:pt x="481" y="385"/>
                        <a:pt x="257" y="481"/>
                        <a:pt x="129" y="353"/>
                      </a:cubicBezTo>
                      <a:cubicBezTo>
                        <a:pt x="1" y="225"/>
                        <a:pt x="97" y="1"/>
                        <a:pt x="273" y="1"/>
                      </a:cubicBezTo>
                      <a:cubicBezTo>
                        <a:pt x="385" y="1"/>
                        <a:pt x="481" y="97"/>
                        <a:pt x="481" y="20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18" name="Google Shape;24818;p56"/>
                <p:cNvSpPr/>
                <p:nvPr/>
              </p:nvSpPr>
              <p:spPr>
                <a:xfrm>
                  <a:off x="5717725" y="1135775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2"/>
                      </a:moveTo>
                      <a:cubicBezTo>
                        <a:pt x="465" y="368"/>
                        <a:pt x="257" y="464"/>
                        <a:pt x="129" y="336"/>
                      </a:cubicBezTo>
                      <a:cubicBezTo>
                        <a:pt x="1" y="208"/>
                        <a:pt x="81" y="0"/>
                        <a:pt x="273" y="0"/>
                      </a:cubicBezTo>
                      <a:cubicBezTo>
                        <a:pt x="385" y="0"/>
                        <a:pt x="465" y="80"/>
                        <a:pt x="465" y="192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19" name="Google Shape;24819;p56"/>
                <p:cNvSpPr/>
                <p:nvPr/>
              </p:nvSpPr>
              <p:spPr>
                <a:xfrm>
                  <a:off x="5316900" y="997350"/>
                  <a:ext cx="116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81" extrusionOk="0">
                      <a:moveTo>
                        <a:pt x="465" y="209"/>
                      </a:moveTo>
                      <a:cubicBezTo>
                        <a:pt x="465" y="385"/>
                        <a:pt x="257" y="481"/>
                        <a:pt x="129" y="353"/>
                      </a:cubicBezTo>
                      <a:cubicBezTo>
                        <a:pt x="1" y="225"/>
                        <a:pt x="81" y="1"/>
                        <a:pt x="273" y="1"/>
                      </a:cubicBezTo>
                      <a:cubicBezTo>
                        <a:pt x="369" y="1"/>
                        <a:pt x="465" y="97"/>
                        <a:pt x="465" y="20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20" name="Google Shape;24820;p56"/>
                <p:cNvSpPr/>
                <p:nvPr/>
              </p:nvSpPr>
              <p:spPr>
                <a:xfrm>
                  <a:off x="5331700" y="1124575"/>
                  <a:ext cx="120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65" extrusionOk="0">
                      <a:moveTo>
                        <a:pt x="481" y="208"/>
                      </a:moveTo>
                      <a:cubicBezTo>
                        <a:pt x="481" y="384"/>
                        <a:pt x="257" y="464"/>
                        <a:pt x="129" y="352"/>
                      </a:cubicBezTo>
                      <a:cubicBezTo>
                        <a:pt x="1" y="224"/>
                        <a:pt x="97" y="0"/>
                        <a:pt x="273" y="0"/>
                      </a:cubicBezTo>
                      <a:cubicBezTo>
                        <a:pt x="385" y="0"/>
                        <a:pt x="481" y="96"/>
                        <a:pt x="481" y="20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21" name="Google Shape;24821;p56"/>
                <p:cNvSpPr/>
                <p:nvPr/>
              </p:nvSpPr>
              <p:spPr>
                <a:xfrm>
                  <a:off x="5794150" y="90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0" y="208"/>
                      </a:moveTo>
                      <a:cubicBezTo>
                        <a:pt x="480" y="384"/>
                        <a:pt x="256" y="480"/>
                        <a:pt x="128" y="352"/>
                      </a:cubicBezTo>
                      <a:cubicBezTo>
                        <a:pt x="0" y="224"/>
                        <a:pt x="96" y="0"/>
                        <a:pt x="272" y="0"/>
                      </a:cubicBezTo>
                      <a:cubicBezTo>
                        <a:pt x="384" y="0"/>
                        <a:pt x="480" y="96"/>
                        <a:pt x="480" y="20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22" name="Google Shape;24822;p56"/>
                <p:cNvSpPr/>
                <p:nvPr/>
              </p:nvSpPr>
              <p:spPr>
                <a:xfrm>
                  <a:off x="5290500" y="924950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3"/>
                      </a:moveTo>
                      <a:cubicBezTo>
                        <a:pt x="465" y="369"/>
                        <a:pt x="257" y="465"/>
                        <a:pt x="129" y="337"/>
                      </a:cubicBezTo>
                      <a:cubicBezTo>
                        <a:pt x="1" y="209"/>
                        <a:pt x="97" y="0"/>
                        <a:pt x="273" y="0"/>
                      </a:cubicBezTo>
                      <a:cubicBezTo>
                        <a:pt x="385" y="0"/>
                        <a:pt x="465" y="81"/>
                        <a:pt x="465" y="19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23" name="Google Shape;24823;p56"/>
                <p:cNvSpPr/>
                <p:nvPr/>
              </p:nvSpPr>
              <p:spPr>
                <a:xfrm>
                  <a:off x="5680925" y="826150"/>
                  <a:ext cx="43225" cy="4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extrusionOk="0">
                      <a:moveTo>
                        <a:pt x="865" y="1728"/>
                      </a:moveTo>
                      <a:lnTo>
                        <a:pt x="865" y="1728"/>
                      </a:lnTo>
                      <a:cubicBezTo>
                        <a:pt x="865" y="1248"/>
                        <a:pt x="481" y="864"/>
                        <a:pt x="1" y="864"/>
                      </a:cubicBezTo>
                      <a:lnTo>
                        <a:pt x="1" y="864"/>
                      </a:lnTo>
                      <a:cubicBezTo>
                        <a:pt x="481" y="864"/>
                        <a:pt x="865" y="480"/>
                        <a:pt x="865" y="0"/>
                      </a:cubicBezTo>
                      <a:lnTo>
                        <a:pt x="865" y="0"/>
                      </a:lnTo>
                      <a:cubicBezTo>
                        <a:pt x="865" y="480"/>
                        <a:pt x="1265" y="864"/>
                        <a:pt x="1729" y="864"/>
                      </a:cubicBezTo>
                      <a:lnTo>
                        <a:pt x="1729" y="864"/>
                      </a:lnTo>
                      <a:cubicBezTo>
                        <a:pt x="1265" y="864"/>
                        <a:pt x="865" y="1248"/>
                        <a:pt x="865" y="172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4824" name="Google Shape;24824;p56"/>
              <p:cNvGrpSpPr/>
              <p:nvPr/>
            </p:nvGrpSpPr>
            <p:grpSpPr>
              <a:xfrm rot="7120513" flipH="1">
                <a:off x="538618" y="3725726"/>
                <a:ext cx="1133997" cy="607895"/>
                <a:chOff x="5206900" y="826150"/>
                <a:chExt cx="599275" cy="321250"/>
              </a:xfrm>
            </p:grpSpPr>
            <p:sp>
              <p:nvSpPr>
                <p:cNvPr id="24825" name="Google Shape;24825;p56"/>
                <p:cNvSpPr/>
                <p:nvPr/>
              </p:nvSpPr>
              <p:spPr>
                <a:xfrm>
                  <a:off x="5206900" y="828950"/>
                  <a:ext cx="25225" cy="2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9" h="1025" extrusionOk="0">
                      <a:moveTo>
                        <a:pt x="1008" y="448"/>
                      </a:moveTo>
                      <a:cubicBezTo>
                        <a:pt x="1008" y="832"/>
                        <a:pt x="544" y="1024"/>
                        <a:pt x="272" y="752"/>
                      </a:cubicBezTo>
                      <a:cubicBezTo>
                        <a:pt x="0" y="480"/>
                        <a:pt x="192" y="0"/>
                        <a:pt x="576" y="0"/>
                      </a:cubicBezTo>
                      <a:cubicBezTo>
                        <a:pt x="816" y="0"/>
                        <a:pt x="1008" y="208"/>
                        <a:pt x="1008" y="44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26" name="Google Shape;24826;p56"/>
                <p:cNvSpPr/>
                <p:nvPr/>
              </p:nvSpPr>
              <p:spPr>
                <a:xfrm>
                  <a:off x="5468125" y="1067750"/>
                  <a:ext cx="25625" cy="2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09" extrusionOk="0">
                      <a:moveTo>
                        <a:pt x="1024" y="433"/>
                      </a:moveTo>
                      <a:cubicBezTo>
                        <a:pt x="1024" y="817"/>
                        <a:pt x="560" y="1009"/>
                        <a:pt x="288" y="737"/>
                      </a:cubicBezTo>
                      <a:cubicBezTo>
                        <a:pt x="0" y="465"/>
                        <a:pt x="208" y="1"/>
                        <a:pt x="592" y="1"/>
                      </a:cubicBezTo>
                      <a:cubicBezTo>
                        <a:pt x="832" y="1"/>
                        <a:pt x="1024" y="193"/>
                        <a:pt x="1024" y="43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27" name="Google Shape;24827;p56"/>
                <p:cNvSpPr/>
                <p:nvPr/>
              </p:nvSpPr>
              <p:spPr>
                <a:xfrm>
                  <a:off x="5679325" y="1085750"/>
                  <a:ext cx="25625" cy="2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26" extrusionOk="0">
                      <a:moveTo>
                        <a:pt x="1025" y="433"/>
                      </a:moveTo>
                      <a:cubicBezTo>
                        <a:pt x="1025" y="833"/>
                        <a:pt x="545" y="1025"/>
                        <a:pt x="273" y="753"/>
                      </a:cubicBezTo>
                      <a:cubicBezTo>
                        <a:pt x="1" y="481"/>
                        <a:pt x="193" y="1"/>
                        <a:pt x="577" y="1"/>
                      </a:cubicBezTo>
                      <a:cubicBezTo>
                        <a:pt x="817" y="1"/>
                        <a:pt x="1025" y="193"/>
                        <a:pt x="1025" y="43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28" name="Google Shape;24828;p56"/>
                <p:cNvSpPr/>
                <p:nvPr/>
              </p:nvSpPr>
              <p:spPr>
                <a:xfrm>
                  <a:off x="5318900" y="877350"/>
                  <a:ext cx="4425" cy="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80"/>
                      </a:moveTo>
                      <a:cubicBezTo>
                        <a:pt x="177" y="128"/>
                        <a:pt x="145" y="176"/>
                        <a:pt x="97" y="176"/>
                      </a:cubicBezTo>
                      <a:cubicBezTo>
                        <a:pt x="49" y="176"/>
                        <a:pt x="1" y="128"/>
                        <a:pt x="1" y="80"/>
                      </a:cubicBezTo>
                      <a:cubicBezTo>
                        <a:pt x="1" y="32"/>
                        <a:pt x="49" y="0"/>
                        <a:pt x="97" y="0"/>
                      </a:cubicBezTo>
                      <a:cubicBezTo>
                        <a:pt x="145" y="0"/>
                        <a:pt x="177" y="32"/>
                        <a:pt x="177" y="8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29" name="Google Shape;24829;p56"/>
                <p:cNvSpPr/>
                <p:nvPr/>
              </p:nvSpPr>
              <p:spPr>
                <a:xfrm>
                  <a:off x="5749725" y="10213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1" y="97"/>
                      </a:moveTo>
                      <a:cubicBezTo>
                        <a:pt x="241" y="241"/>
                        <a:pt x="1" y="1"/>
                        <a:pt x="145" y="1"/>
                      </a:cubicBezTo>
                      <a:cubicBezTo>
                        <a:pt x="193" y="1"/>
                        <a:pt x="225" y="49"/>
                        <a:pt x="241" y="97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30" name="Google Shape;24830;p56"/>
                <p:cNvSpPr/>
                <p:nvPr/>
              </p:nvSpPr>
              <p:spPr>
                <a:xfrm>
                  <a:off x="5527725" y="8749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0" y="96"/>
                      </a:moveTo>
                      <a:cubicBezTo>
                        <a:pt x="240" y="240"/>
                        <a:pt x="0" y="0"/>
                        <a:pt x="144" y="0"/>
                      </a:cubicBezTo>
                      <a:cubicBezTo>
                        <a:pt x="192" y="0"/>
                        <a:pt x="240" y="48"/>
                        <a:pt x="240" y="96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31" name="Google Shape;24831;p56"/>
                <p:cNvSpPr/>
                <p:nvPr/>
              </p:nvSpPr>
              <p:spPr>
                <a:xfrm>
                  <a:off x="5418900" y="861350"/>
                  <a:ext cx="6025" cy="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25" extrusionOk="0">
                      <a:moveTo>
                        <a:pt x="241" y="64"/>
                      </a:moveTo>
                      <a:cubicBezTo>
                        <a:pt x="241" y="112"/>
                        <a:pt x="225" y="160"/>
                        <a:pt x="177" y="176"/>
                      </a:cubicBezTo>
                      <a:cubicBezTo>
                        <a:pt x="49" y="224"/>
                        <a:pt x="1" y="32"/>
                        <a:pt x="129" y="16"/>
                      </a:cubicBezTo>
                      <a:cubicBezTo>
                        <a:pt x="177" y="0"/>
                        <a:pt x="225" y="16"/>
                        <a:pt x="241" y="64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32" name="Google Shape;24832;p56"/>
                <p:cNvSpPr/>
                <p:nvPr/>
              </p:nvSpPr>
              <p:spPr>
                <a:xfrm>
                  <a:off x="5634925" y="98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1" y="209"/>
                      </a:moveTo>
                      <a:cubicBezTo>
                        <a:pt x="481" y="385"/>
                        <a:pt x="257" y="481"/>
                        <a:pt x="129" y="353"/>
                      </a:cubicBezTo>
                      <a:cubicBezTo>
                        <a:pt x="1" y="225"/>
                        <a:pt x="97" y="1"/>
                        <a:pt x="273" y="1"/>
                      </a:cubicBezTo>
                      <a:cubicBezTo>
                        <a:pt x="385" y="1"/>
                        <a:pt x="481" y="97"/>
                        <a:pt x="481" y="20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33" name="Google Shape;24833;p56"/>
                <p:cNvSpPr/>
                <p:nvPr/>
              </p:nvSpPr>
              <p:spPr>
                <a:xfrm>
                  <a:off x="5717725" y="1135775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2"/>
                      </a:moveTo>
                      <a:cubicBezTo>
                        <a:pt x="465" y="368"/>
                        <a:pt x="257" y="464"/>
                        <a:pt x="129" y="336"/>
                      </a:cubicBezTo>
                      <a:cubicBezTo>
                        <a:pt x="1" y="208"/>
                        <a:pt x="81" y="0"/>
                        <a:pt x="273" y="0"/>
                      </a:cubicBezTo>
                      <a:cubicBezTo>
                        <a:pt x="385" y="0"/>
                        <a:pt x="465" y="80"/>
                        <a:pt x="465" y="192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34" name="Google Shape;24834;p56"/>
                <p:cNvSpPr/>
                <p:nvPr/>
              </p:nvSpPr>
              <p:spPr>
                <a:xfrm>
                  <a:off x="5316900" y="997350"/>
                  <a:ext cx="116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81" extrusionOk="0">
                      <a:moveTo>
                        <a:pt x="465" y="209"/>
                      </a:moveTo>
                      <a:cubicBezTo>
                        <a:pt x="465" y="385"/>
                        <a:pt x="257" y="481"/>
                        <a:pt x="129" y="353"/>
                      </a:cubicBezTo>
                      <a:cubicBezTo>
                        <a:pt x="1" y="225"/>
                        <a:pt x="81" y="1"/>
                        <a:pt x="273" y="1"/>
                      </a:cubicBezTo>
                      <a:cubicBezTo>
                        <a:pt x="369" y="1"/>
                        <a:pt x="465" y="97"/>
                        <a:pt x="465" y="20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35" name="Google Shape;24835;p56"/>
                <p:cNvSpPr/>
                <p:nvPr/>
              </p:nvSpPr>
              <p:spPr>
                <a:xfrm>
                  <a:off x="5331700" y="1124575"/>
                  <a:ext cx="120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65" extrusionOk="0">
                      <a:moveTo>
                        <a:pt x="481" y="208"/>
                      </a:moveTo>
                      <a:cubicBezTo>
                        <a:pt x="481" y="384"/>
                        <a:pt x="257" y="464"/>
                        <a:pt x="129" y="352"/>
                      </a:cubicBezTo>
                      <a:cubicBezTo>
                        <a:pt x="1" y="224"/>
                        <a:pt x="97" y="0"/>
                        <a:pt x="273" y="0"/>
                      </a:cubicBezTo>
                      <a:cubicBezTo>
                        <a:pt x="385" y="0"/>
                        <a:pt x="481" y="96"/>
                        <a:pt x="481" y="20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36" name="Google Shape;24836;p56"/>
                <p:cNvSpPr/>
                <p:nvPr/>
              </p:nvSpPr>
              <p:spPr>
                <a:xfrm>
                  <a:off x="5794150" y="90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0" y="208"/>
                      </a:moveTo>
                      <a:cubicBezTo>
                        <a:pt x="480" y="384"/>
                        <a:pt x="256" y="480"/>
                        <a:pt x="128" y="352"/>
                      </a:cubicBezTo>
                      <a:cubicBezTo>
                        <a:pt x="0" y="224"/>
                        <a:pt x="96" y="0"/>
                        <a:pt x="272" y="0"/>
                      </a:cubicBezTo>
                      <a:cubicBezTo>
                        <a:pt x="384" y="0"/>
                        <a:pt x="480" y="96"/>
                        <a:pt x="480" y="20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37" name="Google Shape;24837;p56"/>
                <p:cNvSpPr/>
                <p:nvPr/>
              </p:nvSpPr>
              <p:spPr>
                <a:xfrm>
                  <a:off x="5290500" y="924950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3"/>
                      </a:moveTo>
                      <a:cubicBezTo>
                        <a:pt x="465" y="369"/>
                        <a:pt x="257" y="465"/>
                        <a:pt x="129" y="337"/>
                      </a:cubicBezTo>
                      <a:cubicBezTo>
                        <a:pt x="1" y="209"/>
                        <a:pt x="97" y="0"/>
                        <a:pt x="273" y="0"/>
                      </a:cubicBezTo>
                      <a:cubicBezTo>
                        <a:pt x="385" y="0"/>
                        <a:pt x="465" y="81"/>
                        <a:pt x="465" y="19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38" name="Google Shape;24838;p56"/>
                <p:cNvSpPr/>
                <p:nvPr/>
              </p:nvSpPr>
              <p:spPr>
                <a:xfrm>
                  <a:off x="5680925" y="826150"/>
                  <a:ext cx="43225" cy="4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extrusionOk="0">
                      <a:moveTo>
                        <a:pt x="865" y="1728"/>
                      </a:moveTo>
                      <a:lnTo>
                        <a:pt x="865" y="1728"/>
                      </a:lnTo>
                      <a:cubicBezTo>
                        <a:pt x="865" y="1248"/>
                        <a:pt x="481" y="864"/>
                        <a:pt x="1" y="864"/>
                      </a:cubicBezTo>
                      <a:lnTo>
                        <a:pt x="1" y="864"/>
                      </a:lnTo>
                      <a:cubicBezTo>
                        <a:pt x="481" y="864"/>
                        <a:pt x="865" y="480"/>
                        <a:pt x="865" y="0"/>
                      </a:cubicBezTo>
                      <a:lnTo>
                        <a:pt x="865" y="0"/>
                      </a:lnTo>
                      <a:cubicBezTo>
                        <a:pt x="865" y="480"/>
                        <a:pt x="1265" y="864"/>
                        <a:pt x="1729" y="864"/>
                      </a:cubicBezTo>
                      <a:lnTo>
                        <a:pt x="1729" y="864"/>
                      </a:lnTo>
                      <a:cubicBezTo>
                        <a:pt x="1265" y="864"/>
                        <a:pt x="865" y="1248"/>
                        <a:pt x="865" y="172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6_1_1">
    <p:spTree>
      <p:nvGrpSpPr>
        <p:cNvPr id="1" name="Shape 24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40" name="Google Shape;24840;p57"/>
          <p:cNvGrpSpPr/>
          <p:nvPr/>
        </p:nvGrpSpPr>
        <p:grpSpPr>
          <a:xfrm>
            <a:off x="176625" y="110350"/>
            <a:ext cx="8790774" cy="4922811"/>
            <a:chOff x="131600" y="118425"/>
            <a:chExt cx="8790774" cy="4922811"/>
          </a:xfrm>
        </p:grpSpPr>
        <p:sp>
          <p:nvSpPr>
            <p:cNvPr id="24841" name="Google Shape;24841;p57"/>
            <p:cNvSpPr/>
            <p:nvPr/>
          </p:nvSpPr>
          <p:spPr>
            <a:xfrm rot="5400000">
              <a:off x="856680" y="1032994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842" name="Google Shape;24842;p57"/>
            <p:cNvGrpSpPr/>
            <p:nvPr/>
          </p:nvGrpSpPr>
          <p:grpSpPr>
            <a:xfrm>
              <a:off x="131600" y="1884558"/>
              <a:ext cx="2122449" cy="3112715"/>
              <a:chOff x="131600" y="1884558"/>
              <a:chExt cx="2122449" cy="3112715"/>
            </a:xfrm>
          </p:grpSpPr>
          <p:sp>
            <p:nvSpPr>
              <p:cNvPr id="24843" name="Google Shape;24843;p57"/>
              <p:cNvSpPr/>
              <p:nvPr/>
            </p:nvSpPr>
            <p:spPr>
              <a:xfrm rot="5400000" flipH="1">
                <a:off x="1356823" y="353957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44" name="Google Shape;24844;p57"/>
              <p:cNvSpPr/>
              <p:nvPr/>
            </p:nvSpPr>
            <p:spPr>
              <a:xfrm rot="5400000" flipH="1">
                <a:off x="368247" y="3804694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45" name="Google Shape;24845;p57"/>
              <p:cNvSpPr/>
              <p:nvPr/>
            </p:nvSpPr>
            <p:spPr>
              <a:xfrm rot="5400000" flipH="1">
                <a:off x="1212834" y="4945234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46" name="Google Shape;24846;p57"/>
              <p:cNvSpPr/>
              <p:nvPr/>
            </p:nvSpPr>
            <p:spPr>
              <a:xfrm rot="5400000" flipH="1">
                <a:off x="1889810" y="3456082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47" name="Google Shape;24847;p57"/>
              <p:cNvSpPr/>
              <p:nvPr/>
            </p:nvSpPr>
            <p:spPr>
              <a:xfrm rot="5400000" flipH="1">
                <a:off x="871337" y="4472741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48" name="Google Shape;24848;p57"/>
              <p:cNvSpPr/>
              <p:nvPr/>
            </p:nvSpPr>
            <p:spPr>
              <a:xfrm rot="5400000" flipH="1">
                <a:off x="1458022" y="2595443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49" name="Google Shape;24849;p57"/>
              <p:cNvSpPr/>
              <p:nvPr/>
            </p:nvSpPr>
            <p:spPr>
              <a:xfrm rot="5400000" flipH="1">
                <a:off x="373906" y="24622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50" name="Google Shape;24850;p57"/>
              <p:cNvSpPr/>
              <p:nvPr/>
            </p:nvSpPr>
            <p:spPr>
              <a:xfrm rot="5400000" flipH="1">
                <a:off x="573665" y="4207992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51" name="Google Shape;24851;p57"/>
              <p:cNvSpPr/>
              <p:nvPr/>
            </p:nvSpPr>
            <p:spPr>
              <a:xfrm rot="5400000" flipH="1">
                <a:off x="368214" y="3290320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52" name="Google Shape;24852;p57"/>
              <p:cNvSpPr/>
              <p:nvPr/>
            </p:nvSpPr>
            <p:spPr>
              <a:xfrm rot="5400000" flipH="1">
                <a:off x="149520" y="2943663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53" name="Google Shape;24853;p57"/>
              <p:cNvSpPr/>
              <p:nvPr/>
            </p:nvSpPr>
            <p:spPr>
              <a:xfrm rot="5400000" flipH="1">
                <a:off x="1558343" y="306837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54" name="Google Shape;24854;p57"/>
              <p:cNvSpPr/>
              <p:nvPr/>
            </p:nvSpPr>
            <p:spPr>
              <a:xfrm rot="5400000" flipH="1">
                <a:off x="130236" y="3708247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55" name="Google Shape;24855;p57"/>
              <p:cNvSpPr/>
              <p:nvPr/>
            </p:nvSpPr>
            <p:spPr>
              <a:xfrm rot="5400000" flipH="1">
                <a:off x="400364" y="4926212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56" name="Google Shape;24856;p57"/>
              <p:cNvSpPr/>
              <p:nvPr/>
            </p:nvSpPr>
            <p:spPr>
              <a:xfrm rot="5400000" flipH="1">
                <a:off x="799823" y="3303605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57" name="Google Shape;24857;p57"/>
              <p:cNvSpPr/>
              <p:nvPr/>
            </p:nvSpPr>
            <p:spPr>
              <a:xfrm rot="5400000" flipH="1">
                <a:off x="1234010" y="4104986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58" name="Google Shape;24858;p57"/>
              <p:cNvSpPr/>
              <p:nvPr/>
            </p:nvSpPr>
            <p:spPr>
              <a:xfrm rot="5400000" flipH="1">
                <a:off x="379148" y="2080743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59" name="Google Shape;24859;p57"/>
              <p:cNvSpPr/>
              <p:nvPr/>
            </p:nvSpPr>
            <p:spPr>
              <a:xfrm rot="5400000" flipH="1">
                <a:off x="891672" y="3760348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60" name="Google Shape;24860;p57"/>
              <p:cNvSpPr/>
              <p:nvPr/>
            </p:nvSpPr>
            <p:spPr>
              <a:xfrm rot="5400000">
                <a:off x="927170" y="1943554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61" name="Google Shape;24861;p57"/>
              <p:cNvSpPr/>
              <p:nvPr/>
            </p:nvSpPr>
            <p:spPr>
              <a:xfrm rot="5400000">
                <a:off x="1099652" y="2323349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62" name="Google Shape;24862;p57"/>
              <p:cNvSpPr/>
              <p:nvPr/>
            </p:nvSpPr>
            <p:spPr>
              <a:xfrm rot="5400000">
                <a:off x="952606" y="295021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63" name="Google Shape;24863;p57"/>
              <p:cNvSpPr/>
              <p:nvPr/>
            </p:nvSpPr>
            <p:spPr>
              <a:xfrm rot="5400000">
                <a:off x="729827" y="227943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64" name="Google Shape;24864;p57"/>
              <p:cNvSpPr/>
              <p:nvPr/>
            </p:nvSpPr>
            <p:spPr>
              <a:xfrm rot="5400000">
                <a:off x="1976994" y="3097293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65" name="Google Shape;24865;p57"/>
              <p:cNvSpPr/>
              <p:nvPr/>
            </p:nvSpPr>
            <p:spPr>
              <a:xfrm rot="5400000">
                <a:off x="1439631" y="1886769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66" name="Google Shape;24866;p57"/>
              <p:cNvSpPr/>
              <p:nvPr/>
            </p:nvSpPr>
            <p:spPr>
              <a:xfrm rot="5400000">
                <a:off x="2225601" y="353958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67" name="Google Shape;24867;p57"/>
              <p:cNvSpPr/>
              <p:nvPr/>
            </p:nvSpPr>
            <p:spPr>
              <a:xfrm rot="5400000">
                <a:off x="771336" y="2669355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868" name="Google Shape;24868;p57"/>
            <p:cNvGrpSpPr/>
            <p:nvPr/>
          </p:nvGrpSpPr>
          <p:grpSpPr>
            <a:xfrm flipH="1">
              <a:off x="2342550" y="2567965"/>
              <a:ext cx="3964145" cy="1455821"/>
              <a:chOff x="3233388" y="140740"/>
              <a:chExt cx="3964145" cy="1455821"/>
            </a:xfrm>
          </p:grpSpPr>
          <p:sp>
            <p:nvSpPr>
              <p:cNvPr id="24869" name="Google Shape;24869;p57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70" name="Google Shape;24870;p57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71" name="Google Shape;24871;p57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72" name="Google Shape;24872;p57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73" name="Google Shape;24873;p57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74" name="Google Shape;24874;p57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75" name="Google Shape;24875;p57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76" name="Google Shape;24876;p57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77" name="Google Shape;24877;p57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78" name="Google Shape;24878;p57"/>
              <p:cNvSpPr/>
              <p:nvPr/>
            </p:nvSpPr>
            <p:spPr>
              <a:xfrm rot="10800000" flipH="1">
                <a:off x="5542101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79" name="Google Shape;24879;p57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80" name="Google Shape;24880;p57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81" name="Google Shape;24881;p57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82" name="Google Shape;24882;p57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83" name="Google Shape;24883;p57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84" name="Google Shape;24884;p57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85" name="Google Shape;24885;p57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86" name="Google Shape;24886;p57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87" name="Google Shape;24887;p57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88" name="Google Shape;24888;p57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89" name="Google Shape;24889;p57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90" name="Google Shape;24890;p57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91" name="Google Shape;24891;p57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92" name="Google Shape;24892;p57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93" name="Google Shape;24893;p57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94" name="Google Shape;24894;p57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895" name="Google Shape;24895;p57"/>
            <p:cNvSpPr/>
            <p:nvPr/>
          </p:nvSpPr>
          <p:spPr>
            <a:xfrm rot="10800000">
              <a:off x="5467181" y="2274087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6" name="Google Shape;24896;p57"/>
            <p:cNvSpPr/>
            <p:nvPr/>
          </p:nvSpPr>
          <p:spPr>
            <a:xfrm rot="10800000">
              <a:off x="1791338" y="2418078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7" name="Google Shape;24897;p57"/>
            <p:cNvSpPr/>
            <p:nvPr/>
          </p:nvSpPr>
          <p:spPr>
            <a:xfrm rot="10800000">
              <a:off x="4994538" y="1932740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8" name="Google Shape;24898;p57"/>
            <p:cNvSpPr/>
            <p:nvPr/>
          </p:nvSpPr>
          <p:spPr>
            <a:xfrm rot="10800000">
              <a:off x="2710372" y="2554680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9" name="Google Shape;24899;p57"/>
            <p:cNvSpPr/>
            <p:nvPr/>
          </p:nvSpPr>
          <p:spPr>
            <a:xfrm rot="10800000">
              <a:off x="2984293" y="1435017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0" name="Google Shape;24900;p57"/>
            <p:cNvSpPr/>
            <p:nvPr/>
          </p:nvSpPr>
          <p:spPr>
            <a:xfrm rot="10800000">
              <a:off x="4625351" y="1874393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1" name="Google Shape;24901;p57"/>
            <p:cNvSpPr/>
            <p:nvPr/>
          </p:nvSpPr>
          <p:spPr>
            <a:xfrm rot="10800000">
              <a:off x="3812259" y="1429475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2" name="Google Shape;24902;p57"/>
            <p:cNvSpPr/>
            <p:nvPr/>
          </p:nvSpPr>
          <p:spPr>
            <a:xfrm rot="10800000">
              <a:off x="3473571" y="24251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3" name="Google Shape;24903;p57"/>
            <p:cNvSpPr/>
            <p:nvPr/>
          </p:nvSpPr>
          <p:spPr>
            <a:xfrm rot="10800000">
              <a:off x="3823198" y="1863430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4" name="Google Shape;24904;p57"/>
            <p:cNvSpPr/>
            <p:nvPr/>
          </p:nvSpPr>
          <p:spPr>
            <a:xfrm rot="10800000">
              <a:off x="4626925" y="2295271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5" name="Google Shape;24905;p57"/>
            <p:cNvSpPr/>
            <p:nvPr/>
          </p:nvSpPr>
          <p:spPr>
            <a:xfrm rot="10800000">
              <a:off x="2405511" y="1257842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6" name="Google Shape;24906;p57"/>
            <p:cNvSpPr/>
            <p:nvPr/>
          </p:nvSpPr>
          <p:spPr>
            <a:xfrm rot="10800000">
              <a:off x="4282295" y="1952925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7" name="Google Shape;24907;p57"/>
            <p:cNvSpPr/>
            <p:nvPr/>
          </p:nvSpPr>
          <p:spPr>
            <a:xfrm rot="10800000" flipH="1">
              <a:off x="2379646" y="1608191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8" name="Google Shape;24908;p57"/>
            <p:cNvSpPr/>
            <p:nvPr/>
          </p:nvSpPr>
          <p:spPr>
            <a:xfrm rot="10800000" flipH="1">
              <a:off x="2845296" y="2160906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9" name="Google Shape;24909;p57"/>
            <p:cNvSpPr/>
            <p:nvPr/>
          </p:nvSpPr>
          <p:spPr>
            <a:xfrm rot="10800000" flipH="1">
              <a:off x="1555075" y="1917799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0" name="Google Shape;24910;p57"/>
            <p:cNvSpPr/>
            <p:nvPr/>
          </p:nvSpPr>
          <p:spPr>
            <a:xfrm rot="10800000" flipH="1">
              <a:off x="3472169" y="2013852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1" name="Google Shape;24911;p57"/>
            <p:cNvSpPr/>
            <p:nvPr/>
          </p:nvSpPr>
          <p:spPr>
            <a:xfrm rot="10800000" flipH="1">
              <a:off x="2801524" y="1790938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2" name="Google Shape;24912;p57"/>
            <p:cNvSpPr/>
            <p:nvPr/>
          </p:nvSpPr>
          <p:spPr>
            <a:xfrm rot="10800000" flipH="1">
              <a:off x="2007089" y="1854122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3" name="Google Shape;24913;p57"/>
            <p:cNvSpPr/>
            <p:nvPr/>
          </p:nvSpPr>
          <p:spPr>
            <a:xfrm rot="10800000" flipH="1">
              <a:off x="2379655" y="22472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4" name="Google Shape;24914;p57"/>
            <p:cNvSpPr/>
            <p:nvPr/>
          </p:nvSpPr>
          <p:spPr>
            <a:xfrm rot="10800000" flipH="1">
              <a:off x="3188821" y="1835070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5" name="Google Shape;24915;p57"/>
            <p:cNvSpPr/>
            <p:nvPr/>
          </p:nvSpPr>
          <p:spPr>
            <a:xfrm rot="-5400000">
              <a:off x="6437893" y="3297974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6" name="Google Shape;24916;p57"/>
            <p:cNvSpPr/>
            <p:nvPr/>
          </p:nvSpPr>
          <p:spPr>
            <a:xfrm rot="-5400000">
              <a:off x="7426754" y="3563094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7" name="Google Shape;24917;p57"/>
            <p:cNvSpPr/>
            <p:nvPr/>
          </p:nvSpPr>
          <p:spPr>
            <a:xfrm rot="-5400000">
              <a:off x="6614851" y="4703634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8" name="Google Shape;24918;p57"/>
            <p:cNvSpPr/>
            <p:nvPr/>
          </p:nvSpPr>
          <p:spPr>
            <a:xfrm rot="-5400000">
              <a:off x="8881564" y="4140694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9" name="Google Shape;24919;p57"/>
            <p:cNvSpPr/>
            <p:nvPr/>
          </p:nvSpPr>
          <p:spPr>
            <a:xfrm rot="-5400000">
              <a:off x="7511314" y="4294041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0" name="Google Shape;24920;p57"/>
            <p:cNvSpPr/>
            <p:nvPr/>
          </p:nvSpPr>
          <p:spPr>
            <a:xfrm rot="-5400000">
              <a:off x="5855679" y="1873118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1" name="Google Shape;24921;p57"/>
            <p:cNvSpPr/>
            <p:nvPr/>
          </p:nvSpPr>
          <p:spPr>
            <a:xfrm rot="-5400000">
              <a:off x="6656524" y="2857254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2" name="Google Shape;24922;p57"/>
            <p:cNvSpPr/>
            <p:nvPr/>
          </p:nvSpPr>
          <p:spPr>
            <a:xfrm rot="-5400000">
              <a:off x="7274485" y="3966392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3" name="Google Shape;24923;p57"/>
            <p:cNvSpPr/>
            <p:nvPr/>
          </p:nvSpPr>
          <p:spPr>
            <a:xfrm rot="-5400000">
              <a:off x="8443762" y="3936907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4" name="Google Shape;24924;p57"/>
            <p:cNvSpPr/>
            <p:nvPr/>
          </p:nvSpPr>
          <p:spPr>
            <a:xfrm rot="-5400000">
              <a:off x="8670718" y="3590250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5" name="Google Shape;24925;p57"/>
            <p:cNvSpPr/>
            <p:nvPr/>
          </p:nvSpPr>
          <p:spPr>
            <a:xfrm rot="-5400000">
              <a:off x="6164267" y="2286673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6" name="Google Shape;24926;p57"/>
            <p:cNvSpPr/>
            <p:nvPr/>
          </p:nvSpPr>
          <p:spPr>
            <a:xfrm rot="-5400000">
              <a:off x="8716418" y="435483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7" name="Google Shape;24927;p57"/>
            <p:cNvSpPr/>
            <p:nvPr/>
          </p:nvSpPr>
          <p:spPr>
            <a:xfrm rot="-5400000">
              <a:off x="7458880" y="468461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8" name="Google Shape;24928;p57"/>
            <p:cNvSpPr/>
            <p:nvPr/>
          </p:nvSpPr>
          <p:spPr>
            <a:xfrm rot="-5400000">
              <a:off x="7046617" y="3062005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9" name="Google Shape;24929;p57"/>
            <p:cNvSpPr/>
            <p:nvPr/>
          </p:nvSpPr>
          <p:spPr>
            <a:xfrm rot="-5400000">
              <a:off x="7078796" y="4271886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0" name="Google Shape;24930;p57"/>
            <p:cNvSpPr/>
            <p:nvPr/>
          </p:nvSpPr>
          <p:spPr>
            <a:xfrm rot="-5400000">
              <a:off x="6943689" y="3518748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1" name="Google Shape;24931;p57"/>
            <p:cNvSpPr/>
            <p:nvPr/>
          </p:nvSpPr>
          <p:spPr>
            <a:xfrm rot="-5400000" flipH="1">
              <a:off x="6867546" y="1701954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2" name="Google Shape;24932;p57"/>
            <p:cNvSpPr/>
            <p:nvPr/>
          </p:nvSpPr>
          <p:spPr>
            <a:xfrm rot="-5400000" flipH="1">
              <a:off x="6728032" y="2081749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3" name="Google Shape;24933;p57"/>
            <p:cNvSpPr/>
            <p:nvPr/>
          </p:nvSpPr>
          <p:spPr>
            <a:xfrm rot="-5400000" flipH="1">
              <a:off x="6580720" y="2418065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4" name="Google Shape;24934;p57"/>
            <p:cNvSpPr/>
            <p:nvPr/>
          </p:nvSpPr>
          <p:spPr>
            <a:xfrm rot="-5400000" flipH="1">
              <a:off x="7106104" y="2037835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5" name="Google Shape;24935;p57"/>
            <p:cNvSpPr/>
            <p:nvPr/>
          </p:nvSpPr>
          <p:spPr>
            <a:xfrm rot="-5400000" flipH="1">
              <a:off x="5855819" y="2855693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6" name="Google Shape;24936;p57"/>
            <p:cNvSpPr/>
            <p:nvPr/>
          </p:nvSpPr>
          <p:spPr>
            <a:xfrm rot="-5400000" flipH="1">
              <a:off x="8557992" y="4224196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7" name="Google Shape;24937;p57"/>
            <p:cNvSpPr/>
            <p:nvPr/>
          </p:nvSpPr>
          <p:spPr>
            <a:xfrm rot="-5400000" flipH="1">
              <a:off x="7075119" y="2427755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8" name="Google Shape;24938;p57"/>
            <p:cNvSpPr/>
            <p:nvPr/>
          </p:nvSpPr>
          <p:spPr>
            <a:xfrm rot="-5400000" flipH="1">
              <a:off x="6923371" y="255804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9" name="Google Shape;24939;p57"/>
            <p:cNvSpPr/>
            <p:nvPr/>
          </p:nvSpPr>
          <p:spPr>
            <a:xfrm rot="-5400000" flipH="1">
              <a:off x="7452482" y="411755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0" name="Google Shape;24940;p57"/>
            <p:cNvSpPr/>
            <p:nvPr/>
          </p:nvSpPr>
          <p:spPr>
            <a:xfrm rot="-5400000">
              <a:off x="8807099" y="641429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1" name="Google Shape;24941;p57"/>
            <p:cNvSpPr/>
            <p:nvPr/>
          </p:nvSpPr>
          <p:spPr>
            <a:xfrm>
              <a:off x="2963692" y="4896893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2" name="Google Shape;24942;p57"/>
            <p:cNvSpPr/>
            <p:nvPr/>
          </p:nvSpPr>
          <p:spPr>
            <a:xfrm>
              <a:off x="471112" y="4574671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3" name="Google Shape;24943;p57"/>
            <p:cNvSpPr/>
            <p:nvPr/>
          </p:nvSpPr>
          <p:spPr>
            <a:xfrm>
              <a:off x="2753463" y="4668875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4" name="Google Shape;24944;p57"/>
            <p:cNvSpPr/>
            <p:nvPr/>
          </p:nvSpPr>
          <p:spPr>
            <a:xfrm>
              <a:off x="6655795" y="4840317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5" name="Google Shape;24945;p57"/>
            <p:cNvSpPr/>
            <p:nvPr/>
          </p:nvSpPr>
          <p:spPr>
            <a:xfrm>
              <a:off x="4825185" y="4561639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6" name="Google Shape;24946;p57"/>
            <p:cNvSpPr/>
            <p:nvPr/>
          </p:nvSpPr>
          <p:spPr>
            <a:xfrm>
              <a:off x="4222013" y="4852496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7" name="Google Shape;24947;p57"/>
            <p:cNvSpPr/>
            <p:nvPr/>
          </p:nvSpPr>
          <p:spPr>
            <a:xfrm>
              <a:off x="2394971" y="4710131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8" name="Google Shape;24948;p57"/>
            <p:cNvSpPr/>
            <p:nvPr/>
          </p:nvSpPr>
          <p:spPr>
            <a:xfrm>
              <a:off x="261895" y="4144797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9" name="Google Shape;24949;p57"/>
            <p:cNvSpPr/>
            <p:nvPr/>
          </p:nvSpPr>
          <p:spPr>
            <a:xfrm>
              <a:off x="1147839" y="4589456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0" name="Google Shape;24950;p57"/>
            <p:cNvSpPr/>
            <p:nvPr/>
          </p:nvSpPr>
          <p:spPr>
            <a:xfrm>
              <a:off x="1651262" y="4079205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1" name="Google Shape;24951;p57"/>
            <p:cNvSpPr/>
            <p:nvPr/>
          </p:nvSpPr>
          <p:spPr>
            <a:xfrm>
              <a:off x="5460560" y="4603603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2" name="Google Shape;24952;p57"/>
            <p:cNvSpPr/>
            <p:nvPr/>
          </p:nvSpPr>
          <p:spPr>
            <a:xfrm>
              <a:off x="1698183" y="481064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3" name="Google Shape;24953;p57"/>
            <p:cNvSpPr/>
            <p:nvPr/>
          </p:nvSpPr>
          <p:spPr>
            <a:xfrm>
              <a:off x="201799" y="4466009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4" name="Google Shape;24954;p57"/>
            <p:cNvSpPr/>
            <p:nvPr/>
          </p:nvSpPr>
          <p:spPr>
            <a:xfrm>
              <a:off x="3465751" y="4816833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5" name="Google Shape;24955;p57"/>
            <p:cNvSpPr/>
            <p:nvPr/>
          </p:nvSpPr>
          <p:spPr>
            <a:xfrm>
              <a:off x="2625602" y="5006428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6" name="Google Shape;24956;p57"/>
            <p:cNvSpPr/>
            <p:nvPr/>
          </p:nvSpPr>
          <p:spPr>
            <a:xfrm>
              <a:off x="2785939" y="4360921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7" name="Google Shape;24957;p57"/>
            <p:cNvSpPr/>
            <p:nvPr/>
          </p:nvSpPr>
          <p:spPr>
            <a:xfrm>
              <a:off x="189850" y="4847376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8" name="Google Shape;24958;p57"/>
            <p:cNvSpPr/>
            <p:nvPr/>
          </p:nvSpPr>
          <p:spPr>
            <a:xfrm flipH="1">
              <a:off x="2255392" y="3721275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9" name="Google Shape;24959;p57"/>
            <p:cNvSpPr/>
            <p:nvPr/>
          </p:nvSpPr>
          <p:spPr>
            <a:xfrm flipH="1">
              <a:off x="1929748" y="3759794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0" name="Google Shape;24960;p57"/>
            <p:cNvSpPr/>
            <p:nvPr/>
          </p:nvSpPr>
          <p:spPr>
            <a:xfrm flipH="1">
              <a:off x="3183433" y="4265621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1" name="Google Shape;24961;p57"/>
            <p:cNvSpPr/>
            <p:nvPr/>
          </p:nvSpPr>
          <p:spPr>
            <a:xfrm flipH="1">
              <a:off x="1435716" y="4350612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2" name="Google Shape;24962;p57"/>
            <p:cNvSpPr/>
            <p:nvPr/>
          </p:nvSpPr>
          <p:spPr>
            <a:xfrm flipH="1">
              <a:off x="1933866" y="4594998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3" name="Google Shape;24963;p57"/>
            <p:cNvSpPr/>
            <p:nvPr/>
          </p:nvSpPr>
          <p:spPr>
            <a:xfrm flipH="1">
              <a:off x="5826957" y="4975631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4" name="Google Shape;24964;p57"/>
            <p:cNvSpPr/>
            <p:nvPr/>
          </p:nvSpPr>
          <p:spPr>
            <a:xfrm flipH="1">
              <a:off x="5920051" y="4707077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5" name="Google Shape;24965;p57"/>
            <p:cNvSpPr/>
            <p:nvPr/>
          </p:nvSpPr>
          <p:spPr>
            <a:xfrm flipH="1">
              <a:off x="2402654" y="4088599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6" name="Google Shape;24966;p57"/>
            <p:cNvSpPr/>
            <p:nvPr/>
          </p:nvSpPr>
          <p:spPr>
            <a:xfrm flipH="1">
              <a:off x="2060344" y="4210513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7" name="Google Shape;24967;p57"/>
            <p:cNvSpPr/>
            <p:nvPr/>
          </p:nvSpPr>
          <p:spPr>
            <a:xfrm rot="10800000" flipH="1">
              <a:off x="4535130" y="4810639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8" name="Google Shape;24968;p57"/>
            <p:cNvSpPr/>
            <p:nvPr/>
          </p:nvSpPr>
          <p:spPr>
            <a:xfrm rot="10800000" flipH="1">
              <a:off x="7364662" y="4897030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9" name="Google Shape;24969;p57"/>
            <p:cNvSpPr/>
            <p:nvPr/>
          </p:nvSpPr>
          <p:spPr>
            <a:xfrm rot="10800000" flipH="1">
              <a:off x="3162438" y="4666650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0" name="Google Shape;24970;p57"/>
            <p:cNvSpPr/>
            <p:nvPr/>
          </p:nvSpPr>
          <p:spPr>
            <a:xfrm rot="10800000" flipH="1">
              <a:off x="7867920" y="4559015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1" name="Google Shape;24971;p57"/>
            <p:cNvSpPr/>
            <p:nvPr/>
          </p:nvSpPr>
          <p:spPr>
            <a:xfrm rot="10800000" flipH="1">
              <a:off x="3602098" y="4325302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2" name="Google Shape;24972;p57"/>
            <p:cNvSpPr/>
            <p:nvPr/>
          </p:nvSpPr>
          <p:spPr>
            <a:xfrm rot="10800000" flipH="1">
              <a:off x="5530138" y="4911830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3" name="Google Shape;24973;p57"/>
            <p:cNvSpPr/>
            <p:nvPr/>
          </p:nvSpPr>
          <p:spPr>
            <a:xfrm rot="10800000" flipH="1">
              <a:off x="8747946" y="4902554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4" name="Google Shape;24974;p57"/>
            <p:cNvSpPr/>
            <p:nvPr/>
          </p:nvSpPr>
          <p:spPr>
            <a:xfrm rot="10800000" flipH="1">
              <a:off x="3920145" y="4027480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5" name="Google Shape;24975;p57"/>
            <p:cNvSpPr/>
            <p:nvPr/>
          </p:nvSpPr>
          <p:spPr>
            <a:xfrm rot="10800000" flipH="1">
              <a:off x="7908601" y="4897013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6" name="Google Shape;24976;p57"/>
            <p:cNvSpPr/>
            <p:nvPr/>
          </p:nvSpPr>
          <p:spPr>
            <a:xfrm rot="10800000" flipH="1">
              <a:off x="8263362" y="4678160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7" name="Google Shape;24977;p57"/>
            <p:cNvSpPr/>
            <p:nvPr/>
          </p:nvSpPr>
          <p:spPr>
            <a:xfrm rot="10800000" flipH="1">
              <a:off x="5062260" y="501437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8" name="Google Shape;24978;p57"/>
            <p:cNvSpPr/>
            <p:nvPr/>
          </p:nvSpPr>
          <p:spPr>
            <a:xfrm rot="10800000" flipH="1">
              <a:off x="7008383" y="459511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9" name="Google Shape;24979;p57"/>
            <p:cNvSpPr/>
            <p:nvPr/>
          </p:nvSpPr>
          <p:spPr>
            <a:xfrm rot="10800000" flipH="1">
              <a:off x="6522899" y="501187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0" name="Google Shape;24980;p57"/>
            <p:cNvSpPr/>
            <p:nvPr/>
          </p:nvSpPr>
          <p:spPr>
            <a:xfrm rot="10800000" flipH="1">
              <a:off x="4825176" y="4255993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1" name="Google Shape;24981;p57"/>
            <p:cNvSpPr/>
            <p:nvPr/>
          </p:nvSpPr>
          <p:spPr>
            <a:xfrm rot="10800000" flipH="1">
              <a:off x="3801114" y="4644633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2" name="Google Shape;24982;p57"/>
            <p:cNvSpPr/>
            <p:nvPr/>
          </p:nvSpPr>
          <p:spPr>
            <a:xfrm rot="10800000" flipH="1">
              <a:off x="6242864" y="3650405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3" name="Google Shape;24983;p57"/>
            <p:cNvSpPr/>
            <p:nvPr/>
          </p:nvSpPr>
          <p:spPr>
            <a:xfrm rot="10800000" flipH="1">
              <a:off x="4355000" y="4345488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4" name="Google Shape;24984;p57"/>
            <p:cNvSpPr/>
            <p:nvPr/>
          </p:nvSpPr>
          <p:spPr>
            <a:xfrm rot="10800000">
              <a:off x="6131142" y="4380978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5" name="Google Shape;24985;p57"/>
            <p:cNvSpPr/>
            <p:nvPr/>
          </p:nvSpPr>
          <p:spPr>
            <a:xfrm rot="10800000">
              <a:off x="5824398" y="4244268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6" name="Google Shape;24986;p57"/>
            <p:cNvSpPr/>
            <p:nvPr/>
          </p:nvSpPr>
          <p:spPr>
            <a:xfrm rot="10800000">
              <a:off x="7867933" y="4140699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7" name="Google Shape;24987;p57"/>
            <p:cNvSpPr/>
            <p:nvPr/>
          </p:nvSpPr>
          <p:spPr>
            <a:xfrm rot="10800000">
              <a:off x="5175366" y="4406414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8" name="Google Shape;24988;p57"/>
            <p:cNvSpPr/>
            <p:nvPr/>
          </p:nvSpPr>
          <p:spPr>
            <a:xfrm rot="10800000">
              <a:off x="5788441" y="3887275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9" name="Google Shape;24989;p57"/>
            <p:cNvSpPr/>
            <p:nvPr/>
          </p:nvSpPr>
          <p:spPr>
            <a:xfrm rot="10800000">
              <a:off x="6627657" y="4246684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0" name="Google Shape;24990;p57"/>
            <p:cNvSpPr/>
            <p:nvPr/>
          </p:nvSpPr>
          <p:spPr>
            <a:xfrm rot="10800000">
              <a:off x="6243864" y="46454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1" name="Google Shape;24991;p57"/>
            <p:cNvSpPr/>
            <p:nvPr/>
          </p:nvSpPr>
          <p:spPr>
            <a:xfrm rot="10800000">
              <a:off x="6739829" y="3858824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2" name="Google Shape;24992;p57"/>
            <p:cNvSpPr/>
            <p:nvPr/>
          </p:nvSpPr>
          <p:spPr>
            <a:xfrm rot="10800000">
              <a:off x="5459569" y="4227633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3" name="Google Shape;24993;p57"/>
            <p:cNvSpPr/>
            <p:nvPr/>
          </p:nvSpPr>
          <p:spPr>
            <a:xfrm rot="10800000" flipH="1">
              <a:off x="1874423" y="1457649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4" name="Google Shape;24994;p57"/>
            <p:cNvSpPr/>
            <p:nvPr/>
          </p:nvSpPr>
          <p:spPr>
            <a:xfrm rot="-5400000">
              <a:off x="7273617" y="1644380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995" name="Google Shape;24995;p57"/>
            <p:cNvGrpSpPr/>
            <p:nvPr/>
          </p:nvGrpSpPr>
          <p:grpSpPr>
            <a:xfrm rot="5400000">
              <a:off x="6199788" y="1372590"/>
              <a:ext cx="3964145" cy="1455821"/>
              <a:chOff x="3233388" y="140740"/>
              <a:chExt cx="3964145" cy="1455821"/>
            </a:xfrm>
          </p:grpSpPr>
          <p:sp>
            <p:nvSpPr>
              <p:cNvPr id="24996" name="Google Shape;24996;p57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97" name="Google Shape;24997;p57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98" name="Google Shape;24998;p57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99" name="Google Shape;24999;p57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00" name="Google Shape;25000;p57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01" name="Google Shape;25001;p57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02" name="Google Shape;25002;p57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03" name="Google Shape;25003;p57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04" name="Google Shape;25004;p57"/>
              <p:cNvSpPr/>
              <p:nvPr/>
            </p:nvSpPr>
            <p:spPr>
              <a:xfrm rot="10800000" flipH="1">
                <a:off x="5239937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05" name="Google Shape;25005;p57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06" name="Google Shape;25006;p57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07" name="Google Shape;25007;p57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08" name="Google Shape;25008;p57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09" name="Google Shape;25009;p57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10" name="Google Shape;25010;p57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11" name="Google Shape;25011;p57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12" name="Google Shape;25012;p57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13" name="Google Shape;25013;p57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14" name="Google Shape;25014;p57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15" name="Google Shape;25015;p57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16" name="Google Shape;25016;p57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17" name="Google Shape;25017;p57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18" name="Google Shape;25018;p57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19" name="Google Shape;25019;p57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20" name="Google Shape;25020;p57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21" name="Google Shape;25021;p57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022" name="Google Shape;25022;p57"/>
            <p:cNvSpPr/>
            <p:nvPr/>
          </p:nvSpPr>
          <p:spPr>
            <a:xfrm rot="-5400000" flipH="1">
              <a:off x="6408804" y="1645169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3" name="Google Shape;25023;p57"/>
            <p:cNvSpPr/>
            <p:nvPr/>
          </p:nvSpPr>
          <p:spPr>
            <a:xfrm rot="10800000">
              <a:off x="4228830" y="1192853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4" name="Google Shape;25024;p57"/>
            <p:cNvSpPr/>
            <p:nvPr/>
          </p:nvSpPr>
          <p:spPr>
            <a:xfrm rot="10800000">
              <a:off x="5446704" y="146307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5" name="Google Shape;25025;p57"/>
            <p:cNvSpPr/>
            <p:nvPr/>
          </p:nvSpPr>
          <p:spPr>
            <a:xfrm rot="10800000">
              <a:off x="4326649" y="1429493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6" name="Google Shape;25026;p57"/>
            <p:cNvSpPr/>
            <p:nvPr/>
          </p:nvSpPr>
          <p:spPr>
            <a:xfrm rot="10800000">
              <a:off x="4009721" y="2218151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027" name="Google Shape;25027;p57"/>
            <p:cNvGrpSpPr/>
            <p:nvPr/>
          </p:nvGrpSpPr>
          <p:grpSpPr>
            <a:xfrm>
              <a:off x="234224" y="118425"/>
              <a:ext cx="3532446" cy="1609151"/>
              <a:chOff x="140599" y="118425"/>
              <a:chExt cx="3532446" cy="1609151"/>
            </a:xfrm>
          </p:grpSpPr>
          <p:sp>
            <p:nvSpPr>
              <p:cNvPr id="25028" name="Google Shape;25028;p57"/>
              <p:cNvSpPr/>
              <p:nvPr/>
            </p:nvSpPr>
            <p:spPr>
              <a:xfrm>
                <a:off x="703605" y="276605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29" name="Google Shape;25029;p57"/>
              <p:cNvSpPr/>
              <p:nvPr/>
            </p:nvSpPr>
            <p:spPr>
              <a:xfrm>
                <a:off x="438762" y="1265458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30" name="Google Shape;25030;p57"/>
              <p:cNvSpPr/>
              <p:nvPr/>
            </p:nvSpPr>
            <p:spPr>
              <a:xfrm>
                <a:off x="322613" y="11842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31" name="Google Shape;25031;p57"/>
              <p:cNvSpPr/>
              <p:nvPr/>
            </p:nvSpPr>
            <p:spPr>
              <a:xfrm>
                <a:off x="3632370" y="320667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32" name="Google Shape;25032;p57"/>
              <p:cNvSpPr/>
              <p:nvPr/>
            </p:nvSpPr>
            <p:spPr>
              <a:xfrm>
                <a:off x="568548" y="863464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33" name="Google Shape;25033;p57"/>
              <p:cNvSpPr/>
              <p:nvPr/>
            </p:nvSpPr>
            <p:spPr>
              <a:xfrm>
                <a:off x="1698613" y="226284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34" name="Google Shape;25034;p57"/>
              <p:cNvSpPr/>
              <p:nvPr/>
            </p:nvSpPr>
            <p:spPr>
              <a:xfrm>
                <a:off x="332845" y="700122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35" name="Google Shape;25035;p57"/>
              <p:cNvSpPr/>
              <p:nvPr/>
            </p:nvSpPr>
            <p:spPr>
              <a:xfrm>
                <a:off x="1722212" y="63453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36" name="Google Shape;25036;p57"/>
              <p:cNvSpPr/>
              <p:nvPr/>
            </p:nvSpPr>
            <p:spPr>
              <a:xfrm>
                <a:off x="1230735" y="13101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37" name="Google Shape;25037;p57"/>
              <p:cNvSpPr/>
              <p:nvPr/>
            </p:nvSpPr>
            <p:spPr>
              <a:xfrm>
                <a:off x="600808" y="156907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38" name="Google Shape;25038;p57"/>
              <p:cNvSpPr/>
              <p:nvPr/>
            </p:nvSpPr>
            <p:spPr>
              <a:xfrm>
                <a:off x="140599" y="1048834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39" name="Google Shape;25039;p57"/>
              <p:cNvSpPr/>
              <p:nvPr/>
            </p:nvSpPr>
            <p:spPr>
              <a:xfrm>
                <a:off x="927051" y="523633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40" name="Google Shape;25040;p57"/>
              <p:cNvSpPr/>
              <p:nvPr/>
            </p:nvSpPr>
            <p:spPr>
              <a:xfrm>
                <a:off x="194752" y="45597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41" name="Google Shape;25041;p57"/>
              <p:cNvSpPr/>
              <p:nvPr/>
            </p:nvSpPr>
            <p:spPr>
              <a:xfrm>
                <a:off x="2856889" y="916246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42" name="Google Shape;25042;p57"/>
              <p:cNvSpPr/>
              <p:nvPr/>
            </p:nvSpPr>
            <p:spPr>
              <a:xfrm>
                <a:off x="300425" y="16832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43" name="Google Shape;25043;p57"/>
              <p:cNvSpPr/>
              <p:nvPr/>
            </p:nvSpPr>
            <p:spPr>
              <a:xfrm flipH="1">
                <a:off x="2326342" y="276600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44" name="Google Shape;25044;p57"/>
              <p:cNvSpPr/>
              <p:nvPr/>
            </p:nvSpPr>
            <p:spPr>
              <a:xfrm flipH="1">
                <a:off x="2000698" y="315119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45" name="Google Shape;25045;p57"/>
              <p:cNvSpPr/>
              <p:nvPr/>
            </p:nvSpPr>
            <p:spPr>
              <a:xfrm flipH="1">
                <a:off x="3254383" y="82094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46" name="Google Shape;25046;p57"/>
              <p:cNvSpPr/>
              <p:nvPr/>
            </p:nvSpPr>
            <p:spPr>
              <a:xfrm flipH="1">
                <a:off x="1343841" y="73169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47" name="Google Shape;25047;p57"/>
              <p:cNvSpPr/>
              <p:nvPr/>
            </p:nvSpPr>
            <p:spPr>
              <a:xfrm flipH="1">
                <a:off x="2803532" y="455981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48" name="Google Shape;25048;p57"/>
              <p:cNvSpPr/>
              <p:nvPr/>
            </p:nvSpPr>
            <p:spPr>
              <a:xfrm flipH="1">
                <a:off x="2896626" y="187427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49" name="Google Shape;25049;p57"/>
              <p:cNvSpPr/>
              <p:nvPr/>
            </p:nvSpPr>
            <p:spPr>
              <a:xfrm flipH="1">
                <a:off x="2473604" y="64392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50" name="Google Shape;25050;p57"/>
              <p:cNvSpPr/>
              <p:nvPr/>
            </p:nvSpPr>
            <p:spPr>
              <a:xfrm flipH="1">
                <a:off x="2131294" y="76583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51" name="Google Shape;25051;p57"/>
              <p:cNvSpPr/>
              <p:nvPr/>
            </p:nvSpPr>
            <p:spPr>
              <a:xfrm flipH="1">
                <a:off x="2004816" y="1150323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52" name="Google Shape;25052;p57"/>
              <p:cNvSpPr/>
              <p:nvPr/>
            </p:nvSpPr>
            <p:spPr>
              <a:xfrm>
                <a:off x="1218789" y="1144781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53" name="Google Shape;25053;p57"/>
              <p:cNvSpPr/>
              <p:nvPr/>
            </p:nvSpPr>
            <p:spPr>
              <a:xfrm>
                <a:off x="2465921" y="1265456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054" name="Google Shape;25054;p57"/>
            <p:cNvSpPr/>
            <p:nvPr/>
          </p:nvSpPr>
          <p:spPr>
            <a:xfrm rot="10800000">
              <a:off x="3465760" y="1210623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055" name="Google Shape;25055;p57"/>
            <p:cNvGrpSpPr/>
            <p:nvPr/>
          </p:nvGrpSpPr>
          <p:grpSpPr>
            <a:xfrm>
              <a:off x="3327013" y="140740"/>
              <a:ext cx="3964145" cy="1455821"/>
              <a:chOff x="3233388" y="140740"/>
              <a:chExt cx="3964145" cy="1455821"/>
            </a:xfrm>
          </p:grpSpPr>
          <p:sp>
            <p:nvSpPr>
              <p:cNvPr id="25056" name="Google Shape;25056;p57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57" name="Google Shape;25057;p57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58" name="Google Shape;25058;p57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59" name="Google Shape;25059;p57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60" name="Google Shape;25060;p57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61" name="Google Shape;25061;p57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62" name="Google Shape;25062;p57"/>
              <p:cNvSpPr/>
              <p:nvPr/>
            </p:nvSpPr>
            <p:spPr>
              <a:xfrm rot="10800000" flipH="1">
                <a:off x="5239937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63" name="Google Shape;25063;p57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64" name="Google Shape;25064;p57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65" name="Google Shape;25065;p57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66" name="Google Shape;25066;p57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67" name="Google Shape;25067;p57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68" name="Google Shape;25068;p57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69" name="Google Shape;25069;p57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70" name="Google Shape;25070;p57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71" name="Google Shape;25071;p57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72" name="Google Shape;25072;p57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73" name="Google Shape;25073;p57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74" name="Google Shape;25074;p57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75" name="Google Shape;25075;p57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76" name="Google Shape;25076;p57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77" name="Google Shape;25077;p57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78" name="Google Shape;25078;p57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79" name="Google Shape;25079;p57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80" name="Google Shape;25080;p57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81" name="Google Shape;25081;p57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082" name="Google Shape;25082;p57"/>
          <p:cNvGrpSpPr/>
          <p:nvPr/>
        </p:nvGrpSpPr>
        <p:grpSpPr>
          <a:xfrm rot="2871252" flipH="1">
            <a:off x="-245518" y="3148519"/>
            <a:ext cx="1240758" cy="665148"/>
            <a:chOff x="5206900" y="826150"/>
            <a:chExt cx="599275" cy="321250"/>
          </a:xfrm>
        </p:grpSpPr>
        <p:sp>
          <p:nvSpPr>
            <p:cNvPr id="25083" name="Google Shape;25083;p57"/>
            <p:cNvSpPr/>
            <p:nvPr/>
          </p:nvSpPr>
          <p:spPr>
            <a:xfrm>
              <a:off x="5206900" y="828950"/>
              <a:ext cx="25225" cy="25625"/>
            </a:xfrm>
            <a:custGeom>
              <a:avLst/>
              <a:gdLst/>
              <a:ahLst/>
              <a:cxnLst/>
              <a:rect l="l" t="t" r="r" b="b"/>
              <a:pathLst>
                <a:path w="1009" h="1025" extrusionOk="0">
                  <a:moveTo>
                    <a:pt x="1008" y="448"/>
                  </a:moveTo>
                  <a:cubicBezTo>
                    <a:pt x="1008" y="832"/>
                    <a:pt x="544" y="1024"/>
                    <a:pt x="272" y="752"/>
                  </a:cubicBezTo>
                  <a:cubicBezTo>
                    <a:pt x="0" y="480"/>
                    <a:pt x="192" y="0"/>
                    <a:pt x="576" y="0"/>
                  </a:cubicBezTo>
                  <a:cubicBezTo>
                    <a:pt x="816" y="0"/>
                    <a:pt x="1008" y="208"/>
                    <a:pt x="1008" y="44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4" name="Google Shape;25084;p57"/>
            <p:cNvSpPr/>
            <p:nvPr/>
          </p:nvSpPr>
          <p:spPr>
            <a:xfrm>
              <a:off x="5468125" y="1067750"/>
              <a:ext cx="25625" cy="25225"/>
            </a:xfrm>
            <a:custGeom>
              <a:avLst/>
              <a:gdLst/>
              <a:ahLst/>
              <a:cxnLst/>
              <a:rect l="l" t="t" r="r" b="b"/>
              <a:pathLst>
                <a:path w="1025" h="1009" extrusionOk="0">
                  <a:moveTo>
                    <a:pt x="1024" y="433"/>
                  </a:moveTo>
                  <a:cubicBezTo>
                    <a:pt x="1024" y="817"/>
                    <a:pt x="560" y="1009"/>
                    <a:pt x="288" y="737"/>
                  </a:cubicBezTo>
                  <a:cubicBezTo>
                    <a:pt x="0" y="465"/>
                    <a:pt x="208" y="1"/>
                    <a:pt x="592" y="1"/>
                  </a:cubicBezTo>
                  <a:cubicBezTo>
                    <a:pt x="832" y="1"/>
                    <a:pt x="1024" y="193"/>
                    <a:pt x="1024" y="43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5" name="Google Shape;25085;p57"/>
            <p:cNvSpPr/>
            <p:nvPr/>
          </p:nvSpPr>
          <p:spPr>
            <a:xfrm>
              <a:off x="5679325" y="1085750"/>
              <a:ext cx="25625" cy="25650"/>
            </a:xfrm>
            <a:custGeom>
              <a:avLst/>
              <a:gdLst/>
              <a:ahLst/>
              <a:cxnLst/>
              <a:rect l="l" t="t" r="r" b="b"/>
              <a:pathLst>
                <a:path w="1025" h="1026" extrusionOk="0">
                  <a:moveTo>
                    <a:pt x="1025" y="433"/>
                  </a:moveTo>
                  <a:cubicBezTo>
                    <a:pt x="1025" y="833"/>
                    <a:pt x="545" y="1025"/>
                    <a:pt x="273" y="753"/>
                  </a:cubicBezTo>
                  <a:cubicBezTo>
                    <a:pt x="1" y="481"/>
                    <a:pt x="193" y="1"/>
                    <a:pt x="577" y="1"/>
                  </a:cubicBezTo>
                  <a:cubicBezTo>
                    <a:pt x="817" y="1"/>
                    <a:pt x="1025" y="193"/>
                    <a:pt x="1025" y="43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6" name="Google Shape;25086;p57"/>
            <p:cNvSpPr/>
            <p:nvPr/>
          </p:nvSpPr>
          <p:spPr>
            <a:xfrm>
              <a:off x="5318900" y="877350"/>
              <a:ext cx="4425" cy="4425"/>
            </a:xfrm>
            <a:custGeom>
              <a:avLst/>
              <a:gdLst/>
              <a:ahLst/>
              <a:cxnLst/>
              <a:rect l="l" t="t" r="r" b="b"/>
              <a:pathLst>
                <a:path w="177" h="177" extrusionOk="0">
                  <a:moveTo>
                    <a:pt x="177" y="80"/>
                  </a:moveTo>
                  <a:cubicBezTo>
                    <a:pt x="177" y="128"/>
                    <a:pt x="145" y="176"/>
                    <a:pt x="97" y="176"/>
                  </a:cubicBezTo>
                  <a:cubicBezTo>
                    <a:pt x="49" y="176"/>
                    <a:pt x="1" y="128"/>
                    <a:pt x="1" y="80"/>
                  </a:cubicBezTo>
                  <a:cubicBezTo>
                    <a:pt x="1" y="32"/>
                    <a:pt x="49" y="0"/>
                    <a:pt x="97" y="0"/>
                  </a:cubicBezTo>
                  <a:cubicBezTo>
                    <a:pt x="145" y="0"/>
                    <a:pt x="177" y="32"/>
                    <a:pt x="177" y="8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7" name="Google Shape;25087;p57"/>
            <p:cNvSpPr/>
            <p:nvPr/>
          </p:nvSpPr>
          <p:spPr>
            <a:xfrm>
              <a:off x="5749725" y="1021350"/>
              <a:ext cx="6025" cy="6025"/>
            </a:xfrm>
            <a:custGeom>
              <a:avLst/>
              <a:gdLst/>
              <a:ahLst/>
              <a:cxnLst/>
              <a:rect l="l" t="t" r="r" b="b"/>
              <a:pathLst>
                <a:path w="241" h="241" extrusionOk="0">
                  <a:moveTo>
                    <a:pt x="241" y="97"/>
                  </a:moveTo>
                  <a:cubicBezTo>
                    <a:pt x="241" y="241"/>
                    <a:pt x="1" y="1"/>
                    <a:pt x="145" y="1"/>
                  </a:cubicBezTo>
                  <a:cubicBezTo>
                    <a:pt x="193" y="1"/>
                    <a:pt x="225" y="49"/>
                    <a:pt x="241" y="9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8" name="Google Shape;25088;p57"/>
            <p:cNvSpPr/>
            <p:nvPr/>
          </p:nvSpPr>
          <p:spPr>
            <a:xfrm>
              <a:off x="5527725" y="874950"/>
              <a:ext cx="6025" cy="6025"/>
            </a:xfrm>
            <a:custGeom>
              <a:avLst/>
              <a:gdLst/>
              <a:ahLst/>
              <a:cxnLst/>
              <a:rect l="l" t="t" r="r" b="b"/>
              <a:pathLst>
                <a:path w="241" h="241" extrusionOk="0">
                  <a:moveTo>
                    <a:pt x="240" y="96"/>
                  </a:moveTo>
                  <a:cubicBezTo>
                    <a:pt x="240" y="240"/>
                    <a:pt x="0" y="0"/>
                    <a:pt x="144" y="0"/>
                  </a:cubicBezTo>
                  <a:cubicBezTo>
                    <a:pt x="192" y="0"/>
                    <a:pt x="240" y="48"/>
                    <a:pt x="240" y="9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9" name="Google Shape;25089;p57"/>
            <p:cNvSpPr/>
            <p:nvPr/>
          </p:nvSpPr>
          <p:spPr>
            <a:xfrm>
              <a:off x="5418900" y="861350"/>
              <a:ext cx="6025" cy="5625"/>
            </a:xfrm>
            <a:custGeom>
              <a:avLst/>
              <a:gdLst/>
              <a:ahLst/>
              <a:cxnLst/>
              <a:rect l="l" t="t" r="r" b="b"/>
              <a:pathLst>
                <a:path w="241" h="225" extrusionOk="0">
                  <a:moveTo>
                    <a:pt x="241" y="64"/>
                  </a:moveTo>
                  <a:cubicBezTo>
                    <a:pt x="241" y="112"/>
                    <a:pt x="225" y="160"/>
                    <a:pt x="177" y="176"/>
                  </a:cubicBezTo>
                  <a:cubicBezTo>
                    <a:pt x="49" y="224"/>
                    <a:pt x="1" y="32"/>
                    <a:pt x="129" y="16"/>
                  </a:cubicBezTo>
                  <a:cubicBezTo>
                    <a:pt x="177" y="0"/>
                    <a:pt x="225" y="16"/>
                    <a:pt x="241" y="6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0" name="Google Shape;25090;p57"/>
            <p:cNvSpPr/>
            <p:nvPr/>
          </p:nvSpPr>
          <p:spPr>
            <a:xfrm>
              <a:off x="5634925" y="986150"/>
              <a:ext cx="12025" cy="12025"/>
            </a:xfrm>
            <a:custGeom>
              <a:avLst/>
              <a:gdLst/>
              <a:ahLst/>
              <a:cxnLst/>
              <a:rect l="l" t="t" r="r" b="b"/>
              <a:pathLst>
                <a:path w="481" h="481" extrusionOk="0">
                  <a:moveTo>
                    <a:pt x="481" y="209"/>
                  </a:moveTo>
                  <a:cubicBezTo>
                    <a:pt x="481" y="385"/>
                    <a:pt x="257" y="481"/>
                    <a:pt x="129" y="353"/>
                  </a:cubicBezTo>
                  <a:cubicBezTo>
                    <a:pt x="1" y="225"/>
                    <a:pt x="97" y="1"/>
                    <a:pt x="273" y="1"/>
                  </a:cubicBezTo>
                  <a:cubicBezTo>
                    <a:pt x="385" y="1"/>
                    <a:pt x="481" y="97"/>
                    <a:pt x="481" y="20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1" name="Google Shape;25091;p57"/>
            <p:cNvSpPr/>
            <p:nvPr/>
          </p:nvSpPr>
          <p:spPr>
            <a:xfrm>
              <a:off x="5717725" y="1135775"/>
              <a:ext cx="11625" cy="11625"/>
            </a:xfrm>
            <a:custGeom>
              <a:avLst/>
              <a:gdLst/>
              <a:ahLst/>
              <a:cxnLst/>
              <a:rect l="l" t="t" r="r" b="b"/>
              <a:pathLst>
                <a:path w="465" h="465" extrusionOk="0">
                  <a:moveTo>
                    <a:pt x="465" y="192"/>
                  </a:moveTo>
                  <a:cubicBezTo>
                    <a:pt x="465" y="368"/>
                    <a:pt x="257" y="464"/>
                    <a:pt x="129" y="336"/>
                  </a:cubicBezTo>
                  <a:cubicBezTo>
                    <a:pt x="1" y="208"/>
                    <a:pt x="81" y="0"/>
                    <a:pt x="273" y="0"/>
                  </a:cubicBezTo>
                  <a:cubicBezTo>
                    <a:pt x="385" y="0"/>
                    <a:pt x="465" y="80"/>
                    <a:pt x="465" y="19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2" name="Google Shape;25092;p57"/>
            <p:cNvSpPr/>
            <p:nvPr/>
          </p:nvSpPr>
          <p:spPr>
            <a:xfrm>
              <a:off x="5316900" y="997350"/>
              <a:ext cx="11625" cy="12025"/>
            </a:xfrm>
            <a:custGeom>
              <a:avLst/>
              <a:gdLst/>
              <a:ahLst/>
              <a:cxnLst/>
              <a:rect l="l" t="t" r="r" b="b"/>
              <a:pathLst>
                <a:path w="465" h="481" extrusionOk="0">
                  <a:moveTo>
                    <a:pt x="465" y="209"/>
                  </a:moveTo>
                  <a:cubicBezTo>
                    <a:pt x="465" y="385"/>
                    <a:pt x="257" y="481"/>
                    <a:pt x="129" y="353"/>
                  </a:cubicBezTo>
                  <a:cubicBezTo>
                    <a:pt x="1" y="225"/>
                    <a:pt x="81" y="1"/>
                    <a:pt x="273" y="1"/>
                  </a:cubicBezTo>
                  <a:cubicBezTo>
                    <a:pt x="369" y="1"/>
                    <a:pt x="465" y="97"/>
                    <a:pt x="465" y="20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3" name="Google Shape;25093;p57"/>
            <p:cNvSpPr/>
            <p:nvPr/>
          </p:nvSpPr>
          <p:spPr>
            <a:xfrm>
              <a:off x="5331700" y="1124575"/>
              <a:ext cx="12025" cy="11625"/>
            </a:xfrm>
            <a:custGeom>
              <a:avLst/>
              <a:gdLst/>
              <a:ahLst/>
              <a:cxnLst/>
              <a:rect l="l" t="t" r="r" b="b"/>
              <a:pathLst>
                <a:path w="481" h="465" extrusionOk="0">
                  <a:moveTo>
                    <a:pt x="481" y="208"/>
                  </a:moveTo>
                  <a:cubicBezTo>
                    <a:pt x="481" y="384"/>
                    <a:pt x="257" y="464"/>
                    <a:pt x="129" y="352"/>
                  </a:cubicBezTo>
                  <a:cubicBezTo>
                    <a:pt x="1" y="224"/>
                    <a:pt x="97" y="0"/>
                    <a:pt x="273" y="0"/>
                  </a:cubicBezTo>
                  <a:cubicBezTo>
                    <a:pt x="385" y="0"/>
                    <a:pt x="481" y="96"/>
                    <a:pt x="481" y="20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4" name="Google Shape;25094;p57"/>
            <p:cNvSpPr/>
            <p:nvPr/>
          </p:nvSpPr>
          <p:spPr>
            <a:xfrm>
              <a:off x="5794150" y="906150"/>
              <a:ext cx="12025" cy="12025"/>
            </a:xfrm>
            <a:custGeom>
              <a:avLst/>
              <a:gdLst/>
              <a:ahLst/>
              <a:cxnLst/>
              <a:rect l="l" t="t" r="r" b="b"/>
              <a:pathLst>
                <a:path w="481" h="481" extrusionOk="0">
                  <a:moveTo>
                    <a:pt x="480" y="208"/>
                  </a:moveTo>
                  <a:cubicBezTo>
                    <a:pt x="480" y="384"/>
                    <a:pt x="256" y="480"/>
                    <a:pt x="128" y="352"/>
                  </a:cubicBezTo>
                  <a:cubicBezTo>
                    <a:pt x="0" y="224"/>
                    <a:pt x="96" y="0"/>
                    <a:pt x="272" y="0"/>
                  </a:cubicBezTo>
                  <a:cubicBezTo>
                    <a:pt x="384" y="0"/>
                    <a:pt x="480" y="96"/>
                    <a:pt x="480" y="20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5" name="Google Shape;25095;p57"/>
            <p:cNvSpPr/>
            <p:nvPr/>
          </p:nvSpPr>
          <p:spPr>
            <a:xfrm>
              <a:off x="5290500" y="924950"/>
              <a:ext cx="11625" cy="11625"/>
            </a:xfrm>
            <a:custGeom>
              <a:avLst/>
              <a:gdLst/>
              <a:ahLst/>
              <a:cxnLst/>
              <a:rect l="l" t="t" r="r" b="b"/>
              <a:pathLst>
                <a:path w="465" h="465" extrusionOk="0">
                  <a:moveTo>
                    <a:pt x="465" y="193"/>
                  </a:moveTo>
                  <a:cubicBezTo>
                    <a:pt x="465" y="369"/>
                    <a:pt x="257" y="465"/>
                    <a:pt x="129" y="337"/>
                  </a:cubicBezTo>
                  <a:cubicBezTo>
                    <a:pt x="1" y="209"/>
                    <a:pt x="97" y="0"/>
                    <a:pt x="273" y="0"/>
                  </a:cubicBezTo>
                  <a:cubicBezTo>
                    <a:pt x="385" y="0"/>
                    <a:pt x="465" y="81"/>
                    <a:pt x="465" y="19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6" name="Google Shape;25096;p57"/>
            <p:cNvSpPr/>
            <p:nvPr/>
          </p:nvSpPr>
          <p:spPr>
            <a:xfrm>
              <a:off x="5680925" y="826150"/>
              <a:ext cx="43225" cy="43225"/>
            </a:xfrm>
            <a:custGeom>
              <a:avLst/>
              <a:gdLst/>
              <a:ahLst/>
              <a:cxnLst/>
              <a:rect l="l" t="t" r="r" b="b"/>
              <a:pathLst>
                <a:path w="1729" h="1729" extrusionOk="0">
                  <a:moveTo>
                    <a:pt x="865" y="1728"/>
                  </a:moveTo>
                  <a:lnTo>
                    <a:pt x="865" y="1728"/>
                  </a:lnTo>
                  <a:cubicBezTo>
                    <a:pt x="865" y="1248"/>
                    <a:pt x="481" y="864"/>
                    <a:pt x="1" y="864"/>
                  </a:cubicBezTo>
                  <a:lnTo>
                    <a:pt x="1" y="864"/>
                  </a:lnTo>
                  <a:cubicBezTo>
                    <a:pt x="481" y="864"/>
                    <a:pt x="865" y="480"/>
                    <a:pt x="865" y="0"/>
                  </a:cubicBezTo>
                  <a:lnTo>
                    <a:pt x="865" y="0"/>
                  </a:lnTo>
                  <a:cubicBezTo>
                    <a:pt x="865" y="480"/>
                    <a:pt x="1265" y="864"/>
                    <a:pt x="1729" y="864"/>
                  </a:cubicBezTo>
                  <a:lnTo>
                    <a:pt x="1729" y="864"/>
                  </a:lnTo>
                  <a:cubicBezTo>
                    <a:pt x="1265" y="864"/>
                    <a:pt x="865" y="1248"/>
                    <a:pt x="865" y="172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097" name="Google Shape;25097;p57"/>
          <p:cNvGrpSpPr/>
          <p:nvPr/>
        </p:nvGrpSpPr>
        <p:grpSpPr>
          <a:xfrm rot="6433525" flipH="1">
            <a:off x="1366373" y="4081001"/>
            <a:ext cx="1240716" cy="665175"/>
            <a:chOff x="5206900" y="826150"/>
            <a:chExt cx="599275" cy="321250"/>
          </a:xfrm>
        </p:grpSpPr>
        <p:sp>
          <p:nvSpPr>
            <p:cNvPr id="25098" name="Google Shape;25098;p57"/>
            <p:cNvSpPr/>
            <p:nvPr/>
          </p:nvSpPr>
          <p:spPr>
            <a:xfrm>
              <a:off x="5206900" y="828950"/>
              <a:ext cx="25225" cy="25625"/>
            </a:xfrm>
            <a:custGeom>
              <a:avLst/>
              <a:gdLst/>
              <a:ahLst/>
              <a:cxnLst/>
              <a:rect l="l" t="t" r="r" b="b"/>
              <a:pathLst>
                <a:path w="1009" h="1025" extrusionOk="0">
                  <a:moveTo>
                    <a:pt x="1008" y="448"/>
                  </a:moveTo>
                  <a:cubicBezTo>
                    <a:pt x="1008" y="832"/>
                    <a:pt x="544" y="1024"/>
                    <a:pt x="272" y="752"/>
                  </a:cubicBezTo>
                  <a:cubicBezTo>
                    <a:pt x="0" y="480"/>
                    <a:pt x="192" y="0"/>
                    <a:pt x="576" y="0"/>
                  </a:cubicBezTo>
                  <a:cubicBezTo>
                    <a:pt x="816" y="0"/>
                    <a:pt x="1008" y="208"/>
                    <a:pt x="1008" y="44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9" name="Google Shape;25099;p57"/>
            <p:cNvSpPr/>
            <p:nvPr/>
          </p:nvSpPr>
          <p:spPr>
            <a:xfrm>
              <a:off x="5468125" y="1067750"/>
              <a:ext cx="25625" cy="25225"/>
            </a:xfrm>
            <a:custGeom>
              <a:avLst/>
              <a:gdLst/>
              <a:ahLst/>
              <a:cxnLst/>
              <a:rect l="l" t="t" r="r" b="b"/>
              <a:pathLst>
                <a:path w="1025" h="1009" extrusionOk="0">
                  <a:moveTo>
                    <a:pt x="1024" y="433"/>
                  </a:moveTo>
                  <a:cubicBezTo>
                    <a:pt x="1024" y="817"/>
                    <a:pt x="560" y="1009"/>
                    <a:pt x="288" y="737"/>
                  </a:cubicBezTo>
                  <a:cubicBezTo>
                    <a:pt x="0" y="465"/>
                    <a:pt x="208" y="1"/>
                    <a:pt x="592" y="1"/>
                  </a:cubicBezTo>
                  <a:cubicBezTo>
                    <a:pt x="832" y="1"/>
                    <a:pt x="1024" y="193"/>
                    <a:pt x="1024" y="43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0" name="Google Shape;25100;p57"/>
            <p:cNvSpPr/>
            <p:nvPr/>
          </p:nvSpPr>
          <p:spPr>
            <a:xfrm>
              <a:off x="5679325" y="1085750"/>
              <a:ext cx="25625" cy="25650"/>
            </a:xfrm>
            <a:custGeom>
              <a:avLst/>
              <a:gdLst/>
              <a:ahLst/>
              <a:cxnLst/>
              <a:rect l="l" t="t" r="r" b="b"/>
              <a:pathLst>
                <a:path w="1025" h="1026" extrusionOk="0">
                  <a:moveTo>
                    <a:pt x="1025" y="433"/>
                  </a:moveTo>
                  <a:cubicBezTo>
                    <a:pt x="1025" y="833"/>
                    <a:pt x="545" y="1025"/>
                    <a:pt x="273" y="753"/>
                  </a:cubicBezTo>
                  <a:cubicBezTo>
                    <a:pt x="1" y="481"/>
                    <a:pt x="193" y="1"/>
                    <a:pt x="577" y="1"/>
                  </a:cubicBezTo>
                  <a:cubicBezTo>
                    <a:pt x="817" y="1"/>
                    <a:pt x="1025" y="193"/>
                    <a:pt x="1025" y="43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1" name="Google Shape;25101;p57"/>
            <p:cNvSpPr/>
            <p:nvPr/>
          </p:nvSpPr>
          <p:spPr>
            <a:xfrm>
              <a:off x="5318900" y="877350"/>
              <a:ext cx="4425" cy="4425"/>
            </a:xfrm>
            <a:custGeom>
              <a:avLst/>
              <a:gdLst/>
              <a:ahLst/>
              <a:cxnLst/>
              <a:rect l="l" t="t" r="r" b="b"/>
              <a:pathLst>
                <a:path w="177" h="177" extrusionOk="0">
                  <a:moveTo>
                    <a:pt x="177" y="80"/>
                  </a:moveTo>
                  <a:cubicBezTo>
                    <a:pt x="177" y="128"/>
                    <a:pt x="145" y="176"/>
                    <a:pt x="97" y="176"/>
                  </a:cubicBezTo>
                  <a:cubicBezTo>
                    <a:pt x="49" y="176"/>
                    <a:pt x="1" y="128"/>
                    <a:pt x="1" y="80"/>
                  </a:cubicBezTo>
                  <a:cubicBezTo>
                    <a:pt x="1" y="32"/>
                    <a:pt x="49" y="0"/>
                    <a:pt x="97" y="0"/>
                  </a:cubicBezTo>
                  <a:cubicBezTo>
                    <a:pt x="145" y="0"/>
                    <a:pt x="177" y="32"/>
                    <a:pt x="177" y="8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2" name="Google Shape;25102;p57"/>
            <p:cNvSpPr/>
            <p:nvPr/>
          </p:nvSpPr>
          <p:spPr>
            <a:xfrm>
              <a:off x="5749725" y="1021350"/>
              <a:ext cx="6025" cy="6025"/>
            </a:xfrm>
            <a:custGeom>
              <a:avLst/>
              <a:gdLst/>
              <a:ahLst/>
              <a:cxnLst/>
              <a:rect l="l" t="t" r="r" b="b"/>
              <a:pathLst>
                <a:path w="241" h="241" extrusionOk="0">
                  <a:moveTo>
                    <a:pt x="241" y="97"/>
                  </a:moveTo>
                  <a:cubicBezTo>
                    <a:pt x="241" y="241"/>
                    <a:pt x="1" y="1"/>
                    <a:pt x="145" y="1"/>
                  </a:cubicBezTo>
                  <a:cubicBezTo>
                    <a:pt x="193" y="1"/>
                    <a:pt x="225" y="49"/>
                    <a:pt x="241" y="9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3" name="Google Shape;25103;p57"/>
            <p:cNvSpPr/>
            <p:nvPr/>
          </p:nvSpPr>
          <p:spPr>
            <a:xfrm>
              <a:off x="5527725" y="874950"/>
              <a:ext cx="6025" cy="6025"/>
            </a:xfrm>
            <a:custGeom>
              <a:avLst/>
              <a:gdLst/>
              <a:ahLst/>
              <a:cxnLst/>
              <a:rect l="l" t="t" r="r" b="b"/>
              <a:pathLst>
                <a:path w="241" h="241" extrusionOk="0">
                  <a:moveTo>
                    <a:pt x="240" y="96"/>
                  </a:moveTo>
                  <a:cubicBezTo>
                    <a:pt x="240" y="240"/>
                    <a:pt x="0" y="0"/>
                    <a:pt x="144" y="0"/>
                  </a:cubicBezTo>
                  <a:cubicBezTo>
                    <a:pt x="192" y="0"/>
                    <a:pt x="240" y="48"/>
                    <a:pt x="240" y="9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4" name="Google Shape;25104;p57"/>
            <p:cNvSpPr/>
            <p:nvPr/>
          </p:nvSpPr>
          <p:spPr>
            <a:xfrm>
              <a:off x="5418900" y="861350"/>
              <a:ext cx="6025" cy="5625"/>
            </a:xfrm>
            <a:custGeom>
              <a:avLst/>
              <a:gdLst/>
              <a:ahLst/>
              <a:cxnLst/>
              <a:rect l="l" t="t" r="r" b="b"/>
              <a:pathLst>
                <a:path w="241" h="225" extrusionOk="0">
                  <a:moveTo>
                    <a:pt x="241" y="64"/>
                  </a:moveTo>
                  <a:cubicBezTo>
                    <a:pt x="241" y="112"/>
                    <a:pt x="225" y="160"/>
                    <a:pt x="177" y="176"/>
                  </a:cubicBezTo>
                  <a:cubicBezTo>
                    <a:pt x="49" y="224"/>
                    <a:pt x="1" y="32"/>
                    <a:pt x="129" y="16"/>
                  </a:cubicBezTo>
                  <a:cubicBezTo>
                    <a:pt x="177" y="0"/>
                    <a:pt x="225" y="16"/>
                    <a:pt x="241" y="6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5" name="Google Shape;25105;p57"/>
            <p:cNvSpPr/>
            <p:nvPr/>
          </p:nvSpPr>
          <p:spPr>
            <a:xfrm>
              <a:off x="5634925" y="986150"/>
              <a:ext cx="12025" cy="12025"/>
            </a:xfrm>
            <a:custGeom>
              <a:avLst/>
              <a:gdLst/>
              <a:ahLst/>
              <a:cxnLst/>
              <a:rect l="l" t="t" r="r" b="b"/>
              <a:pathLst>
                <a:path w="481" h="481" extrusionOk="0">
                  <a:moveTo>
                    <a:pt x="481" y="209"/>
                  </a:moveTo>
                  <a:cubicBezTo>
                    <a:pt x="481" y="385"/>
                    <a:pt x="257" y="481"/>
                    <a:pt x="129" y="353"/>
                  </a:cubicBezTo>
                  <a:cubicBezTo>
                    <a:pt x="1" y="225"/>
                    <a:pt x="97" y="1"/>
                    <a:pt x="273" y="1"/>
                  </a:cubicBezTo>
                  <a:cubicBezTo>
                    <a:pt x="385" y="1"/>
                    <a:pt x="481" y="97"/>
                    <a:pt x="481" y="20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6" name="Google Shape;25106;p57"/>
            <p:cNvSpPr/>
            <p:nvPr/>
          </p:nvSpPr>
          <p:spPr>
            <a:xfrm>
              <a:off x="5717725" y="1135775"/>
              <a:ext cx="11625" cy="11625"/>
            </a:xfrm>
            <a:custGeom>
              <a:avLst/>
              <a:gdLst/>
              <a:ahLst/>
              <a:cxnLst/>
              <a:rect l="l" t="t" r="r" b="b"/>
              <a:pathLst>
                <a:path w="465" h="465" extrusionOk="0">
                  <a:moveTo>
                    <a:pt x="465" y="192"/>
                  </a:moveTo>
                  <a:cubicBezTo>
                    <a:pt x="465" y="368"/>
                    <a:pt x="257" y="464"/>
                    <a:pt x="129" y="336"/>
                  </a:cubicBezTo>
                  <a:cubicBezTo>
                    <a:pt x="1" y="208"/>
                    <a:pt x="81" y="0"/>
                    <a:pt x="273" y="0"/>
                  </a:cubicBezTo>
                  <a:cubicBezTo>
                    <a:pt x="385" y="0"/>
                    <a:pt x="465" y="80"/>
                    <a:pt x="465" y="19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7" name="Google Shape;25107;p57"/>
            <p:cNvSpPr/>
            <p:nvPr/>
          </p:nvSpPr>
          <p:spPr>
            <a:xfrm>
              <a:off x="5316900" y="997350"/>
              <a:ext cx="11625" cy="12025"/>
            </a:xfrm>
            <a:custGeom>
              <a:avLst/>
              <a:gdLst/>
              <a:ahLst/>
              <a:cxnLst/>
              <a:rect l="l" t="t" r="r" b="b"/>
              <a:pathLst>
                <a:path w="465" h="481" extrusionOk="0">
                  <a:moveTo>
                    <a:pt x="465" y="209"/>
                  </a:moveTo>
                  <a:cubicBezTo>
                    <a:pt x="465" y="385"/>
                    <a:pt x="257" y="481"/>
                    <a:pt x="129" y="353"/>
                  </a:cubicBezTo>
                  <a:cubicBezTo>
                    <a:pt x="1" y="225"/>
                    <a:pt x="81" y="1"/>
                    <a:pt x="273" y="1"/>
                  </a:cubicBezTo>
                  <a:cubicBezTo>
                    <a:pt x="369" y="1"/>
                    <a:pt x="465" y="97"/>
                    <a:pt x="465" y="20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8" name="Google Shape;25108;p57"/>
            <p:cNvSpPr/>
            <p:nvPr/>
          </p:nvSpPr>
          <p:spPr>
            <a:xfrm>
              <a:off x="5331700" y="1124575"/>
              <a:ext cx="12025" cy="11625"/>
            </a:xfrm>
            <a:custGeom>
              <a:avLst/>
              <a:gdLst/>
              <a:ahLst/>
              <a:cxnLst/>
              <a:rect l="l" t="t" r="r" b="b"/>
              <a:pathLst>
                <a:path w="481" h="465" extrusionOk="0">
                  <a:moveTo>
                    <a:pt x="481" y="208"/>
                  </a:moveTo>
                  <a:cubicBezTo>
                    <a:pt x="481" y="384"/>
                    <a:pt x="257" y="464"/>
                    <a:pt x="129" y="352"/>
                  </a:cubicBezTo>
                  <a:cubicBezTo>
                    <a:pt x="1" y="224"/>
                    <a:pt x="97" y="0"/>
                    <a:pt x="273" y="0"/>
                  </a:cubicBezTo>
                  <a:cubicBezTo>
                    <a:pt x="385" y="0"/>
                    <a:pt x="481" y="96"/>
                    <a:pt x="481" y="20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9" name="Google Shape;25109;p57"/>
            <p:cNvSpPr/>
            <p:nvPr/>
          </p:nvSpPr>
          <p:spPr>
            <a:xfrm>
              <a:off x="5794150" y="906150"/>
              <a:ext cx="12025" cy="12025"/>
            </a:xfrm>
            <a:custGeom>
              <a:avLst/>
              <a:gdLst/>
              <a:ahLst/>
              <a:cxnLst/>
              <a:rect l="l" t="t" r="r" b="b"/>
              <a:pathLst>
                <a:path w="481" h="481" extrusionOk="0">
                  <a:moveTo>
                    <a:pt x="480" y="208"/>
                  </a:moveTo>
                  <a:cubicBezTo>
                    <a:pt x="480" y="384"/>
                    <a:pt x="256" y="480"/>
                    <a:pt x="128" y="352"/>
                  </a:cubicBezTo>
                  <a:cubicBezTo>
                    <a:pt x="0" y="224"/>
                    <a:pt x="96" y="0"/>
                    <a:pt x="272" y="0"/>
                  </a:cubicBezTo>
                  <a:cubicBezTo>
                    <a:pt x="384" y="0"/>
                    <a:pt x="480" y="96"/>
                    <a:pt x="480" y="20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0" name="Google Shape;25110;p57"/>
            <p:cNvSpPr/>
            <p:nvPr/>
          </p:nvSpPr>
          <p:spPr>
            <a:xfrm>
              <a:off x="5290500" y="924950"/>
              <a:ext cx="11625" cy="11625"/>
            </a:xfrm>
            <a:custGeom>
              <a:avLst/>
              <a:gdLst/>
              <a:ahLst/>
              <a:cxnLst/>
              <a:rect l="l" t="t" r="r" b="b"/>
              <a:pathLst>
                <a:path w="465" h="465" extrusionOk="0">
                  <a:moveTo>
                    <a:pt x="465" y="193"/>
                  </a:moveTo>
                  <a:cubicBezTo>
                    <a:pt x="465" y="369"/>
                    <a:pt x="257" y="465"/>
                    <a:pt x="129" y="337"/>
                  </a:cubicBezTo>
                  <a:cubicBezTo>
                    <a:pt x="1" y="209"/>
                    <a:pt x="97" y="0"/>
                    <a:pt x="273" y="0"/>
                  </a:cubicBezTo>
                  <a:cubicBezTo>
                    <a:pt x="385" y="0"/>
                    <a:pt x="465" y="81"/>
                    <a:pt x="465" y="19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1" name="Google Shape;25111;p57"/>
            <p:cNvSpPr/>
            <p:nvPr/>
          </p:nvSpPr>
          <p:spPr>
            <a:xfrm>
              <a:off x="5680925" y="826150"/>
              <a:ext cx="43225" cy="43225"/>
            </a:xfrm>
            <a:custGeom>
              <a:avLst/>
              <a:gdLst/>
              <a:ahLst/>
              <a:cxnLst/>
              <a:rect l="l" t="t" r="r" b="b"/>
              <a:pathLst>
                <a:path w="1729" h="1729" extrusionOk="0">
                  <a:moveTo>
                    <a:pt x="865" y="1728"/>
                  </a:moveTo>
                  <a:lnTo>
                    <a:pt x="865" y="1728"/>
                  </a:lnTo>
                  <a:cubicBezTo>
                    <a:pt x="865" y="1248"/>
                    <a:pt x="481" y="864"/>
                    <a:pt x="1" y="864"/>
                  </a:cubicBezTo>
                  <a:lnTo>
                    <a:pt x="1" y="864"/>
                  </a:lnTo>
                  <a:cubicBezTo>
                    <a:pt x="481" y="864"/>
                    <a:pt x="865" y="480"/>
                    <a:pt x="865" y="0"/>
                  </a:cubicBezTo>
                  <a:lnTo>
                    <a:pt x="865" y="0"/>
                  </a:lnTo>
                  <a:cubicBezTo>
                    <a:pt x="865" y="480"/>
                    <a:pt x="1265" y="864"/>
                    <a:pt x="1729" y="864"/>
                  </a:cubicBezTo>
                  <a:lnTo>
                    <a:pt x="1729" y="864"/>
                  </a:lnTo>
                  <a:cubicBezTo>
                    <a:pt x="1265" y="864"/>
                    <a:pt x="865" y="1248"/>
                    <a:pt x="865" y="172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12" name="Google Shape;25112;p57"/>
          <p:cNvGrpSpPr/>
          <p:nvPr/>
        </p:nvGrpSpPr>
        <p:grpSpPr>
          <a:xfrm rot="-9943409">
            <a:off x="1263956" y="3737276"/>
            <a:ext cx="1240826" cy="665092"/>
            <a:chOff x="5206900" y="826150"/>
            <a:chExt cx="599275" cy="321250"/>
          </a:xfrm>
        </p:grpSpPr>
        <p:sp>
          <p:nvSpPr>
            <p:cNvPr id="25113" name="Google Shape;25113;p57"/>
            <p:cNvSpPr/>
            <p:nvPr/>
          </p:nvSpPr>
          <p:spPr>
            <a:xfrm>
              <a:off x="5206900" y="828950"/>
              <a:ext cx="25225" cy="25625"/>
            </a:xfrm>
            <a:custGeom>
              <a:avLst/>
              <a:gdLst/>
              <a:ahLst/>
              <a:cxnLst/>
              <a:rect l="l" t="t" r="r" b="b"/>
              <a:pathLst>
                <a:path w="1009" h="1025" extrusionOk="0">
                  <a:moveTo>
                    <a:pt x="1008" y="448"/>
                  </a:moveTo>
                  <a:cubicBezTo>
                    <a:pt x="1008" y="832"/>
                    <a:pt x="544" y="1024"/>
                    <a:pt x="272" y="752"/>
                  </a:cubicBezTo>
                  <a:cubicBezTo>
                    <a:pt x="0" y="480"/>
                    <a:pt x="192" y="0"/>
                    <a:pt x="576" y="0"/>
                  </a:cubicBezTo>
                  <a:cubicBezTo>
                    <a:pt x="816" y="0"/>
                    <a:pt x="1008" y="208"/>
                    <a:pt x="1008" y="44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4" name="Google Shape;25114;p57"/>
            <p:cNvSpPr/>
            <p:nvPr/>
          </p:nvSpPr>
          <p:spPr>
            <a:xfrm>
              <a:off x="5468125" y="1067750"/>
              <a:ext cx="25625" cy="25225"/>
            </a:xfrm>
            <a:custGeom>
              <a:avLst/>
              <a:gdLst/>
              <a:ahLst/>
              <a:cxnLst/>
              <a:rect l="l" t="t" r="r" b="b"/>
              <a:pathLst>
                <a:path w="1025" h="1009" extrusionOk="0">
                  <a:moveTo>
                    <a:pt x="1024" y="433"/>
                  </a:moveTo>
                  <a:cubicBezTo>
                    <a:pt x="1024" y="817"/>
                    <a:pt x="560" y="1009"/>
                    <a:pt x="288" y="737"/>
                  </a:cubicBezTo>
                  <a:cubicBezTo>
                    <a:pt x="0" y="465"/>
                    <a:pt x="208" y="1"/>
                    <a:pt x="592" y="1"/>
                  </a:cubicBezTo>
                  <a:cubicBezTo>
                    <a:pt x="832" y="1"/>
                    <a:pt x="1024" y="193"/>
                    <a:pt x="1024" y="43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5" name="Google Shape;25115;p57"/>
            <p:cNvSpPr/>
            <p:nvPr/>
          </p:nvSpPr>
          <p:spPr>
            <a:xfrm>
              <a:off x="5679325" y="1085750"/>
              <a:ext cx="25625" cy="25650"/>
            </a:xfrm>
            <a:custGeom>
              <a:avLst/>
              <a:gdLst/>
              <a:ahLst/>
              <a:cxnLst/>
              <a:rect l="l" t="t" r="r" b="b"/>
              <a:pathLst>
                <a:path w="1025" h="1026" extrusionOk="0">
                  <a:moveTo>
                    <a:pt x="1025" y="433"/>
                  </a:moveTo>
                  <a:cubicBezTo>
                    <a:pt x="1025" y="833"/>
                    <a:pt x="545" y="1025"/>
                    <a:pt x="273" y="753"/>
                  </a:cubicBezTo>
                  <a:cubicBezTo>
                    <a:pt x="1" y="481"/>
                    <a:pt x="193" y="1"/>
                    <a:pt x="577" y="1"/>
                  </a:cubicBezTo>
                  <a:cubicBezTo>
                    <a:pt x="817" y="1"/>
                    <a:pt x="1025" y="193"/>
                    <a:pt x="1025" y="43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6" name="Google Shape;25116;p57"/>
            <p:cNvSpPr/>
            <p:nvPr/>
          </p:nvSpPr>
          <p:spPr>
            <a:xfrm>
              <a:off x="5318900" y="877350"/>
              <a:ext cx="4425" cy="4425"/>
            </a:xfrm>
            <a:custGeom>
              <a:avLst/>
              <a:gdLst/>
              <a:ahLst/>
              <a:cxnLst/>
              <a:rect l="l" t="t" r="r" b="b"/>
              <a:pathLst>
                <a:path w="177" h="177" extrusionOk="0">
                  <a:moveTo>
                    <a:pt x="177" y="80"/>
                  </a:moveTo>
                  <a:cubicBezTo>
                    <a:pt x="177" y="128"/>
                    <a:pt x="145" y="176"/>
                    <a:pt x="97" y="176"/>
                  </a:cubicBezTo>
                  <a:cubicBezTo>
                    <a:pt x="49" y="176"/>
                    <a:pt x="1" y="128"/>
                    <a:pt x="1" y="80"/>
                  </a:cubicBezTo>
                  <a:cubicBezTo>
                    <a:pt x="1" y="32"/>
                    <a:pt x="49" y="0"/>
                    <a:pt x="97" y="0"/>
                  </a:cubicBezTo>
                  <a:cubicBezTo>
                    <a:pt x="145" y="0"/>
                    <a:pt x="177" y="32"/>
                    <a:pt x="177" y="8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7" name="Google Shape;25117;p57"/>
            <p:cNvSpPr/>
            <p:nvPr/>
          </p:nvSpPr>
          <p:spPr>
            <a:xfrm>
              <a:off x="5749725" y="1021350"/>
              <a:ext cx="6025" cy="6025"/>
            </a:xfrm>
            <a:custGeom>
              <a:avLst/>
              <a:gdLst/>
              <a:ahLst/>
              <a:cxnLst/>
              <a:rect l="l" t="t" r="r" b="b"/>
              <a:pathLst>
                <a:path w="241" h="241" extrusionOk="0">
                  <a:moveTo>
                    <a:pt x="241" y="97"/>
                  </a:moveTo>
                  <a:cubicBezTo>
                    <a:pt x="241" y="241"/>
                    <a:pt x="1" y="1"/>
                    <a:pt x="145" y="1"/>
                  </a:cubicBezTo>
                  <a:cubicBezTo>
                    <a:pt x="193" y="1"/>
                    <a:pt x="225" y="49"/>
                    <a:pt x="241" y="9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8" name="Google Shape;25118;p57"/>
            <p:cNvSpPr/>
            <p:nvPr/>
          </p:nvSpPr>
          <p:spPr>
            <a:xfrm>
              <a:off x="5527725" y="874950"/>
              <a:ext cx="6025" cy="6025"/>
            </a:xfrm>
            <a:custGeom>
              <a:avLst/>
              <a:gdLst/>
              <a:ahLst/>
              <a:cxnLst/>
              <a:rect l="l" t="t" r="r" b="b"/>
              <a:pathLst>
                <a:path w="241" h="241" extrusionOk="0">
                  <a:moveTo>
                    <a:pt x="240" y="96"/>
                  </a:moveTo>
                  <a:cubicBezTo>
                    <a:pt x="240" y="240"/>
                    <a:pt x="0" y="0"/>
                    <a:pt x="144" y="0"/>
                  </a:cubicBezTo>
                  <a:cubicBezTo>
                    <a:pt x="192" y="0"/>
                    <a:pt x="240" y="48"/>
                    <a:pt x="240" y="9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9" name="Google Shape;25119;p57"/>
            <p:cNvSpPr/>
            <p:nvPr/>
          </p:nvSpPr>
          <p:spPr>
            <a:xfrm>
              <a:off x="5418900" y="861350"/>
              <a:ext cx="6025" cy="5625"/>
            </a:xfrm>
            <a:custGeom>
              <a:avLst/>
              <a:gdLst/>
              <a:ahLst/>
              <a:cxnLst/>
              <a:rect l="l" t="t" r="r" b="b"/>
              <a:pathLst>
                <a:path w="241" h="225" extrusionOk="0">
                  <a:moveTo>
                    <a:pt x="241" y="64"/>
                  </a:moveTo>
                  <a:cubicBezTo>
                    <a:pt x="241" y="112"/>
                    <a:pt x="225" y="160"/>
                    <a:pt x="177" y="176"/>
                  </a:cubicBezTo>
                  <a:cubicBezTo>
                    <a:pt x="49" y="224"/>
                    <a:pt x="1" y="32"/>
                    <a:pt x="129" y="16"/>
                  </a:cubicBezTo>
                  <a:cubicBezTo>
                    <a:pt x="177" y="0"/>
                    <a:pt x="225" y="16"/>
                    <a:pt x="241" y="6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0" name="Google Shape;25120;p57"/>
            <p:cNvSpPr/>
            <p:nvPr/>
          </p:nvSpPr>
          <p:spPr>
            <a:xfrm>
              <a:off x="5634925" y="986150"/>
              <a:ext cx="12025" cy="12025"/>
            </a:xfrm>
            <a:custGeom>
              <a:avLst/>
              <a:gdLst/>
              <a:ahLst/>
              <a:cxnLst/>
              <a:rect l="l" t="t" r="r" b="b"/>
              <a:pathLst>
                <a:path w="481" h="481" extrusionOk="0">
                  <a:moveTo>
                    <a:pt x="481" y="209"/>
                  </a:moveTo>
                  <a:cubicBezTo>
                    <a:pt x="481" y="385"/>
                    <a:pt x="257" y="481"/>
                    <a:pt x="129" y="353"/>
                  </a:cubicBezTo>
                  <a:cubicBezTo>
                    <a:pt x="1" y="225"/>
                    <a:pt x="97" y="1"/>
                    <a:pt x="273" y="1"/>
                  </a:cubicBezTo>
                  <a:cubicBezTo>
                    <a:pt x="385" y="1"/>
                    <a:pt x="481" y="97"/>
                    <a:pt x="481" y="20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1" name="Google Shape;25121;p57"/>
            <p:cNvSpPr/>
            <p:nvPr/>
          </p:nvSpPr>
          <p:spPr>
            <a:xfrm>
              <a:off x="5717725" y="1135775"/>
              <a:ext cx="11625" cy="11625"/>
            </a:xfrm>
            <a:custGeom>
              <a:avLst/>
              <a:gdLst/>
              <a:ahLst/>
              <a:cxnLst/>
              <a:rect l="l" t="t" r="r" b="b"/>
              <a:pathLst>
                <a:path w="465" h="465" extrusionOk="0">
                  <a:moveTo>
                    <a:pt x="465" y="192"/>
                  </a:moveTo>
                  <a:cubicBezTo>
                    <a:pt x="465" y="368"/>
                    <a:pt x="257" y="464"/>
                    <a:pt x="129" y="336"/>
                  </a:cubicBezTo>
                  <a:cubicBezTo>
                    <a:pt x="1" y="208"/>
                    <a:pt x="81" y="0"/>
                    <a:pt x="273" y="0"/>
                  </a:cubicBezTo>
                  <a:cubicBezTo>
                    <a:pt x="385" y="0"/>
                    <a:pt x="465" y="80"/>
                    <a:pt x="465" y="19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2" name="Google Shape;25122;p57"/>
            <p:cNvSpPr/>
            <p:nvPr/>
          </p:nvSpPr>
          <p:spPr>
            <a:xfrm>
              <a:off x="5316900" y="997350"/>
              <a:ext cx="11625" cy="12025"/>
            </a:xfrm>
            <a:custGeom>
              <a:avLst/>
              <a:gdLst/>
              <a:ahLst/>
              <a:cxnLst/>
              <a:rect l="l" t="t" r="r" b="b"/>
              <a:pathLst>
                <a:path w="465" h="481" extrusionOk="0">
                  <a:moveTo>
                    <a:pt x="465" y="209"/>
                  </a:moveTo>
                  <a:cubicBezTo>
                    <a:pt x="465" y="385"/>
                    <a:pt x="257" y="481"/>
                    <a:pt x="129" y="353"/>
                  </a:cubicBezTo>
                  <a:cubicBezTo>
                    <a:pt x="1" y="225"/>
                    <a:pt x="81" y="1"/>
                    <a:pt x="273" y="1"/>
                  </a:cubicBezTo>
                  <a:cubicBezTo>
                    <a:pt x="369" y="1"/>
                    <a:pt x="465" y="97"/>
                    <a:pt x="465" y="20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3" name="Google Shape;25123;p57"/>
            <p:cNvSpPr/>
            <p:nvPr/>
          </p:nvSpPr>
          <p:spPr>
            <a:xfrm>
              <a:off x="5331700" y="1124575"/>
              <a:ext cx="12025" cy="11625"/>
            </a:xfrm>
            <a:custGeom>
              <a:avLst/>
              <a:gdLst/>
              <a:ahLst/>
              <a:cxnLst/>
              <a:rect l="l" t="t" r="r" b="b"/>
              <a:pathLst>
                <a:path w="481" h="465" extrusionOk="0">
                  <a:moveTo>
                    <a:pt x="481" y="208"/>
                  </a:moveTo>
                  <a:cubicBezTo>
                    <a:pt x="481" y="384"/>
                    <a:pt x="257" y="464"/>
                    <a:pt x="129" y="352"/>
                  </a:cubicBezTo>
                  <a:cubicBezTo>
                    <a:pt x="1" y="224"/>
                    <a:pt x="97" y="0"/>
                    <a:pt x="273" y="0"/>
                  </a:cubicBezTo>
                  <a:cubicBezTo>
                    <a:pt x="385" y="0"/>
                    <a:pt x="481" y="96"/>
                    <a:pt x="481" y="20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4" name="Google Shape;25124;p57"/>
            <p:cNvSpPr/>
            <p:nvPr/>
          </p:nvSpPr>
          <p:spPr>
            <a:xfrm>
              <a:off x="5794150" y="906150"/>
              <a:ext cx="12025" cy="12025"/>
            </a:xfrm>
            <a:custGeom>
              <a:avLst/>
              <a:gdLst/>
              <a:ahLst/>
              <a:cxnLst/>
              <a:rect l="l" t="t" r="r" b="b"/>
              <a:pathLst>
                <a:path w="481" h="481" extrusionOk="0">
                  <a:moveTo>
                    <a:pt x="480" y="208"/>
                  </a:moveTo>
                  <a:cubicBezTo>
                    <a:pt x="480" y="384"/>
                    <a:pt x="256" y="480"/>
                    <a:pt x="128" y="352"/>
                  </a:cubicBezTo>
                  <a:cubicBezTo>
                    <a:pt x="0" y="224"/>
                    <a:pt x="96" y="0"/>
                    <a:pt x="272" y="0"/>
                  </a:cubicBezTo>
                  <a:cubicBezTo>
                    <a:pt x="384" y="0"/>
                    <a:pt x="480" y="96"/>
                    <a:pt x="480" y="20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5" name="Google Shape;25125;p57"/>
            <p:cNvSpPr/>
            <p:nvPr/>
          </p:nvSpPr>
          <p:spPr>
            <a:xfrm>
              <a:off x="5290500" y="924950"/>
              <a:ext cx="11625" cy="11625"/>
            </a:xfrm>
            <a:custGeom>
              <a:avLst/>
              <a:gdLst/>
              <a:ahLst/>
              <a:cxnLst/>
              <a:rect l="l" t="t" r="r" b="b"/>
              <a:pathLst>
                <a:path w="465" h="465" extrusionOk="0">
                  <a:moveTo>
                    <a:pt x="465" y="193"/>
                  </a:moveTo>
                  <a:cubicBezTo>
                    <a:pt x="465" y="369"/>
                    <a:pt x="257" y="465"/>
                    <a:pt x="129" y="337"/>
                  </a:cubicBezTo>
                  <a:cubicBezTo>
                    <a:pt x="1" y="209"/>
                    <a:pt x="97" y="0"/>
                    <a:pt x="273" y="0"/>
                  </a:cubicBezTo>
                  <a:cubicBezTo>
                    <a:pt x="385" y="0"/>
                    <a:pt x="465" y="81"/>
                    <a:pt x="465" y="19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6" name="Google Shape;25126;p57"/>
            <p:cNvSpPr/>
            <p:nvPr/>
          </p:nvSpPr>
          <p:spPr>
            <a:xfrm>
              <a:off x="5680925" y="826150"/>
              <a:ext cx="43225" cy="43225"/>
            </a:xfrm>
            <a:custGeom>
              <a:avLst/>
              <a:gdLst/>
              <a:ahLst/>
              <a:cxnLst/>
              <a:rect l="l" t="t" r="r" b="b"/>
              <a:pathLst>
                <a:path w="1729" h="1729" extrusionOk="0">
                  <a:moveTo>
                    <a:pt x="865" y="1728"/>
                  </a:moveTo>
                  <a:lnTo>
                    <a:pt x="865" y="1728"/>
                  </a:lnTo>
                  <a:cubicBezTo>
                    <a:pt x="865" y="1248"/>
                    <a:pt x="481" y="864"/>
                    <a:pt x="1" y="864"/>
                  </a:cubicBezTo>
                  <a:lnTo>
                    <a:pt x="1" y="864"/>
                  </a:lnTo>
                  <a:cubicBezTo>
                    <a:pt x="481" y="864"/>
                    <a:pt x="865" y="480"/>
                    <a:pt x="865" y="0"/>
                  </a:cubicBezTo>
                  <a:lnTo>
                    <a:pt x="865" y="0"/>
                  </a:lnTo>
                  <a:cubicBezTo>
                    <a:pt x="865" y="480"/>
                    <a:pt x="1265" y="864"/>
                    <a:pt x="1729" y="864"/>
                  </a:cubicBezTo>
                  <a:lnTo>
                    <a:pt x="1729" y="864"/>
                  </a:lnTo>
                  <a:cubicBezTo>
                    <a:pt x="1265" y="864"/>
                    <a:pt x="865" y="1248"/>
                    <a:pt x="865" y="172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27" name="Google Shape;25127;p57"/>
          <p:cNvGrpSpPr/>
          <p:nvPr/>
        </p:nvGrpSpPr>
        <p:grpSpPr>
          <a:xfrm rot="5400000" flipH="1">
            <a:off x="57271" y="1922377"/>
            <a:ext cx="1699100" cy="2145071"/>
            <a:chOff x="146217" y="2712579"/>
            <a:chExt cx="1552966" cy="1960401"/>
          </a:xfrm>
        </p:grpSpPr>
        <p:grpSp>
          <p:nvGrpSpPr>
            <p:cNvPr id="25128" name="Google Shape;25128;p57"/>
            <p:cNvGrpSpPr/>
            <p:nvPr/>
          </p:nvGrpSpPr>
          <p:grpSpPr>
            <a:xfrm>
              <a:off x="146217" y="2712579"/>
              <a:ext cx="1134008" cy="607901"/>
              <a:chOff x="5206900" y="826150"/>
              <a:chExt cx="599275" cy="321250"/>
            </a:xfrm>
          </p:grpSpPr>
          <p:sp>
            <p:nvSpPr>
              <p:cNvPr id="25129" name="Google Shape;25129;p57"/>
              <p:cNvSpPr/>
              <p:nvPr/>
            </p:nvSpPr>
            <p:spPr>
              <a:xfrm>
                <a:off x="5206900" y="828950"/>
                <a:ext cx="25225" cy="25625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25" extrusionOk="0">
                    <a:moveTo>
                      <a:pt x="1008" y="448"/>
                    </a:moveTo>
                    <a:cubicBezTo>
                      <a:pt x="1008" y="832"/>
                      <a:pt x="544" y="1024"/>
                      <a:pt x="272" y="752"/>
                    </a:cubicBezTo>
                    <a:cubicBezTo>
                      <a:pt x="0" y="480"/>
                      <a:pt x="192" y="0"/>
                      <a:pt x="576" y="0"/>
                    </a:cubicBezTo>
                    <a:cubicBezTo>
                      <a:pt x="816" y="0"/>
                      <a:pt x="1008" y="208"/>
                      <a:pt x="1008" y="44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30" name="Google Shape;25130;p57"/>
              <p:cNvSpPr/>
              <p:nvPr/>
            </p:nvSpPr>
            <p:spPr>
              <a:xfrm>
                <a:off x="5468125" y="1067750"/>
                <a:ext cx="25625" cy="25225"/>
              </a:xfrm>
              <a:custGeom>
                <a:avLst/>
                <a:gdLst/>
                <a:ahLst/>
                <a:cxnLst/>
                <a:rect l="l" t="t" r="r" b="b"/>
                <a:pathLst>
                  <a:path w="1025" h="1009" extrusionOk="0">
                    <a:moveTo>
                      <a:pt x="1024" y="433"/>
                    </a:moveTo>
                    <a:cubicBezTo>
                      <a:pt x="1024" y="817"/>
                      <a:pt x="560" y="1009"/>
                      <a:pt x="288" y="737"/>
                    </a:cubicBezTo>
                    <a:cubicBezTo>
                      <a:pt x="0" y="465"/>
                      <a:pt x="208" y="1"/>
                      <a:pt x="592" y="1"/>
                    </a:cubicBezTo>
                    <a:cubicBezTo>
                      <a:pt x="832" y="1"/>
                      <a:pt x="1024" y="193"/>
                      <a:pt x="1024" y="43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31" name="Google Shape;25131;p57"/>
              <p:cNvSpPr/>
              <p:nvPr/>
            </p:nvSpPr>
            <p:spPr>
              <a:xfrm>
                <a:off x="5679325" y="1085750"/>
                <a:ext cx="25625" cy="25650"/>
              </a:xfrm>
              <a:custGeom>
                <a:avLst/>
                <a:gdLst/>
                <a:ahLst/>
                <a:cxnLst/>
                <a:rect l="l" t="t" r="r" b="b"/>
                <a:pathLst>
                  <a:path w="1025" h="1026" extrusionOk="0">
                    <a:moveTo>
                      <a:pt x="1025" y="433"/>
                    </a:moveTo>
                    <a:cubicBezTo>
                      <a:pt x="1025" y="833"/>
                      <a:pt x="545" y="1025"/>
                      <a:pt x="273" y="753"/>
                    </a:cubicBezTo>
                    <a:cubicBezTo>
                      <a:pt x="1" y="481"/>
                      <a:pt x="193" y="1"/>
                      <a:pt x="577" y="1"/>
                    </a:cubicBezTo>
                    <a:cubicBezTo>
                      <a:pt x="817" y="1"/>
                      <a:pt x="1025" y="193"/>
                      <a:pt x="1025" y="43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32" name="Google Shape;25132;p57"/>
              <p:cNvSpPr/>
              <p:nvPr/>
            </p:nvSpPr>
            <p:spPr>
              <a:xfrm>
                <a:off x="5318900" y="877350"/>
                <a:ext cx="4425" cy="4425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77" extrusionOk="0">
                    <a:moveTo>
                      <a:pt x="177" y="80"/>
                    </a:moveTo>
                    <a:cubicBezTo>
                      <a:pt x="177" y="128"/>
                      <a:pt x="145" y="176"/>
                      <a:pt x="97" y="176"/>
                    </a:cubicBezTo>
                    <a:cubicBezTo>
                      <a:pt x="49" y="176"/>
                      <a:pt x="1" y="128"/>
                      <a:pt x="1" y="80"/>
                    </a:cubicBezTo>
                    <a:cubicBezTo>
                      <a:pt x="1" y="32"/>
                      <a:pt x="49" y="0"/>
                      <a:pt x="97" y="0"/>
                    </a:cubicBezTo>
                    <a:cubicBezTo>
                      <a:pt x="145" y="0"/>
                      <a:pt x="177" y="32"/>
                      <a:pt x="177" y="8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33" name="Google Shape;25133;p57"/>
              <p:cNvSpPr/>
              <p:nvPr/>
            </p:nvSpPr>
            <p:spPr>
              <a:xfrm>
                <a:off x="5749725" y="1021350"/>
                <a:ext cx="6025" cy="6025"/>
              </a:xfrm>
              <a:custGeom>
                <a:avLst/>
                <a:gdLst/>
                <a:ahLst/>
                <a:cxnLst/>
                <a:rect l="l" t="t" r="r" b="b"/>
                <a:pathLst>
                  <a:path w="241" h="241" extrusionOk="0">
                    <a:moveTo>
                      <a:pt x="241" y="97"/>
                    </a:moveTo>
                    <a:cubicBezTo>
                      <a:pt x="241" y="241"/>
                      <a:pt x="1" y="1"/>
                      <a:pt x="145" y="1"/>
                    </a:cubicBezTo>
                    <a:cubicBezTo>
                      <a:pt x="193" y="1"/>
                      <a:pt x="225" y="49"/>
                      <a:pt x="241" y="9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34" name="Google Shape;25134;p57"/>
              <p:cNvSpPr/>
              <p:nvPr/>
            </p:nvSpPr>
            <p:spPr>
              <a:xfrm>
                <a:off x="5527725" y="874950"/>
                <a:ext cx="6025" cy="6025"/>
              </a:xfrm>
              <a:custGeom>
                <a:avLst/>
                <a:gdLst/>
                <a:ahLst/>
                <a:cxnLst/>
                <a:rect l="l" t="t" r="r" b="b"/>
                <a:pathLst>
                  <a:path w="241" h="241" extrusionOk="0">
                    <a:moveTo>
                      <a:pt x="240" y="96"/>
                    </a:moveTo>
                    <a:cubicBezTo>
                      <a:pt x="240" y="240"/>
                      <a:pt x="0" y="0"/>
                      <a:pt x="144" y="0"/>
                    </a:cubicBezTo>
                    <a:cubicBezTo>
                      <a:pt x="192" y="0"/>
                      <a:pt x="240" y="48"/>
                      <a:pt x="240" y="9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35" name="Google Shape;25135;p57"/>
              <p:cNvSpPr/>
              <p:nvPr/>
            </p:nvSpPr>
            <p:spPr>
              <a:xfrm>
                <a:off x="5418900" y="861350"/>
                <a:ext cx="6025" cy="5625"/>
              </a:xfrm>
              <a:custGeom>
                <a:avLst/>
                <a:gdLst/>
                <a:ahLst/>
                <a:cxnLst/>
                <a:rect l="l" t="t" r="r" b="b"/>
                <a:pathLst>
                  <a:path w="241" h="225" extrusionOk="0">
                    <a:moveTo>
                      <a:pt x="241" y="64"/>
                    </a:moveTo>
                    <a:cubicBezTo>
                      <a:pt x="241" y="112"/>
                      <a:pt x="225" y="160"/>
                      <a:pt x="177" y="176"/>
                    </a:cubicBezTo>
                    <a:cubicBezTo>
                      <a:pt x="49" y="224"/>
                      <a:pt x="1" y="32"/>
                      <a:pt x="129" y="16"/>
                    </a:cubicBezTo>
                    <a:cubicBezTo>
                      <a:pt x="177" y="0"/>
                      <a:pt x="225" y="16"/>
                      <a:pt x="241" y="6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36" name="Google Shape;25136;p57"/>
              <p:cNvSpPr/>
              <p:nvPr/>
            </p:nvSpPr>
            <p:spPr>
              <a:xfrm>
                <a:off x="5634925" y="986150"/>
                <a:ext cx="12025" cy="12025"/>
              </a:xfrm>
              <a:custGeom>
                <a:avLst/>
                <a:gdLst/>
                <a:ahLst/>
                <a:cxnLst/>
                <a:rect l="l" t="t" r="r" b="b"/>
                <a:pathLst>
                  <a:path w="481" h="481" extrusionOk="0">
                    <a:moveTo>
                      <a:pt x="481" y="209"/>
                    </a:moveTo>
                    <a:cubicBezTo>
                      <a:pt x="481" y="385"/>
                      <a:pt x="257" y="481"/>
                      <a:pt x="129" y="353"/>
                    </a:cubicBezTo>
                    <a:cubicBezTo>
                      <a:pt x="1" y="225"/>
                      <a:pt x="97" y="1"/>
                      <a:pt x="273" y="1"/>
                    </a:cubicBezTo>
                    <a:cubicBezTo>
                      <a:pt x="385" y="1"/>
                      <a:pt x="481" y="97"/>
                      <a:pt x="481" y="20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37" name="Google Shape;25137;p57"/>
              <p:cNvSpPr/>
              <p:nvPr/>
            </p:nvSpPr>
            <p:spPr>
              <a:xfrm>
                <a:off x="5717725" y="1135775"/>
                <a:ext cx="11625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465" h="465" extrusionOk="0">
                    <a:moveTo>
                      <a:pt x="465" y="192"/>
                    </a:moveTo>
                    <a:cubicBezTo>
                      <a:pt x="465" y="368"/>
                      <a:pt x="257" y="464"/>
                      <a:pt x="129" y="336"/>
                    </a:cubicBezTo>
                    <a:cubicBezTo>
                      <a:pt x="1" y="208"/>
                      <a:pt x="81" y="0"/>
                      <a:pt x="273" y="0"/>
                    </a:cubicBezTo>
                    <a:cubicBezTo>
                      <a:pt x="385" y="0"/>
                      <a:pt x="465" y="80"/>
                      <a:pt x="465" y="19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38" name="Google Shape;25138;p57"/>
              <p:cNvSpPr/>
              <p:nvPr/>
            </p:nvSpPr>
            <p:spPr>
              <a:xfrm>
                <a:off x="5316900" y="997350"/>
                <a:ext cx="11625" cy="12025"/>
              </a:xfrm>
              <a:custGeom>
                <a:avLst/>
                <a:gdLst/>
                <a:ahLst/>
                <a:cxnLst/>
                <a:rect l="l" t="t" r="r" b="b"/>
                <a:pathLst>
                  <a:path w="465" h="481" extrusionOk="0">
                    <a:moveTo>
                      <a:pt x="465" y="209"/>
                    </a:moveTo>
                    <a:cubicBezTo>
                      <a:pt x="465" y="385"/>
                      <a:pt x="257" y="481"/>
                      <a:pt x="129" y="353"/>
                    </a:cubicBezTo>
                    <a:cubicBezTo>
                      <a:pt x="1" y="225"/>
                      <a:pt x="81" y="1"/>
                      <a:pt x="273" y="1"/>
                    </a:cubicBezTo>
                    <a:cubicBezTo>
                      <a:pt x="369" y="1"/>
                      <a:pt x="465" y="97"/>
                      <a:pt x="465" y="20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39" name="Google Shape;25139;p57"/>
              <p:cNvSpPr/>
              <p:nvPr/>
            </p:nvSpPr>
            <p:spPr>
              <a:xfrm>
                <a:off x="5331700" y="1124575"/>
                <a:ext cx="12025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481" h="465" extrusionOk="0">
                    <a:moveTo>
                      <a:pt x="481" y="208"/>
                    </a:moveTo>
                    <a:cubicBezTo>
                      <a:pt x="481" y="384"/>
                      <a:pt x="257" y="464"/>
                      <a:pt x="129" y="352"/>
                    </a:cubicBezTo>
                    <a:cubicBezTo>
                      <a:pt x="1" y="224"/>
                      <a:pt x="97" y="0"/>
                      <a:pt x="273" y="0"/>
                    </a:cubicBezTo>
                    <a:cubicBezTo>
                      <a:pt x="385" y="0"/>
                      <a:pt x="481" y="96"/>
                      <a:pt x="481" y="20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40" name="Google Shape;25140;p57"/>
              <p:cNvSpPr/>
              <p:nvPr/>
            </p:nvSpPr>
            <p:spPr>
              <a:xfrm>
                <a:off x="5794150" y="906150"/>
                <a:ext cx="12025" cy="12025"/>
              </a:xfrm>
              <a:custGeom>
                <a:avLst/>
                <a:gdLst/>
                <a:ahLst/>
                <a:cxnLst/>
                <a:rect l="l" t="t" r="r" b="b"/>
                <a:pathLst>
                  <a:path w="481" h="481" extrusionOk="0">
                    <a:moveTo>
                      <a:pt x="480" y="208"/>
                    </a:moveTo>
                    <a:cubicBezTo>
                      <a:pt x="480" y="384"/>
                      <a:pt x="256" y="480"/>
                      <a:pt x="128" y="352"/>
                    </a:cubicBezTo>
                    <a:cubicBezTo>
                      <a:pt x="0" y="224"/>
                      <a:pt x="96" y="0"/>
                      <a:pt x="272" y="0"/>
                    </a:cubicBezTo>
                    <a:cubicBezTo>
                      <a:pt x="384" y="0"/>
                      <a:pt x="480" y="96"/>
                      <a:pt x="480" y="20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41" name="Google Shape;25141;p57"/>
              <p:cNvSpPr/>
              <p:nvPr/>
            </p:nvSpPr>
            <p:spPr>
              <a:xfrm>
                <a:off x="5290500" y="924950"/>
                <a:ext cx="11625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465" h="465" extrusionOk="0">
                    <a:moveTo>
                      <a:pt x="465" y="193"/>
                    </a:moveTo>
                    <a:cubicBezTo>
                      <a:pt x="465" y="369"/>
                      <a:pt x="257" y="465"/>
                      <a:pt x="129" y="337"/>
                    </a:cubicBezTo>
                    <a:cubicBezTo>
                      <a:pt x="1" y="209"/>
                      <a:pt x="97" y="0"/>
                      <a:pt x="273" y="0"/>
                    </a:cubicBezTo>
                    <a:cubicBezTo>
                      <a:pt x="385" y="0"/>
                      <a:pt x="465" y="81"/>
                      <a:pt x="465" y="19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42" name="Google Shape;25142;p57"/>
              <p:cNvSpPr/>
              <p:nvPr/>
            </p:nvSpPr>
            <p:spPr>
              <a:xfrm>
                <a:off x="5680925" y="826150"/>
                <a:ext cx="43225" cy="43225"/>
              </a:xfrm>
              <a:custGeom>
                <a:avLst/>
                <a:gdLst/>
                <a:ahLst/>
                <a:cxnLst/>
                <a:rect l="l" t="t" r="r" b="b"/>
                <a:pathLst>
                  <a:path w="1729" h="1729" extrusionOk="0">
                    <a:moveTo>
                      <a:pt x="865" y="1728"/>
                    </a:moveTo>
                    <a:lnTo>
                      <a:pt x="865" y="1728"/>
                    </a:lnTo>
                    <a:cubicBezTo>
                      <a:pt x="865" y="1248"/>
                      <a:pt x="481" y="864"/>
                      <a:pt x="1" y="864"/>
                    </a:cubicBezTo>
                    <a:lnTo>
                      <a:pt x="1" y="864"/>
                    </a:lnTo>
                    <a:cubicBezTo>
                      <a:pt x="481" y="864"/>
                      <a:pt x="865" y="480"/>
                      <a:pt x="865" y="0"/>
                    </a:cubicBezTo>
                    <a:lnTo>
                      <a:pt x="865" y="0"/>
                    </a:lnTo>
                    <a:cubicBezTo>
                      <a:pt x="865" y="480"/>
                      <a:pt x="1265" y="864"/>
                      <a:pt x="1729" y="864"/>
                    </a:cubicBezTo>
                    <a:lnTo>
                      <a:pt x="1729" y="864"/>
                    </a:lnTo>
                    <a:cubicBezTo>
                      <a:pt x="1265" y="864"/>
                      <a:pt x="865" y="1248"/>
                      <a:pt x="865" y="172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143" name="Google Shape;25143;p57"/>
            <p:cNvGrpSpPr/>
            <p:nvPr/>
          </p:nvGrpSpPr>
          <p:grpSpPr>
            <a:xfrm rot="-9256633">
              <a:off x="489429" y="3110262"/>
              <a:ext cx="1134020" cy="607908"/>
              <a:chOff x="5206900" y="826150"/>
              <a:chExt cx="599275" cy="321250"/>
            </a:xfrm>
          </p:grpSpPr>
          <p:sp>
            <p:nvSpPr>
              <p:cNvPr id="25144" name="Google Shape;25144;p57"/>
              <p:cNvSpPr/>
              <p:nvPr/>
            </p:nvSpPr>
            <p:spPr>
              <a:xfrm>
                <a:off x="5206900" y="828950"/>
                <a:ext cx="25225" cy="25625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25" extrusionOk="0">
                    <a:moveTo>
                      <a:pt x="1008" y="448"/>
                    </a:moveTo>
                    <a:cubicBezTo>
                      <a:pt x="1008" y="832"/>
                      <a:pt x="544" y="1024"/>
                      <a:pt x="272" y="752"/>
                    </a:cubicBezTo>
                    <a:cubicBezTo>
                      <a:pt x="0" y="480"/>
                      <a:pt x="192" y="0"/>
                      <a:pt x="576" y="0"/>
                    </a:cubicBezTo>
                    <a:cubicBezTo>
                      <a:pt x="816" y="0"/>
                      <a:pt x="1008" y="208"/>
                      <a:pt x="1008" y="44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45" name="Google Shape;25145;p57"/>
              <p:cNvSpPr/>
              <p:nvPr/>
            </p:nvSpPr>
            <p:spPr>
              <a:xfrm>
                <a:off x="5468125" y="1067750"/>
                <a:ext cx="25625" cy="25225"/>
              </a:xfrm>
              <a:custGeom>
                <a:avLst/>
                <a:gdLst/>
                <a:ahLst/>
                <a:cxnLst/>
                <a:rect l="l" t="t" r="r" b="b"/>
                <a:pathLst>
                  <a:path w="1025" h="1009" extrusionOk="0">
                    <a:moveTo>
                      <a:pt x="1024" y="433"/>
                    </a:moveTo>
                    <a:cubicBezTo>
                      <a:pt x="1024" y="817"/>
                      <a:pt x="560" y="1009"/>
                      <a:pt x="288" y="737"/>
                    </a:cubicBezTo>
                    <a:cubicBezTo>
                      <a:pt x="0" y="465"/>
                      <a:pt x="208" y="1"/>
                      <a:pt x="592" y="1"/>
                    </a:cubicBezTo>
                    <a:cubicBezTo>
                      <a:pt x="832" y="1"/>
                      <a:pt x="1024" y="193"/>
                      <a:pt x="1024" y="43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46" name="Google Shape;25146;p57"/>
              <p:cNvSpPr/>
              <p:nvPr/>
            </p:nvSpPr>
            <p:spPr>
              <a:xfrm>
                <a:off x="5679325" y="1085750"/>
                <a:ext cx="25625" cy="25650"/>
              </a:xfrm>
              <a:custGeom>
                <a:avLst/>
                <a:gdLst/>
                <a:ahLst/>
                <a:cxnLst/>
                <a:rect l="l" t="t" r="r" b="b"/>
                <a:pathLst>
                  <a:path w="1025" h="1026" extrusionOk="0">
                    <a:moveTo>
                      <a:pt x="1025" y="433"/>
                    </a:moveTo>
                    <a:cubicBezTo>
                      <a:pt x="1025" y="833"/>
                      <a:pt x="545" y="1025"/>
                      <a:pt x="273" y="753"/>
                    </a:cubicBezTo>
                    <a:cubicBezTo>
                      <a:pt x="1" y="481"/>
                      <a:pt x="193" y="1"/>
                      <a:pt x="577" y="1"/>
                    </a:cubicBezTo>
                    <a:cubicBezTo>
                      <a:pt x="817" y="1"/>
                      <a:pt x="1025" y="193"/>
                      <a:pt x="1025" y="43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47" name="Google Shape;25147;p57"/>
              <p:cNvSpPr/>
              <p:nvPr/>
            </p:nvSpPr>
            <p:spPr>
              <a:xfrm>
                <a:off x="5318900" y="877350"/>
                <a:ext cx="4425" cy="4425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77" extrusionOk="0">
                    <a:moveTo>
                      <a:pt x="177" y="80"/>
                    </a:moveTo>
                    <a:cubicBezTo>
                      <a:pt x="177" y="128"/>
                      <a:pt x="145" y="176"/>
                      <a:pt x="97" y="176"/>
                    </a:cubicBezTo>
                    <a:cubicBezTo>
                      <a:pt x="49" y="176"/>
                      <a:pt x="1" y="128"/>
                      <a:pt x="1" y="80"/>
                    </a:cubicBezTo>
                    <a:cubicBezTo>
                      <a:pt x="1" y="32"/>
                      <a:pt x="49" y="0"/>
                      <a:pt x="97" y="0"/>
                    </a:cubicBezTo>
                    <a:cubicBezTo>
                      <a:pt x="145" y="0"/>
                      <a:pt x="177" y="32"/>
                      <a:pt x="177" y="8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48" name="Google Shape;25148;p57"/>
              <p:cNvSpPr/>
              <p:nvPr/>
            </p:nvSpPr>
            <p:spPr>
              <a:xfrm>
                <a:off x="5749725" y="1021350"/>
                <a:ext cx="6025" cy="6025"/>
              </a:xfrm>
              <a:custGeom>
                <a:avLst/>
                <a:gdLst/>
                <a:ahLst/>
                <a:cxnLst/>
                <a:rect l="l" t="t" r="r" b="b"/>
                <a:pathLst>
                  <a:path w="241" h="241" extrusionOk="0">
                    <a:moveTo>
                      <a:pt x="241" y="97"/>
                    </a:moveTo>
                    <a:cubicBezTo>
                      <a:pt x="241" y="241"/>
                      <a:pt x="1" y="1"/>
                      <a:pt x="145" y="1"/>
                    </a:cubicBezTo>
                    <a:cubicBezTo>
                      <a:pt x="193" y="1"/>
                      <a:pt x="225" y="49"/>
                      <a:pt x="241" y="9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49" name="Google Shape;25149;p57"/>
              <p:cNvSpPr/>
              <p:nvPr/>
            </p:nvSpPr>
            <p:spPr>
              <a:xfrm>
                <a:off x="5527725" y="874950"/>
                <a:ext cx="6025" cy="6025"/>
              </a:xfrm>
              <a:custGeom>
                <a:avLst/>
                <a:gdLst/>
                <a:ahLst/>
                <a:cxnLst/>
                <a:rect l="l" t="t" r="r" b="b"/>
                <a:pathLst>
                  <a:path w="241" h="241" extrusionOk="0">
                    <a:moveTo>
                      <a:pt x="240" y="96"/>
                    </a:moveTo>
                    <a:cubicBezTo>
                      <a:pt x="240" y="240"/>
                      <a:pt x="0" y="0"/>
                      <a:pt x="144" y="0"/>
                    </a:cubicBezTo>
                    <a:cubicBezTo>
                      <a:pt x="192" y="0"/>
                      <a:pt x="240" y="48"/>
                      <a:pt x="240" y="9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50" name="Google Shape;25150;p57"/>
              <p:cNvSpPr/>
              <p:nvPr/>
            </p:nvSpPr>
            <p:spPr>
              <a:xfrm>
                <a:off x="5418900" y="861350"/>
                <a:ext cx="6025" cy="5625"/>
              </a:xfrm>
              <a:custGeom>
                <a:avLst/>
                <a:gdLst/>
                <a:ahLst/>
                <a:cxnLst/>
                <a:rect l="l" t="t" r="r" b="b"/>
                <a:pathLst>
                  <a:path w="241" h="225" extrusionOk="0">
                    <a:moveTo>
                      <a:pt x="241" y="64"/>
                    </a:moveTo>
                    <a:cubicBezTo>
                      <a:pt x="241" y="112"/>
                      <a:pt x="225" y="160"/>
                      <a:pt x="177" y="176"/>
                    </a:cubicBezTo>
                    <a:cubicBezTo>
                      <a:pt x="49" y="224"/>
                      <a:pt x="1" y="32"/>
                      <a:pt x="129" y="16"/>
                    </a:cubicBezTo>
                    <a:cubicBezTo>
                      <a:pt x="177" y="0"/>
                      <a:pt x="225" y="16"/>
                      <a:pt x="241" y="6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51" name="Google Shape;25151;p57"/>
              <p:cNvSpPr/>
              <p:nvPr/>
            </p:nvSpPr>
            <p:spPr>
              <a:xfrm>
                <a:off x="5634925" y="986150"/>
                <a:ext cx="12025" cy="12025"/>
              </a:xfrm>
              <a:custGeom>
                <a:avLst/>
                <a:gdLst/>
                <a:ahLst/>
                <a:cxnLst/>
                <a:rect l="l" t="t" r="r" b="b"/>
                <a:pathLst>
                  <a:path w="481" h="481" extrusionOk="0">
                    <a:moveTo>
                      <a:pt x="481" y="209"/>
                    </a:moveTo>
                    <a:cubicBezTo>
                      <a:pt x="481" y="385"/>
                      <a:pt x="257" y="481"/>
                      <a:pt x="129" y="353"/>
                    </a:cubicBezTo>
                    <a:cubicBezTo>
                      <a:pt x="1" y="225"/>
                      <a:pt x="97" y="1"/>
                      <a:pt x="273" y="1"/>
                    </a:cubicBezTo>
                    <a:cubicBezTo>
                      <a:pt x="385" y="1"/>
                      <a:pt x="481" y="97"/>
                      <a:pt x="481" y="20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52" name="Google Shape;25152;p57"/>
              <p:cNvSpPr/>
              <p:nvPr/>
            </p:nvSpPr>
            <p:spPr>
              <a:xfrm>
                <a:off x="5717725" y="1135775"/>
                <a:ext cx="11625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465" h="465" extrusionOk="0">
                    <a:moveTo>
                      <a:pt x="465" y="192"/>
                    </a:moveTo>
                    <a:cubicBezTo>
                      <a:pt x="465" y="368"/>
                      <a:pt x="257" y="464"/>
                      <a:pt x="129" y="336"/>
                    </a:cubicBezTo>
                    <a:cubicBezTo>
                      <a:pt x="1" y="208"/>
                      <a:pt x="81" y="0"/>
                      <a:pt x="273" y="0"/>
                    </a:cubicBezTo>
                    <a:cubicBezTo>
                      <a:pt x="385" y="0"/>
                      <a:pt x="465" y="80"/>
                      <a:pt x="465" y="19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53" name="Google Shape;25153;p57"/>
              <p:cNvSpPr/>
              <p:nvPr/>
            </p:nvSpPr>
            <p:spPr>
              <a:xfrm>
                <a:off x="5316900" y="997350"/>
                <a:ext cx="11625" cy="12025"/>
              </a:xfrm>
              <a:custGeom>
                <a:avLst/>
                <a:gdLst/>
                <a:ahLst/>
                <a:cxnLst/>
                <a:rect l="l" t="t" r="r" b="b"/>
                <a:pathLst>
                  <a:path w="465" h="481" extrusionOk="0">
                    <a:moveTo>
                      <a:pt x="465" y="209"/>
                    </a:moveTo>
                    <a:cubicBezTo>
                      <a:pt x="465" y="385"/>
                      <a:pt x="257" y="481"/>
                      <a:pt x="129" y="353"/>
                    </a:cubicBezTo>
                    <a:cubicBezTo>
                      <a:pt x="1" y="225"/>
                      <a:pt x="81" y="1"/>
                      <a:pt x="273" y="1"/>
                    </a:cubicBezTo>
                    <a:cubicBezTo>
                      <a:pt x="369" y="1"/>
                      <a:pt x="465" y="97"/>
                      <a:pt x="465" y="20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54" name="Google Shape;25154;p57"/>
              <p:cNvSpPr/>
              <p:nvPr/>
            </p:nvSpPr>
            <p:spPr>
              <a:xfrm>
                <a:off x="5331700" y="1124575"/>
                <a:ext cx="12025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481" h="465" extrusionOk="0">
                    <a:moveTo>
                      <a:pt x="481" y="208"/>
                    </a:moveTo>
                    <a:cubicBezTo>
                      <a:pt x="481" y="384"/>
                      <a:pt x="257" y="464"/>
                      <a:pt x="129" y="352"/>
                    </a:cubicBezTo>
                    <a:cubicBezTo>
                      <a:pt x="1" y="224"/>
                      <a:pt x="97" y="0"/>
                      <a:pt x="273" y="0"/>
                    </a:cubicBezTo>
                    <a:cubicBezTo>
                      <a:pt x="385" y="0"/>
                      <a:pt x="481" y="96"/>
                      <a:pt x="481" y="20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55" name="Google Shape;25155;p57"/>
              <p:cNvSpPr/>
              <p:nvPr/>
            </p:nvSpPr>
            <p:spPr>
              <a:xfrm>
                <a:off x="5794150" y="906150"/>
                <a:ext cx="12025" cy="12025"/>
              </a:xfrm>
              <a:custGeom>
                <a:avLst/>
                <a:gdLst/>
                <a:ahLst/>
                <a:cxnLst/>
                <a:rect l="l" t="t" r="r" b="b"/>
                <a:pathLst>
                  <a:path w="481" h="481" extrusionOk="0">
                    <a:moveTo>
                      <a:pt x="480" y="208"/>
                    </a:moveTo>
                    <a:cubicBezTo>
                      <a:pt x="480" y="384"/>
                      <a:pt x="256" y="480"/>
                      <a:pt x="128" y="352"/>
                    </a:cubicBezTo>
                    <a:cubicBezTo>
                      <a:pt x="0" y="224"/>
                      <a:pt x="96" y="0"/>
                      <a:pt x="272" y="0"/>
                    </a:cubicBezTo>
                    <a:cubicBezTo>
                      <a:pt x="384" y="0"/>
                      <a:pt x="480" y="96"/>
                      <a:pt x="480" y="20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56" name="Google Shape;25156;p57"/>
              <p:cNvSpPr/>
              <p:nvPr/>
            </p:nvSpPr>
            <p:spPr>
              <a:xfrm>
                <a:off x="5290500" y="924950"/>
                <a:ext cx="11625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465" h="465" extrusionOk="0">
                    <a:moveTo>
                      <a:pt x="465" y="193"/>
                    </a:moveTo>
                    <a:cubicBezTo>
                      <a:pt x="465" y="369"/>
                      <a:pt x="257" y="465"/>
                      <a:pt x="129" y="337"/>
                    </a:cubicBezTo>
                    <a:cubicBezTo>
                      <a:pt x="1" y="209"/>
                      <a:pt x="97" y="0"/>
                      <a:pt x="273" y="0"/>
                    </a:cubicBezTo>
                    <a:cubicBezTo>
                      <a:pt x="385" y="0"/>
                      <a:pt x="465" y="81"/>
                      <a:pt x="465" y="19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57" name="Google Shape;25157;p57"/>
              <p:cNvSpPr/>
              <p:nvPr/>
            </p:nvSpPr>
            <p:spPr>
              <a:xfrm>
                <a:off x="5680925" y="826150"/>
                <a:ext cx="43225" cy="43225"/>
              </a:xfrm>
              <a:custGeom>
                <a:avLst/>
                <a:gdLst/>
                <a:ahLst/>
                <a:cxnLst/>
                <a:rect l="l" t="t" r="r" b="b"/>
                <a:pathLst>
                  <a:path w="1729" h="1729" extrusionOk="0">
                    <a:moveTo>
                      <a:pt x="865" y="1728"/>
                    </a:moveTo>
                    <a:lnTo>
                      <a:pt x="865" y="1728"/>
                    </a:lnTo>
                    <a:cubicBezTo>
                      <a:pt x="865" y="1248"/>
                      <a:pt x="481" y="864"/>
                      <a:pt x="1" y="864"/>
                    </a:cubicBezTo>
                    <a:lnTo>
                      <a:pt x="1" y="864"/>
                    </a:lnTo>
                    <a:cubicBezTo>
                      <a:pt x="481" y="864"/>
                      <a:pt x="865" y="480"/>
                      <a:pt x="865" y="0"/>
                    </a:cubicBezTo>
                    <a:lnTo>
                      <a:pt x="865" y="0"/>
                    </a:lnTo>
                    <a:cubicBezTo>
                      <a:pt x="865" y="480"/>
                      <a:pt x="1265" y="864"/>
                      <a:pt x="1729" y="864"/>
                    </a:cubicBezTo>
                    <a:lnTo>
                      <a:pt x="1729" y="864"/>
                    </a:lnTo>
                    <a:cubicBezTo>
                      <a:pt x="1265" y="864"/>
                      <a:pt x="865" y="1248"/>
                      <a:pt x="865" y="172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158" name="Google Shape;25158;p57"/>
            <p:cNvGrpSpPr/>
            <p:nvPr/>
          </p:nvGrpSpPr>
          <p:grpSpPr>
            <a:xfrm rot="7120513" flipH="1">
              <a:off x="538618" y="3725726"/>
              <a:ext cx="1133997" cy="607895"/>
              <a:chOff x="5206900" y="826150"/>
              <a:chExt cx="599275" cy="321250"/>
            </a:xfrm>
          </p:grpSpPr>
          <p:sp>
            <p:nvSpPr>
              <p:cNvPr id="25159" name="Google Shape;25159;p57"/>
              <p:cNvSpPr/>
              <p:nvPr/>
            </p:nvSpPr>
            <p:spPr>
              <a:xfrm>
                <a:off x="5206900" y="828950"/>
                <a:ext cx="25225" cy="25625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25" extrusionOk="0">
                    <a:moveTo>
                      <a:pt x="1008" y="448"/>
                    </a:moveTo>
                    <a:cubicBezTo>
                      <a:pt x="1008" y="832"/>
                      <a:pt x="544" y="1024"/>
                      <a:pt x="272" y="752"/>
                    </a:cubicBezTo>
                    <a:cubicBezTo>
                      <a:pt x="0" y="480"/>
                      <a:pt x="192" y="0"/>
                      <a:pt x="576" y="0"/>
                    </a:cubicBezTo>
                    <a:cubicBezTo>
                      <a:pt x="816" y="0"/>
                      <a:pt x="1008" y="208"/>
                      <a:pt x="1008" y="44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60" name="Google Shape;25160;p57"/>
              <p:cNvSpPr/>
              <p:nvPr/>
            </p:nvSpPr>
            <p:spPr>
              <a:xfrm>
                <a:off x="5468125" y="1067750"/>
                <a:ext cx="25625" cy="25225"/>
              </a:xfrm>
              <a:custGeom>
                <a:avLst/>
                <a:gdLst/>
                <a:ahLst/>
                <a:cxnLst/>
                <a:rect l="l" t="t" r="r" b="b"/>
                <a:pathLst>
                  <a:path w="1025" h="1009" extrusionOk="0">
                    <a:moveTo>
                      <a:pt x="1024" y="433"/>
                    </a:moveTo>
                    <a:cubicBezTo>
                      <a:pt x="1024" y="817"/>
                      <a:pt x="560" y="1009"/>
                      <a:pt x="288" y="737"/>
                    </a:cubicBezTo>
                    <a:cubicBezTo>
                      <a:pt x="0" y="465"/>
                      <a:pt x="208" y="1"/>
                      <a:pt x="592" y="1"/>
                    </a:cubicBezTo>
                    <a:cubicBezTo>
                      <a:pt x="832" y="1"/>
                      <a:pt x="1024" y="193"/>
                      <a:pt x="1024" y="43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61" name="Google Shape;25161;p57"/>
              <p:cNvSpPr/>
              <p:nvPr/>
            </p:nvSpPr>
            <p:spPr>
              <a:xfrm>
                <a:off x="5679325" y="1085750"/>
                <a:ext cx="25625" cy="25650"/>
              </a:xfrm>
              <a:custGeom>
                <a:avLst/>
                <a:gdLst/>
                <a:ahLst/>
                <a:cxnLst/>
                <a:rect l="l" t="t" r="r" b="b"/>
                <a:pathLst>
                  <a:path w="1025" h="1026" extrusionOk="0">
                    <a:moveTo>
                      <a:pt x="1025" y="433"/>
                    </a:moveTo>
                    <a:cubicBezTo>
                      <a:pt x="1025" y="833"/>
                      <a:pt x="545" y="1025"/>
                      <a:pt x="273" y="753"/>
                    </a:cubicBezTo>
                    <a:cubicBezTo>
                      <a:pt x="1" y="481"/>
                      <a:pt x="193" y="1"/>
                      <a:pt x="577" y="1"/>
                    </a:cubicBezTo>
                    <a:cubicBezTo>
                      <a:pt x="817" y="1"/>
                      <a:pt x="1025" y="193"/>
                      <a:pt x="1025" y="43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62" name="Google Shape;25162;p57"/>
              <p:cNvSpPr/>
              <p:nvPr/>
            </p:nvSpPr>
            <p:spPr>
              <a:xfrm>
                <a:off x="5318900" y="877350"/>
                <a:ext cx="4425" cy="4425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77" extrusionOk="0">
                    <a:moveTo>
                      <a:pt x="177" y="80"/>
                    </a:moveTo>
                    <a:cubicBezTo>
                      <a:pt x="177" y="128"/>
                      <a:pt x="145" y="176"/>
                      <a:pt x="97" y="176"/>
                    </a:cubicBezTo>
                    <a:cubicBezTo>
                      <a:pt x="49" y="176"/>
                      <a:pt x="1" y="128"/>
                      <a:pt x="1" y="80"/>
                    </a:cubicBezTo>
                    <a:cubicBezTo>
                      <a:pt x="1" y="32"/>
                      <a:pt x="49" y="0"/>
                      <a:pt x="97" y="0"/>
                    </a:cubicBezTo>
                    <a:cubicBezTo>
                      <a:pt x="145" y="0"/>
                      <a:pt x="177" y="32"/>
                      <a:pt x="177" y="8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63" name="Google Shape;25163;p57"/>
              <p:cNvSpPr/>
              <p:nvPr/>
            </p:nvSpPr>
            <p:spPr>
              <a:xfrm>
                <a:off x="5749725" y="1021350"/>
                <a:ext cx="6025" cy="6025"/>
              </a:xfrm>
              <a:custGeom>
                <a:avLst/>
                <a:gdLst/>
                <a:ahLst/>
                <a:cxnLst/>
                <a:rect l="l" t="t" r="r" b="b"/>
                <a:pathLst>
                  <a:path w="241" h="241" extrusionOk="0">
                    <a:moveTo>
                      <a:pt x="241" y="97"/>
                    </a:moveTo>
                    <a:cubicBezTo>
                      <a:pt x="241" y="241"/>
                      <a:pt x="1" y="1"/>
                      <a:pt x="145" y="1"/>
                    </a:cubicBezTo>
                    <a:cubicBezTo>
                      <a:pt x="193" y="1"/>
                      <a:pt x="225" y="49"/>
                      <a:pt x="241" y="9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64" name="Google Shape;25164;p57"/>
              <p:cNvSpPr/>
              <p:nvPr/>
            </p:nvSpPr>
            <p:spPr>
              <a:xfrm>
                <a:off x="5527725" y="874950"/>
                <a:ext cx="6025" cy="6025"/>
              </a:xfrm>
              <a:custGeom>
                <a:avLst/>
                <a:gdLst/>
                <a:ahLst/>
                <a:cxnLst/>
                <a:rect l="l" t="t" r="r" b="b"/>
                <a:pathLst>
                  <a:path w="241" h="241" extrusionOk="0">
                    <a:moveTo>
                      <a:pt x="240" y="96"/>
                    </a:moveTo>
                    <a:cubicBezTo>
                      <a:pt x="240" y="240"/>
                      <a:pt x="0" y="0"/>
                      <a:pt x="144" y="0"/>
                    </a:cubicBezTo>
                    <a:cubicBezTo>
                      <a:pt x="192" y="0"/>
                      <a:pt x="240" y="48"/>
                      <a:pt x="240" y="9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65" name="Google Shape;25165;p57"/>
              <p:cNvSpPr/>
              <p:nvPr/>
            </p:nvSpPr>
            <p:spPr>
              <a:xfrm>
                <a:off x="5418900" y="861350"/>
                <a:ext cx="6025" cy="5625"/>
              </a:xfrm>
              <a:custGeom>
                <a:avLst/>
                <a:gdLst/>
                <a:ahLst/>
                <a:cxnLst/>
                <a:rect l="l" t="t" r="r" b="b"/>
                <a:pathLst>
                  <a:path w="241" h="225" extrusionOk="0">
                    <a:moveTo>
                      <a:pt x="241" y="64"/>
                    </a:moveTo>
                    <a:cubicBezTo>
                      <a:pt x="241" y="112"/>
                      <a:pt x="225" y="160"/>
                      <a:pt x="177" y="176"/>
                    </a:cubicBezTo>
                    <a:cubicBezTo>
                      <a:pt x="49" y="224"/>
                      <a:pt x="1" y="32"/>
                      <a:pt x="129" y="16"/>
                    </a:cubicBezTo>
                    <a:cubicBezTo>
                      <a:pt x="177" y="0"/>
                      <a:pt x="225" y="16"/>
                      <a:pt x="241" y="6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66" name="Google Shape;25166;p57"/>
              <p:cNvSpPr/>
              <p:nvPr/>
            </p:nvSpPr>
            <p:spPr>
              <a:xfrm>
                <a:off x="5634925" y="986150"/>
                <a:ext cx="12025" cy="12025"/>
              </a:xfrm>
              <a:custGeom>
                <a:avLst/>
                <a:gdLst/>
                <a:ahLst/>
                <a:cxnLst/>
                <a:rect l="l" t="t" r="r" b="b"/>
                <a:pathLst>
                  <a:path w="481" h="481" extrusionOk="0">
                    <a:moveTo>
                      <a:pt x="481" y="209"/>
                    </a:moveTo>
                    <a:cubicBezTo>
                      <a:pt x="481" y="385"/>
                      <a:pt x="257" y="481"/>
                      <a:pt x="129" y="353"/>
                    </a:cubicBezTo>
                    <a:cubicBezTo>
                      <a:pt x="1" y="225"/>
                      <a:pt x="97" y="1"/>
                      <a:pt x="273" y="1"/>
                    </a:cubicBezTo>
                    <a:cubicBezTo>
                      <a:pt x="385" y="1"/>
                      <a:pt x="481" y="97"/>
                      <a:pt x="481" y="20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67" name="Google Shape;25167;p57"/>
              <p:cNvSpPr/>
              <p:nvPr/>
            </p:nvSpPr>
            <p:spPr>
              <a:xfrm>
                <a:off x="5717725" y="1135775"/>
                <a:ext cx="11625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465" h="465" extrusionOk="0">
                    <a:moveTo>
                      <a:pt x="465" y="192"/>
                    </a:moveTo>
                    <a:cubicBezTo>
                      <a:pt x="465" y="368"/>
                      <a:pt x="257" y="464"/>
                      <a:pt x="129" y="336"/>
                    </a:cubicBezTo>
                    <a:cubicBezTo>
                      <a:pt x="1" y="208"/>
                      <a:pt x="81" y="0"/>
                      <a:pt x="273" y="0"/>
                    </a:cubicBezTo>
                    <a:cubicBezTo>
                      <a:pt x="385" y="0"/>
                      <a:pt x="465" y="80"/>
                      <a:pt x="465" y="19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68" name="Google Shape;25168;p57"/>
              <p:cNvSpPr/>
              <p:nvPr/>
            </p:nvSpPr>
            <p:spPr>
              <a:xfrm>
                <a:off x="5316900" y="997350"/>
                <a:ext cx="11625" cy="12025"/>
              </a:xfrm>
              <a:custGeom>
                <a:avLst/>
                <a:gdLst/>
                <a:ahLst/>
                <a:cxnLst/>
                <a:rect l="l" t="t" r="r" b="b"/>
                <a:pathLst>
                  <a:path w="465" h="481" extrusionOk="0">
                    <a:moveTo>
                      <a:pt x="465" y="209"/>
                    </a:moveTo>
                    <a:cubicBezTo>
                      <a:pt x="465" y="385"/>
                      <a:pt x="257" y="481"/>
                      <a:pt x="129" y="353"/>
                    </a:cubicBezTo>
                    <a:cubicBezTo>
                      <a:pt x="1" y="225"/>
                      <a:pt x="81" y="1"/>
                      <a:pt x="273" y="1"/>
                    </a:cubicBezTo>
                    <a:cubicBezTo>
                      <a:pt x="369" y="1"/>
                      <a:pt x="465" y="97"/>
                      <a:pt x="465" y="20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69" name="Google Shape;25169;p57"/>
              <p:cNvSpPr/>
              <p:nvPr/>
            </p:nvSpPr>
            <p:spPr>
              <a:xfrm>
                <a:off x="5331700" y="1124575"/>
                <a:ext cx="12025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481" h="465" extrusionOk="0">
                    <a:moveTo>
                      <a:pt x="481" y="208"/>
                    </a:moveTo>
                    <a:cubicBezTo>
                      <a:pt x="481" y="384"/>
                      <a:pt x="257" y="464"/>
                      <a:pt x="129" y="352"/>
                    </a:cubicBezTo>
                    <a:cubicBezTo>
                      <a:pt x="1" y="224"/>
                      <a:pt x="97" y="0"/>
                      <a:pt x="273" y="0"/>
                    </a:cubicBezTo>
                    <a:cubicBezTo>
                      <a:pt x="385" y="0"/>
                      <a:pt x="481" y="96"/>
                      <a:pt x="481" y="20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70" name="Google Shape;25170;p57"/>
              <p:cNvSpPr/>
              <p:nvPr/>
            </p:nvSpPr>
            <p:spPr>
              <a:xfrm>
                <a:off x="5794150" y="906150"/>
                <a:ext cx="12025" cy="12025"/>
              </a:xfrm>
              <a:custGeom>
                <a:avLst/>
                <a:gdLst/>
                <a:ahLst/>
                <a:cxnLst/>
                <a:rect l="l" t="t" r="r" b="b"/>
                <a:pathLst>
                  <a:path w="481" h="481" extrusionOk="0">
                    <a:moveTo>
                      <a:pt x="480" y="208"/>
                    </a:moveTo>
                    <a:cubicBezTo>
                      <a:pt x="480" y="384"/>
                      <a:pt x="256" y="480"/>
                      <a:pt x="128" y="352"/>
                    </a:cubicBezTo>
                    <a:cubicBezTo>
                      <a:pt x="0" y="224"/>
                      <a:pt x="96" y="0"/>
                      <a:pt x="272" y="0"/>
                    </a:cubicBezTo>
                    <a:cubicBezTo>
                      <a:pt x="384" y="0"/>
                      <a:pt x="480" y="96"/>
                      <a:pt x="480" y="20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71" name="Google Shape;25171;p57"/>
              <p:cNvSpPr/>
              <p:nvPr/>
            </p:nvSpPr>
            <p:spPr>
              <a:xfrm>
                <a:off x="5290500" y="924950"/>
                <a:ext cx="11625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465" h="465" extrusionOk="0">
                    <a:moveTo>
                      <a:pt x="465" y="193"/>
                    </a:moveTo>
                    <a:cubicBezTo>
                      <a:pt x="465" y="369"/>
                      <a:pt x="257" y="465"/>
                      <a:pt x="129" y="337"/>
                    </a:cubicBezTo>
                    <a:cubicBezTo>
                      <a:pt x="1" y="209"/>
                      <a:pt x="97" y="0"/>
                      <a:pt x="273" y="0"/>
                    </a:cubicBezTo>
                    <a:cubicBezTo>
                      <a:pt x="385" y="0"/>
                      <a:pt x="465" y="81"/>
                      <a:pt x="465" y="19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72" name="Google Shape;25172;p57"/>
              <p:cNvSpPr/>
              <p:nvPr/>
            </p:nvSpPr>
            <p:spPr>
              <a:xfrm>
                <a:off x="5680925" y="826150"/>
                <a:ext cx="43225" cy="43225"/>
              </a:xfrm>
              <a:custGeom>
                <a:avLst/>
                <a:gdLst/>
                <a:ahLst/>
                <a:cxnLst/>
                <a:rect l="l" t="t" r="r" b="b"/>
                <a:pathLst>
                  <a:path w="1729" h="1729" extrusionOk="0">
                    <a:moveTo>
                      <a:pt x="865" y="1728"/>
                    </a:moveTo>
                    <a:lnTo>
                      <a:pt x="865" y="1728"/>
                    </a:lnTo>
                    <a:cubicBezTo>
                      <a:pt x="865" y="1248"/>
                      <a:pt x="481" y="864"/>
                      <a:pt x="1" y="864"/>
                    </a:cubicBezTo>
                    <a:lnTo>
                      <a:pt x="1" y="864"/>
                    </a:lnTo>
                    <a:cubicBezTo>
                      <a:pt x="481" y="864"/>
                      <a:pt x="865" y="480"/>
                      <a:pt x="865" y="0"/>
                    </a:cubicBezTo>
                    <a:lnTo>
                      <a:pt x="865" y="0"/>
                    </a:lnTo>
                    <a:cubicBezTo>
                      <a:pt x="865" y="480"/>
                      <a:pt x="1265" y="864"/>
                      <a:pt x="1729" y="864"/>
                    </a:cubicBezTo>
                    <a:lnTo>
                      <a:pt x="1729" y="864"/>
                    </a:lnTo>
                    <a:cubicBezTo>
                      <a:pt x="1265" y="864"/>
                      <a:pt x="865" y="1248"/>
                      <a:pt x="865" y="172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173" name="Google Shape;25173;p57"/>
          <p:cNvGrpSpPr/>
          <p:nvPr/>
        </p:nvGrpSpPr>
        <p:grpSpPr>
          <a:xfrm rot="5846386">
            <a:off x="454872" y="4197233"/>
            <a:ext cx="1240817" cy="665090"/>
            <a:chOff x="5206900" y="826150"/>
            <a:chExt cx="599275" cy="321250"/>
          </a:xfrm>
        </p:grpSpPr>
        <p:sp>
          <p:nvSpPr>
            <p:cNvPr id="25174" name="Google Shape;25174;p57"/>
            <p:cNvSpPr/>
            <p:nvPr/>
          </p:nvSpPr>
          <p:spPr>
            <a:xfrm>
              <a:off x="5206900" y="828950"/>
              <a:ext cx="25225" cy="25625"/>
            </a:xfrm>
            <a:custGeom>
              <a:avLst/>
              <a:gdLst/>
              <a:ahLst/>
              <a:cxnLst/>
              <a:rect l="l" t="t" r="r" b="b"/>
              <a:pathLst>
                <a:path w="1009" h="1025" extrusionOk="0">
                  <a:moveTo>
                    <a:pt x="1008" y="448"/>
                  </a:moveTo>
                  <a:cubicBezTo>
                    <a:pt x="1008" y="832"/>
                    <a:pt x="544" y="1024"/>
                    <a:pt x="272" y="752"/>
                  </a:cubicBezTo>
                  <a:cubicBezTo>
                    <a:pt x="0" y="480"/>
                    <a:pt x="192" y="0"/>
                    <a:pt x="576" y="0"/>
                  </a:cubicBezTo>
                  <a:cubicBezTo>
                    <a:pt x="816" y="0"/>
                    <a:pt x="1008" y="208"/>
                    <a:pt x="1008" y="44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5" name="Google Shape;25175;p57"/>
            <p:cNvSpPr/>
            <p:nvPr/>
          </p:nvSpPr>
          <p:spPr>
            <a:xfrm>
              <a:off x="5468125" y="1067750"/>
              <a:ext cx="25625" cy="25225"/>
            </a:xfrm>
            <a:custGeom>
              <a:avLst/>
              <a:gdLst/>
              <a:ahLst/>
              <a:cxnLst/>
              <a:rect l="l" t="t" r="r" b="b"/>
              <a:pathLst>
                <a:path w="1025" h="1009" extrusionOk="0">
                  <a:moveTo>
                    <a:pt x="1024" y="433"/>
                  </a:moveTo>
                  <a:cubicBezTo>
                    <a:pt x="1024" y="817"/>
                    <a:pt x="560" y="1009"/>
                    <a:pt x="288" y="737"/>
                  </a:cubicBezTo>
                  <a:cubicBezTo>
                    <a:pt x="0" y="465"/>
                    <a:pt x="208" y="1"/>
                    <a:pt x="592" y="1"/>
                  </a:cubicBezTo>
                  <a:cubicBezTo>
                    <a:pt x="832" y="1"/>
                    <a:pt x="1024" y="193"/>
                    <a:pt x="1024" y="43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6" name="Google Shape;25176;p57"/>
            <p:cNvSpPr/>
            <p:nvPr/>
          </p:nvSpPr>
          <p:spPr>
            <a:xfrm>
              <a:off x="5679325" y="1085750"/>
              <a:ext cx="25625" cy="25650"/>
            </a:xfrm>
            <a:custGeom>
              <a:avLst/>
              <a:gdLst/>
              <a:ahLst/>
              <a:cxnLst/>
              <a:rect l="l" t="t" r="r" b="b"/>
              <a:pathLst>
                <a:path w="1025" h="1026" extrusionOk="0">
                  <a:moveTo>
                    <a:pt x="1025" y="433"/>
                  </a:moveTo>
                  <a:cubicBezTo>
                    <a:pt x="1025" y="833"/>
                    <a:pt x="545" y="1025"/>
                    <a:pt x="273" y="753"/>
                  </a:cubicBezTo>
                  <a:cubicBezTo>
                    <a:pt x="1" y="481"/>
                    <a:pt x="193" y="1"/>
                    <a:pt x="577" y="1"/>
                  </a:cubicBezTo>
                  <a:cubicBezTo>
                    <a:pt x="817" y="1"/>
                    <a:pt x="1025" y="193"/>
                    <a:pt x="1025" y="43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7" name="Google Shape;25177;p57"/>
            <p:cNvSpPr/>
            <p:nvPr/>
          </p:nvSpPr>
          <p:spPr>
            <a:xfrm>
              <a:off x="5318900" y="877350"/>
              <a:ext cx="4425" cy="4425"/>
            </a:xfrm>
            <a:custGeom>
              <a:avLst/>
              <a:gdLst/>
              <a:ahLst/>
              <a:cxnLst/>
              <a:rect l="l" t="t" r="r" b="b"/>
              <a:pathLst>
                <a:path w="177" h="177" extrusionOk="0">
                  <a:moveTo>
                    <a:pt x="177" y="80"/>
                  </a:moveTo>
                  <a:cubicBezTo>
                    <a:pt x="177" y="128"/>
                    <a:pt x="145" y="176"/>
                    <a:pt x="97" y="176"/>
                  </a:cubicBezTo>
                  <a:cubicBezTo>
                    <a:pt x="49" y="176"/>
                    <a:pt x="1" y="128"/>
                    <a:pt x="1" y="80"/>
                  </a:cubicBezTo>
                  <a:cubicBezTo>
                    <a:pt x="1" y="32"/>
                    <a:pt x="49" y="0"/>
                    <a:pt x="97" y="0"/>
                  </a:cubicBezTo>
                  <a:cubicBezTo>
                    <a:pt x="145" y="0"/>
                    <a:pt x="177" y="32"/>
                    <a:pt x="177" y="8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8" name="Google Shape;25178;p57"/>
            <p:cNvSpPr/>
            <p:nvPr/>
          </p:nvSpPr>
          <p:spPr>
            <a:xfrm>
              <a:off x="5749725" y="1021350"/>
              <a:ext cx="6025" cy="6025"/>
            </a:xfrm>
            <a:custGeom>
              <a:avLst/>
              <a:gdLst/>
              <a:ahLst/>
              <a:cxnLst/>
              <a:rect l="l" t="t" r="r" b="b"/>
              <a:pathLst>
                <a:path w="241" h="241" extrusionOk="0">
                  <a:moveTo>
                    <a:pt x="241" y="97"/>
                  </a:moveTo>
                  <a:cubicBezTo>
                    <a:pt x="241" y="241"/>
                    <a:pt x="1" y="1"/>
                    <a:pt x="145" y="1"/>
                  </a:cubicBezTo>
                  <a:cubicBezTo>
                    <a:pt x="193" y="1"/>
                    <a:pt x="225" y="49"/>
                    <a:pt x="241" y="9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9" name="Google Shape;25179;p57"/>
            <p:cNvSpPr/>
            <p:nvPr/>
          </p:nvSpPr>
          <p:spPr>
            <a:xfrm>
              <a:off x="5527725" y="874950"/>
              <a:ext cx="6025" cy="6025"/>
            </a:xfrm>
            <a:custGeom>
              <a:avLst/>
              <a:gdLst/>
              <a:ahLst/>
              <a:cxnLst/>
              <a:rect l="l" t="t" r="r" b="b"/>
              <a:pathLst>
                <a:path w="241" h="241" extrusionOk="0">
                  <a:moveTo>
                    <a:pt x="240" y="96"/>
                  </a:moveTo>
                  <a:cubicBezTo>
                    <a:pt x="240" y="240"/>
                    <a:pt x="0" y="0"/>
                    <a:pt x="144" y="0"/>
                  </a:cubicBezTo>
                  <a:cubicBezTo>
                    <a:pt x="192" y="0"/>
                    <a:pt x="240" y="48"/>
                    <a:pt x="240" y="9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0" name="Google Shape;25180;p57"/>
            <p:cNvSpPr/>
            <p:nvPr/>
          </p:nvSpPr>
          <p:spPr>
            <a:xfrm>
              <a:off x="5418900" y="861350"/>
              <a:ext cx="6025" cy="5625"/>
            </a:xfrm>
            <a:custGeom>
              <a:avLst/>
              <a:gdLst/>
              <a:ahLst/>
              <a:cxnLst/>
              <a:rect l="l" t="t" r="r" b="b"/>
              <a:pathLst>
                <a:path w="241" h="225" extrusionOk="0">
                  <a:moveTo>
                    <a:pt x="241" y="64"/>
                  </a:moveTo>
                  <a:cubicBezTo>
                    <a:pt x="241" y="112"/>
                    <a:pt x="225" y="160"/>
                    <a:pt x="177" y="176"/>
                  </a:cubicBezTo>
                  <a:cubicBezTo>
                    <a:pt x="49" y="224"/>
                    <a:pt x="1" y="32"/>
                    <a:pt x="129" y="16"/>
                  </a:cubicBezTo>
                  <a:cubicBezTo>
                    <a:pt x="177" y="0"/>
                    <a:pt x="225" y="16"/>
                    <a:pt x="241" y="6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1" name="Google Shape;25181;p57"/>
            <p:cNvSpPr/>
            <p:nvPr/>
          </p:nvSpPr>
          <p:spPr>
            <a:xfrm>
              <a:off x="5634925" y="986150"/>
              <a:ext cx="12025" cy="12025"/>
            </a:xfrm>
            <a:custGeom>
              <a:avLst/>
              <a:gdLst/>
              <a:ahLst/>
              <a:cxnLst/>
              <a:rect l="l" t="t" r="r" b="b"/>
              <a:pathLst>
                <a:path w="481" h="481" extrusionOk="0">
                  <a:moveTo>
                    <a:pt x="481" y="209"/>
                  </a:moveTo>
                  <a:cubicBezTo>
                    <a:pt x="481" y="385"/>
                    <a:pt x="257" y="481"/>
                    <a:pt x="129" y="353"/>
                  </a:cubicBezTo>
                  <a:cubicBezTo>
                    <a:pt x="1" y="225"/>
                    <a:pt x="97" y="1"/>
                    <a:pt x="273" y="1"/>
                  </a:cubicBezTo>
                  <a:cubicBezTo>
                    <a:pt x="385" y="1"/>
                    <a:pt x="481" y="97"/>
                    <a:pt x="481" y="20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2" name="Google Shape;25182;p57"/>
            <p:cNvSpPr/>
            <p:nvPr/>
          </p:nvSpPr>
          <p:spPr>
            <a:xfrm>
              <a:off x="5717725" y="1135775"/>
              <a:ext cx="11625" cy="11625"/>
            </a:xfrm>
            <a:custGeom>
              <a:avLst/>
              <a:gdLst/>
              <a:ahLst/>
              <a:cxnLst/>
              <a:rect l="l" t="t" r="r" b="b"/>
              <a:pathLst>
                <a:path w="465" h="465" extrusionOk="0">
                  <a:moveTo>
                    <a:pt x="465" y="192"/>
                  </a:moveTo>
                  <a:cubicBezTo>
                    <a:pt x="465" y="368"/>
                    <a:pt x="257" y="464"/>
                    <a:pt x="129" y="336"/>
                  </a:cubicBezTo>
                  <a:cubicBezTo>
                    <a:pt x="1" y="208"/>
                    <a:pt x="81" y="0"/>
                    <a:pt x="273" y="0"/>
                  </a:cubicBezTo>
                  <a:cubicBezTo>
                    <a:pt x="385" y="0"/>
                    <a:pt x="465" y="80"/>
                    <a:pt x="465" y="19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3" name="Google Shape;25183;p57"/>
            <p:cNvSpPr/>
            <p:nvPr/>
          </p:nvSpPr>
          <p:spPr>
            <a:xfrm>
              <a:off x="5316900" y="997350"/>
              <a:ext cx="11625" cy="12025"/>
            </a:xfrm>
            <a:custGeom>
              <a:avLst/>
              <a:gdLst/>
              <a:ahLst/>
              <a:cxnLst/>
              <a:rect l="l" t="t" r="r" b="b"/>
              <a:pathLst>
                <a:path w="465" h="481" extrusionOk="0">
                  <a:moveTo>
                    <a:pt x="465" y="209"/>
                  </a:moveTo>
                  <a:cubicBezTo>
                    <a:pt x="465" y="385"/>
                    <a:pt x="257" y="481"/>
                    <a:pt x="129" y="353"/>
                  </a:cubicBezTo>
                  <a:cubicBezTo>
                    <a:pt x="1" y="225"/>
                    <a:pt x="81" y="1"/>
                    <a:pt x="273" y="1"/>
                  </a:cubicBezTo>
                  <a:cubicBezTo>
                    <a:pt x="369" y="1"/>
                    <a:pt x="465" y="97"/>
                    <a:pt x="465" y="20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4" name="Google Shape;25184;p57"/>
            <p:cNvSpPr/>
            <p:nvPr/>
          </p:nvSpPr>
          <p:spPr>
            <a:xfrm>
              <a:off x="5331700" y="1124575"/>
              <a:ext cx="12025" cy="11625"/>
            </a:xfrm>
            <a:custGeom>
              <a:avLst/>
              <a:gdLst/>
              <a:ahLst/>
              <a:cxnLst/>
              <a:rect l="l" t="t" r="r" b="b"/>
              <a:pathLst>
                <a:path w="481" h="465" extrusionOk="0">
                  <a:moveTo>
                    <a:pt x="481" y="208"/>
                  </a:moveTo>
                  <a:cubicBezTo>
                    <a:pt x="481" y="384"/>
                    <a:pt x="257" y="464"/>
                    <a:pt x="129" y="352"/>
                  </a:cubicBezTo>
                  <a:cubicBezTo>
                    <a:pt x="1" y="224"/>
                    <a:pt x="97" y="0"/>
                    <a:pt x="273" y="0"/>
                  </a:cubicBezTo>
                  <a:cubicBezTo>
                    <a:pt x="385" y="0"/>
                    <a:pt x="481" y="96"/>
                    <a:pt x="481" y="20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5" name="Google Shape;25185;p57"/>
            <p:cNvSpPr/>
            <p:nvPr/>
          </p:nvSpPr>
          <p:spPr>
            <a:xfrm>
              <a:off x="5794150" y="906150"/>
              <a:ext cx="12025" cy="12025"/>
            </a:xfrm>
            <a:custGeom>
              <a:avLst/>
              <a:gdLst/>
              <a:ahLst/>
              <a:cxnLst/>
              <a:rect l="l" t="t" r="r" b="b"/>
              <a:pathLst>
                <a:path w="481" h="481" extrusionOk="0">
                  <a:moveTo>
                    <a:pt x="480" y="208"/>
                  </a:moveTo>
                  <a:cubicBezTo>
                    <a:pt x="480" y="384"/>
                    <a:pt x="256" y="480"/>
                    <a:pt x="128" y="352"/>
                  </a:cubicBezTo>
                  <a:cubicBezTo>
                    <a:pt x="0" y="224"/>
                    <a:pt x="96" y="0"/>
                    <a:pt x="272" y="0"/>
                  </a:cubicBezTo>
                  <a:cubicBezTo>
                    <a:pt x="384" y="0"/>
                    <a:pt x="480" y="96"/>
                    <a:pt x="480" y="20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6" name="Google Shape;25186;p57"/>
            <p:cNvSpPr/>
            <p:nvPr/>
          </p:nvSpPr>
          <p:spPr>
            <a:xfrm>
              <a:off x="5290500" y="924950"/>
              <a:ext cx="11625" cy="11625"/>
            </a:xfrm>
            <a:custGeom>
              <a:avLst/>
              <a:gdLst/>
              <a:ahLst/>
              <a:cxnLst/>
              <a:rect l="l" t="t" r="r" b="b"/>
              <a:pathLst>
                <a:path w="465" h="465" extrusionOk="0">
                  <a:moveTo>
                    <a:pt x="465" y="193"/>
                  </a:moveTo>
                  <a:cubicBezTo>
                    <a:pt x="465" y="369"/>
                    <a:pt x="257" y="465"/>
                    <a:pt x="129" y="337"/>
                  </a:cubicBezTo>
                  <a:cubicBezTo>
                    <a:pt x="1" y="209"/>
                    <a:pt x="97" y="0"/>
                    <a:pt x="273" y="0"/>
                  </a:cubicBezTo>
                  <a:cubicBezTo>
                    <a:pt x="385" y="0"/>
                    <a:pt x="465" y="81"/>
                    <a:pt x="465" y="19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7" name="Google Shape;25187;p57"/>
            <p:cNvSpPr/>
            <p:nvPr/>
          </p:nvSpPr>
          <p:spPr>
            <a:xfrm>
              <a:off x="5680925" y="826150"/>
              <a:ext cx="43225" cy="43225"/>
            </a:xfrm>
            <a:custGeom>
              <a:avLst/>
              <a:gdLst/>
              <a:ahLst/>
              <a:cxnLst/>
              <a:rect l="l" t="t" r="r" b="b"/>
              <a:pathLst>
                <a:path w="1729" h="1729" extrusionOk="0">
                  <a:moveTo>
                    <a:pt x="865" y="1728"/>
                  </a:moveTo>
                  <a:lnTo>
                    <a:pt x="865" y="1728"/>
                  </a:lnTo>
                  <a:cubicBezTo>
                    <a:pt x="865" y="1248"/>
                    <a:pt x="481" y="864"/>
                    <a:pt x="1" y="864"/>
                  </a:cubicBezTo>
                  <a:lnTo>
                    <a:pt x="1" y="864"/>
                  </a:lnTo>
                  <a:cubicBezTo>
                    <a:pt x="481" y="864"/>
                    <a:pt x="865" y="480"/>
                    <a:pt x="865" y="0"/>
                  </a:cubicBezTo>
                  <a:lnTo>
                    <a:pt x="865" y="0"/>
                  </a:lnTo>
                  <a:cubicBezTo>
                    <a:pt x="865" y="480"/>
                    <a:pt x="1265" y="864"/>
                    <a:pt x="1729" y="864"/>
                  </a:cubicBezTo>
                  <a:lnTo>
                    <a:pt x="1729" y="864"/>
                  </a:lnTo>
                  <a:cubicBezTo>
                    <a:pt x="1265" y="864"/>
                    <a:pt x="865" y="1248"/>
                    <a:pt x="865" y="172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88" name="Google Shape;25188;p57"/>
          <p:cNvGrpSpPr/>
          <p:nvPr/>
        </p:nvGrpSpPr>
        <p:grpSpPr>
          <a:xfrm rot="6300046" flipH="1">
            <a:off x="-304291" y="4197212"/>
            <a:ext cx="1240773" cy="665134"/>
            <a:chOff x="5206900" y="826150"/>
            <a:chExt cx="599275" cy="321250"/>
          </a:xfrm>
        </p:grpSpPr>
        <p:sp>
          <p:nvSpPr>
            <p:cNvPr id="25189" name="Google Shape;25189;p57"/>
            <p:cNvSpPr/>
            <p:nvPr/>
          </p:nvSpPr>
          <p:spPr>
            <a:xfrm>
              <a:off x="5206900" y="828950"/>
              <a:ext cx="25225" cy="25625"/>
            </a:xfrm>
            <a:custGeom>
              <a:avLst/>
              <a:gdLst/>
              <a:ahLst/>
              <a:cxnLst/>
              <a:rect l="l" t="t" r="r" b="b"/>
              <a:pathLst>
                <a:path w="1009" h="1025" extrusionOk="0">
                  <a:moveTo>
                    <a:pt x="1008" y="448"/>
                  </a:moveTo>
                  <a:cubicBezTo>
                    <a:pt x="1008" y="832"/>
                    <a:pt x="544" y="1024"/>
                    <a:pt x="272" y="752"/>
                  </a:cubicBezTo>
                  <a:cubicBezTo>
                    <a:pt x="0" y="480"/>
                    <a:pt x="192" y="0"/>
                    <a:pt x="576" y="0"/>
                  </a:cubicBezTo>
                  <a:cubicBezTo>
                    <a:pt x="816" y="0"/>
                    <a:pt x="1008" y="208"/>
                    <a:pt x="1008" y="44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0" name="Google Shape;25190;p57"/>
            <p:cNvSpPr/>
            <p:nvPr/>
          </p:nvSpPr>
          <p:spPr>
            <a:xfrm>
              <a:off x="5468125" y="1067750"/>
              <a:ext cx="25625" cy="25225"/>
            </a:xfrm>
            <a:custGeom>
              <a:avLst/>
              <a:gdLst/>
              <a:ahLst/>
              <a:cxnLst/>
              <a:rect l="l" t="t" r="r" b="b"/>
              <a:pathLst>
                <a:path w="1025" h="1009" extrusionOk="0">
                  <a:moveTo>
                    <a:pt x="1024" y="433"/>
                  </a:moveTo>
                  <a:cubicBezTo>
                    <a:pt x="1024" y="817"/>
                    <a:pt x="560" y="1009"/>
                    <a:pt x="288" y="737"/>
                  </a:cubicBezTo>
                  <a:cubicBezTo>
                    <a:pt x="0" y="465"/>
                    <a:pt x="208" y="1"/>
                    <a:pt x="592" y="1"/>
                  </a:cubicBezTo>
                  <a:cubicBezTo>
                    <a:pt x="832" y="1"/>
                    <a:pt x="1024" y="193"/>
                    <a:pt x="1024" y="43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1" name="Google Shape;25191;p57"/>
            <p:cNvSpPr/>
            <p:nvPr/>
          </p:nvSpPr>
          <p:spPr>
            <a:xfrm>
              <a:off x="5679325" y="1085750"/>
              <a:ext cx="25625" cy="25650"/>
            </a:xfrm>
            <a:custGeom>
              <a:avLst/>
              <a:gdLst/>
              <a:ahLst/>
              <a:cxnLst/>
              <a:rect l="l" t="t" r="r" b="b"/>
              <a:pathLst>
                <a:path w="1025" h="1026" extrusionOk="0">
                  <a:moveTo>
                    <a:pt x="1025" y="433"/>
                  </a:moveTo>
                  <a:cubicBezTo>
                    <a:pt x="1025" y="833"/>
                    <a:pt x="545" y="1025"/>
                    <a:pt x="273" y="753"/>
                  </a:cubicBezTo>
                  <a:cubicBezTo>
                    <a:pt x="1" y="481"/>
                    <a:pt x="193" y="1"/>
                    <a:pt x="577" y="1"/>
                  </a:cubicBezTo>
                  <a:cubicBezTo>
                    <a:pt x="817" y="1"/>
                    <a:pt x="1025" y="193"/>
                    <a:pt x="1025" y="43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2" name="Google Shape;25192;p57"/>
            <p:cNvSpPr/>
            <p:nvPr/>
          </p:nvSpPr>
          <p:spPr>
            <a:xfrm>
              <a:off x="5318900" y="877350"/>
              <a:ext cx="4425" cy="4425"/>
            </a:xfrm>
            <a:custGeom>
              <a:avLst/>
              <a:gdLst/>
              <a:ahLst/>
              <a:cxnLst/>
              <a:rect l="l" t="t" r="r" b="b"/>
              <a:pathLst>
                <a:path w="177" h="177" extrusionOk="0">
                  <a:moveTo>
                    <a:pt x="177" y="80"/>
                  </a:moveTo>
                  <a:cubicBezTo>
                    <a:pt x="177" y="128"/>
                    <a:pt x="145" y="176"/>
                    <a:pt x="97" y="176"/>
                  </a:cubicBezTo>
                  <a:cubicBezTo>
                    <a:pt x="49" y="176"/>
                    <a:pt x="1" y="128"/>
                    <a:pt x="1" y="80"/>
                  </a:cubicBezTo>
                  <a:cubicBezTo>
                    <a:pt x="1" y="32"/>
                    <a:pt x="49" y="0"/>
                    <a:pt x="97" y="0"/>
                  </a:cubicBezTo>
                  <a:cubicBezTo>
                    <a:pt x="145" y="0"/>
                    <a:pt x="177" y="32"/>
                    <a:pt x="177" y="8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3" name="Google Shape;25193;p57"/>
            <p:cNvSpPr/>
            <p:nvPr/>
          </p:nvSpPr>
          <p:spPr>
            <a:xfrm>
              <a:off x="5749725" y="1021350"/>
              <a:ext cx="6025" cy="6025"/>
            </a:xfrm>
            <a:custGeom>
              <a:avLst/>
              <a:gdLst/>
              <a:ahLst/>
              <a:cxnLst/>
              <a:rect l="l" t="t" r="r" b="b"/>
              <a:pathLst>
                <a:path w="241" h="241" extrusionOk="0">
                  <a:moveTo>
                    <a:pt x="241" y="97"/>
                  </a:moveTo>
                  <a:cubicBezTo>
                    <a:pt x="241" y="241"/>
                    <a:pt x="1" y="1"/>
                    <a:pt x="145" y="1"/>
                  </a:cubicBezTo>
                  <a:cubicBezTo>
                    <a:pt x="193" y="1"/>
                    <a:pt x="225" y="49"/>
                    <a:pt x="241" y="9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4" name="Google Shape;25194;p57"/>
            <p:cNvSpPr/>
            <p:nvPr/>
          </p:nvSpPr>
          <p:spPr>
            <a:xfrm>
              <a:off x="5527725" y="874950"/>
              <a:ext cx="6025" cy="6025"/>
            </a:xfrm>
            <a:custGeom>
              <a:avLst/>
              <a:gdLst/>
              <a:ahLst/>
              <a:cxnLst/>
              <a:rect l="l" t="t" r="r" b="b"/>
              <a:pathLst>
                <a:path w="241" h="241" extrusionOk="0">
                  <a:moveTo>
                    <a:pt x="240" y="96"/>
                  </a:moveTo>
                  <a:cubicBezTo>
                    <a:pt x="240" y="240"/>
                    <a:pt x="0" y="0"/>
                    <a:pt x="144" y="0"/>
                  </a:cubicBezTo>
                  <a:cubicBezTo>
                    <a:pt x="192" y="0"/>
                    <a:pt x="240" y="48"/>
                    <a:pt x="240" y="9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5" name="Google Shape;25195;p57"/>
            <p:cNvSpPr/>
            <p:nvPr/>
          </p:nvSpPr>
          <p:spPr>
            <a:xfrm>
              <a:off x="5418900" y="861350"/>
              <a:ext cx="6025" cy="5625"/>
            </a:xfrm>
            <a:custGeom>
              <a:avLst/>
              <a:gdLst/>
              <a:ahLst/>
              <a:cxnLst/>
              <a:rect l="l" t="t" r="r" b="b"/>
              <a:pathLst>
                <a:path w="241" h="225" extrusionOk="0">
                  <a:moveTo>
                    <a:pt x="241" y="64"/>
                  </a:moveTo>
                  <a:cubicBezTo>
                    <a:pt x="241" y="112"/>
                    <a:pt x="225" y="160"/>
                    <a:pt x="177" y="176"/>
                  </a:cubicBezTo>
                  <a:cubicBezTo>
                    <a:pt x="49" y="224"/>
                    <a:pt x="1" y="32"/>
                    <a:pt x="129" y="16"/>
                  </a:cubicBezTo>
                  <a:cubicBezTo>
                    <a:pt x="177" y="0"/>
                    <a:pt x="225" y="16"/>
                    <a:pt x="241" y="6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6" name="Google Shape;25196;p57"/>
            <p:cNvSpPr/>
            <p:nvPr/>
          </p:nvSpPr>
          <p:spPr>
            <a:xfrm>
              <a:off x="5634925" y="986150"/>
              <a:ext cx="12025" cy="12025"/>
            </a:xfrm>
            <a:custGeom>
              <a:avLst/>
              <a:gdLst/>
              <a:ahLst/>
              <a:cxnLst/>
              <a:rect l="l" t="t" r="r" b="b"/>
              <a:pathLst>
                <a:path w="481" h="481" extrusionOk="0">
                  <a:moveTo>
                    <a:pt x="481" y="209"/>
                  </a:moveTo>
                  <a:cubicBezTo>
                    <a:pt x="481" y="385"/>
                    <a:pt x="257" y="481"/>
                    <a:pt x="129" y="353"/>
                  </a:cubicBezTo>
                  <a:cubicBezTo>
                    <a:pt x="1" y="225"/>
                    <a:pt x="97" y="1"/>
                    <a:pt x="273" y="1"/>
                  </a:cubicBezTo>
                  <a:cubicBezTo>
                    <a:pt x="385" y="1"/>
                    <a:pt x="481" y="97"/>
                    <a:pt x="481" y="20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7" name="Google Shape;25197;p57"/>
            <p:cNvSpPr/>
            <p:nvPr/>
          </p:nvSpPr>
          <p:spPr>
            <a:xfrm>
              <a:off x="5717725" y="1135775"/>
              <a:ext cx="11625" cy="11625"/>
            </a:xfrm>
            <a:custGeom>
              <a:avLst/>
              <a:gdLst/>
              <a:ahLst/>
              <a:cxnLst/>
              <a:rect l="l" t="t" r="r" b="b"/>
              <a:pathLst>
                <a:path w="465" h="465" extrusionOk="0">
                  <a:moveTo>
                    <a:pt x="465" y="192"/>
                  </a:moveTo>
                  <a:cubicBezTo>
                    <a:pt x="465" y="368"/>
                    <a:pt x="257" y="464"/>
                    <a:pt x="129" y="336"/>
                  </a:cubicBezTo>
                  <a:cubicBezTo>
                    <a:pt x="1" y="208"/>
                    <a:pt x="81" y="0"/>
                    <a:pt x="273" y="0"/>
                  </a:cubicBezTo>
                  <a:cubicBezTo>
                    <a:pt x="385" y="0"/>
                    <a:pt x="465" y="80"/>
                    <a:pt x="465" y="19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8" name="Google Shape;25198;p57"/>
            <p:cNvSpPr/>
            <p:nvPr/>
          </p:nvSpPr>
          <p:spPr>
            <a:xfrm>
              <a:off x="5316900" y="997350"/>
              <a:ext cx="11625" cy="12025"/>
            </a:xfrm>
            <a:custGeom>
              <a:avLst/>
              <a:gdLst/>
              <a:ahLst/>
              <a:cxnLst/>
              <a:rect l="l" t="t" r="r" b="b"/>
              <a:pathLst>
                <a:path w="465" h="481" extrusionOk="0">
                  <a:moveTo>
                    <a:pt x="465" y="209"/>
                  </a:moveTo>
                  <a:cubicBezTo>
                    <a:pt x="465" y="385"/>
                    <a:pt x="257" y="481"/>
                    <a:pt x="129" y="353"/>
                  </a:cubicBezTo>
                  <a:cubicBezTo>
                    <a:pt x="1" y="225"/>
                    <a:pt x="81" y="1"/>
                    <a:pt x="273" y="1"/>
                  </a:cubicBezTo>
                  <a:cubicBezTo>
                    <a:pt x="369" y="1"/>
                    <a:pt x="465" y="97"/>
                    <a:pt x="465" y="20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9" name="Google Shape;25199;p57"/>
            <p:cNvSpPr/>
            <p:nvPr/>
          </p:nvSpPr>
          <p:spPr>
            <a:xfrm>
              <a:off x="5331700" y="1124575"/>
              <a:ext cx="12025" cy="11625"/>
            </a:xfrm>
            <a:custGeom>
              <a:avLst/>
              <a:gdLst/>
              <a:ahLst/>
              <a:cxnLst/>
              <a:rect l="l" t="t" r="r" b="b"/>
              <a:pathLst>
                <a:path w="481" h="465" extrusionOk="0">
                  <a:moveTo>
                    <a:pt x="481" y="208"/>
                  </a:moveTo>
                  <a:cubicBezTo>
                    <a:pt x="481" y="384"/>
                    <a:pt x="257" y="464"/>
                    <a:pt x="129" y="352"/>
                  </a:cubicBezTo>
                  <a:cubicBezTo>
                    <a:pt x="1" y="224"/>
                    <a:pt x="97" y="0"/>
                    <a:pt x="273" y="0"/>
                  </a:cubicBezTo>
                  <a:cubicBezTo>
                    <a:pt x="385" y="0"/>
                    <a:pt x="481" y="96"/>
                    <a:pt x="481" y="20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0" name="Google Shape;25200;p57"/>
            <p:cNvSpPr/>
            <p:nvPr/>
          </p:nvSpPr>
          <p:spPr>
            <a:xfrm>
              <a:off x="5794150" y="906150"/>
              <a:ext cx="12025" cy="12025"/>
            </a:xfrm>
            <a:custGeom>
              <a:avLst/>
              <a:gdLst/>
              <a:ahLst/>
              <a:cxnLst/>
              <a:rect l="l" t="t" r="r" b="b"/>
              <a:pathLst>
                <a:path w="481" h="481" extrusionOk="0">
                  <a:moveTo>
                    <a:pt x="480" y="208"/>
                  </a:moveTo>
                  <a:cubicBezTo>
                    <a:pt x="480" y="384"/>
                    <a:pt x="256" y="480"/>
                    <a:pt x="128" y="352"/>
                  </a:cubicBezTo>
                  <a:cubicBezTo>
                    <a:pt x="0" y="224"/>
                    <a:pt x="96" y="0"/>
                    <a:pt x="272" y="0"/>
                  </a:cubicBezTo>
                  <a:cubicBezTo>
                    <a:pt x="384" y="0"/>
                    <a:pt x="480" y="96"/>
                    <a:pt x="480" y="20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1" name="Google Shape;25201;p57"/>
            <p:cNvSpPr/>
            <p:nvPr/>
          </p:nvSpPr>
          <p:spPr>
            <a:xfrm>
              <a:off x="5290500" y="924950"/>
              <a:ext cx="11625" cy="11625"/>
            </a:xfrm>
            <a:custGeom>
              <a:avLst/>
              <a:gdLst/>
              <a:ahLst/>
              <a:cxnLst/>
              <a:rect l="l" t="t" r="r" b="b"/>
              <a:pathLst>
                <a:path w="465" h="465" extrusionOk="0">
                  <a:moveTo>
                    <a:pt x="465" y="193"/>
                  </a:moveTo>
                  <a:cubicBezTo>
                    <a:pt x="465" y="369"/>
                    <a:pt x="257" y="465"/>
                    <a:pt x="129" y="337"/>
                  </a:cubicBezTo>
                  <a:cubicBezTo>
                    <a:pt x="1" y="209"/>
                    <a:pt x="97" y="0"/>
                    <a:pt x="273" y="0"/>
                  </a:cubicBezTo>
                  <a:cubicBezTo>
                    <a:pt x="385" y="0"/>
                    <a:pt x="465" y="81"/>
                    <a:pt x="465" y="19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2" name="Google Shape;25202;p57"/>
            <p:cNvSpPr/>
            <p:nvPr/>
          </p:nvSpPr>
          <p:spPr>
            <a:xfrm>
              <a:off x="5680925" y="826150"/>
              <a:ext cx="43225" cy="43225"/>
            </a:xfrm>
            <a:custGeom>
              <a:avLst/>
              <a:gdLst/>
              <a:ahLst/>
              <a:cxnLst/>
              <a:rect l="l" t="t" r="r" b="b"/>
              <a:pathLst>
                <a:path w="1729" h="1729" extrusionOk="0">
                  <a:moveTo>
                    <a:pt x="865" y="1728"/>
                  </a:moveTo>
                  <a:lnTo>
                    <a:pt x="865" y="1728"/>
                  </a:lnTo>
                  <a:cubicBezTo>
                    <a:pt x="865" y="1248"/>
                    <a:pt x="481" y="864"/>
                    <a:pt x="1" y="864"/>
                  </a:cubicBezTo>
                  <a:lnTo>
                    <a:pt x="1" y="864"/>
                  </a:lnTo>
                  <a:cubicBezTo>
                    <a:pt x="481" y="864"/>
                    <a:pt x="865" y="480"/>
                    <a:pt x="865" y="0"/>
                  </a:cubicBezTo>
                  <a:lnTo>
                    <a:pt x="865" y="0"/>
                  </a:lnTo>
                  <a:cubicBezTo>
                    <a:pt x="865" y="480"/>
                    <a:pt x="1265" y="864"/>
                    <a:pt x="1729" y="864"/>
                  </a:cubicBezTo>
                  <a:lnTo>
                    <a:pt x="1729" y="864"/>
                  </a:lnTo>
                  <a:cubicBezTo>
                    <a:pt x="1265" y="864"/>
                    <a:pt x="865" y="1248"/>
                    <a:pt x="865" y="172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03" name="Google Shape;25203;p57"/>
          <p:cNvGrpSpPr/>
          <p:nvPr/>
        </p:nvGrpSpPr>
        <p:grpSpPr>
          <a:xfrm rot="-8939904">
            <a:off x="828401" y="3356468"/>
            <a:ext cx="494025" cy="594555"/>
            <a:chOff x="4815275" y="840950"/>
            <a:chExt cx="432450" cy="520450"/>
          </a:xfrm>
        </p:grpSpPr>
        <p:sp>
          <p:nvSpPr>
            <p:cNvPr id="25204" name="Google Shape;25204;p57"/>
            <p:cNvSpPr/>
            <p:nvPr/>
          </p:nvSpPr>
          <p:spPr>
            <a:xfrm>
              <a:off x="4884475" y="840950"/>
              <a:ext cx="306850" cy="277250"/>
            </a:xfrm>
            <a:custGeom>
              <a:avLst/>
              <a:gdLst/>
              <a:ahLst/>
              <a:cxnLst/>
              <a:rect l="l" t="t" r="r" b="b"/>
              <a:pathLst>
                <a:path w="12274" h="11090" extrusionOk="0">
                  <a:moveTo>
                    <a:pt x="624" y="7825"/>
                  </a:moveTo>
                  <a:cubicBezTo>
                    <a:pt x="960" y="8417"/>
                    <a:pt x="1520" y="8817"/>
                    <a:pt x="2016" y="9297"/>
                  </a:cubicBezTo>
                  <a:cubicBezTo>
                    <a:pt x="2465" y="9729"/>
                    <a:pt x="2865" y="10241"/>
                    <a:pt x="3425" y="10529"/>
                  </a:cubicBezTo>
                  <a:cubicBezTo>
                    <a:pt x="3825" y="10689"/>
                    <a:pt x="4241" y="10801"/>
                    <a:pt x="4657" y="10833"/>
                  </a:cubicBezTo>
                  <a:cubicBezTo>
                    <a:pt x="5521" y="10961"/>
                    <a:pt x="6417" y="11089"/>
                    <a:pt x="7265" y="10881"/>
                  </a:cubicBezTo>
                  <a:cubicBezTo>
                    <a:pt x="8193" y="10641"/>
                    <a:pt x="8961" y="10017"/>
                    <a:pt x="9681" y="9393"/>
                  </a:cubicBezTo>
                  <a:cubicBezTo>
                    <a:pt x="10753" y="8481"/>
                    <a:pt x="11873" y="7425"/>
                    <a:pt x="12081" y="6033"/>
                  </a:cubicBezTo>
                  <a:cubicBezTo>
                    <a:pt x="12273" y="4849"/>
                    <a:pt x="11761" y="3665"/>
                    <a:pt x="10993" y="2752"/>
                  </a:cubicBezTo>
                  <a:cubicBezTo>
                    <a:pt x="10225" y="1840"/>
                    <a:pt x="9233" y="1184"/>
                    <a:pt x="8241" y="528"/>
                  </a:cubicBezTo>
                  <a:cubicBezTo>
                    <a:pt x="7841" y="272"/>
                    <a:pt x="7393" y="0"/>
                    <a:pt x="6913" y="32"/>
                  </a:cubicBezTo>
                  <a:cubicBezTo>
                    <a:pt x="6257" y="64"/>
                    <a:pt x="5793" y="656"/>
                    <a:pt x="5345" y="1136"/>
                  </a:cubicBezTo>
                  <a:cubicBezTo>
                    <a:pt x="4209" y="2352"/>
                    <a:pt x="2561" y="2544"/>
                    <a:pt x="1424" y="3553"/>
                  </a:cubicBezTo>
                  <a:cubicBezTo>
                    <a:pt x="448" y="4449"/>
                    <a:pt x="0" y="6673"/>
                    <a:pt x="624" y="782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5" name="Google Shape;25205;p57"/>
            <p:cNvSpPr/>
            <p:nvPr/>
          </p:nvSpPr>
          <p:spPr>
            <a:xfrm>
              <a:off x="4815275" y="1152575"/>
              <a:ext cx="144425" cy="123625"/>
            </a:xfrm>
            <a:custGeom>
              <a:avLst/>
              <a:gdLst/>
              <a:ahLst/>
              <a:cxnLst/>
              <a:rect l="l" t="t" r="r" b="b"/>
              <a:pathLst>
                <a:path w="5777" h="4945" extrusionOk="0">
                  <a:moveTo>
                    <a:pt x="512" y="2352"/>
                  </a:moveTo>
                  <a:cubicBezTo>
                    <a:pt x="976" y="3104"/>
                    <a:pt x="1536" y="3792"/>
                    <a:pt x="2160" y="4400"/>
                  </a:cubicBezTo>
                  <a:cubicBezTo>
                    <a:pt x="2320" y="4576"/>
                    <a:pt x="2512" y="4704"/>
                    <a:pt x="2736" y="4800"/>
                  </a:cubicBezTo>
                  <a:cubicBezTo>
                    <a:pt x="3152" y="4944"/>
                    <a:pt x="3616" y="4752"/>
                    <a:pt x="4032" y="4560"/>
                  </a:cubicBezTo>
                  <a:lnTo>
                    <a:pt x="5008" y="4096"/>
                  </a:lnTo>
                  <a:cubicBezTo>
                    <a:pt x="5185" y="4016"/>
                    <a:pt x="5345" y="3920"/>
                    <a:pt x="5473" y="3792"/>
                  </a:cubicBezTo>
                  <a:cubicBezTo>
                    <a:pt x="5729" y="3536"/>
                    <a:pt x="5761" y="3136"/>
                    <a:pt x="5761" y="2784"/>
                  </a:cubicBezTo>
                  <a:cubicBezTo>
                    <a:pt x="5777" y="2288"/>
                    <a:pt x="5777" y="1728"/>
                    <a:pt x="5457" y="1360"/>
                  </a:cubicBezTo>
                  <a:cubicBezTo>
                    <a:pt x="5249" y="1136"/>
                    <a:pt x="4992" y="976"/>
                    <a:pt x="4704" y="880"/>
                  </a:cubicBezTo>
                  <a:cubicBezTo>
                    <a:pt x="3680" y="416"/>
                    <a:pt x="2528" y="0"/>
                    <a:pt x="1408" y="432"/>
                  </a:cubicBezTo>
                  <a:cubicBezTo>
                    <a:pt x="592" y="752"/>
                    <a:pt x="0" y="1520"/>
                    <a:pt x="512" y="235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6" name="Google Shape;25206;p57"/>
            <p:cNvSpPr/>
            <p:nvPr/>
          </p:nvSpPr>
          <p:spPr>
            <a:xfrm>
              <a:off x="5105275" y="1188975"/>
              <a:ext cx="142450" cy="172425"/>
            </a:xfrm>
            <a:custGeom>
              <a:avLst/>
              <a:gdLst/>
              <a:ahLst/>
              <a:cxnLst/>
              <a:rect l="l" t="t" r="r" b="b"/>
              <a:pathLst>
                <a:path w="5698" h="6897" extrusionOk="0">
                  <a:moveTo>
                    <a:pt x="337" y="3040"/>
                  </a:moveTo>
                  <a:cubicBezTo>
                    <a:pt x="513" y="3264"/>
                    <a:pt x="721" y="3472"/>
                    <a:pt x="961" y="3649"/>
                  </a:cubicBezTo>
                  <a:cubicBezTo>
                    <a:pt x="1505" y="4161"/>
                    <a:pt x="1713" y="4913"/>
                    <a:pt x="2049" y="5585"/>
                  </a:cubicBezTo>
                  <a:cubicBezTo>
                    <a:pt x="2385" y="6257"/>
                    <a:pt x="2993" y="6897"/>
                    <a:pt x="3745" y="6833"/>
                  </a:cubicBezTo>
                  <a:cubicBezTo>
                    <a:pt x="4193" y="6753"/>
                    <a:pt x="4593" y="6481"/>
                    <a:pt x="4833" y="6065"/>
                  </a:cubicBezTo>
                  <a:cubicBezTo>
                    <a:pt x="5041" y="5665"/>
                    <a:pt x="5201" y="5233"/>
                    <a:pt x="5297" y="4785"/>
                  </a:cubicBezTo>
                  <a:cubicBezTo>
                    <a:pt x="5521" y="3937"/>
                    <a:pt x="5697" y="2928"/>
                    <a:pt x="5121" y="2272"/>
                  </a:cubicBezTo>
                  <a:cubicBezTo>
                    <a:pt x="4897" y="2032"/>
                    <a:pt x="4593" y="1872"/>
                    <a:pt x="4417" y="1584"/>
                  </a:cubicBezTo>
                  <a:cubicBezTo>
                    <a:pt x="4241" y="1280"/>
                    <a:pt x="4289" y="864"/>
                    <a:pt x="4097" y="544"/>
                  </a:cubicBezTo>
                  <a:cubicBezTo>
                    <a:pt x="3873" y="128"/>
                    <a:pt x="3329" y="0"/>
                    <a:pt x="2865" y="0"/>
                  </a:cubicBezTo>
                  <a:cubicBezTo>
                    <a:pt x="2129" y="0"/>
                    <a:pt x="993" y="256"/>
                    <a:pt x="561" y="912"/>
                  </a:cubicBezTo>
                  <a:cubicBezTo>
                    <a:pt x="225" y="1408"/>
                    <a:pt x="1" y="2544"/>
                    <a:pt x="337" y="3040"/>
                  </a:cubicBezTo>
                  <a:close/>
                </a:path>
              </a:pathLst>
            </a:custGeom>
            <a:solidFill>
              <a:srgbClr val="EAD1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7" name="Google Shape;25207;p57"/>
            <p:cNvSpPr/>
            <p:nvPr/>
          </p:nvSpPr>
          <p:spPr>
            <a:xfrm>
              <a:off x="5024075" y="1286975"/>
              <a:ext cx="71225" cy="58025"/>
            </a:xfrm>
            <a:custGeom>
              <a:avLst/>
              <a:gdLst/>
              <a:ahLst/>
              <a:cxnLst/>
              <a:rect l="l" t="t" r="r" b="b"/>
              <a:pathLst>
                <a:path w="2849" h="2321" extrusionOk="0">
                  <a:moveTo>
                    <a:pt x="561" y="1521"/>
                  </a:moveTo>
                  <a:cubicBezTo>
                    <a:pt x="833" y="1969"/>
                    <a:pt x="1345" y="2177"/>
                    <a:pt x="1841" y="2273"/>
                  </a:cubicBezTo>
                  <a:cubicBezTo>
                    <a:pt x="2033" y="2321"/>
                    <a:pt x="2225" y="2321"/>
                    <a:pt x="2401" y="2241"/>
                  </a:cubicBezTo>
                  <a:cubicBezTo>
                    <a:pt x="2545" y="2129"/>
                    <a:pt x="2641" y="2001"/>
                    <a:pt x="2689" y="1841"/>
                  </a:cubicBezTo>
                  <a:cubicBezTo>
                    <a:pt x="2769" y="1585"/>
                    <a:pt x="2817" y="1329"/>
                    <a:pt x="2833" y="1073"/>
                  </a:cubicBezTo>
                  <a:cubicBezTo>
                    <a:pt x="2849" y="865"/>
                    <a:pt x="2801" y="641"/>
                    <a:pt x="2689" y="449"/>
                  </a:cubicBezTo>
                  <a:cubicBezTo>
                    <a:pt x="2497" y="177"/>
                    <a:pt x="2177" y="17"/>
                    <a:pt x="1841" y="17"/>
                  </a:cubicBezTo>
                  <a:cubicBezTo>
                    <a:pt x="1041" y="1"/>
                    <a:pt x="1" y="609"/>
                    <a:pt x="561" y="152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8" name="Google Shape;25208;p57"/>
            <p:cNvSpPr/>
            <p:nvPr/>
          </p:nvSpPr>
          <p:spPr>
            <a:xfrm>
              <a:off x="5176500" y="1064150"/>
              <a:ext cx="69625" cy="71250"/>
            </a:xfrm>
            <a:custGeom>
              <a:avLst/>
              <a:gdLst/>
              <a:ahLst/>
              <a:cxnLst/>
              <a:rect l="l" t="t" r="r" b="b"/>
              <a:pathLst>
                <a:path w="2785" h="2850" extrusionOk="0">
                  <a:moveTo>
                    <a:pt x="80" y="1409"/>
                  </a:moveTo>
                  <a:cubicBezTo>
                    <a:pt x="32" y="1457"/>
                    <a:pt x="0" y="1521"/>
                    <a:pt x="0" y="1601"/>
                  </a:cubicBezTo>
                  <a:cubicBezTo>
                    <a:pt x="16" y="1681"/>
                    <a:pt x="64" y="1745"/>
                    <a:pt x="128" y="1809"/>
                  </a:cubicBezTo>
                  <a:lnTo>
                    <a:pt x="1040" y="2705"/>
                  </a:lnTo>
                  <a:cubicBezTo>
                    <a:pt x="1088" y="2769"/>
                    <a:pt x="1168" y="2817"/>
                    <a:pt x="1248" y="2849"/>
                  </a:cubicBezTo>
                  <a:cubicBezTo>
                    <a:pt x="1360" y="2849"/>
                    <a:pt x="1472" y="2817"/>
                    <a:pt x="1552" y="2753"/>
                  </a:cubicBezTo>
                  <a:cubicBezTo>
                    <a:pt x="2048" y="2385"/>
                    <a:pt x="2320" y="1809"/>
                    <a:pt x="2560" y="1249"/>
                  </a:cubicBezTo>
                  <a:cubicBezTo>
                    <a:pt x="2672" y="993"/>
                    <a:pt x="2784" y="689"/>
                    <a:pt x="2640" y="449"/>
                  </a:cubicBezTo>
                  <a:cubicBezTo>
                    <a:pt x="2400" y="49"/>
                    <a:pt x="1520" y="1"/>
                    <a:pt x="1136" y="161"/>
                  </a:cubicBezTo>
                  <a:cubicBezTo>
                    <a:pt x="704" y="369"/>
                    <a:pt x="336" y="1025"/>
                    <a:pt x="80" y="140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09" name="Google Shape;25209;p57"/>
          <p:cNvGrpSpPr/>
          <p:nvPr/>
        </p:nvGrpSpPr>
        <p:grpSpPr>
          <a:xfrm>
            <a:off x="7825729" y="-3"/>
            <a:ext cx="1866180" cy="2274870"/>
            <a:chOff x="7825729" y="-3"/>
            <a:chExt cx="1866180" cy="2274870"/>
          </a:xfrm>
        </p:grpSpPr>
        <p:grpSp>
          <p:nvGrpSpPr>
            <p:cNvPr id="25210" name="Google Shape;25210;p57"/>
            <p:cNvGrpSpPr/>
            <p:nvPr/>
          </p:nvGrpSpPr>
          <p:grpSpPr>
            <a:xfrm rot="-276790" flipH="1">
              <a:off x="7909234" y="64853"/>
              <a:ext cx="1699169" cy="2145157"/>
              <a:chOff x="146217" y="2712579"/>
              <a:chExt cx="1552966" cy="1960401"/>
            </a:xfrm>
          </p:grpSpPr>
          <p:grpSp>
            <p:nvGrpSpPr>
              <p:cNvPr id="25211" name="Google Shape;25211;p57"/>
              <p:cNvGrpSpPr/>
              <p:nvPr/>
            </p:nvGrpSpPr>
            <p:grpSpPr>
              <a:xfrm>
                <a:off x="146217" y="2712579"/>
                <a:ext cx="1134008" cy="607901"/>
                <a:chOff x="5206900" y="826150"/>
                <a:chExt cx="599275" cy="321250"/>
              </a:xfrm>
            </p:grpSpPr>
            <p:sp>
              <p:nvSpPr>
                <p:cNvPr id="25212" name="Google Shape;25212;p57"/>
                <p:cNvSpPr/>
                <p:nvPr/>
              </p:nvSpPr>
              <p:spPr>
                <a:xfrm>
                  <a:off x="5206900" y="828950"/>
                  <a:ext cx="25225" cy="2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9" h="1025" extrusionOk="0">
                      <a:moveTo>
                        <a:pt x="1008" y="448"/>
                      </a:moveTo>
                      <a:cubicBezTo>
                        <a:pt x="1008" y="832"/>
                        <a:pt x="544" y="1024"/>
                        <a:pt x="272" y="752"/>
                      </a:cubicBezTo>
                      <a:cubicBezTo>
                        <a:pt x="0" y="480"/>
                        <a:pt x="192" y="0"/>
                        <a:pt x="576" y="0"/>
                      </a:cubicBezTo>
                      <a:cubicBezTo>
                        <a:pt x="816" y="0"/>
                        <a:pt x="1008" y="208"/>
                        <a:pt x="1008" y="44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13" name="Google Shape;25213;p57"/>
                <p:cNvSpPr/>
                <p:nvPr/>
              </p:nvSpPr>
              <p:spPr>
                <a:xfrm>
                  <a:off x="5468125" y="1067750"/>
                  <a:ext cx="25625" cy="2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09" extrusionOk="0">
                      <a:moveTo>
                        <a:pt x="1024" y="433"/>
                      </a:moveTo>
                      <a:cubicBezTo>
                        <a:pt x="1024" y="817"/>
                        <a:pt x="560" y="1009"/>
                        <a:pt x="288" y="737"/>
                      </a:cubicBezTo>
                      <a:cubicBezTo>
                        <a:pt x="0" y="465"/>
                        <a:pt x="208" y="1"/>
                        <a:pt x="592" y="1"/>
                      </a:cubicBezTo>
                      <a:cubicBezTo>
                        <a:pt x="832" y="1"/>
                        <a:pt x="1024" y="193"/>
                        <a:pt x="1024" y="43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14" name="Google Shape;25214;p57"/>
                <p:cNvSpPr/>
                <p:nvPr/>
              </p:nvSpPr>
              <p:spPr>
                <a:xfrm>
                  <a:off x="5679325" y="1085750"/>
                  <a:ext cx="25625" cy="2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26" extrusionOk="0">
                      <a:moveTo>
                        <a:pt x="1025" y="433"/>
                      </a:moveTo>
                      <a:cubicBezTo>
                        <a:pt x="1025" y="833"/>
                        <a:pt x="545" y="1025"/>
                        <a:pt x="273" y="753"/>
                      </a:cubicBezTo>
                      <a:cubicBezTo>
                        <a:pt x="1" y="481"/>
                        <a:pt x="193" y="1"/>
                        <a:pt x="577" y="1"/>
                      </a:cubicBezTo>
                      <a:cubicBezTo>
                        <a:pt x="817" y="1"/>
                        <a:pt x="1025" y="193"/>
                        <a:pt x="1025" y="43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15" name="Google Shape;25215;p57"/>
                <p:cNvSpPr/>
                <p:nvPr/>
              </p:nvSpPr>
              <p:spPr>
                <a:xfrm>
                  <a:off x="5318900" y="877350"/>
                  <a:ext cx="4425" cy="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80"/>
                      </a:moveTo>
                      <a:cubicBezTo>
                        <a:pt x="177" y="128"/>
                        <a:pt x="145" y="176"/>
                        <a:pt x="97" y="176"/>
                      </a:cubicBezTo>
                      <a:cubicBezTo>
                        <a:pt x="49" y="176"/>
                        <a:pt x="1" y="128"/>
                        <a:pt x="1" y="80"/>
                      </a:cubicBezTo>
                      <a:cubicBezTo>
                        <a:pt x="1" y="32"/>
                        <a:pt x="49" y="0"/>
                        <a:pt x="97" y="0"/>
                      </a:cubicBezTo>
                      <a:cubicBezTo>
                        <a:pt x="145" y="0"/>
                        <a:pt x="177" y="32"/>
                        <a:pt x="177" y="8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16" name="Google Shape;25216;p57"/>
                <p:cNvSpPr/>
                <p:nvPr/>
              </p:nvSpPr>
              <p:spPr>
                <a:xfrm>
                  <a:off x="5749725" y="10213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1" y="97"/>
                      </a:moveTo>
                      <a:cubicBezTo>
                        <a:pt x="241" y="241"/>
                        <a:pt x="1" y="1"/>
                        <a:pt x="145" y="1"/>
                      </a:cubicBezTo>
                      <a:cubicBezTo>
                        <a:pt x="193" y="1"/>
                        <a:pt x="225" y="49"/>
                        <a:pt x="241" y="97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17" name="Google Shape;25217;p57"/>
                <p:cNvSpPr/>
                <p:nvPr/>
              </p:nvSpPr>
              <p:spPr>
                <a:xfrm>
                  <a:off x="5527725" y="8749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0" y="96"/>
                      </a:moveTo>
                      <a:cubicBezTo>
                        <a:pt x="240" y="240"/>
                        <a:pt x="0" y="0"/>
                        <a:pt x="144" y="0"/>
                      </a:cubicBezTo>
                      <a:cubicBezTo>
                        <a:pt x="192" y="0"/>
                        <a:pt x="240" y="48"/>
                        <a:pt x="240" y="96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18" name="Google Shape;25218;p57"/>
                <p:cNvSpPr/>
                <p:nvPr/>
              </p:nvSpPr>
              <p:spPr>
                <a:xfrm>
                  <a:off x="5418900" y="861350"/>
                  <a:ext cx="6025" cy="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25" extrusionOk="0">
                      <a:moveTo>
                        <a:pt x="241" y="64"/>
                      </a:moveTo>
                      <a:cubicBezTo>
                        <a:pt x="241" y="112"/>
                        <a:pt x="225" y="160"/>
                        <a:pt x="177" y="176"/>
                      </a:cubicBezTo>
                      <a:cubicBezTo>
                        <a:pt x="49" y="224"/>
                        <a:pt x="1" y="32"/>
                        <a:pt x="129" y="16"/>
                      </a:cubicBezTo>
                      <a:cubicBezTo>
                        <a:pt x="177" y="0"/>
                        <a:pt x="225" y="16"/>
                        <a:pt x="241" y="64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19" name="Google Shape;25219;p57"/>
                <p:cNvSpPr/>
                <p:nvPr/>
              </p:nvSpPr>
              <p:spPr>
                <a:xfrm>
                  <a:off x="5634925" y="98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1" y="209"/>
                      </a:moveTo>
                      <a:cubicBezTo>
                        <a:pt x="481" y="385"/>
                        <a:pt x="257" y="481"/>
                        <a:pt x="129" y="353"/>
                      </a:cubicBezTo>
                      <a:cubicBezTo>
                        <a:pt x="1" y="225"/>
                        <a:pt x="97" y="1"/>
                        <a:pt x="273" y="1"/>
                      </a:cubicBezTo>
                      <a:cubicBezTo>
                        <a:pt x="385" y="1"/>
                        <a:pt x="481" y="97"/>
                        <a:pt x="481" y="20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20" name="Google Shape;25220;p57"/>
                <p:cNvSpPr/>
                <p:nvPr/>
              </p:nvSpPr>
              <p:spPr>
                <a:xfrm>
                  <a:off x="5717725" y="1135775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2"/>
                      </a:moveTo>
                      <a:cubicBezTo>
                        <a:pt x="465" y="368"/>
                        <a:pt x="257" y="464"/>
                        <a:pt x="129" y="336"/>
                      </a:cubicBezTo>
                      <a:cubicBezTo>
                        <a:pt x="1" y="208"/>
                        <a:pt x="81" y="0"/>
                        <a:pt x="273" y="0"/>
                      </a:cubicBezTo>
                      <a:cubicBezTo>
                        <a:pt x="385" y="0"/>
                        <a:pt x="465" y="80"/>
                        <a:pt x="465" y="192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21" name="Google Shape;25221;p57"/>
                <p:cNvSpPr/>
                <p:nvPr/>
              </p:nvSpPr>
              <p:spPr>
                <a:xfrm>
                  <a:off x="5316900" y="997350"/>
                  <a:ext cx="116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81" extrusionOk="0">
                      <a:moveTo>
                        <a:pt x="465" y="209"/>
                      </a:moveTo>
                      <a:cubicBezTo>
                        <a:pt x="465" y="385"/>
                        <a:pt x="257" y="481"/>
                        <a:pt x="129" y="353"/>
                      </a:cubicBezTo>
                      <a:cubicBezTo>
                        <a:pt x="1" y="225"/>
                        <a:pt x="81" y="1"/>
                        <a:pt x="273" y="1"/>
                      </a:cubicBezTo>
                      <a:cubicBezTo>
                        <a:pt x="369" y="1"/>
                        <a:pt x="465" y="97"/>
                        <a:pt x="465" y="20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22" name="Google Shape;25222;p57"/>
                <p:cNvSpPr/>
                <p:nvPr/>
              </p:nvSpPr>
              <p:spPr>
                <a:xfrm>
                  <a:off x="5331700" y="1124575"/>
                  <a:ext cx="120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65" extrusionOk="0">
                      <a:moveTo>
                        <a:pt x="481" y="208"/>
                      </a:moveTo>
                      <a:cubicBezTo>
                        <a:pt x="481" y="384"/>
                        <a:pt x="257" y="464"/>
                        <a:pt x="129" y="352"/>
                      </a:cubicBezTo>
                      <a:cubicBezTo>
                        <a:pt x="1" y="224"/>
                        <a:pt x="97" y="0"/>
                        <a:pt x="273" y="0"/>
                      </a:cubicBezTo>
                      <a:cubicBezTo>
                        <a:pt x="385" y="0"/>
                        <a:pt x="481" y="96"/>
                        <a:pt x="481" y="20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23" name="Google Shape;25223;p57"/>
                <p:cNvSpPr/>
                <p:nvPr/>
              </p:nvSpPr>
              <p:spPr>
                <a:xfrm>
                  <a:off x="5794150" y="90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0" y="208"/>
                      </a:moveTo>
                      <a:cubicBezTo>
                        <a:pt x="480" y="384"/>
                        <a:pt x="256" y="480"/>
                        <a:pt x="128" y="352"/>
                      </a:cubicBezTo>
                      <a:cubicBezTo>
                        <a:pt x="0" y="224"/>
                        <a:pt x="96" y="0"/>
                        <a:pt x="272" y="0"/>
                      </a:cubicBezTo>
                      <a:cubicBezTo>
                        <a:pt x="384" y="0"/>
                        <a:pt x="480" y="96"/>
                        <a:pt x="480" y="20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24" name="Google Shape;25224;p57"/>
                <p:cNvSpPr/>
                <p:nvPr/>
              </p:nvSpPr>
              <p:spPr>
                <a:xfrm>
                  <a:off x="5290500" y="924950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3"/>
                      </a:moveTo>
                      <a:cubicBezTo>
                        <a:pt x="465" y="369"/>
                        <a:pt x="257" y="465"/>
                        <a:pt x="129" y="337"/>
                      </a:cubicBezTo>
                      <a:cubicBezTo>
                        <a:pt x="1" y="209"/>
                        <a:pt x="97" y="0"/>
                        <a:pt x="273" y="0"/>
                      </a:cubicBezTo>
                      <a:cubicBezTo>
                        <a:pt x="385" y="0"/>
                        <a:pt x="465" y="81"/>
                        <a:pt x="465" y="19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25" name="Google Shape;25225;p57"/>
                <p:cNvSpPr/>
                <p:nvPr/>
              </p:nvSpPr>
              <p:spPr>
                <a:xfrm>
                  <a:off x="5680925" y="826150"/>
                  <a:ext cx="43225" cy="4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extrusionOk="0">
                      <a:moveTo>
                        <a:pt x="865" y="1728"/>
                      </a:moveTo>
                      <a:lnTo>
                        <a:pt x="865" y="1728"/>
                      </a:lnTo>
                      <a:cubicBezTo>
                        <a:pt x="865" y="1248"/>
                        <a:pt x="481" y="864"/>
                        <a:pt x="1" y="864"/>
                      </a:cubicBezTo>
                      <a:lnTo>
                        <a:pt x="1" y="864"/>
                      </a:lnTo>
                      <a:cubicBezTo>
                        <a:pt x="481" y="864"/>
                        <a:pt x="865" y="480"/>
                        <a:pt x="865" y="0"/>
                      </a:cubicBezTo>
                      <a:lnTo>
                        <a:pt x="865" y="0"/>
                      </a:lnTo>
                      <a:cubicBezTo>
                        <a:pt x="865" y="480"/>
                        <a:pt x="1265" y="864"/>
                        <a:pt x="1729" y="864"/>
                      </a:cubicBezTo>
                      <a:lnTo>
                        <a:pt x="1729" y="864"/>
                      </a:lnTo>
                      <a:cubicBezTo>
                        <a:pt x="1265" y="864"/>
                        <a:pt x="865" y="1248"/>
                        <a:pt x="865" y="172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5226" name="Google Shape;25226;p57"/>
              <p:cNvGrpSpPr/>
              <p:nvPr/>
            </p:nvGrpSpPr>
            <p:grpSpPr>
              <a:xfrm rot="-9256633">
                <a:off x="489429" y="3110262"/>
                <a:ext cx="1134020" cy="607908"/>
                <a:chOff x="5206900" y="826150"/>
                <a:chExt cx="599275" cy="321250"/>
              </a:xfrm>
            </p:grpSpPr>
            <p:sp>
              <p:nvSpPr>
                <p:cNvPr id="25227" name="Google Shape;25227;p57"/>
                <p:cNvSpPr/>
                <p:nvPr/>
              </p:nvSpPr>
              <p:spPr>
                <a:xfrm>
                  <a:off x="5206900" y="828950"/>
                  <a:ext cx="25225" cy="2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9" h="1025" extrusionOk="0">
                      <a:moveTo>
                        <a:pt x="1008" y="448"/>
                      </a:moveTo>
                      <a:cubicBezTo>
                        <a:pt x="1008" y="832"/>
                        <a:pt x="544" y="1024"/>
                        <a:pt x="272" y="752"/>
                      </a:cubicBezTo>
                      <a:cubicBezTo>
                        <a:pt x="0" y="480"/>
                        <a:pt x="192" y="0"/>
                        <a:pt x="576" y="0"/>
                      </a:cubicBezTo>
                      <a:cubicBezTo>
                        <a:pt x="816" y="0"/>
                        <a:pt x="1008" y="208"/>
                        <a:pt x="1008" y="44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28" name="Google Shape;25228;p57"/>
                <p:cNvSpPr/>
                <p:nvPr/>
              </p:nvSpPr>
              <p:spPr>
                <a:xfrm>
                  <a:off x="5468125" y="1067750"/>
                  <a:ext cx="25625" cy="2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09" extrusionOk="0">
                      <a:moveTo>
                        <a:pt x="1024" y="433"/>
                      </a:moveTo>
                      <a:cubicBezTo>
                        <a:pt x="1024" y="817"/>
                        <a:pt x="560" y="1009"/>
                        <a:pt x="288" y="737"/>
                      </a:cubicBezTo>
                      <a:cubicBezTo>
                        <a:pt x="0" y="465"/>
                        <a:pt x="208" y="1"/>
                        <a:pt x="592" y="1"/>
                      </a:cubicBezTo>
                      <a:cubicBezTo>
                        <a:pt x="832" y="1"/>
                        <a:pt x="1024" y="193"/>
                        <a:pt x="1024" y="43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29" name="Google Shape;25229;p57"/>
                <p:cNvSpPr/>
                <p:nvPr/>
              </p:nvSpPr>
              <p:spPr>
                <a:xfrm>
                  <a:off x="5679325" y="1085750"/>
                  <a:ext cx="25625" cy="2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26" extrusionOk="0">
                      <a:moveTo>
                        <a:pt x="1025" y="433"/>
                      </a:moveTo>
                      <a:cubicBezTo>
                        <a:pt x="1025" y="833"/>
                        <a:pt x="545" y="1025"/>
                        <a:pt x="273" y="753"/>
                      </a:cubicBezTo>
                      <a:cubicBezTo>
                        <a:pt x="1" y="481"/>
                        <a:pt x="193" y="1"/>
                        <a:pt x="577" y="1"/>
                      </a:cubicBezTo>
                      <a:cubicBezTo>
                        <a:pt x="817" y="1"/>
                        <a:pt x="1025" y="193"/>
                        <a:pt x="1025" y="43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30" name="Google Shape;25230;p57"/>
                <p:cNvSpPr/>
                <p:nvPr/>
              </p:nvSpPr>
              <p:spPr>
                <a:xfrm>
                  <a:off x="5318900" y="877350"/>
                  <a:ext cx="4425" cy="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80"/>
                      </a:moveTo>
                      <a:cubicBezTo>
                        <a:pt x="177" y="128"/>
                        <a:pt x="145" y="176"/>
                        <a:pt x="97" y="176"/>
                      </a:cubicBezTo>
                      <a:cubicBezTo>
                        <a:pt x="49" y="176"/>
                        <a:pt x="1" y="128"/>
                        <a:pt x="1" y="80"/>
                      </a:cubicBezTo>
                      <a:cubicBezTo>
                        <a:pt x="1" y="32"/>
                        <a:pt x="49" y="0"/>
                        <a:pt x="97" y="0"/>
                      </a:cubicBezTo>
                      <a:cubicBezTo>
                        <a:pt x="145" y="0"/>
                        <a:pt x="177" y="32"/>
                        <a:pt x="177" y="8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31" name="Google Shape;25231;p57"/>
                <p:cNvSpPr/>
                <p:nvPr/>
              </p:nvSpPr>
              <p:spPr>
                <a:xfrm>
                  <a:off x="5749725" y="10213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1" y="97"/>
                      </a:moveTo>
                      <a:cubicBezTo>
                        <a:pt x="241" y="241"/>
                        <a:pt x="1" y="1"/>
                        <a:pt x="145" y="1"/>
                      </a:cubicBezTo>
                      <a:cubicBezTo>
                        <a:pt x="193" y="1"/>
                        <a:pt x="225" y="49"/>
                        <a:pt x="241" y="97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32" name="Google Shape;25232;p57"/>
                <p:cNvSpPr/>
                <p:nvPr/>
              </p:nvSpPr>
              <p:spPr>
                <a:xfrm>
                  <a:off x="5527725" y="8749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0" y="96"/>
                      </a:moveTo>
                      <a:cubicBezTo>
                        <a:pt x="240" y="240"/>
                        <a:pt x="0" y="0"/>
                        <a:pt x="144" y="0"/>
                      </a:cubicBezTo>
                      <a:cubicBezTo>
                        <a:pt x="192" y="0"/>
                        <a:pt x="240" y="48"/>
                        <a:pt x="240" y="96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33" name="Google Shape;25233;p57"/>
                <p:cNvSpPr/>
                <p:nvPr/>
              </p:nvSpPr>
              <p:spPr>
                <a:xfrm>
                  <a:off x="5418900" y="861350"/>
                  <a:ext cx="6025" cy="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25" extrusionOk="0">
                      <a:moveTo>
                        <a:pt x="241" y="64"/>
                      </a:moveTo>
                      <a:cubicBezTo>
                        <a:pt x="241" y="112"/>
                        <a:pt x="225" y="160"/>
                        <a:pt x="177" y="176"/>
                      </a:cubicBezTo>
                      <a:cubicBezTo>
                        <a:pt x="49" y="224"/>
                        <a:pt x="1" y="32"/>
                        <a:pt x="129" y="16"/>
                      </a:cubicBezTo>
                      <a:cubicBezTo>
                        <a:pt x="177" y="0"/>
                        <a:pt x="225" y="16"/>
                        <a:pt x="241" y="64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34" name="Google Shape;25234;p57"/>
                <p:cNvSpPr/>
                <p:nvPr/>
              </p:nvSpPr>
              <p:spPr>
                <a:xfrm>
                  <a:off x="5634925" y="98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1" y="209"/>
                      </a:moveTo>
                      <a:cubicBezTo>
                        <a:pt x="481" y="385"/>
                        <a:pt x="257" y="481"/>
                        <a:pt x="129" y="353"/>
                      </a:cubicBezTo>
                      <a:cubicBezTo>
                        <a:pt x="1" y="225"/>
                        <a:pt x="97" y="1"/>
                        <a:pt x="273" y="1"/>
                      </a:cubicBezTo>
                      <a:cubicBezTo>
                        <a:pt x="385" y="1"/>
                        <a:pt x="481" y="97"/>
                        <a:pt x="481" y="20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35" name="Google Shape;25235;p57"/>
                <p:cNvSpPr/>
                <p:nvPr/>
              </p:nvSpPr>
              <p:spPr>
                <a:xfrm>
                  <a:off x="5717725" y="1135775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2"/>
                      </a:moveTo>
                      <a:cubicBezTo>
                        <a:pt x="465" y="368"/>
                        <a:pt x="257" y="464"/>
                        <a:pt x="129" y="336"/>
                      </a:cubicBezTo>
                      <a:cubicBezTo>
                        <a:pt x="1" y="208"/>
                        <a:pt x="81" y="0"/>
                        <a:pt x="273" y="0"/>
                      </a:cubicBezTo>
                      <a:cubicBezTo>
                        <a:pt x="385" y="0"/>
                        <a:pt x="465" y="80"/>
                        <a:pt x="465" y="192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36" name="Google Shape;25236;p57"/>
                <p:cNvSpPr/>
                <p:nvPr/>
              </p:nvSpPr>
              <p:spPr>
                <a:xfrm>
                  <a:off x="5316900" y="997350"/>
                  <a:ext cx="116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81" extrusionOk="0">
                      <a:moveTo>
                        <a:pt x="465" y="209"/>
                      </a:moveTo>
                      <a:cubicBezTo>
                        <a:pt x="465" y="385"/>
                        <a:pt x="257" y="481"/>
                        <a:pt x="129" y="353"/>
                      </a:cubicBezTo>
                      <a:cubicBezTo>
                        <a:pt x="1" y="225"/>
                        <a:pt x="81" y="1"/>
                        <a:pt x="273" y="1"/>
                      </a:cubicBezTo>
                      <a:cubicBezTo>
                        <a:pt x="369" y="1"/>
                        <a:pt x="465" y="97"/>
                        <a:pt x="465" y="20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37" name="Google Shape;25237;p57"/>
                <p:cNvSpPr/>
                <p:nvPr/>
              </p:nvSpPr>
              <p:spPr>
                <a:xfrm>
                  <a:off x="5331700" y="1124575"/>
                  <a:ext cx="120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65" extrusionOk="0">
                      <a:moveTo>
                        <a:pt x="481" y="208"/>
                      </a:moveTo>
                      <a:cubicBezTo>
                        <a:pt x="481" y="384"/>
                        <a:pt x="257" y="464"/>
                        <a:pt x="129" y="352"/>
                      </a:cubicBezTo>
                      <a:cubicBezTo>
                        <a:pt x="1" y="224"/>
                        <a:pt x="97" y="0"/>
                        <a:pt x="273" y="0"/>
                      </a:cubicBezTo>
                      <a:cubicBezTo>
                        <a:pt x="385" y="0"/>
                        <a:pt x="481" y="96"/>
                        <a:pt x="481" y="20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38" name="Google Shape;25238;p57"/>
                <p:cNvSpPr/>
                <p:nvPr/>
              </p:nvSpPr>
              <p:spPr>
                <a:xfrm>
                  <a:off x="5794150" y="90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0" y="208"/>
                      </a:moveTo>
                      <a:cubicBezTo>
                        <a:pt x="480" y="384"/>
                        <a:pt x="256" y="480"/>
                        <a:pt x="128" y="352"/>
                      </a:cubicBezTo>
                      <a:cubicBezTo>
                        <a:pt x="0" y="224"/>
                        <a:pt x="96" y="0"/>
                        <a:pt x="272" y="0"/>
                      </a:cubicBezTo>
                      <a:cubicBezTo>
                        <a:pt x="384" y="0"/>
                        <a:pt x="480" y="96"/>
                        <a:pt x="480" y="20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39" name="Google Shape;25239;p57"/>
                <p:cNvSpPr/>
                <p:nvPr/>
              </p:nvSpPr>
              <p:spPr>
                <a:xfrm>
                  <a:off x="5290500" y="924950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3"/>
                      </a:moveTo>
                      <a:cubicBezTo>
                        <a:pt x="465" y="369"/>
                        <a:pt x="257" y="465"/>
                        <a:pt x="129" y="337"/>
                      </a:cubicBezTo>
                      <a:cubicBezTo>
                        <a:pt x="1" y="209"/>
                        <a:pt x="97" y="0"/>
                        <a:pt x="273" y="0"/>
                      </a:cubicBezTo>
                      <a:cubicBezTo>
                        <a:pt x="385" y="0"/>
                        <a:pt x="465" y="81"/>
                        <a:pt x="465" y="19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40" name="Google Shape;25240;p57"/>
                <p:cNvSpPr/>
                <p:nvPr/>
              </p:nvSpPr>
              <p:spPr>
                <a:xfrm>
                  <a:off x="5680925" y="826150"/>
                  <a:ext cx="43225" cy="4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extrusionOk="0">
                      <a:moveTo>
                        <a:pt x="865" y="1728"/>
                      </a:moveTo>
                      <a:lnTo>
                        <a:pt x="865" y="1728"/>
                      </a:lnTo>
                      <a:cubicBezTo>
                        <a:pt x="865" y="1248"/>
                        <a:pt x="481" y="864"/>
                        <a:pt x="1" y="864"/>
                      </a:cubicBezTo>
                      <a:lnTo>
                        <a:pt x="1" y="864"/>
                      </a:lnTo>
                      <a:cubicBezTo>
                        <a:pt x="481" y="864"/>
                        <a:pt x="865" y="480"/>
                        <a:pt x="865" y="0"/>
                      </a:cubicBezTo>
                      <a:lnTo>
                        <a:pt x="865" y="0"/>
                      </a:lnTo>
                      <a:cubicBezTo>
                        <a:pt x="865" y="480"/>
                        <a:pt x="1265" y="864"/>
                        <a:pt x="1729" y="864"/>
                      </a:cubicBezTo>
                      <a:lnTo>
                        <a:pt x="1729" y="864"/>
                      </a:lnTo>
                      <a:cubicBezTo>
                        <a:pt x="1265" y="864"/>
                        <a:pt x="865" y="1248"/>
                        <a:pt x="865" y="172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5241" name="Google Shape;25241;p57"/>
              <p:cNvGrpSpPr/>
              <p:nvPr/>
            </p:nvGrpSpPr>
            <p:grpSpPr>
              <a:xfrm rot="7120513" flipH="1">
                <a:off x="538618" y="3725726"/>
                <a:ext cx="1133997" cy="607895"/>
                <a:chOff x="5206900" y="826150"/>
                <a:chExt cx="599275" cy="321250"/>
              </a:xfrm>
            </p:grpSpPr>
            <p:sp>
              <p:nvSpPr>
                <p:cNvPr id="25242" name="Google Shape;25242;p57"/>
                <p:cNvSpPr/>
                <p:nvPr/>
              </p:nvSpPr>
              <p:spPr>
                <a:xfrm>
                  <a:off x="5206900" y="828950"/>
                  <a:ext cx="25225" cy="2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9" h="1025" extrusionOk="0">
                      <a:moveTo>
                        <a:pt x="1008" y="448"/>
                      </a:moveTo>
                      <a:cubicBezTo>
                        <a:pt x="1008" y="832"/>
                        <a:pt x="544" y="1024"/>
                        <a:pt x="272" y="752"/>
                      </a:cubicBezTo>
                      <a:cubicBezTo>
                        <a:pt x="0" y="480"/>
                        <a:pt x="192" y="0"/>
                        <a:pt x="576" y="0"/>
                      </a:cubicBezTo>
                      <a:cubicBezTo>
                        <a:pt x="816" y="0"/>
                        <a:pt x="1008" y="208"/>
                        <a:pt x="1008" y="44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43" name="Google Shape;25243;p57"/>
                <p:cNvSpPr/>
                <p:nvPr/>
              </p:nvSpPr>
              <p:spPr>
                <a:xfrm>
                  <a:off x="5468125" y="1067750"/>
                  <a:ext cx="25625" cy="2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09" extrusionOk="0">
                      <a:moveTo>
                        <a:pt x="1024" y="433"/>
                      </a:moveTo>
                      <a:cubicBezTo>
                        <a:pt x="1024" y="817"/>
                        <a:pt x="560" y="1009"/>
                        <a:pt x="288" y="737"/>
                      </a:cubicBezTo>
                      <a:cubicBezTo>
                        <a:pt x="0" y="465"/>
                        <a:pt x="208" y="1"/>
                        <a:pt x="592" y="1"/>
                      </a:cubicBezTo>
                      <a:cubicBezTo>
                        <a:pt x="832" y="1"/>
                        <a:pt x="1024" y="193"/>
                        <a:pt x="1024" y="43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44" name="Google Shape;25244;p57"/>
                <p:cNvSpPr/>
                <p:nvPr/>
              </p:nvSpPr>
              <p:spPr>
                <a:xfrm>
                  <a:off x="5679325" y="1085750"/>
                  <a:ext cx="25625" cy="2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26" extrusionOk="0">
                      <a:moveTo>
                        <a:pt x="1025" y="433"/>
                      </a:moveTo>
                      <a:cubicBezTo>
                        <a:pt x="1025" y="833"/>
                        <a:pt x="545" y="1025"/>
                        <a:pt x="273" y="753"/>
                      </a:cubicBezTo>
                      <a:cubicBezTo>
                        <a:pt x="1" y="481"/>
                        <a:pt x="193" y="1"/>
                        <a:pt x="577" y="1"/>
                      </a:cubicBezTo>
                      <a:cubicBezTo>
                        <a:pt x="817" y="1"/>
                        <a:pt x="1025" y="193"/>
                        <a:pt x="1025" y="43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45" name="Google Shape;25245;p57"/>
                <p:cNvSpPr/>
                <p:nvPr/>
              </p:nvSpPr>
              <p:spPr>
                <a:xfrm>
                  <a:off x="5318900" y="877350"/>
                  <a:ext cx="4425" cy="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80"/>
                      </a:moveTo>
                      <a:cubicBezTo>
                        <a:pt x="177" y="128"/>
                        <a:pt x="145" y="176"/>
                        <a:pt x="97" y="176"/>
                      </a:cubicBezTo>
                      <a:cubicBezTo>
                        <a:pt x="49" y="176"/>
                        <a:pt x="1" y="128"/>
                        <a:pt x="1" y="80"/>
                      </a:cubicBezTo>
                      <a:cubicBezTo>
                        <a:pt x="1" y="32"/>
                        <a:pt x="49" y="0"/>
                        <a:pt x="97" y="0"/>
                      </a:cubicBezTo>
                      <a:cubicBezTo>
                        <a:pt x="145" y="0"/>
                        <a:pt x="177" y="32"/>
                        <a:pt x="177" y="8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46" name="Google Shape;25246;p57"/>
                <p:cNvSpPr/>
                <p:nvPr/>
              </p:nvSpPr>
              <p:spPr>
                <a:xfrm>
                  <a:off x="5749725" y="10213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1" y="97"/>
                      </a:moveTo>
                      <a:cubicBezTo>
                        <a:pt x="241" y="241"/>
                        <a:pt x="1" y="1"/>
                        <a:pt x="145" y="1"/>
                      </a:cubicBezTo>
                      <a:cubicBezTo>
                        <a:pt x="193" y="1"/>
                        <a:pt x="225" y="49"/>
                        <a:pt x="241" y="97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47" name="Google Shape;25247;p57"/>
                <p:cNvSpPr/>
                <p:nvPr/>
              </p:nvSpPr>
              <p:spPr>
                <a:xfrm>
                  <a:off x="5527725" y="8749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0" y="96"/>
                      </a:moveTo>
                      <a:cubicBezTo>
                        <a:pt x="240" y="240"/>
                        <a:pt x="0" y="0"/>
                        <a:pt x="144" y="0"/>
                      </a:cubicBezTo>
                      <a:cubicBezTo>
                        <a:pt x="192" y="0"/>
                        <a:pt x="240" y="48"/>
                        <a:pt x="240" y="96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48" name="Google Shape;25248;p57"/>
                <p:cNvSpPr/>
                <p:nvPr/>
              </p:nvSpPr>
              <p:spPr>
                <a:xfrm>
                  <a:off x="5418900" y="861350"/>
                  <a:ext cx="6025" cy="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25" extrusionOk="0">
                      <a:moveTo>
                        <a:pt x="241" y="64"/>
                      </a:moveTo>
                      <a:cubicBezTo>
                        <a:pt x="241" y="112"/>
                        <a:pt x="225" y="160"/>
                        <a:pt x="177" y="176"/>
                      </a:cubicBezTo>
                      <a:cubicBezTo>
                        <a:pt x="49" y="224"/>
                        <a:pt x="1" y="32"/>
                        <a:pt x="129" y="16"/>
                      </a:cubicBezTo>
                      <a:cubicBezTo>
                        <a:pt x="177" y="0"/>
                        <a:pt x="225" y="16"/>
                        <a:pt x="241" y="64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49" name="Google Shape;25249;p57"/>
                <p:cNvSpPr/>
                <p:nvPr/>
              </p:nvSpPr>
              <p:spPr>
                <a:xfrm>
                  <a:off x="5634925" y="98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1" y="209"/>
                      </a:moveTo>
                      <a:cubicBezTo>
                        <a:pt x="481" y="385"/>
                        <a:pt x="257" y="481"/>
                        <a:pt x="129" y="353"/>
                      </a:cubicBezTo>
                      <a:cubicBezTo>
                        <a:pt x="1" y="225"/>
                        <a:pt x="97" y="1"/>
                        <a:pt x="273" y="1"/>
                      </a:cubicBezTo>
                      <a:cubicBezTo>
                        <a:pt x="385" y="1"/>
                        <a:pt x="481" y="97"/>
                        <a:pt x="481" y="20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50" name="Google Shape;25250;p57"/>
                <p:cNvSpPr/>
                <p:nvPr/>
              </p:nvSpPr>
              <p:spPr>
                <a:xfrm>
                  <a:off x="5717725" y="1135775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2"/>
                      </a:moveTo>
                      <a:cubicBezTo>
                        <a:pt x="465" y="368"/>
                        <a:pt x="257" y="464"/>
                        <a:pt x="129" y="336"/>
                      </a:cubicBezTo>
                      <a:cubicBezTo>
                        <a:pt x="1" y="208"/>
                        <a:pt x="81" y="0"/>
                        <a:pt x="273" y="0"/>
                      </a:cubicBezTo>
                      <a:cubicBezTo>
                        <a:pt x="385" y="0"/>
                        <a:pt x="465" y="80"/>
                        <a:pt x="465" y="192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51" name="Google Shape;25251;p57"/>
                <p:cNvSpPr/>
                <p:nvPr/>
              </p:nvSpPr>
              <p:spPr>
                <a:xfrm>
                  <a:off x="5316900" y="997350"/>
                  <a:ext cx="116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81" extrusionOk="0">
                      <a:moveTo>
                        <a:pt x="465" y="209"/>
                      </a:moveTo>
                      <a:cubicBezTo>
                        <a:pt x="465" y="385"/>
                        <a:pt x="257" y="481"/>
                        <a:pt x="129" y="353"/>
                      </a:cubicBezTo>
                      <a:cubicBezTo>
                        <a:pt x="1" y="225"/>
                        <a:pt x="81" y="1"/>
                        <a:pt x="273" y="1"/>
                      </a:cubicBezTo>
                      <a:cubicBezTo>
                        <a:pt x="369" y="1"/>
                        <a:pt x="465" y="97"/>
                        <a:pt x="465" y="20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52" name="Google Shape;25252;p57"/>
                <p:cNvSpPr/>
                <p:nvPr/>
              </p:nvSpPr>
              <p:spPr>
                <a:xfrm>
                  <a:off x="5331700" y="1124575"/>
                  <a:ext cx="120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65" extrusionOk="0">
                      <a:moveTo>
                        <a:pt x="481" y="208"/>
                      </a:moveTo>
                      <a:cubicBezTo>
                        <a:pt x="481" y="384"/>
                        <a:pt x="257" y="464"/>
                        <a:pt x="129" y="352"/>
                      </a:cubicBezTo>
                      <a:cubicBezTo>
                        <a:pt x="1" y="224"/>
                        <a:pt x="97" y="0"/>
                        <a:pt x="273" y="0"/>
                      </a:cubicBezTo>
                      <a:cubicBezTo>
                        <a:pt x="385" y="0"/>
                        <a:pt x="481" y="96"/>
                        <a:pt x="481" y="20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53" name="Google Shape;25253;p57"/>
                <p:cNvSpPr/>
                <p:nvPr/>
              </p:nvSpPr>
              <p:spPr>
                <a:xfrm>
                  <a:off x="5794150" y="90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0" y="208"/>
                      </a:moveTo>
                      <a:cubicBezTo>
                        <a:pt x="480" y="384"/>
                        <a:pt x="256" y="480"/>
                        <a:pt x="128" y="352"/>
                      </a:cubicBezTo>
                      <a:cubicBezTo>
                        <a:pt x="0" y="224"/>
                        <a:pt x="96" y="0"/>
                        <a:pt x="272" y="0"/>
                      </a:cubicBezTo>
                      <a:cubicBezTo>
                        <a:pt x="384" y="0"/>
                        <a:pt x="480" y="96"/>
                        <a:pt x="480" y="20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54" name="Google Shape;25254;p57"/>
                <p:cNvSpPr/>
                <p:nvPr/>
              </p:nvSpPr>
              <p:spPr>
                <a:xfrm>
                  <a:off x="5290500" y="924950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3"/>
                      </a:moveTo>
                      <a:cubicBezTo>
                        <a:pt x="465" y="369"/>
                        <a:pt x="257" y="465"/>
                        <a:pt x="129" y="337"/>
                      </a:cubicBezTo>
                      <a:cubicBezTo>
                        <a:pt x="1" y="209"/>
                        <a:pt x="97" y="0"/>
                        <a:pt x="273" y="0"/>
                      </a:cubicBezTo>
                      <a:cubicBezTo>
                        <a:pt x="385" y="0"/>
                        <a:pt x="465" y="81"/>
                        <a:pt x="465" y="19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55" name="Google Shape;25255;p57"/>
                <p:cNvSpPr/>
                <p:nvPr/>
              </p:nvSpPr>
              <p:spPr>
                <a:xfrm>
                  <a:off x="5680925" y="826150"/>
                  <a:ext cx="43225" cy="4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extrusionOk="0">
                      <a:moveTo>
                        <a:pt x="865" y="1728"/>
                      </a:moveTo>
                      <a:lnTo>
                        <a:pt x="865" y="1728"/>
                      </a:lnTo>
                      <a:cubicBezTo>
                        <a:pt x="865" y="1248"/>
                        <a:pt x="481" y="864"/>
                        <a:pt x="1" y="864"/>
                      </a:cubicBezTo>
                      <a:lnTo>
                        <a:pt x="1" y="864"/>
                      </a:lnTo>
                      <a:cubicBezTo>
                        <a:pt x="481" y="864"/>
                        <a:pt x="865" y="480"/>
                        <a:pt x="865" y="0"/>
                      </a:cubicBezTo>
                      <a:lnTo>
                        <a:pt x="865" y="0"/>
                      </a:lnTo>
                      <a:cubicBezTo>
                        <a:pt x="865" y="480"/>
                        <a:pt x="1265" y="864"/>
                        <a:pt x="1729" y="864"/>
                      </a:cubicBezTo>
                      <a:lnTo>
                        <a:pt x="1729" y="864"/>
                      </a:lnTo>
                      <a:cubicBezTo>
                        <a:pt x="1265" y="864"/>
                        <a:pt x="865" y="1248"/>
                        <a:pt x="865" y="172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5256" name="Google Shape;25256;p57"/>
            <p:cNvGrpSpPr/>
            <p:nvPr/>
          </p:nvGrpSpPr>
          <p:grpSpPr>
            <a:xfrm>
              <a:off x="8189095" y="1182633"/>
              <a:ext cx="723331" cy="725642"/>
              <a:chOff x="6065295" y="2472383"/>
              <a:chExt cx="723331" cy="725642"/>
            </a:xfrm>
          </p:grpSpPr>
          <p:sp>
            <p:nvSpPr>
              <p:cNvPr id="25257" name="Google Shape;25257;p57"/>
              <p:cNvSpPr/>
              <p:nvPr/>
            </p:nvSpPr>
            <p:spPr>
              <a:xfrm>
                <a:off x="6065295" y="2472383"/>
                <a:ext cx="723331" cy="723551"/>
              </a:xfrm>
              <a:custGeom>
                <a:avLst/>
                <a:gdLst/>
                <a:ahLst/>
                <a:cxnLst/>
                <a:rect l="l" t="t" r="r" b="b"/>
                <a:pathLst>
                  <a:path w="6572" h="6574" extrusionOk="0">
                    <a:moveTo>
                      <a:pt x="3296" y="0"/>
                    </a:moveTo>
                    <a:cubicBezTo>
                      <a:pt x="2433" y="0"/>
                      <a:pt x="1563" y="335"/>
                      <a:pt x="901" y="1013"/>
                    </a:cubicBezTo>
                    <a:cubicBezTo>
                      <a:pt x="668" y="1246"/>
                      <a:pt x="501" y="1513"/>
                      <a:pt x="367" y="1813"/>
                    </a:cubicBezTo>
                    <a:cubicBezTo>
                      <a:pt x="134" y="2280"/>
                      <a:pt x="0" y="2780"/>
                      <a:pt x="0" y="3281"/>
                    </a:cubicBezTo>
                    <a:lnTo>
                      <a:pt x="0" y="3581"/>
                    </a:lnTo>
                    <a:cubicBezTo>
                      <a:pt x="151" y="5360"/>
                      <a:pt x="1674" y="6574"/>
                      <a:pt x="3300" y="6574"/>
                    </a:cubicBezTo>
                    <a:cubicBezTo>
                      <a:pt x="3839" y="6574"/>
                      <a:pt x="4389" y="6440"/>
                      <a:pt x="4904" y="6150"/>
                    </a:cubicBezTo>
                    <a:cubicBezTo>
                      <a:pt x="5471" y="5816"/>
                      <a:pt x="5938" y="5316"/>
                      <a:pt x="6238" y="4715"/>
                    </a:cubicBezTo>
                    <a:cubicBezTo>
                      <a:pt x="6372" y="4448"/>
                      <a:pt x="6472" y="4148"/>
                      <a:pt x="6505" y="3881"/>
                    </a:cubicBezTo>
                    <a:cubicBezTo>
                      <a:pt x="6538" y="3681"/>
                      <a:pt x="6572" y="3481"/>
                      <a:pt x="6572" y="3314"/>
                    </a:cubicBezTo>
                    <a:cubicBezTo>
                      <a:pt x="6572" y="3047"/>
                      <a:pt x="6538" y="2814"/>
                      <a:pt x="6505" y="2580"/>
                    </a:cubicBezTo>
                    <a:cubicBezTo>
                      <a:pt x="6372" y="2080"/>
                      <a:pt x="6171" y="1646"/>
                      <a:pt x="5871" y="1246"/>
                    </a:cubicBezTo>
                    <a:cubicBezTo>
                      <a:pt x="5220" y="419"/>
                      <a:pt x="4262" y="0"/>
                      <a:pt x="329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5258" name="Google Shape;25258;p57"/>
              <p:cNvGrpSpPr/>
              <p:nvPr/>
            </p:nvGrpSpPr>
            <p:grpSpPr>
              <a:xfrm>
                <a:off x="6065295" y="2587398"/>
                <a:ext cx="716067" cy="610627"/>
                <a:chOff x="6065295" y="2587398"/>
                <a:chExt cx="716067" cy="610627"/>
              </a:xfrm>
            </p:grpSpPr>
            <p:sp>
              <p:nvSpPr>
                <p:cNvPr id="25259" name="Google Shape;25259;p57"/>
                <p:cNvSpPr/>
                <p:nvPr/>
              </p:nvSpPr>
              <p:spPr>
                <a:xfrm>
                  <a:off x="6101946" y="2587398"/>
                  <a:ext cx="675674" cy="210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39" h="1913" extrusionOk="0">
                      <a:moveTo>
                        <a:pt x="568" y="1"/>
                      </a:moveTo>
                      <a:cubicBezTo>
                        <a:pt x="335" y="234"/>
                        <a:pt x="168" y="501"/>
                        <a:pt x="1" y="768"/>
                      </a:cubicBezTo>
                      <a:cubicBezTo>
                        <a:pt x="134" y="801"/>
                        <a:pt x="268" y="868"/>
                        <a:pt x="401" y="935"/>
                      </a:cubicBezTo>
                      <a:cubicBezTo>
                        <a:pt x="501" y="1002"/>
                        <a:pt x="601" y="1102"/>
                        <a:pt x="701" y="1235"/>
                      </a:cubicBezTo>
                      <a:cubicBezTo>
                        <a:pt x="868" y="1435"/>
                        <a:pt x="1035" y="1602"/>
                        <a:pt x="1235" y="1769"/>
                      </a:cubicBezTo>
                      <a:cubicBezTo>
                        <a:pt x="1382" y="1876"/>
                        <a:pt x="1465" y="1913"/>
                        <a:pt x="1535" y="1913"/>
                      </a:cubicBezTo>
                      <a:cubicBezTo>
                        <a:pt x="1640" y="1913"/>
                        <a:pt x="1716" y="1829"/>
                        <a:pt x="1936" y="1769"/>
                      </a:cubicBezTo>
                      <a:cubicBezTo>
                        <a:pt x="2025" y="1745"/>
                        <a:pt x="2094" y="1736"/>
                        <a:pt x="2154" y="1736"/>
                      </a:cubicBezTo>
                      <a:cubicBezTo>
                        <a:pt x="2299" y="1736"/>
                        <a:pt x="2390" y="1785"/>
                        <a:pt x="2574" y="1785"/>
                      </a:cubicBezTo>
                      <a:cubicBezTo>
                        <a:pt x="2629" y="1785"/>
                        <a:pt x="2693" y="1781"/>
                        <a:pt x="2770" y="1769"/>
                      </a:cubicBezTo>
                      <a:cubicBezTo>
                        <a:pt x="3203" y="1702"/>
                        <a:pt x="3203" y="1735"/>
                        <a:pt x="3337" y="1635"/>
                      </a:cubicBezTo>
                      <a:cubicBezTo>
                        <a:pt x="3437" y="1569"/>
                        <a:pt x="3537" y="1469"/>
                        <a:pt x="3604" y="1369"/>
                      </a:cubicBezTo>
                      <a:cubicBezTo>
                        <a:pt x="3604" y="1369"/>
                        <a:pt x="3904" y="1202"/>
                        <a:pt x="4037" y="1135"/>
                      </a:cubicBezTo>
                      <a:cubicBezTo>
                        <a:pt x="4088" y="1110"/>
                        <a:pt x="4139" y="1099"/>
                        <a:pt x="4188" y="1099"/>
                      </a:cubicBezTo>
                      <a:cubicBezTo>
                        <a:pt x="4268" y="1099"/>
                        <a:pt x="4342" y="1127"/>
                        <a:pt x="4404" y="1168"/>
                      </a:cubicBezTo>
                      <a:cubicBezTo>
                        <a:pt x="4471" y="1235"/>
                        <a:pt x="4904" y="1535"/>
                        <a:pt x="4904" y="1535"/>
                      </a:cubicBezTo>
                      <a:lnTo>
                        <a:pt x="5338" y="1769"/>
                      </a:lnTo>
                      <a:lnTo>
                        <a:pt x="5872" y="1669"/>
                      </a:lnTo>
                      <a:cubicBezTo>
                        <a:pt x="5972" y="1635"/>
                        <a:pt x="6039" y="1602"/>
                        <a:pt x="6139" y="1535"/>
                      </a:cubicBezTo>
                      <a:cubicBezTo>
                        <a:pt x="6039" y="1068"/>
                        <a:pt x="5838" y="601"/>
                        <a:pt x="5538" y="234"/>
                      </a:cubicBezTo>
                      <a:lnTo>
                        <a:pt x="5038" y="201"/>
                      </a:lnTo>
                      <a:cubicBezTo>
                        <a:pt x="4989" y="191"/>
                        <a:pt x="4943" y="187"/>
                        <a:pt x="4899" y="187"/>
                      </a:cubicBezTo>
                      <a:cubicBezTo>
                        <a:pt x="4793" y="187"/>
                        <a:pt x="4699" y="211"/>
                        <a:pt x="4604" y="234"/>
                      </a:cubicBezTo>
                      <a:lnTo>
                        <a:pt x="3904" y="368"/>
                      </a:lnTo>
                      <a:cubicBezTo>
                        <a:pt x="3570" y="435"/>
                        <a:pt x="3537" y="501"/>
                        <a:pt x="3337" y="535"/>
                      </a:cubicBezTo>
                      <a:cubicBezTo>
                        <a:pt x="3137" y="535"/>
                        <a:pt x="2936" y="535"/>
                        <a:pt x="2770" y="501"/>
                      </a:cubicBezTo>
                      <a:cubicBezTo>
                        <a:pt x="2770" y="501"/>
                        <a:pt x="2236" y="401"/>
                        <a:pt x="1969" y="368"/>
                      </a:cubicBezTo>
                      <a:cubicBezTo>
                        <a:pt x="1919" y="351"/>
                        <a:pt x="1861" y="343"/>
                        <a:pt x="1798" y="343"/>
                      </a:cubicBezTo>
                      <a:cubicBezTo>
                        <a:pt x="1736" y="343"/>
                        <a:pt x="1669" y="351"/>
                        <a:pt x="1602" y="368"/>
                      </a:cubicBezTo>
                      <a:cubicBezTo>
                        <a:pt x="1602" y="368"/>
                        <a:pt x="1302" y="334"/>
                        <a:pt x="1068" y="268"/>
                      </a:cubicBezTo>
                      <a:cubicBezTo>
                        <a:pt x="802" y="234"/>
                        <a:pt x="735" y="234"/>
                        <a:pt x="568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60" name="Google Shape;25260;p57"/>
                <p:cNvSpPr/>
                <p:nvPr/>
              </p:nvSpPr>
              <p:spPr>
                <a:xfrm>
                  <a:off x="6065295" y="2862775"/>
                  <a:ext cx="716067" cy="33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06" h="3046" extrusionOk="0">
                      <a:moveTo>
                        <a:pt x="201" y="1"/>
                      </a:moveTo>
                      <a:cubicBezTo>
                        <a:pt x="134" y="1"/>
                        <a:pt x="67" y="34"/>
                        <a:pt x="0" y="34"/>
                      </a:cubicBezTo>
                      <a:cubicBezTo>
                        <a:pt x="150" y="1828"/>
                        <a:pt x="1640" y="3046"/>
                        <a:pt x="3261" y="3046"/>
                      </a:cubicBezTo>
                      <a:cubicBezTo>
                        <a:pt x="3809" y="3046"/>
                        <a:pt x="4373" y="2906"/>
                        <a:pt x="4904" y="2603"/>
                      </a:cubicBezTo>
                      <a:cubicBezTo>
                        <a:pt x="4737" y="2536"/>
                        <a:pt x="4537" y="2469"/>
                        <a:pt x="4370" y="2436"/>
                      </a:cubicBezTo>
                      <a:cubicBezTo>
                        <a:pt x="4259" y="2410"/>
                        <a:pt x="4185" y="2400"/>
                        <a:pt x="4133" y="2400"/>
                      </a:cubicBezTo>
                      <a:cubicBezTo>
                        <a:pt x="3981" y="2400"/>
                        <a:pt x="4010" y="2486"/>
                        <a:pt x="3836" y="2536"/>
                      </a:cubicBezTo>
                      <a:cubicBezTo>
                        <a:pt x="3774" y="2551"/>
                        <a:pt x="3705" y="2558"/>
                        <a:pt x="3636" y="2558"/>
                      </a:cubicBezTo>
                      <a:cubicBezTo>
                        <a:pt x="3407" y="2558"/>
                        <a:pt x="3177" y="2487"/>
                        <a:pt x="3203" y="2436"/>
                      </a:cubicBezTo>
                      <a:cubicBezTo>
                        <a:pt x="3303" y="2369"/>
                        <a:pt x="3369" y="2302"/>
                        <a:pt x="3470" y="2236"/>
                      </a:cubicBezTo>
                      <a:cubicBezTo>
                        <a:pt x="3603" y="2252"/>
                        <a:pt x="3736" y="2261"/>
                        <a:pt x="3870" y="2261"/>
                      </a:cubicBezTo>
                      <a:cubicBezTo>
                        <a:pt x="4003" y="2261"/>
                        <a:pt x="4137" y="2252"/>
                        <a:pt x="4270" y="2236"/>
                      </a:cubicBezTo>
                      <a:cubicBezTo>
                        <a:pt x="4537" y="2169"/>
                        <a:pt x="4804" y="2036"/>
                        <a:pt x="5037" y="1902"/>
                      </a:cubicBezTo>
                      <a:cubicBezTo>
                        <a:pt x="5338" y="1702"/>
                        <a:pt x="5271" y="1769"/>
                        <a:pt x="6005" y="1302"/>
                      </a:cubicBezTo>
                      <a:cubicBezTo>
                        <a:pt x="6071" y="1235"/>
                        <a:pt x="6171" y="1202"/>
                        <a:pt x="6238" y="1168"/>
                      </a:cubicBezTo>
                      <a:cubicBezTo>
                        <a:pt x="6372" y="901"/>
                        <a:pt x="6472" y="601"/>
                        <a:pt x="6505" y="334"/>
                      </a:cubicBezTo>
                      <a:lnTo>
                        <a:pt x="6505" y="334"/>
                      </a:lnTo>
                      <a:lnTo>
                        <a:pt x="5905" y="401"/>
                      </a:lnTo>
                      <a:cubicBezTo>
                        <a:pt x="5004" y="501"/>
                        <a:pt x="5371" y="501"/>
                        <a:pt x="5204" y="601"/>
                      </a:cubicBezTo>
                      <a:cubicBezTo>
                        <a:pt x="5037" y="701"/>
                        <a:pt x="5004" y="735"/>
                        <a:pt x="4937" y="901"/>
                      </a:cubicBezTo>
                      <a:cubicBezTo>
                        <a:pt x="4871" y="1068"/>
                        <a:pt x="4770" y="1168"/>
                        <a:pt x="4637" y="1268"/>
                      </a:cubicBezTo>
                      <a:cubicBezTo>
                        <a:pt x="4337" y="1402"/>
                        <a:pt x="4037" y="1502"/>
                        <a:pt x="3736" y="1569"/>
                      </a:cubicBezTo>
                      <a:cubicBezTo>
                        <a:pt x="3596" y="1594"/>
                        <a:pt x="3461" y="1605"/>
                        <a:pt x="3329" y="1605"/>
                      </a:cubicBezTo>
                      <a:cubicBezTo>
                        <a:pt x="3115" y="1605"/>
                        <a:pt x="2909" y="1576"/>
                        <a:pt x="2702" y="1535"/>
                      </a:cubicBezTo>
                      <a:cubicBezTo>
                        <a:pt x="2069" y="1468"/>
                        <a:pt x="2302" y="1368"/>
                        <a:pt x="1968" y="1135"/>
                      </a:cubicBezTo>
                      <a:cubicBezTo>
                        <a:pt x="1768" y="935"/>
                        <a:pt x="1568" y="735"/>
                        <a:pt x="1435" y="468"/>
                      </a:cubicBezTo>
                      <a:cubicBezTo>
                        <a:pt x="1235" y="301"/>
                        <a:pt x="1034" y="168"/>
                        <a:pt x="801" y="67"/>
                      </a:cubicBezTo>
                      <a:cubicBezTo>
                        <a:pt x="601" y="34"/>
                        <a:pt x="401" y="1"/>
                        <a:pt x="201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25261" name="Google Shape;25261;p57"/>
          <p:cNvGrpSpPr/>
          <p:nvPr/>
        </p:nvGrpSpPr>
        <p:grpSpPr>
          <a:xfrm rot="1592248">
            <a:off x="-228183" y="2401745"/>
            <a:ext cx="1926500" cy="2239678"/>
            <a:chOff x="-1470741" y="4281315"/>
            <a:chExt cx="2074541" cy="2411785"/>
          </a:xfrm>
        </p:grpSpPr>
        <p:sp>
          <p:nvSpPr>
            <p:cNvPr id="25262" name="Google Shape;25262;p57"/>
            <p:cNvSpPr/>
            <p:nvPr/>
          </p:nvSpPr>
          <p:spPr>
            <a:xfrm flipH="1">
              <a:off x="-1470741" y="4504609"/>
              <a:ext cx="582076" cy="321512"/>
            </a:xfrm>
            <a:custGeom>
              <a:avLst/>
              <a:gdLst/>
              <a:ahLst/>
              <a:cxnLst/>
              <a:rect l="l" t="t" r="r" b="b"/>
              <a:pathLst>
                <a:path w="35776" h="19758" extrusionOk="0">
                  <a:moveTo>
                    <a:pt x="9180" y="13709"/>
                  </a:moveTo>
                  <a:cubicBezTo>
                    <a:pt x="8298" y="14013"/>
                    <a:pt x="7447" y="14469"/>
                    <a:pt x="6535" y="14469"/>
                  </a:cubicBezTo>
                  <a:cubicBezTo>
                    <a:pt x="6292" y="14439"/>
                    <a:pt x="6049" y="14499"/>
                    <a:pt x="5836" y="14591"/>
                  </a:cubicBezTo>
                  <a:cubicBezTo>
                    <a:pt x="5623" y="14743"/>
                    <a:pt x="5441" y="14986"/>
                    <a:pt x="5350" y="15229"/>
                  </a:cubicBezTo>
                  <a:cubicBezTo>
                    <a:pt x="4924" y="15958"/>
                    <a:pt x="4043" y="16232"/>
                    <a:pt x="3222" y="16414"/>
                  </a:cubicBezTo>
                  <a:cubicBezTo>
                    <a:pt x="2401" y="16597"/>
                    <a:pt x="1550" y="16718"/>
                    <a:pt x="882" y="17235"/>
                  </a:cubicBezTo>
                  <a:cubicBezTo>
                    <a:pt x="243" y="17752"/>
                    <a:pt x="0" y="18876"/>
                    <a:pt x="608" y="19393"/>
                  </a:cubicBezTo>
                  <a:cubicBezTo>
                    <a:pt x="1094" y="19728"/>
                    <a:pt x="1702" y="19758"/>
                    <a:pt x="2189" y="19484"/>
                  </a:cubicBezTo>
                  <a:cubicBezTo>
                    <a:pt x="2675" y="19180"/>
                    <a:pt x="3101" y="18846"/>
                    <a:pt x="3465" y="18421"/>
                  </a:cubicBezTo>
                  <a:cubicBezTo>
                    <a:pt x="4590" y="17296"/>
                    <a:pt x="5867" y="16384"/>
                    <a:pt x="7295" y="15685"/>
                  </a:cubicBezTo>
                  <a:cubicBezTo>
                    <a:pt x="8937" y="14864"/>
                    <a:pt x="31277" y="2645"/>
                    <a:pt x="35776" y="1"/>
                  </a:cubicBezTo>
                  <a:cubicBezTo>
                    <a:pt x="25928" y="5502"/>
                    <a:pt x="13648" y="12007"/>
                    <a:pt x="9180" y="137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3" name="Google Shape;25263;p57"/>
            <p:cNvSpPr/>
            <p:nvPr/>
          </p:nvSpPr>
          <p:spPr>
            <a:xfrm flipH="1">
              <a:off x="202303" y="4281315"/>
              <a:ext cx="401496" cy="221734"/>
            </a:xfrm>
            <a:custGeom>
              <a:avLst/>
              <a:gdLst/>
              <a:ahLst/>
              <a:cxnLst/>
              <a:rect l="l" t="t" r="r" b="b"/>
              <a:pathLst>
                <a:path w="35776" h="19758" extrusionOk="0">
                  <a:moveTo>
                    <a:pt x="9180" y="13709"/>
                  </a:moveTo>
                  <a:cubicBezTo>
                    <a:pt x="8298" y="14013"/>
                    <a:pt x="7447" y="14469"/>
                    <a:pt x="6535" y="14469"/>
                  </a:cubicBezTo>
                  <a:cubicBezTo>
                    <a:pt x="6292" y="14439"/>
                    <a:pt x="6049" y="14499"/>
                    <a:pt x="5836" y="14591"/>
                  </a:cubicBezTo>
                  <a:cubicBezTo>
                    <a:pt x="5623" y="14743"/>
                    <a:pt x="5441" y="14986"/>
                    <a:pt x="5350" y="15229"/>
                  </a:cubicBezTo>
                  <a:cubicBezTo>
                    <a:pt x="4924" y="15958"/>
                    <a:pt x="4043" y="16232"/>
                    <a:pt x="3222" y="16414"/>
                  </a:cubicBezTo>
                  <a:cubicBezTo>
                    <a:pt x="2401" y="16597"/>
                    <a:pt x="1550" y="16718"/>
                    <a:pt x="882" y="17235"/>
                  </a:cubicBezTo>
                  <a:cubicBezTo>
                    <a:pt x="243" y="17752"/>
                    <a:pt x="0" y="18876"/>
                    <a:pt x="608" y="19393"/>
                  </a:cubicBezTo>
                  <a:cubicBezTo>
                    <a:pt x="1094" y="19728"/>
                    <a:pt x="1702" y="19758"/>
                    <a:pt x="2189" y="19484"/>
                  </a:cubicBezTo>
                  <a:cubicBezTo>
                    <a:pt x="2675" y="19180"/>
                    <a:pt x="3101" y="18846"/>
                    <a:pt x="3465" y="18421"/>
                  </a:cubicBezTo>
                  <a:cubicBezTo>
                    <a:pt x="4590" y="17296"/>
                    <a:pt x="5867" y="16384"/>
                    <a:pt x="7295" y="15685"/>
                  </a:cubicBezTo>
                  <a:cubicBezTo>
                    <a:pt x="8937" y="14864"/>
                    <a:pt x="31277" y="2645"/>
                    <a:pt x="35776" y="1"/>
                  </a:cubicBezTo>
                  <a:cubicBezTo>
                    <a:pt x="25928" y="5502"/>
                    <a:pt x="13648" y="12007"/>
                    <a:pt x="9180" y="137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4" name="Google Shape;25264;p57"/>
            <p:cNvSpPr/>
            <p:nvPr/>
          </p:nvSpPr>
          <p:spPr>
            <a:xfrm flipH="1">
              <a:off x="-393420" y="6434369"/>
              <a:ext cx="468487" cy="258731"/>
            </a:xfrm>
            <a:custGeom>
              <a:avLst/>
              <a:gdLst/>
              <a:ahLst/>
              <a:cxnLst/>
              <a:rect l="l" t="t" r="r" b="b"/>
              <a:pathLst>
                <a:path w="35776" h="19758" extrusionOk="0">
                  <a:moveTo>
                    <a:pt x="9180" y="13709"/>
                  </a:moveTo>
                  <a:cubicBezTo>
                    <a:pt x="8298" y="14013"/>
                    <a:pt x="7447" y="14469"/>
                    <a:pt x="6535" y="14469"/>
                  </a:cubicBezTo>
                  <a:cubicBezTo>
                    <a:pt x="6292" y="14439"/>
                    <a:pt x="6049" y="14499"/>
                    <a:pt x="5836" y="14591"/>
                  </a:cubicBezTo>
                  <a:cubicBezTo>
                    <a:pt x="5623" y="14743"/>
                    <a:pt x="5441" y="14986"/>
                    <a:pt x="5350" y="15229"/>
                  </a:cubicBezTo>
                  <a:cubicBezTo>
                    <a:pt x="4924" y="15958"/>
                    <a:pt x="4043" y="16232"/>
                    <a:pt x="3222" y="16414"/>
                  </a:cubicBezTo>
                  <a:cubicBezTo>
                    <a:pt x="2401" y="16597"/>
                    <a:pt x="1550" y="16718"/>
                    <a:pt x="882" y="17235"/>
                  </a:cubicBezTo>
                  <a:cubicBezTo>
                    <a:pt x="243" y="17752"/>
                    <a:pt x="0" y="18876"/>
                    <a:pt x="608" y="19393"/>
                  </a:cubicBezTo>
                  <a:cubicBezTo>
                    <a:pt x="1094" y="19728"/>
                    <a:pt x="1702" y="19758"/>
                    <a:pt x="2189" y="19484"/>
                  </a:cubicBezTo>
                  <a:cubicBezTo>
                    <a:pt x="2675" y="19180"/>
                    <a:pt x="3101" y="18846"/>
                    <a:pt x="3465" y="18421"/>
                  </a:cubicBezTo>
                  <a:cubicBezTo>
                    <a:pt x="4590" y="17296"/>
                    <a:pt x="5867" y="16384"/>
                    <a:pt x="7295" y="15685"/>
                  </a:cubicBezTo>
                  <a:cubicBezTo>
                    <a:pt x="8937" y="14864"/>
                    <a:pt x="31277" y="2645"/>
                    <a:pt x="35776" y="1"/>
                  </a:cubicBezTo>
                  <a:cubicBezTo>
                    <a:pt x="25928" y="5502"/>
                    <a:pt x="13648" y="12007"/>
                    <a:pt x="9180" y="137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1" name="Google Shape;1251;p4"/>
          <p:cNvGrpSpPr/>
          <p:nvPr/>
        </p:nvGrpSpPr>
        <p:grpSpPr>
          <a:xfrm>
            <a:off x="176625" y="110350"/>
            <a:ext cx="8790774" cy="4922811"/>
            <a:chOff x="131600" y="118425"/>
            <a:chExt cx="8790774" cy="4922811"/>
          </a:xfrm>
        </p:grpSpPr>
        <p:sp>
          <p:nvSpPr>
            <p:cNvPr id="1252" name="Google Shape;1252;p4"/>
            <p:cNvSpPr/>
            <p:nvPr/>
          </p:nvSpPr>
          <p:spPr>
            <a:xfrm rot="5400000">
              <a:off x="856680" y="1032994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53" name="Google Shape;1253;p4"/>
            <p:cNvGrpSpPr/>
            <p:nvPr/>
          </p:nvGrpSpPr>
          <p:grpSpPr>
            <a:xfrm>
              <a:off x="131600" y="1884558"/>
              <a:ext cx="2122449" cy="3112715"/>
              <a:chOff x="131600" y="1884558"/>
              <a:chExt cx="2122449" cy="3112715"/>
            </a:xfrm>
          </p:grpSpPr>
          <p:sp>
            <p:nvSpPr>
              <p:cNvPr id="1254" name="Google Shape;1254;p4"/>
              <p:cNvSpPr/>
              <p:nvPr/>
            </p:nvSpPr>
            <p:spPr>
              <a:xfrm rot="5400000" flipH="1">
                <a:off x="1356823" y="353957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5" name="Google Shape;1255;p4"/>
              <p:cNvSpPr/>
              <p:nvPr/>
            </p:nvSpPr>
            <p:spPr>
              <a:xfrm rot="5400000" flipH="1">
                <a:off x="368247" y="3804694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6" name="Google Shape;1256;p4"/>
              <p:cNvSpPr/>
              <p:nvPr/>
            </p:nvSpPr>
            <p:spPr>
              <a:xfrm rot="5400000" flipH="1">
                <a:off x="1212834" y="4945234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7" name="Google Shape;1257;p4"/>
              <p:cNvSpPr/>
              <p:nvPr/>
            </p:nvSpPr>
            <p:spPr>
              <a:xfrm rot="5400000" flipH="1">
                <a:off x="1889810" y="3456082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8" name="Google Shape;1258;p4"/>
              <p:cNvSpPr/>
              <p:nvPr/>
            </p:nvSpPr>
            <p:spPr>
              <a:xfrm rot="5400000" flipH="1">
                <a:off x="871337" y="4472741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9" name="Google Shape;1259;p4"/>
              <p:cNvSpPr/>
              <p:nvPr/>
            </p:nvSpPr>
            <p:spPr>
              <a:xfrm rot="5400000" flipH="1">
                <a:off x="1458022" y="2595443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0" name="Google Shape;1260;p4"/>
              <p:cNvSpPr/>
              <p:nvPr/>
            </p:nvSpPr>
            <p:spPr>
              <a:xfrm rot="5400000" flipH="1">
                <a:off x="373906" y="24622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1" name="Google Shape;1261;p4"/>
              <p:cNvSpPr/>
              <p:nvPr/>
            </p:nvSpPr>
            <p:spPr>
              <a:xfrm rot="5400000" flipH="1">
                <a:off x="573665" y="4207992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" name="Google Shape;1262;p4"/>
              <p:cNvSpPr/>
              <p:nvPr/>
            </p:nvSpPr>
            <p:spPr>
              <a:xfrm rot="5400000" flipH="1">
                <a:off x="368214" y="3290320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" name="Google Shape;1263;p4"/>
              <p:cNvSpPr/>
              <p:nvPr/>
            </p:nvSpPr>
            <p:spPr>
              <a:xfrm rot="5400000" flipH="1">
                <a:off x="149520" y="2943663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" name="Google Shape;1264;p4"/>
              <p:cNvSpPr/>
              <p:nvPr/>
            </p:nvSpPr>
            <p:spPr>
              <a:xfrm rot="5400000" flipH="1">
                <a:off x="1558343" y="306837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" name="Google Shape;1265;p4"/>
              <p:cNvSpPr/>
              <p:nvPr/>
            </p:nvSpPr>
            <p:spPr>
              <a:xfrm rot="5400000" flipH="1">
                <a:off x="130236" y="3708247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" name="Google Shape;1266;p4"/>
              <p:cNvSpPr/>
              <p:nvPr/>
            </p:nvSpPr>
            <p:spPr>
              <a:xfrm rot="5400000" flipH="1">
                <a:off x="400364" y="4926212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" name="Google Shape;1267;p4"/>
              <p:cNvSpPr/>
              <p:nvPr/>
            </p:nvSpPr>
            <p:spPr>
              <a:xfrm rot="5400000" flipH="1">
                <a:off x="799823" y="3303605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" name="Google Shape;1268;p4"/>
              <p:cNvSpPr/>
              <p:nvPr/>
            </p:nvSpPr>
            <p:spPr>
              <a:xfrm rot="5400000" flipH="1">
                <a:off x="1234010" y="4104986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" name="Google Shape;1269;p4"/>
              <p:cNvSpPr/>
              <p:nvPr/>
            </p:nvSpPr>
            <p:spPr>
              <a:xfrm rot="5400000" flipH="1">
                <a:off x="379148" y="2080743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" name="Google Shape;1270;p4"/>
              <p:cNvSpPr/>
              <p:nvPr/>
            </p:nvSpPr>
            <p:spPr>
              <a:xfrm rot="5400000" flipH="1">
                <a:off x="891672" y="3760348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" name="Google Shape;1271;p4"/>
              <p:cNvSpPr/>
              <p:nvPr/>
            </p:nvSpPr>
            <p:spPr>
              <a:xfrm rot="5400000">
                <a:off x="927170" y="1943554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1272;p4"/>
              <p:cNvSpPr/>
              <p:nvPr/>
            </p:nvSpPr>
            <p:spPr>
              <a:xfrm rot="5400000">
                <a:off x="1099652" y="2323349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" name="Google Shape;1273;p4"/>
              <p:cNvSpPr/>
              <p:nvPr/>
            </p:nvSpPr>
            <p:spPr>
              <a:xfrm rot="5400000">
                <a:off x="952606" y="295021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" name="Google Shape;1274;p4"/>
              <p:cNvSpPr/>
              <p:nvPr/>
            </p:nvSpPr>
            <p:spPr>
              <a:xfrm rot="5400000">
                <a:off x="729827" y="227943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" name="Google Shape;1275;p4"/>
              <p:cNvSpPr/>
              <p:nvPr/>
            </p:nvSpPr>
            <p:spPr>
              <a:xfrm rot="5400000">
                <a:off x="1976994" y="3097293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" name="Google Shape;1276;p4"/>
              <p:cNvSpPr/>
              <p:nvPr/>
            </p:nvSpPr>
            <p:spPr>
              <a:xfrm rot="5400000">
                <a:off x="1439631" y="1886769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7" name="Google Shape;1277;p4"/>
              <p:cNvSpPr/>
              <p:nvPr/>
            </p:nvSpPr>
            <p:spPr>
              <a:xfrm rot="5400000">
                <a:off x="2225601" y="353958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" name="Google Shape;1278;p4"/>
              <p:cNvSpPr/>
              <p:nvPr/>
            </p:nvSpPr>
            <p:spPr>
              <a:xfrm rot="5400000">
                <a:off x="771336" y="2669355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79" name="Google Shape;1279;p4"/>
            <p:cNvGrpSpPr/>
            <p:nvPr/>
          </p:nvGrpSpPr>
          <p:grpSpPr>
            <a:xfrm flipH="1">
              <a:off x="2342550" y="2567965"/>
              <a:ext cx="3964145" cy="1455821"/>
              <a:chOff x="3233388" y="140740"/>
              <a:chExt cx="3964145" cy="1455821"/>
            </a:xfrm>
          </p:grpSpPr>
          <p:sp>
            <p:nvSpPr>
              <p:cNvPr id="1280" name="Google Shape;1280;p4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Google Shape;1281;p4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" name="Google Shape;1282;p4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3" name="Google Shape;1283;p4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" name="Google Shape;1284;p4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4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86;p4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Google Shape;1287;p4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88;p4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" name="Google Shape;1289;p4"/>
              <p:cNvSpPr/>
              <p:nvPr/>
            </p:nvSpPr>
            <p:spPr>
              <a:xfrm rot="10800000" flipH="1">
                <a:off x="5542101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" name="Google Shape;1290;p4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" name="Google Shape;1291;p4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Google Shape;1292;p4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Google Shape;1293;p4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Google Shape;1294;p4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" name="Google Shape;1295;p4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1296;p4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4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4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4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4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4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4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4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4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4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06" name="Google Shape;1306;p4"/>
            <p:cNvSpPr/>
            <p:nvPr/>
          </p:nvSpPr>
          <p:spPr>
            <a:xfrm rot="10800000">
              <a:off x="5467181" y="2274087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4"/>
            <p:cNvSpPr/>
            <p:nvPr/>
          </p:nvSpPr>
          <p:spPr>
            <a:xfrm rot="10800000">
              <a:off x="1791338" y="2418078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4"/>
            <p:cNvSpPr/>
            <p:nvPr/>
          </p:nvSpPr>
          <p:spPr>
            <a:xfrm rot="10800000">
              <a:off x="4994538" y="1932740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"/>
            <p:cNvSpPr/>
            <p:nvPr/>
          </p:nvSpPr>
          <p:spPr>
            <a:xfrm rot="10800000">
              <a:off x="2710372" y="2554680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"/>
            <p:cNvSpPr/>
            <p:nvPr/>
          </p:nvSpPr>
          <p:spPr>
            <a:xfrm rot="10800000">
              <a:off x="2984293" y="1435017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4"/>
            <p:cNvSpPr/>
            <p:nvPr/>
          </p:nvSpPr>
          <p:spPr>
            <a:xfrm rot="10800000">
              <a:off x="4625351" y="1874393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4"/>
            <p:cNvSpPr/>
            <p:nvPr/>
          </p:nvSpPr>
          <p:spPr>
            <a:xfrm rot="10800000">
              <a:off x="3812259" y="1429475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4"/>
            <p:cNvSpPr/>
            <p:nvPr/>
          </p:nvSpPr>
          <p:spPr>
            <a:xfrm rot="10800000">
              <a:off x="3473571" y="24251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4"/>
            <p:cNvSpPr/>
            <p:nvPr/>
          </p:nvSpPr>
          <p:spPr>
            <a:xfrm rot="10800000">
              <a:off x="3823198" y="1863430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4"/>
            <p:cNvSpPr/>
            <p:nvPr/>
          </p:nvSpPr>
          <p:spPr>
            <a:xfrm rot="10800000">
              <a:off x="4626925" y="2295271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4"/>
            <p:cNvSpPr/>
            <p:nvPr/>
          </p:nvSpPr>
          <p:spPr>
            <a:xfrm rot="10800000">
              <a:off x="2405511" y="1257842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4"/>
            <p:cNvSpPr/>
            <p:nvPr/>
          </p:nvSpPr>
          <p:spPr>
            <a:xfrm rot="10800000">
              <a:off x="4282295" y="1952925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4"/>
            <p:cNvSpPr/>
            <p:nvPr/>
          </p:nvSpPr>
          <p:spPr>
            <a:xfrm rot="10800000" flipH="1">
              <a:off x="2379646" y="1608191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4"/>
            <p:cNvSpPr/>
            <p:nvPr/>
          </p:nvSpPr>
          <p:spPr>
            <a:xfrm rot="10800000" flipH="1">
              <a:off x="2845296" y="2160906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4"/>
            <p:cNvSpPr/>
            <p:nvPr/>
          </p:nvSpPr>
          <p:spPr>
            <a:xfrm rot="10800000" flipH="1">
              <a:off x="1555075" y="1917799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4"/>
            <p:cNvSpPr/>
            <p:nvPr/>
          </p:nvSpPr>
          <p:spPr>
            <a:xfrm rot="10800000" flipH="1">
              <a:off x="3472169" y="2013852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4"/>
            <p:cNvSpPr/>
            <p:nvPr/>
          </p:nvSpPr>
          <p:spPr>
            <a:xfrm rot="10800000" flipH="1">
              <a:off x="2801524" y="1790938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4"/>
            <p:cNvSpPr/>
            <p:nvPr/>
          </p:nvSpPr>
          <p:spPr>
            <a:xfrm rot="10800000" flipH="1">
              <a:off x="2007089" y="1854122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4"/>
            <p:cNvSpPr/>
            <p:nvPr/>
          </p:nvSpPr>
          <p:spPr>
            <a:xfrm rot="10800000" flipH="1">
              <a:off x="2379655" y="22472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4"/>
            <p:cNvSpPr/>
            <p:nvPr/>
          </p:nvSpPr>
          <p:spPr>
            <a:xfrm rot="10800000" flipH="1">
              <a:off x="3188821" y="1835070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4"/>
            <p:cNvSpPr/>
            <p:nvPr/>
          </p:nvSpPr>
          <p:spPr>
            <a:xfrm rot="-5400000">
              <a:off x="6437893" y="3297974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4"/>
            <p:cNvSpPr/>
            <p:nvPr/>
          </p:nvSpPr>
          <p:spPr>
            <a:xfrm rot="-5400000">
              <a:off x="7426754" y="3563094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4"/>
            <p:cNvSpPr/>
            <p:nvPr/>
          </p:nvSpPr>
          <p:spPr>
            <a:xfrm rot="-5400000">
              <a:off x="6614851" y="4703634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4"/>
            <p:cNvSpPr/>
            <p:nvPr/>
          </p:nvSpPr>
          <p:spPr>
            <a:xfrm rot="-5400000">
              <a:off x="8881564" y="4140694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4"/>
            <p:cNvSpPr/>
            <p:nvPr/>
          </p:nvSpPr>
          <p:spPr>
            <a:xfrm rot="-5400000">
              <a:off x="7511314" y="4294041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4"/>
            <p:cNvSpPr/>
            <p:nvPr/>
          </p:nvSpPr>
          <p:spPr>
            <a:xfrm rot="-5400000">
              <a:off x="5855679" y="1873118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4"/>
            <p:cNvSpPr/>
            <p:nvPr/>
          </p:nvSpPr>
          <p:spPr>
            <a:xfrm rot="-5400000">
              <a:off x="6656524" y="2857254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4"/>
            <p:cNvSpPr/>
            <p:nvPr/>
          </p:nvSpPr>
          <p:spPr>
            <a:xfrm rot="-5400000">
              <a:off x="7274485" y="3966392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4"/>
            <p:cNvSpPr/>
            <p:nvPr/>
          </p:nvSpPr>
          <p:spPr>
            <a:xfrm rot="-5400000">
              <a:off x="8443762" y="3936907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4"/>
            <p:cNvSpPr/>
            <p:nvPr/>
          </p:nvSpPr>
          <p:spPr>
            <a:xfrm rot="-5400000">
              <a:off x="8670718" y="3590250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4"/>
            <p:cNvSpPr/>
            <p:nvPr/>
          </p:nvSpPr>
          <p:spPr>
            <a:xfrm rot="-5400000">
              <a:off x="6164267" y="2286673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4"/>
            <p:cNvSpPr/>
            <p:nvPr/>
          </p:nvSpPr>
          <p:spPr>
            <a:xfrm rot="-5400000">
              <a:off x="8716418" y="435483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4"/>
            <p:cNvSpPr/>
            <p:nvPr/>
          </p:nvSpPr>
          <p:spPr>
            <a:xfrm rot="-5400000">
              <a:off x="7458880" y="468461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4"/>
            <p:cNvSpPr/>
            <p:nvPr/>
          </p:nvSpPr>
          <p:spPr>
            <a:xfrm rot="-5400000">
              <a:off x="7046617" y="3062005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4"/>
            <p:cNvSpPr/>
            <p:nvPr/>
          </p:nvSpPr>
          <p:spPr>
            <a:xfrm rot="-5400000">
              <a:off x="7078796" y="4271886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4"/>
            <p:cNvSpPr/>
            <p:nvPr/>
          </p:nvSpPr>
          <p:spPr>
            <a:xfrm rot="-5400000">
              <a:off x="6943689" y="3518748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4"/>
            <p:cNvSpPr/>
            <p:nvPr/>
          </p:nvSpPr>
          <p:spPr>
            <a:xfrm rot="-5400000" flipH="1">
              <a:off x="6867546" y="1701954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4"/>
            <p:cNvSpPr/>
            <p:nvPr/>
          </p:nvSpPr>
          <p:spPr>
            <a:xfrm rot="-5400000" flipH="1">
              <a:off x="6728032" y="2081749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4"/>
            <p:cNvSpPr/>
            <p:nvPr/>
          </p:nvSpPr>
          <p:spPr>
            <a:xfrm rot="-5400000" flipH="1">
              <a:off x="6580720" y="2418065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"/>
            <p:cNvSpPr/>
            <p:nvPr/>
          </p:nvSpPr>
          <p:spPr>
            <a:xfrm rot="-5400000" flipH="1">
              <a:off x="7106104" y="2037835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4"/>
            <p:cNvSpPr/>
            <p:nvPr/>
          </p:nvSpPr>
          <p:spPr>
            <a:xfrm rot="-5400000" flipH="1">
              <a:off x="5855819" y="2855693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4"/>
            <p:cNvSpPr/>
            <p:nvPr/>
          </p:nvSpPr>
          <p:spPr>
            <a:xfrm rot="-5400000" flipH="1">
              <a:off x="8557992" y="4224196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4"/>
            <p:cNvSpPr/>
            <p:nvPr/>
          </p:nvSpPr>
          <p:spPr>
            <a:xfrm rot="-5400000" flipH="1">
              <a:off x="7075119" y="2427755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4"/>
            <p:cNvSpPr/>
            <p:nvPr/>
          </p:nvSpPr>
          <p:spPr>
            <a:xfrm rot="-5400000" flipH="1">
              <a:off x="6923371" y="255804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4"/>
            <p:cNvSpPr/>
            <p:nvPr/>
          </p:nvSpPr>
          <p:spPr>
            <a:xfrm rot="-5400000" flipH="1">
              <a:off x="7452482" y="411755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4"/>
            <p:cNvSpPr/>
            <p:nvPr/>
          </p:nvSpPr>
          <p:spPr>
            <a:xfrm rot="-5400000">
              <a:off x="8807099" y="641429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4"/>
            <p:cNvSpPr/>
            <p:nvPr/>
          </p:nvSpPr>
          <p:spPr>
            <a:xfrm>
              <a:off x="2963692" y="4896893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4"/>
            <p:cNvSpPr/>
            <p:nvPr/>
          </p:nvSpPr>
          <p:spPr>
            <a:xfrm>
              <a:off x="471112" y="4574671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4"/>
            <p:cNvSpPr/>
            <p:nvPr/>
          </p:nvSpPr>
          <p:spPr>
            <a:xfrm>
              <a:off x="2753463" y="4668875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4"/>
            <p:cNvSpPr/>
            <p:nvPr/>
          </p:nvSpPr>
          <p:spPr>
            <a:xfrm>
              <a:off x="6655795" y="4840317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4"/>
            <p:cNvSpPr/>
            <p:nvPr/>
          </p:nvSpPr>
          <p:spPr>
            <a:xfrm>
              <a:off x="4825185" y="4561639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4"/>
            <p:cNvSpPr/>
            <p:nvPr/>
          </p:nvSpPr>
          <p:spPr>
            <a:xfrm>
              <a:off x="4222013" y="4852496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4"/>
            <p:cNvSpPr/>
            <p:nvPr/>
          </p:nvSpPr>
          <p:spPr>
            <a:xfrm>
              <a:off x="2394971" y="4710131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4"/>
            <p:cNvSpPr/>
            <p:nvPr/>
          </p:nvSpPr>
          <p:spPr>
            <a:xfrm>
              <a:off x="261895" y="4144797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"/>
            <p:cNvSpPr/>
            <p:nvPr/>
          </p:nvSpPr>
          <p:spPr>
            <a:xfrm>
              <a:off x="1147839" y="4589456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"/>
            <p:cNvSpPr/>
            <p:nvPr/>
          </p:nvSpPr>
          <p:spPr>
            <a:xfrm>
              <a:off x="1651262" y="4079205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"/>
            <p:cNvSpPr/>
            <p:nvPr/>
          </p:nvSpPr>
          <p:spPr>
            <a:xfrm>
              <a:off x="5460560" y="4603603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"/>
            <p:cNvSpPr/>
            <p:nvPr/>
          </p:nvSpPr>
          <p:spPr>
            <a:xfrm>
              <a:off x="1698183" y="481064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"/>
            <p:cNvSpPr/>
            <p:nvPr/>
          </p:nvSpPr>
          <p:spPr>
            <a:xfrm>
              <a:off x="201799" y="4466009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"/>
            <p:cNvSpPr/>
            <p:nvPr/>
          </p:nvSpPr>
          <p:spPr>
            <a:xfrm>
              <a:off x="3465751" y="4816833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"/>
            <p:cNvSpPr/>
            <p:nvPr/>
          </p:nvSpPr>
          <p:spPr>
            <a:xfrm>
              <a:off x="2625602" y="5006428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"/>
            <p:cNvSpPr/>
            <p:nvPr/>
          </p:nvSpPr>
          <p:spPr>
            <a:xfrm>
              <a:off x="2785939" y="4360921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"/>
            <p:cNvSpPr/>
            <p:nvPr/>
          </p:nvSpPr>
          <p:spPr>
            <a:xfrm>
              <a:off x="189850" y="4847376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"/>
            <p:cNvSpPr/>
            <p:nvPr/>
          </p:nvSpPr>
          <p:spPr>
            <a:xfrm flipH="1">
              <a:off x="2255392" y="3721275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"/>
            <p:cNvSpPr/>
            <p:nvPr/>
          </p:nvSpPr>
          <p:spPr>
            <a:xfrm flipH="1">
              <a:off x="1929748" y="3759794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"/>
            <p:cNvSpPr/>
            <p:nvPr/>
          </p:nvSpPr>
          <p:spPr>
            <a:xfrm flipH="1">
              <a:off x="3183433" y="4265621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"/>
            <p:cNvSpPr/>
            <p:nvPr/>
          </p:nvSpPr>
          <p:spPr>
            <a:xfrm flipH="1">
              <a:off x="1435716" y="4350612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"/>
            <p:cNvSpPr/>
            <p:nvPr/>
          </p:nvSpPr>
          <p:spPr>
            <a:xfrm flipH="1">
              <a:off x="1933866" y="4594998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"/>
            <p:cNvSpPr/>
            <p:nvPr/>
          </p:nvSpPr>
          <p:spPr>
            <a:xfrm flipH="1">
              <a:off x="5826957" y="4975631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"/>
            <p:cNvSpPr/>
            <p:nvPr/>
          </p:nvSpPr>
          <p:spPr>
            <a:xfrm flipH="1">
              <a:off x="5920051" y="4707077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"/>
            <p:cNvSpPr/>
            <p:nvPr/>
          </p:nvSpPr>
          <p:spPr>
            <a:xfrm flipH="1">
              <a:off x="2402654" y="4088599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"/>
            <p:cNvSpPr/>
            <p:nvPr/>
          </p:nvSpPr>
          <p:spPr>
            <a:xfrm flipH="1">
              <a:off x="2060344" y="4210513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"/>
            <p:cNvSpPr/>
            <p:nvPr/>
          </p:nvSpPr>
          <p:spPr>
            <a:xfrm rot="10800000" flipH="1">
              <a:off x="4535130" y="4810639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"/>
            <p:cNvSpPr/>
            <p:nvPr/>
          </p:nvSpPr>
          <p:spPr>
            <a:xfrm rot="10800000" flipH="1">
              <a:off x="7364662" y="4897030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"/>
            <p:cNvSpPr/>
            <p:nvPr/>
          </p:nvSpPr>
          <p:spPr>
            <a:xfrm rot="10800000" flipH="1">
              <a:off x="3162438" y="4666650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"/>
            <p:cNvSpPr/>
            <p:nvPr/>
          </p:nvSpPr>
          <p:spPr>
            <a:xfrm rot="10800000" flipH="1">
              <a:off x="7867920" y="4559015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"/>
            <p:cNvSpPr/>
            <p:nvPr/>
          </p:nvSpPr>
          <p:spPr>
            <a:xfrm rot="10800000" flipH="1">
              <a:off x="3602098" y="4325302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"/>
            <p:cNvSpPr/>
            <p:nvPr/>
          </p:nvSpPr>
          <p:spPr>
            <a:xfrm rot="10800000" flipH="1">
              <a:off x="5530138" y="4911830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"/>
            <p:cNvSpPr/>
            <p:nvPr/>
          </p:nvSpPr>
          <p:spPr>
            <a:xfrm rot="10800000" flipH="1">
              <a:off x="8747946" y="4902554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"/>
            <p:cNvSpPr/>
            <p:nvPr/>
          </p:nvSpPr>
          <p:spPr>
            <a:xfrm rot="10800000" flipH="1">
              <a:off x="3920145" y="4027480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4"/>
            <p:cNvSpPr/>
            <p:nvPr/>
          </p:nvSpPr>
          <p:spPr>
            <a:xfrm rot="10800000" flipH="1">
              <a:off x="7908601" y="4897013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4"/>
            <p:cNvSpPr/>
            <p:nvPr/>
          </p:nvSpPr>
          <p:spPr>
            <a:xfrm rot="10800000" flipH="1">
              <a:off x="8263362" y="4678160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4"/>
            <p:cNvSpPr/>
            <p:nvPr/>
          </p:nvSpPr>
          <p:spPr>
            <a:xfrm rot="10800000" flipH="1">
              <a:off x="5062260" y="501437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4"/>
            <p:cNvSpPr/>
            <p:nvPr/>
          </p:nvSpPr>
          <p:spPr>
            <a:xfrm rot="10800000" flipH="1">
              <a:off x="7008383" y="459511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4"/>
            <p:cNvSpPr/>
            <p:nvPr/>
          </p:nvSpPr>
          <p:spPr>
            <a:xfrm rot="10800000" flipH="1">
              <a:off x="6522899" y="501187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4"/>
            <p:cNvSpPr/>
            <p:nvPr/>
          </p:nvSpPr>
          <p:spPr>
            <a:xfrm rot="10800000" flipH="1">
              <a:off x="4825176" y="4255993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4"/>
            <p:cNvSpPr/>
            <p:nvPr/>
          </p:nvSpPr>
          <p:spPr>
            <a:xfrm rot="10800000" flipH="1">
              <a:off x="3801114" y="4644633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4"/>
            <p:cNvSpPr/>
            <p:nvPr/>
          </p:nvSpPr>
          <p:spPr>
            <a:xfrm rot="10800000" flipH="1">
              <a:off x="6242864" y="3650405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4"/>
            <p:cNvSpPr/>
            <p:nvPr/>
          </p:nvSpPr>
          <p:spPr>
            <a:xfrm rot="10800000" flipH="1">
              <a:off x="4355000" y="4345488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4"/>
            <p:cNvSpPr/>
            <p:nvPr/>
          </p:nvSpPr>
          <p:spPr>
            <a:xfrm rot="10800000">
              <a:off x="6131142" y="4380978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4"/>
            <p:cNvSpPr/>
            <p:nvPr/>
          </p:nvSpPr>
          <p:spPr>
            <a:xfrm rot="10800000">
              <a:off x="5824398" y="4244268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4"/>
            <p:cNvSpPr/>
            <p:nvPr/>
          </p:nvSpPr>
          <p:spPr>
            <a:xfrm rot="10800000">
              <a:off x="7867933" y="4140699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4"/>
            <p:cNvSpPr/>
            <p:nvPr/>
          </p:nvSpPr>
          <p:spPr>
            <a:xfrm rot="10800000">
              <a:off x="5175366" y="4406414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4"/>
            <p:cNvSpPr/>
            <p:nvPr/>
          </p:nvSpPr>
          <p:spPr>
            <a:xfrm rot="10800000">
              <a:off x="5788441" y="3887275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4"/>
            <p:cNvSpPr/>
            <p:nvPr/>
          </p:nvSpPr>
          <p:spPr>
            <a:xfrm rot="10800000">
              <a:off x="6627657" y="4246684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4"/>
            <p:cNvSpPr/>
            <p:nvPr/>
          </p:nvSpPr>
          <p:spPr>
            <a:xfrm rot="10800000">
              <a:off x="6243864" y="46454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4"/>
            <p:cNvSpPr/>
            <p:nvPr/>
          </p:nvSpPr>
          <p:spPr>
            <a:xfrm rot="10800000">
              <a:off x="6739829" y="3858824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4"/>
            <p:cNvSpPr/>
            <p:nvPr/>
          </p:nvSpPr>
          <p:spPr>
            <a:xfrm rot="10800000">
              <a:off x="5459569" y="4227633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4"/>
            <p:cNvSpPr/>
            <p:nvPr/>
          </p:nvSpPr>
          <p:spPr>
            <a:xfrm rot="10800000" flipH="1">
              <a:off x="1874423" y="1457649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4"/>
            <p:cNvSpPr/>
            <p:nvPr/>
          </p:nvSpPr>
          <p:spPr>
            <a:xfrm rot="-5400000">
              <a:off x="7273617" y="1644380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06" name="Google Shape;1406;p4"/>
            <p:cNvGrpSpPr/>
            <p:nvPr/>
          </p:nvGrpSpPr>
          <p:grpSpPr>
            <a:xfrm rot="5400000">
              <a:off x="6199788" y="1372590"/>
              <a:ext cx="3964145" cy="1455821"/>
              <a:chOff x="3233388" y="140740"/>
              <a:chExt cx="3964145" cy="1455821"/>
            </a:xfrm>
          </p:grpSpPr>
          <p:sp>
            <p:nvSpPr>
              <p:cNvPr id="1407" name="Google Shape;1407;p4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4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4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4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4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" name="Google Shape;1412;p4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4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4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4"/>
              <p:cNvSpPr/>
              <p:nvPr/>
            </p:nvSpPr>
            <p:spPr>
              <a:xfrm rot="10800000" flipH="1">
                <a:off x="5239937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4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4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" name="Google Shape;1418;p4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" name="Google Shape;1419;p4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Google Shape;1420;p4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" name="Google Shape;1421;p4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" name="Google Shape;1422;p4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4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4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4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4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4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" name="Google Shape;1428;p4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" name="Google Shape;1429;p4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4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4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4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33" name="Google Shape;1433;p4"/>
            <p:cNvSpPr/>
            <p:nvPr/>
          </p:nvSpPr>
          <p:spPr>
            <a:xfrm rot="-5400000" flipH="1">
              <a:off x="6408804" y="1645169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4"/>
            <p:cNvSpPr/>
            <p:nvPr/>
          </p:nvSpPr>
          <p:spPr>
            <a:xfrm rot="10800000">
              <a:off x="4228830" y="1192853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4"/>
            <p:cNvSpPr/>
            <p:nvPr/>
          </p:nvSpPr>
          <p:spPr>
            <a:xfrm rot="10800000">
              <a:off x="5446704" y="146307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4"/>
            <p:cNvSpPr/>
            <p:nvPr/>
          </p:nvSpPr>
          <p:spPr>
            <a:xfrm rot="10800000">
              <a:off x="4326649" y="1429493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4"/>
            <p:cNvSpPr/>
            <p:nvPr/>
          </p:nvSpPr>
          <p:spPr>
            <a:xfrm rot="10800000">
              <a:off x="4009721" y="2218151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38" name="Google Shape;1438;p4"/>
            <p:cNvGrpSpPr/>
            <p:nvPr/>
          </p:nvGrpSpPr>
          <p:grpSpPr>
            <a:xfrm>
              <a:off x="234224" y="118425"/>
              <a:ext cx="3532446" cy="1609151"/>
              <a:chOff x="140599" y="118425"/>
              <a:chExt cx="3532446" cy="1609151"/>
            </a:xfrm>
          </p:grpSpPr>
          <p:sp>
            <p:nvSpPr>
              <p:cNvPr id="1439" name="Google Shape;1439;p4"/>
              <p:cNvSpPr/>
              <p:nvPr/>
            </p:nvSpPr>
            <p:spPr>
              <a:xfrm>
                <a:off x="703605" y="276605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" name="Google Shape;1440;p4"/>
              <p:cNvSpPr/>
              <p:nvPr/>
            </p:nvSpPr>
            <p:spPr>
              <a:xfrm>
                <a:off x="438762" y="1265458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4"/>
              <p:cNvSpPr/>
              <p:nvPr/>
            </p:nvSpPr>
            <p:spPr>
              <a:xfrm>
                <a:off x="322613" y="11842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4"/>
              <p:cNvSpPr/>
              <p:nvPr/>
            </p:nvSpPr>
            <p:spPr>
              <a:xfrm>
                <a:off x="3632370" y="320667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4"/>
              <p:cNvSpPr/>
              <p:nvPr/>
            </p:nvSpPr>
            <p:spPr>
              <a:xfrm>
                <a:off x="568548" y="863464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4"/>
              <p:cNvSpPr/>
              <p:nvPr/>
            </p:nvSpPr>
            <p:spPr>
              <a:xfrm>
                <a:off x="1698613" y="226284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4"/>
              <p:cNvSpPr/>
              <p:nvPr/>
            </p:nvSpPr>
            <p:spPr>
              <a:xfrm>
                <a:off x="332845" y="700122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4"/>
              <p:cNvSpPr/>
              <p:nvPr/>
            </p:nvSpPr>
            <p:spPr>
              <a:xfrm>
                <a:off x="1722212" y="63453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" name="Google Shape;1447;p4"/>
              <p:cNvSpPr/>
              <p:nvPr/>
            </p:nvSpPr>
            <p:spPr>
              <a:xfrm>
                <a:off x="1230735" y="13101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4"/>
              <p:cNvSpPr/>
              <p:nvPr/>
            </p:nvSpPr>
            <p:spPr>
              <a:xfrm>
                <a:off x="600808" y="156907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4"/>
              <p:cNvSpPr/>
              <p:nvPr/>
            </p:nvSpPr>
            <p:spPr>
              <a:xfrm>
                <a:off x="140599" y="1048834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4"/>
              <p:cNvSpPr/>
              <p:nvPr/>
            </p:nvSpPr>
            <p:spPr>
              <a:xfrm>
                <a:off x="927051" y="523633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4"/>
              <p:cNvSpPr/>
              <p:nvPr/>
            </p:nvSpPr>
            <p:spPr>
              <a:xfrm>
                <a:off x="194752" y="45597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4"/>
              <p:cNvSpPr/>
              <p:nvPr/>
            </p:nvSpPr>
            <p:spPr>
              <a:xfrm>
                <a:off x="2856889" y="916246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4"/>
              <p:cNvSpPr/>
              <p:nvPr/>
            </p:nvSpPr>
            <p:spPr>
              <a:xfrm>
                <a:off x="300425" y="16832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4"/>
              <p:cNvSpPr/>
              <p:nvPr/>
            </p:nvSpPr>
            <p:spPr>
              <a:xfrm flipH="1">
                <a:off x="2326342" y="276600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4"/>
              <p:cNvSpPr/>
              <p:nvPr/>
            </p:nvSpPr>
            <p:spPr>
              <a:xfrm flipH="1">
                <a:off x="2000698" y="315119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" name="Google Shape;1456;p4"/>
              <p:cNvSpPr/>
              <p:nvPr/>
            </p:nvSpPr>
            <p:spPr>
              <a:xfrm flipH="1">
                <a:off x="3254383" y="82094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1457;p4"/>
              <p:cNvSpPr/>
              <p:nvPr/>
            </p:nvSpPr>
            <p:spPr>
              <a:xfrm flipH="1">
                <a:off x="1343841" y="73169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4"/>
              <p:cNvSpPr/>
              <p:nvPr/>
            </p:nvSpPr>
            <p:spPr>
              <a:xfrm flipH="1">
                <a:off x="2803532" y="455981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4"/>
              <p:cNvSpPr/>
              <p:nvPr/>
            </p:nvSpPr>
            <p:spPr>
              <a:xfrm flipH="1">
                <a:off x="2896626" y="187427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" name="Google Shape;1460;p4"/>
              <p:cNvSpPr/>
              <p:nvPr/>
            </p:nvSpPr>
            <p:spPr>
              <a:xfrm flipH="1">
                <a:off x="2473604" y="64392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" name="Google Shape;1461;p4"/>
              <p:cNvSpPr/>
              <p:nvPr/>
            </p:nvSpPr>
            <p:spPr>
              <a:xfrm flipH="1">
                <a:off x="2131294" y="76583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4"/>
              <p:cNvSpPr/>
              <p:nvPr/>
            </p:nvSpPr>
            <p:spPr>
              <a:xfrm flipH="1">
                <a:off x="2004816" y="1150323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4"/>
              <p:cNvSpPr/>
              <p:nvPr/>
            </p:nvSpPr>
            <p:spPr>
              <a:xfrm>
                <a:off x="1218789" y="1144781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1464;p4"/>
              <p:cNvSpPr/>
              <p:nvPr/>
            </p:nvSpPr>
            <p:spPr>
              <a:xfrm>
                <a:off x="2465921" y="1265456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65" name="Google Shape;1465;p4"/>
            <p:cNvSpPr/>
            <p:nvPr/>
          </p:nvSpPr>
          <p:spPr>
            <a:xfrm rot="10800000">
              <a:off x="3465760" y="1210623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66" name="Google Shape;1466;p4"/>
            <p:cNvGrpSpPr/>
            <p:nvPr/>
          </p:nvGrpSpPr>
          <p:grpSpPr>
            <a:xfrm>
              <a:off x="3327013" y="140740"/>
              <a:ext cx="3964145" cy="1455821"/>
              <a:chOff x="3233388" y="140740"/>
              <a:chExt cx="3964145" cy="1455821"/>
            </a:xfrm>
          </p:grpSpPr>
          <p:sp>
            <p:nvSpPr>
              <p:cNvPr id="1467" name="Google Shape;1467;p4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" name="Google Shape;1468;p4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Google Shape;1469;p4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4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4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1472;p4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Google Shape;1473;p4"/>
              <p:cNvSpPr/>
              <p:nvPr/>
            </p:nvSpPr>
            <p:spPr>
              <a:xfrm rot="10800000" flipH="1">
                <a:off x="5239937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" name="Google Shape;1474;p4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" name="Google Shape;1475;p4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" name="Google Shape;1476;p4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" name="Google Shape;1477;p4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" name="Google Shape;1478;p4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" name="Google Shape;1479;p4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" name="Google Shape;1480;p4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" name="Google Shape;1481;p4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" name="Google Shape;1482;p4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" name="Google Shape;1483;p4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" name="Google Shape;1484;p4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" name="Google Shape;1485;p4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4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4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4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4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4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4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" name="Google Shape;1492;p4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93" name="Google Shape;1493;p4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54100" cy="34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7350">
              <a:spcBef>
                <a:spcPts val="0"/>
              </a:spcBef>
              <a:spcAft>
                <a:spcPts val="0"/>
              </a:spcAft>
              <a:buSzPts val="2500"/>
              <a:buAutoNum type="arabicPeriod"/>
              <a:defRPr sz="12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grpSp>
        <p:nvGrpSpPr>
          <p:cNvPr id="1494" name="Google Shape;1494;p4"/>
          <p:cNvGrpSpPr/>
          <p:nvPr/>
        </p:nvGrpSpPr>
        <p:grpSpPr>
          <a:xfrm>
            <a:off x="7742920" y="1797641"/>
            <a:ext cx="2037475" cy="3447946"/>
            <a:chOff x="7694395" y="1765291"/>
            <a:chExt cx="2037475" cy="3447946"/>
          </a:xfrm>
        </p:grpSpPr>
        <p:grpSp>
          <p:nvGrpSpPr>
            <p:cNvPr id="1495" name="Google Shape;1495;p4"/>
            <p:cNvGrpSpPr/>
            <p:nvPr/>
          </p:nvGrpSpPr>
          <p:grpSpPr>
            <a:xfrm rot="10800000" flipH="1">
              <a:off x="7694395" y="3068166"/>
              <a:ext cx="1699100" cy="2145071"/>
              <a:chOff x="146217" y="2712579"/>
              <a:chExt cx="1552966" cy="1960401"/>
            </a:xfrm>
          </p:grpSpPr>
          <p:grpSp>
            <p:nvGrpSpPr>
              <p:cNvPr id="1496" name="Google Shape;1496;p4"/>
              <p:cNvGrpSpPr/>
              <p:nvPr/>
            </p:nvGrpSpPr>
            <p:grpSpPr>
              <a:xfrm>
                <a:off x="146217" y="2712579"/>
                <a:ext cx="1134008" cy="607901"/>
                <a:chOff x="5206900" y="826150"/>
                <a:chExt cx="599275" cy="321250"/>
              </a:xfrm>
            </p:grpSpPr>
            <p:sp>
              <p:nvSpPr>
                <p:cNvPr id="1497" name="Google Shape;1497;p4"/>
                <p:cNvSpPr/>
                <p:nvPr/>
              </p:nvSpPr>
              <p:spPr>
                <a:xfrm>
                  <a:off x="5206900" y="828950"/>
                  <a:ext cx="25225" cy="2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9" h="1025" extrusionOk="0">
                      <a:moveTo>
                        <a:pt x="1008" y="448"/>
                      </a:moveTo>
                      <a:cubicBezTo>
                        <a:pt x="1008" y="832"/>
                        <a:pt x="544" y="1024"/>
                        <a:pt x="272" y="752"/>
                      </a:cubicBezTo>
                      <a:cubicBezTo>
                        <a:pt x="0" y="480"/>
                        <a:pt x="192" y="0"/>
                        <a:pt x="576" y="0"/>
                      </a:cubicBezTo>
                      <a:cubicBezTo>
                        <a:pt x="816" y="0"/>
                        <a:pt x="1008" y="208"/>
                        <a:pt x="1008" y="44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8" name="Google Shape;1498;p4"/>
                <p:cNvSpPr/>
                <p:nvPr/>
              </p:nvSpPr>
              <p:spPr>
                <a:xfrm>
                  <a:off x="5468125" y="1067750"/>
                  <a:ext cx="25625" cy="2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09" extrusionOk="0">
                      <a:moveTo>
                        <a:pt x="1024" y="433"/>
                      </a:moveTo>
                      <a:cubicBezTo>
                        <a:pt x="1024" y="817"/>
                        <a:pt x="560" y="1009"/>
                        <a:pt x="288" y="737"/>
                      </a:cubicBezTo>
                      <a:cubicBezTo>
                        <a:pt x="0" y="465"/>
                        <a:pt x="208" y="1"/>
                        <a:pt x="592" y="1"/>
                      </a:cubicBezTo>
                      <a:cubicBezTo>
                        <a:pt x="832" y="1"/>
                        <a:pt x="1024" y="193"/>
                        <a:pt x="1024" y="433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9" name="Google Shape;1499;p4"/>
                <p:cNvSpPr/>
                <p:nvPr/>
              </p:nvSpPr>
              <p:spPr>
                <a:xfrm>
                  <a:off x="5679325" y="1085750"/>
                  <a:ext cx="25625" cy="2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26" extrusionOk="0">
                      <a:moveTo>
                        <a:pt x="1025" y="433"/>
                      </a:moveTo>
                      <a:cubicBezTo>
                        <a:pt x="1025" y="833"/>
                        <a:pt x="545" y="1025"/>
                        <a:pt x="273" y="753"/>
                      </a:cubicBezTo>
                      <a:cubicBezTo>
                        <a:pt x="1" y="481"/>
                        <a:pt x="193" y="1"/>
                        <a:pt x="577" y="1"/>
                      </a:cubicBezTo>
                      <a:cubicBezTo>
                        <a:pt x="817" y="1"/>
                        <a:pt x="1025" y="193"/>
                        <a:pt x="1025" y="433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0" name="Google Shape;1500;p4"/>
                <p:cNvSpPr/>
                <p:nvPr/>
              </p:nvSpPr>
              <p:spPr>
                <a:xfrm>
                  <a:off x="5318900" y="877350"/>
                  <a:ext cx="4425" cy="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80"/>
                      </a:moveTo>
                      <a:cubicBezTo>
                        <a:pt x="177" y="128"/>
                        <a:pt x="145" y="176"/>
                        <a:pt x="97" y="176"/>
                      </a:cubicBezTo>
                      <a:cubicBezTo>
                        <a:pt x="49" y="176"/>
                        <a:pt x="1" y="128"/>
                        <a:pt x="1" y="80"/>
                      </a:cubicBezTo>
                      <a:cubicBezTo>
                        <a:pt x="1" y="32"/>
                        <a:pt x="49" y="0"/>
                        <a:pt x="97" y="0"/>
                      </a:cubicBezTo>
                      <a:cubicBezTo>
                        <a:pt x="145" y="0"/>
                        <a:pt x="177" y="32"/>
                        <a:pt x="177" y="8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1" name="Google Shape;1501;p4"/>
                <p:cNvSpPr/>
                <p:nvPr/>
              </p:nvSpPr>
              <p:spPr>
                <a:xfrm>
                  <a:off x="5749725" y="10213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1" y="97"/>
                      </a:moveTo>
                      <a:cubicBezTo>
                        <a:pt x="241" y="241"/>
                        <a:pt x="1" y="1"/>
                        <a:pt x="145" y="1"/>
                      </a:cubicBezTo>
                      <a:cubicBezTo>
                        <a:pt x="193" y="1"/>
                        <a:pt x="225" y="49"/>
                        <a:pt x="241" y="97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2" name="Google Shape;1502;p4"/>
                <p:cNvSpPr/>
                <p:nvPr/>
              </p:nvSpPr>
              <p:spPr>
                <a:xfrm>
                  <a:off x="5527725" y="8749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0" y="96"/>
                      </a:moveTo>
                      <a:cubicBezTo>
                        <a:pt x="240" y="240"/>
                        <a:pt x="0" y="0"/>
                        <a:pt x="144" y="0"/>
                      </a:cubicBezTo>
                      <a:cubicBezTo>
                        <a:pt x="192" y="0"/>
                        <a:pt x="240" y="48"/>
                        <a:pt x="240" y="96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3" name="Google Shape;1503;p4"/>
                <p:cNvSpPr/>
                <p:nvPr/>
              </p:nvSpPr>
              <p:spPr>
                <a:xfrm>
                  <a:off x="5418900" y="861350"/>
                  <a:ext cx="6025" cy="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25" extrusionOk="0">
                      <a:moveTo>
                        <a:pt x="241" y="64"/>
                      </a:moveTo>
                      <a:cubicBezTo>
                        <a:pt x="241" y="112"/>
                        <a:pt x="225" y="160"/>
                        <a:pt x="177" y="176"/>
                      </a:cubicBezTo>
                      <a:cubicBezTo>
                        <a:pt x="49" y="224"/>
                        <a:pt x="1" y="32"/>
                        <a:pt x="129" y="16"/>
                      </a:cubicBezTo>
                      <a:cubicBezTo>
                        <a:pt x="177" y="0"/>
                        <a:pt x="225" y="16"/>
                        <a:pt x="241" y="64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4" name="Google Shape;1504;p4"/>
                <p:cNvSpPr/>
                <p:nvPr/>
              </p:nvSpPr>
              <p:spPr>
                <a:xfrm>
                  <a:off x="5634925" y="98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1" y="209"/>
                      </a:moveTo>
                      <a:cubicBezTo>
                        <a:pt x="481" y="385"/>
                        <a:pt x="257" y="481"/>
                        <a:pt x="129" y="353"/>
                      </a:cubicBezTo>
                      <a:cubicBezTo>
                        <a:pt x="1" y="225"/>
                        <a:pt x="97" y="1"/>
                        <a:pt x="273" y="1"/>
                      </a:cubicBezTo>
                      <a:cubicBezTo>
                        <a:pt x="385" y="1"/>
                        <a:pt x="481" y="97"/>
                        <a:pt x="481" y="209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5" name="Google Shape;1505;p4"/>
                <p:cNvSpPr/>
                <p:nvPr/>
              </p:nvSpPr>
              <p:spPr>
                <a:xfrm>
                  <a:off x="5717725" y="1135775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2"/>
                      </a:moveTo>
                      <a:cubicBezTo>
                        <a:pt x="465" y="368"/>
                        <a:pt x="257" y="464"/>
                        <a:pt x="129" y="336"/>
                      </a:cubicBezTo>
                      <a:cubicBezTo>
                        <a:pt x="1" y="208"/>
                        <a:pt x="81" y="0"/>
                        <a:pt x="273" y="0"/>
                      </a:cubicBezTo>
                      <a:cubicBezTo>
                        <a:pt x="385" y="0"/>
                        <a:pt x="465" y="80"/>
                        <a:pt x="465" y="192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6" name="Google Shape;1506;p4"/>
                <p:cNvSpPr/>
                <p:nvPr/>
              </p:nvSpPr>
              <p:spPr>
                <a:xfrm>
                  <a:off x="5316900" y="997350"/>
                  <a:ext cx="116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81" extrusionOk="0">
                      <a:moveTo>
                        <a:pt x="465" y="209"/>
                      </a:moveTo>
                      <a:cubicBezTo>
                        <a:pt x="465" y="385"/>
                        <a:pt x="257" y="481"/>
                        <a:pt x="129" y="353"/>
                      </a:cubicBezTo>
                      <a:cubicBezTo>
                        <a:pt x="1" y="225"/>
                        <a:pt x="81" y="1"/>
                        <a:pt x="273" y="1"/>
                      </a:cubicBezTo>
                      <a:cubicBezTo>
                        <a:pt x="369" y="1"/>
                        <a:pt x="465" y="97"/>
                        <a:pt x="465" y="209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7" name="Google Shape;1507;p4"/>
                <p:cNvSpPr/>
                <p:nvPr/>
              </p:nvSpPr>
              <p:spPr>
                <a:xfrm>
                  <a:off x="5331700" y="1124575"/>
                  <a:ext cx="120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65" extrusionOk="0">
                      <a:moveTo>
                        <a:pt x="481" y="208"/>
                      </a:moveTo>
                      <a:cubicBezTo>
                        <a:pt x="481" y="384"/>
                        <a:pt x="257" y="464"/>
                        <a:pt x="129" y="352"/>
                      </a:cubicBezTo>
                      <a:cubicBezTo>
                        <a:pt x="1" y="224"/>
                        <a:pt x="97" y="0"/>
                        <a:pt x="273" y="0"/>
                      </a:cubicBezTo>
                      <a:cubicBezTo>
                        <a:pt x="385" y="0"/>
                        <a:pt x="481" y="96"/>
                        <a:pt x="481" y="20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8" name="Google Shape;1508;p4"/>
                <p:cNvSpPr/>
                <p:nvPr/>
              </p:nvSpPr>
              <p:spPr>
                <a:xfrm>
                  <a:off x="5794150" y="90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0" y="208"/>
                      </a:moveTo>
                      <a:cubicBezTo>
                        <a:pt x="480" y="384"/>
                        <a:pt x="256" y="480"/>
                        <a:pt x="128" y="352"/>
                      </a:cubicBezTo>
                      <a:cubicBezTo>
                        <a:pt x="0" y="224"/>
                        <a:pt x="96" y="0"/>
                        <a:pt x="272" y="0"/>
                      </a:cubicBezTo>
                      <a:cubicBezTo>
                        <a:pt x="384" y="0"/>
                        <a:pt x="480" y="96"/>
                        <a:pt x="480" y="20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9" name="Google Shape;1509;p4"/>
                <p:cNvSpPr/>
                <p:nvPr/>
              </p:nvSpPr>
              <p:spPr>
                <a:xfrm>
                  <a:off x="5290500" y="924950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3"/>
                      </a:moveTo>
                      <a:cubicBezTo>
                        <a:pt x="465" y="369"/>
                        <a:pt x="257" y="465"/>
                        <a:pt x="129" y="337"/>
                      </a:cubicBezTo>
                      <a:cubicBezTo>
                        <a:pt x="1" y="209"/>
                        <a:pt x="97" y="0"/>
                        <a:pt x="273" y="0"/>
                      </a:cubicBezTo>
                      <a:cubicBezTo>
                        <a:pt x="385" y="0"/>
                        <a:pt x="465" y="81"/>
                        <a:pt x="465" y="193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0" name="Google Shape;1510;p4"/>
                <p:cNvSpPr/>
                <p:nvPr/>
              </p:nvSpPr>
              <p:spPr>
                <a:xfrm>
                  <a:off x="5680925" y="826150"/>
                  <a:ext cx="43225" cy="4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extrusionOk="0">
                      <a:moveTo>
                        <a:pt x="865" y="1728"/>
                      </a:moveTo>
                      <a:lnTo>
                        <a:pt x="865" y="1728"/>
                      </a:lnTo>
                      <a:cubicBezTo>
                        <a:pt x="865" y="1248"/>
                        <a:pt x="481" y="864"/>
                        <a:pt x="1" y="864"/>
                      </a:cubicBezTo>
                      <a:lnTo>
                        <a:pt x="1" y="864"/>
                      </a:lnTo>
                      <a:cubicBezTo>
                        <a:pt x="481" y="864"/>
                        <a:pt x="865" y="480"/>
                        <a:pt x="865" y="0"/>
                      </a:cubicBezTo>
                      <a:lnTo>
                        <a:pt x="865" y="0"/>
                      </a:lnTo>
                      <a:cubicBezTo>
                        <a:pt x="865" y="480"/>
                        <a:pt x="1265" y="864"/>
                        <a:pt x="1729" y="864"/>
                      </a:cubicBezTo>
                      <a:lnTo>
                        <a:pt x="1729" y="864"/>
                      </a:lnTo>
                      <a:cubicBezTo>
                        <a:pt x="1265" y="864"/>
                        <a:pt x="865" y="1248"/>
                        <a:pt x="865" y="172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11" name="Google Shape;1511;p4"/>
              <p:cNvGrpSpPr/>
              <p:nvPr/>
            </p:nvGrpSpPr>
            <p:grpSpPr>
              <a:xfrm rot="-9256633">
                <a:off x="489429" y="3110262"/>
                <a:ext cx="1134020" cy="607908"/>
                <a:chOff x="5206900" y="826150"/>
                <a:chExt cx="599275" cy="321250"/>
              </a:xfrm>
            </p:grpSpPr>
            <p:sp>
              <p:nvSpPr>
                <p:cNvPr id="1512" name="Google Shape;1512;p4"/>
                <p:cNvSpPr/>
                <p:nvPr/>
              </p:nvSpPr>
              <p:spPr>
                <a:xfrm>
                  <a:off x="5206900" y="828950"/>
                  <a:ext cx="25225" cy="2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9" h="1025" extrusionOk="0">
                      <a:moveTo>
                        <a:pt x="1008" y="448"/>
                      </a:moveTo>
                      <a:cubicBezTo>
                        <a:pt x="1008" y="832"/>
                        <a:pt x="544" y="1024"/>
                        <a:pt x="272" y="752"/>
                      </a:cubicBezTo>
                      <a:cubicBezTo>
                        <a:pt x="0" y="480"/>
                        <a:pt x="192" y="0"/>
                        <a:pt x="576" y="0"/>
                      </a:cubicBezTo>
                      <a:cubicBezTo>
                        <a:pt x="816" y="0"/>
                        <a:pt x="1008" y="208"/>
                        <a:pt x="1008" y="44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3" name="Google Shape;1513;p4"/>
                <p:cNvSpPr/>
                <p:nvPr/>
              </p:nvSpPr>
              <p:spPr>
                <a:xfrm>
                  <a:off x="5468125" y="1067750"/>
                  <a:ext cx="25625" cy="2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09" extrusionOk="0">
                      <a:moveTo>
                        <a:pt x="1024" y="433"/>
                      </a:moveTo>
                      <a:cubicBezTo>
                        <a:pt x="1024" y="817"/>
                        <a:pt x="560" y="1009"/>
                        <a:pt x="288" y="737"/>
                      </a:cubicBezTo>
                      <a:cubicBezTo>
                        <a:pt x="0" y="465"/>
                        <a:pt x="208" y="1"/>
                        <a:pt x="592" y="1"/>
                      </a:cubicBezTo>
                      <a:cubicBezTo>
                        <a:pt x="832" y="1"/>
                        <a:pt x="1024" y="193"/>
                        <a:pt x="1024" y="433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4" name="Google Shape;1514;p4"/>
                <p:cNvSpPr/>
                <p:nvPr/>
              </p:nvSpPr>
              <p:spPr>
                <a:xfrm>
                  <a:off x="5679325" y="1085750"/>
                  <a:ext cx="25625" cy="2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26" extrusionOk="0">
                      <a:moveTo>
                        <a:pt x="1025" y="433"/>
                      </a:moveTo>
                      <a:cubicBezTo>
                        <a:pt x="1025" y="833"/>
                        <a:pt x="545" y="1025"/>
                        <a:pt x="273" y="753"/>
                      </a:cubicBezTo>
                      <a:cubicBezTo>
                        <a:pt x="1" y="481"/>
                        <a:pt x="193" y="1"/>
                        <a:pt x="577" y="1"/>
                      </a:cubicBezTo>
                      <a:cubicBezTo>
                        <a:pt x="817" y="1"/>
                        <a:pt x="1025" y="193"/>
                        <a:pt x="1025" y="433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5" name="Google Shape;1515;p4"/>
                <p:cNvSpPr/>
                <p:nvPr/>
              </p:nvSpPr>
              <p:spPr>
                <a:xfrm>
                  <a:off x="5318900" y="877350"/>
                  <a:ext cx="4425" cy="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80"/>
                      </a:moveTo>
                      <a:cubicBezTo>
                        <a:pt x="177" y="128"/>
                        <a:pt x="145" y="176"/>
                        <a:pt x="97" y="176"/>
                      </a:cubicBezTo>
                      <a:cubicBezTo>
                        <a:pt x="49" y="176"/>
                        <a:pt x="1" y="128"/>
                        <a:pt x="1" y="80"/>
                      </a:cubicBezTo>
                      <a:cubicBezTo>
                        <a:pt x="1" y="32"/>
                        <a:pt x="49" y="0"/>
                        <a:pt x="97" y="0"/>
                      </a:cubicBezTo>
                      <a:cubicBezTo>
                        <a:pt x="145" y="0"/>
                        <a:pt x="177" y="32"/>
                        <a:pt x="177" y="8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6" name="Google Shape;1516;p4"/>
                <p:cNvSpPr/>
                <p:nvPr/>
              </p:nvSpPr>
              <p:spPr>
                <a:xfrm>
                  <a:off x="5749725" y="10213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1" y="97"/>
                      </a:moveTo>
                      <a:cubicBezTo>
                        <a:pt x="241" y="241"/>
                        <a:pt x="1" y="1"/>
                        <a:pt x="145" y="1"/>
                      </a:cubicBezTo>
                      <a:cubicBezTo>
                        <a:pt x="193" y="1"/>
                        <a:pt x="225" y="49"/>
                        <a:pt x="241" y="97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7" name="Google Shape;1517;p4"/>
                <p:cNvSpPr/>
                <p:nvPr/>
              </p:nvSpPr>
              <p:spPr>
                <a:xfrm>
                  <a:off x="5527725" y="8749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0" y="96"/>
                      </a:moveTo>
                      <a:cubicBezTo>
                        <a:pt x="240" y="240"/>
                        <a:pt x="0" y="0"/>
                        <a:pt x="144" y="0"/>
                      </a:cubicBezTo>
                      <a:cubicBezTo>
                        <a:pt x="192" y="0"/>
                        <a:pt x="240" y="48"/>
                        <a:pt x="240" y="96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8" name="Google Shape;1518;p4"/>
                <p:cNvSpPr/>
                <p:nvPr/>
              </p:nvSpPr>
              <p:spPr>
                <a:xfrm>
                  <a:off x="5418900" y="861350"/>
                  <a:ext cx="6025" cy="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25" extrusionOk="0">
                      <a:moveTo>
                        <a:pt x="241" y="64"/>
                      </a:moveTo>
                      <a:cubicBezTo>
                        <a:pt x="241" y="112"/>
                        <a:pt x="225" y="160"/>
                        <a:pt x="177" y="176"/>
                      </a:cubicBezTo>
                      <a:cubicBezTo>
                        <a:pt x="49" y="224"/>
                        <a:pt x="1" y="32"/>
                        <a:pt x="129" y="16"/>
                      </a:cubicBezTo>
                      <a:cubicBezTo>
                        <a:pt x="177" y="0"/>
                        <a:pt x="225" y="16"/>
                        <a:pt x="241" y="64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9" name="Google Shape;1519;p4"/>
                <p:cNvSpPr/>
                <p:nvPr/>
              </p:nvSpPr>
              <p:spPr>
                <a:xfrm>
                  <a:off x="5634925" y="98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1" y="209"/>
                      </a:moveTo>
                      <a:cubicBezTo>
                        <a:pt x="481" y="385"/>
                        <a:pt x="257" y="481"/>
                        <a:pt x="129" y="353"/>
                      </a:cubicBezTo>
                      <a:cubicBezTo>
                        <a:pt x="1" y="225"/>
                        <a:pt x="97" y="1"/>
                        <a:pt x="273" y="1"/>
                      </a:cubicBezTo>
                      <a:cubicBezTo>
                        <a:pt x="385" y="1"/>
                        <a:pt x="481" y="97"/>
                        <a:pt x="481" y="209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0" name="Google Shape;1520;p4"/>
                <p:cNvSpPr/>
                <p:nvPr/>
              </p:nvSpPr>
              <p:spPr>
                <a:xfrm>
                  <a:off x="5717725" y="1135775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2"/>
                      </a:moveTo>
                      <a:cubicBezTo>
                        <a:pt x="465" y="368"/>
                        <a:pt x="257" y="464"/>
                        <a:pt x="129" y="336"/>
                      </a:cubicBezTo>
                      <a:cubicBezTo>
                        <a:pt x="1" y="208"/>
                        <a:pt x="81" y="0"/>
                        <a:pt x="273" y="0"/>
                      </a:cubicBezTo>
                      <a:cubicBezTo>
                        <a:pt x="385" y="0"/>
                        <a:pt x="465" y="80"/>
                        <a:pt x="465" y="192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1" name="Google Shape;1521;p4"/>
                <p:cNvSpPr/>
                <p:nvPr/>
              </p:nvSpPr>
              <p:spPr>
                <a:xfrm>
                  <a:off x="5316900" y="997350"/>
                  <a:ext cx="116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81" extrusionOk="0">
                      <a:moveTo>
                        <a:pt x="465" y="209"/>
                      </a:moveTo>
                      <a:cubicBezTo>
                        <a:pt x="465" y="385"/>
                        <a:pt x="257" y="481"/>
                        <a:pt x="129" y="353"/>
                      </a:cubicBezTo>
                      <a:cubicBezTo>
                        <a:pt x="1" y="225"/>
                        <a:pt x="81" y="1"/>
                        <a:pt x="273" y="1"/>
                      </a:cubicBezTo>
                      <a:cubicBezTo>
                        <a:pt x="369" y="1"/>
                        <a:pt x="465" y="97"/>
                        <a:pt x="465" y="209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2" name="Google Shape;1522;p4"/>
                <p:cNvSpPr/>
                <p:nvPr/>
              </p:nvSpPr>
              <p:spPr>
                <a:xfrm>
                  <a:off x="5331700" y="1124575"/>
                  <a:ext cx="120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65" extrusionOk="0">
                      <a:moveTo>
                        <a:pt x="481" y="208"/>
                      </a:moveTo>
                      <a:cubicBezTo>
                        <a:pt x="481" y="384"/>
                        <a:pt x="257" y="464"/>
                        <a:pt x="129" y="352"/>
                      </a:cubicBezTo>
                      <a:cubicBezTo>
                        <a:pt x="1" y="224"/>
                        <a:pt x="97" y="0"/>
                        <a:pt x="273" y="0"/>
                      </a:cubicBezTo>
                      <a:cubicBezTo>
                        <a:pt x="385" y="0"/>
                        <a:pt x="481" y="96"/>
                        <a:pt x="481" y="20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3" name="Google Shape;1523;p4"/>
                <p:cNvSpPr/>
                <p:nvPr/>
              </p:nvSpPr>
              <p:spPr>
                <a:xfrm>
                  <a:off x="5794150" y="90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0" y="208"/>
                      </a:moveTo>
                      <a:cubicBezTo>
                        <a:pt x="480" y="384"/>
                        <a:pt x="256" y="480"/>
                        <a:pt x="128" y="352"/>
                      </a:cubicBezTo>
                      <a:cubicBezTo>
                        <a:pt x="0" y="224"/>
                        <a:pt x="96" y="0"/>
                        <a:pt x="272" y="0"/>
                      </a:cubicBezTo>
                      <a:cubicBezTo>
                        <a:pt x="384" y="0"/>
                        <a:pt x="480" y="96"/>
                        <a:pt x="480" y="20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4" name="Google Shape;1524;p4"/>
                <p:cNvSpPr/>
                <p:nvPr/>
              </p:nvSpPr>
              <p:spPr>
                <a:xfrm>
                  <a:off x="5290500" y="924950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3"/>
                      </a:moveTo>
                      <a:cubicBezTo>
                        <a:pt x="465" y="369"/>
                        <a:pt x="257" y="465"/>
                        <a:pt x="129" y="337"/>
                      </a:cubicBezTo>
                      <a:cubicBezTo>
                        <a:pt x="1" y="209"/>
                        <a:pt x="97" y="0"/>
                        <a:pt x="273" y="0"/>
                      </a:cubicBezTo>
                      <a:cubicBezTo>
                        <a:pt x="385" y="0"/>
                        <a:pt x="465" y="81"/>
                        <a:pt x="465" y="193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5" name="Google Shape;1525;p4"/>
                <p:cNvSpPr/>
                <p:nvPr/>
              </p:nvSpPr>
              <p:spPr>
                <a:xfrm>
                  <a:off x="5680925" y="826150"/>
                  <a:ext cx="43225" cy="4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extrusionOk="0">
                      <a:moveTo>
                        <a:pt x="865" y="1728"/>
                      </a:moveTo>
                      <a:lnTo>
                        <a:pt x="865" y="1728"/>
                      </a:lnTo>
                      <a:cubicBezTo>
                        <a:pt x="865" y="1248"/>
                        <a:pt x="481" y="864"/>
                        <a:pt x="1" y="864"/>
                      </a:cubicBezTo>
                      <a:lnTo>
                        <a:pt x="1" y="864"/>
                      </a:lnTo>
                      <a:cubicBezTo>
                        <a:pt x="481" y="864"/>
                        <a:pt x="865" y="480"/>
                        <a:pt x="865" y="0"/>
                      </a:cubicBezTo>
                      <a:lnTo>
                        <a:pt x="865" y="0"/>
                      </a:lnTo>
                      <a:cubicBezTo>
                        <a:pt x="865" y="480"/>
                        <a:pt x="1265" y="864"/>
                        <a:pt x="1729" y="864"/>
                      </a:cubicBezTo>
                      <a:lnTo>
                        <a:pt x="1729" y="864"/>
                      </a:lnTo>
                      <a:cubicBezTo>
                        <a:pt x="1265" y="864"/>
                        <a:pt x="865" y="1248"/>
                        <a:pt x="865" y="172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26" name="Google Shape;1526;p4"/>
              <p:cNvGrpSpPr/>
              <p:nvPr/>
            </p:nvGrpSpPr>
            <p:grpSpPr>
              <a:xfrm rot="7120513" flipH="1">
                <a:off x="538618" y="3725726"/>
                <a:ext cx="1133997" cy="607895"/>
                <a:chOff x="5206900" y="826150"/>
                <a:chExt cx="599275" cy="321250"/>
              </a:xfrm>
            </p:grpSpPr>
            <p:sp>
              <p:nvSpPr>
                <p:cNvPr id="1527" name="Google Shape;1527;p4"/>
                <p:cNvSpPr/>
                <p:nvPr/>
              </p:nvSpPr>
              <p:spPr>
                <a:xfrm>
                  <a:off x="5206900" y="828950"/>
                  <a:ext cx="25225" cy="2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9" h="1025" extrusionOk="0">
                      <a:moveTo>
                        <a:pt x="1008" y="448"/>
                      </a:moveTo>
                      <a:cubicBezTo>
                        <a:pt x="1008" y="832"/>
                        <a:pt x="544" y="1024"/>
                        <a:pt x="272" y="752"/>
                      </a:cubicBezTo>
                      <a:cubicBezTo>
                        <a:pt x="0" y="480"/>
                        <a:pt x="192" y="0"/>
                        <a:pt x="576" y="0"/>
                      </a:cubicBezTo>
                      <a:cubicBezTo>
                        <a:pt x="816" y="0"/>
                        <a:pt x="1008" y="208"/>
                        <a:pt x="1008" y="44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8" name="Google Shape;1528;p4"/>
                <p:cNvSpPr/>
                <p:nvPr/>
              </p:nvSpPr>
              <p:spPr>
                <a:xfrm>
                  <a:off x="5468125" y="1067750"/>
                  <a:ext cx="25625" cy="2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09" extrusionOk="0">
                      <a:moveTo>
                        <a:pt x="1024" y="433"/>
                      </a:moveTo>
                      <a:cubicBezTo>
                        <a:pt x="1024" y="817"/>
                        <a:pt x="560" y="1009"/>
                        <a:pt x="288" y="737"/>
                      </a:cubicBezTo>
                      <a:cubicBezTo>
                        <a:pt x="0" y="465"/>
                        <a:pt x="208" y="1"/>
                        <a:pt x="592" y="1"/>
                      </a:cubicBezTo>
                      <a:cubicBezTo>
                        <a:pt x="832" y="1"/>
                        <a:pt x="1024" y="193"/>
                        <a:pt x="1024" y="433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9" name="Google Shape;1529;p4"/>
                <p:cNvSpPr/>
                <p:nvPr/>
              </p:nvSpPr>
              <p:spPr>
                <a:xfrm>
                  <a:off x="5679325" y="1085750"/>
                  <a:ext cx="25625" cy="2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26" extrusionOk="0">
                      <a:moveTo>
                        <a:pt x="1025" y="433"/>
                      </a:moveTo>
                      <a:cubicBezTo>
                        <a:pt x="1025" y="833"/>
                        <a:pt x="545" y="1025"/>
                        <a:pt x="273" y="753"/>
                      </a:cubicBezTo>
                      <a:cubicBezTo>
                        <a:pt x="1" y="481"/>
                        <a:pt x="193" y="1"/>
                        <a:pt x="577" y="1"/>
                      </a:cubicBezTo>
                      <a:cubicBezTo>
                        <a:pt x="817" y="1"/>
                        <a:pt x="1025" y="193"/>
                        <a:pt x="1025" y="433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0" name="Google Shape;1530;p4"/>
                <p:cNvSpPr/>
                <p:nvPr/>
              </p:nvSpPr>
              <p:spPr>
                <a:xfrm>
                  <a:off x="5318900" y="877350"/>
                  <a:ext cx="4425" cy="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80"/>
                      </a:moveTo>
                      <a:cubicBezTo>
                        <a:pt x="177" y="128"/>
                        <a:pt x="145" y="176"/>
                        <a:pt x="97" y="176"/>
                      </a:cubicBezTo>
                      <a:cubicBezTo>
                        <a:pt x="49" y="176"/>
                        <a:pt x="1" y="128"/>
                        <a:pt x="1" y="80"/>
                      </a:cubicBezTo>
                      <a:cubicBezTo>
                        <a:pt x="1" y="32"/>
                        <a:pt x="49" y="0"/>
                        <a:pt x="97" y="0"/>
                      </a:cubicBezTo>
                      <a:cubicBezTo>
                        <a:pt x="145" y="0"/>
                        <a:pt x="177" y="32"/>
                        <a:pt x="177" y="8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1" name="Google Shape;1531;p4"/>
                <p:cNvSpPr/>
                <p:nvPr/>
              </p:nvSpPr>
              <p:spPr>
                <a:xfrm>
                  <a:off x="5749725" y="10213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1" y="97"/>
                      </a:moveTo>
                      <a:cubicBezTo>
                        <a:pt x="241" y="241"/>
                        <a:pt x="1" y="1"/>
                        <a:pt x="145" y="1"/>
                      </a:cubicBezTo>
                      <a:cubicBezTo>
                        <a:pt x="193" y="1"/>
                        <a:pt x="225" y="49"/>
                        <a:pt x="241" y="97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2" name="Google Shape;1532;p4"/>
                <p:cNvSpPr/>
                <p:nvPr/>
              </p:nvSpPr>
              <p:spPr>
                <a:xfrm>
                  <a:off x="5527725" y="8749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0" y="96"/>
                      </a:moveTo>
                      <a:cubicBezTo>
                        <a:pt x="240" y="240"/>
                        <a:pt x="0" y="0"/>
                        <a:pt x="144" y="0"/>
                      </a:cubicBezTo>
                      <a:cubicBezTo>
                        <a:pt x="192" y="0"/>
                        <a:pt x="240" y="48"/>
                        <a:pt x="240" y="96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3" name="Google Shape;1533;p4"/>
                <p:cNvSpPr/>
                <p:nvPr/>
              </p:nvSpPr>
              <p:spPr>
                <a:xfrm>
                  <a:off x="5418900" y="861350"/>
                  <a:ext cx="6025" cy="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25" extrusionOk="0">
                      <a:moveTo>
                        <a:pt x="241" y="64"/>
                      </a:moveTo>
                      <a:cubicBezTo>
                        <a:pt x="241" y="112"/>
                        <a:pt x="225" y="160"/>
                        <a:pt x="177" y="176"/>
                      </a:cubicBezTo>
                      <a:cubicBezTo>
                        <a:pt x="49" y="224"/>
                        <a:pt x="1" y="32"/>
                        <a:pt x="129" y="16"/>
                      </a:cubicBezTo>
                      <a:cubicBezTo>
                        <a:pt x="177" y="0"/>
                        <a:pt x="225" y="16"/>
                        <a:pt x="241" y="64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4" name="Google Shape;1534;p4"/>
                <p:cNvSpPr/>
                <p:nvPr/>
              </p:nvSpPr>
              <p:spPr>
                <a:xfrm>
                  <a:off x="5634925" y="98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1" y="209"/>
                      </a:moveTo>
                      <a:cubicBezTo>
                        <a:pt x="481" y="385"/>
                        <a:pt x="257" y="481"/>
                        <a:pt x="129" y="353"/>
                      </a:cubicBezTo>
                      <a:cubicBezTo>
                        <a:pt x="1" y="225"/>
                        <a:pt x="97" y="1"/>
                        <a:pt x="273" y="1"/>
                      </a:cubicBezTo>
                      <a:cubicBezTo>
                        <a:pt x="385" y="1"/>
                        <a:pt x="481" y="97"/>
                        <a:pt x="481" y="209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5" name="Google Shape;1535;p4"/>
                <p:cNvSpPr/>
                <p:nvPr/>
              </p:nvSpPr>
              <p:spPr>
                <a:xfrm>
                  <a:off x="5717725" y="1135775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2"/>
                      </a:moveTo>
                      <a:cubicBezTo>
                        <a:pt x="465" y="368"/>
                        <a:pt x="257" y="464"/>
                        <a:pt x="129" y="336"/>
                      </a:cubicBezTo>
                      <a:cubicBezTo>
                        <a:pt x="1" y="208"/>
                        <a:pt x="81" y="0"/>
                        <a:pt x="273" y="0"/>
                      </a:cubicBezTo>
                      <a:cubicBezTo>
                        <a:pt x="385" y="0"/>
                        <a:pt x="465" y="80"/>
                        <a:pt x="465" y="192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6" name="Google Shape;1536;p4"/>
                <p:cNvSpPr/>
                <p:nvPr/>
              </p:nvSpPr>
              <p:spPr>
                <a:xfrm>
                  <a:off x="5316900" y="997350"/>
                  <a:ext cx="116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81" extrusionOk="0">
                      <a:moveTo>
                        <a:pt x="465" y="209"/>
                      </a:moveTo>
                      <a:cubicBezTo>
                        <a:pt x="465" y="385"/>
                        <a:pt x="257" y="481"/>
                        <a:pt x="129" y="353"/>
                      </a:cubicBezTo>
                      <a:cubicBezTo>
                        <a:pt x="1" y="225"/>
                        <a:pt x="81" y="1"/>
                        <a:pt x="273" y="1"/>
                      </a:cubicBezTo>
                      <a:cubicBezTo>
                        <a:pt x="369" y="1"/>
                        <a:pt x="465" y="97"/>
                        <a:pt x="465" y="209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7" name="Google Shape;1537;p4"/>
                <p:cNvSpPr/>
                <p:nvPr/>
              </p:nvSpPr>
              <p:spPr>
                <a:xfrm>
                  <a:off x="5331700" y="1124575"/>
                  <a:ext cx="120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65" extrusionOk="0">
                      <a:moveTo>
                        <a:pt x="481" y="208"/>
                      </a:moveTo>
                      <a:cubicBezTo>
                        <a:pt x="481" y="384"/>
                        <a:pt x="257" y="464"/>
                        <a:pt x="129" y="352"/>
                      </a:cubicBezTo>
                      <a:cubicBezTo>
                        <a:pt x="1" y="224"/>
                        <a:pt x="97" y="0"/>
                        <a:pt x="273" y="0"/>
                      </a:cubicBezTo>
                      <a:cubicBezTo>
                        <a:pt x="385" y="0"/>
                        <a:pt x="481" y="96"/>
                        <a:pt x="481" y="20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8" name="Google Shape;1538;p4"/>
                <p:cNvSpPr/>
                <p:nvPr/>
              </p:nvSpPr>
              <p:spPr>
                <a:xfrm>
                  <a:off x="5794150" y="90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0" y="208"/>
                      </a:moveTo>
                      <a:cubicBezTo>
                        <a:pt x="480" y="384"/>
                        <a:pt x="256" y="480"/>
                        <a:pt x="128" y="352"/>
                      </a:cubicBezTo>
                      <a:cubicBezTo>
                        <a:pt x="0" y="224"/>
                        <a:pt x="96" y="0"/>
                        <a:pt x="272" y="0"/>
                      </a:cubicBezTo>
                      <a:cubicBezTo>
                        <a:pt x="384" y="0"/>
                        <a:pt x="480" y="96"/>
                        <a:pt x="480" y="20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9" name="Google Shape;1539;p4"/>
                <p:cNvSpPr/>
                <p:nvPr/>
              </p:nvSpPr>
              <p:spPr>
                <a:xfrm>
                  <a:off x="5290500" y="924950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3"/>
                      </a:moveTo>
                      <a:cubicBezTo>
                        <a:pt x="465" y="369"/>
                        <a:pt x="257" y="465"/>
                        <a:pt x="129" y="337"/>
                      </a:cubicBezTo>
                      <a:cubicBezTo>
                        <a:pt x="1" y="209"/>
                        <a:pt x="97" y="0"/>
                        <a:pt x="273" y="0"/>
                      </a:cubicBezTo>
                      <a:cubicBezTo>
                        <a:pt x="385" y="0"/>
                        <a:pt x="465" y="81"/>
                        <a:pt x="465" y="193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0" name="Google Shape;1540;p4"/>
                <p:cNvSpPr/>
                <p:nvPr/>
              </p:nvSpPr>
              <p:spPr>
                <a:xfrm>
                  <a:off x="5680925" y="826150"/>
                  <a:ext cx="43225" cy="4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extrusionOk="0">
                      <a:moveTo>
                        <a:pt x="865" y="1728"/>
                      </a:moveTo>
                      <a:lnTo>
                        <a:pt x="865" y="1728"/>
                      </a:lnTo>
                      <a:cubicBezTo>
                        <a:pt x="865" y="1248"/>
                        <a:pt x="481" y="864"/>
                        <a:pt x="1" y="864"/>
                      </a:cubicBezTo>
                      <a:lnTo>
                        <a:pt x="1" y="864"/>
                      </a:lnTo>
                      <a:cubicBezTo>
                        <a:pt x="481" y="864"/>
                        <a:pt x="865" y="480"/>
                        <a:pt x="865" y="0"/>
                      </a:cubicBezTo>
                      <a:lnTo>
                        <a:pt x="865" y="0"/>
                      </a:lnTo>
                      <a:cubicBezTo>
                        <a:pt x="865" y="480"/>
                        <a:pt x="1265" y="864"/>
                        <a:pt x="1729" y="864"/>
                      </a:cubicBezTo>
                      <a:lnTo>
                        <a:pt x="1729" y="864"/>
                      </a:lnTo>
                      <a:cubicBezTo>
                        <a:pt x="1265" y="864"/>
                        <a:pt x="865" y="1248"/>
                        <a:pt x="865" y="172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541" name="Google Shape;1541;p4"/>
            <p:cNvGrpSpPr/>
            <p:nvPr/>
          </p:nvGrpSpPr>
          <p:grpSpPr>
            <a:xfrm rot="10800000" flipH="1">
              <a:off x="8032770" y="1765291"/>
              <a:ext cx="1699100" cy="2145071"/>
              <a:chOff x="146217" y="2712579"/>
              <a:chExt cx="1552966" cy="1960401"/>
            </a:xfrm>
          </p:grpSpPr>
          <p:grpSp>
            <p:nvGrpSpPr>
              <p:cNvPr id="1542" name="Google Shape;1542;p4"/>
              <p:cNvGrpSpPr/>
              <p:nvPr/>
            </p:nvGrpSpPr>
            <p:grpSpPr>
              <a:xfrm>
                <a:off x="146217" y="2712579"/>
                <a:ext cx="1134008" cy="607901"/>
                <a:chOff x="5206900" y="826150"/>
                <a:chExt cx="599275" cy="321250"/>
              </a:xfrm>
            </p:grpSpPr>
            <p:sp>
              <p:nvSpPr>
                <p:cNvPr id="1543" name="Google Shape;1543;p4"/>
                <p:cNvSpPr/>
                <p:nvPr/>
              </p:nvSpPr>
              <p:spPr>
                <a:xfrm>
                  <a:off x="5206900" y="828950"/>
                  <a:ext cx="25225" cy="2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9" h="1025" extrusionOk="0">
                      <a:moveTo>
                        <a:pt x="1008" y="448"/>
                      </a:moveTo>
                      <a:cubicBezTo>
                        <a:pt x="1008" y="832"/>
                        <a:pt x="544" y="1024"/>
                        <a:pt x="272" y="752"/>
                      </a:cubicBezTo>
                      <a:cubicBezTo>
                        <a:pt x="0" y="480"/>
                        <a:pt x="192" y="0"/>
                        <a:pt x="576" y="0"/>
                      </a:cubicBezTo>
                      <a:cubicBezTo>
                        <a:pt x="816" y="0"/>
                        <a:pt x="1008" y="208"/>
                        <a:pt x="1008" y="44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4" name="Google Shape;1544;p4"/>
                <p:cNvSpPr/>
                <p:nvPr/>
              </p:nvSpPr>
              <p:spPr>
                <a:xfrm>
                  <a:off x="5468125" y="1067750"/>
                  <a:ext cx="25625" cy="2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09" extrusionOk="0">
                      <a:moveTo>
                        <a:pt x="1024" y="433"/>
                      </a:moveTo>
                      <a:cubicBezTo>
                        <a:pt x="1024" y="817"/>
                        <a:pt x="560" y="1009"/>
                        <a:pt x="288" y="737"/>
                      </a:cubicBezTo>
                      <a:cubicBezTo>
                        <a:pt x="0" y="465"/>
                        <a:pt x="208" y="1"/>
                        <a:pt x="592" y="1"/>
                      </a:cubicBezTo>
                      <a:cubicBezTo>
                        <a:pt x="832" y="1"/>
                        <a:pt x="1024" y="193"/>
                        <a:pt x="1024" y="433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5" name="Google Shape;1545;p4"/>
                <p:cNvSpPr/>
                <p:nvPr/>
              </p:nvSpPr>
              <p:spPr>
                <a:xfrm>
                  <a:off x="5679325" y="1085750"/>
                  <a:ext cx="25625" cy="2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26" extrusionOk="0">
                      <a:moveTo>
                        <a:pt x="1025" y="433"/>
                      </a:moveTo>
                      <a:cubicBezTo>
                        <a:pt x="1025" y="833"/>
                        <a:pt x="545" y="1025"/>
                        <a:pt x="273" y="753"/>
                      </a:cubicBezTo>
                      <a:cubicBezTo>
                        <a:pt x="1" y="481"/>
                        <a:pt x="193" y="1"/>
                        <a:pt x="577" y="1"/>
                      </a:cubicBezTo>
                      <a:cubicBezTo>
                        <a:pt x="817" y="1"/>
                        <a:pt x="1025" y="193"/>
                        <a:pt x="1025" y="433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6" name="Google Shape;1546;p4"/>
                <p:cNvSpPr/>
                <p:nvPr/>
              </p:nvSpPr>
              <p:spPr>
                <a:xfrm>
                  <a:off x="5318900" y="877350"/>
                  <a:ext cx="4425" cy="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80"/>
                      </a:moveTo>
                      <a:cubicBezTo>
                        <a:pt x="177" y="128"/>
                        <a:pt x="145" y="176"/>
                        <a:pt x="97" y="176"/>
                      </a:cubicBezTo>
                      <a:cubicBezTo>
                        <a:pt x="49" y="176"/>
                        <a:pt x="1" y="128"/>
                        <a:pt x="1" y="80"/>
                      </a:cubicBezTo>
                      <a:cubicBezTo>
                        <a:pt x="1" y="32"/>
                        <a:pt x="49" y="0"/>
                        <a:pt x="97" y="0"/>
                      </a:cubicBezTo>
                      <a:cubicBezTo>
                        <a:pt x="145" y="0"/>
                        <a:pt x="177" y="32"/>
                        <a:pt x="177" y="8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7" name="Google Shape;1547;p4"/>
                <p:cNvSpPr/>
                <p:nvPr/>
              </p:nvSpPr>
              <p:spPr>
                <a:xfrm>
                  <a:off x="5749725" y="10213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1" y="97"/>
                      </a:moveTo>
                      <a:cubicBezTo>
                        <a:pt x="241" y="241"/>
                        <a:pt x="1" y="1"/>
                        <a:pt x="145" y="1"/>
                      </a:cubicBezTo>
                      <a:cubicBezTo>
                        <a:pt x="193" y="1"/>
                        <a:pt x="225" y="49"/>
                        <a:pt x="241" y="97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8" name="Google Shape;1548;p4"/>
                <p:cNvSpPr/>
                <p:nvPr/>
              </p:nvSpPr>
              <p:spPr>
                <a:xfrm>
                  <a:off x="5527725" y="8749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0" y="96"/>
                      </a:moveTo>
                      <a:cubicBezTo>
                        <a:pt x="240" y="240"/>
                        <a:pt x="0" y="0"/>
                        <a:pt x="144" y="0"/>
                      </a:cubicBezTo>
                      <a:cubicBezTo>
                        <a:pt x="192" y="0"/>
                        <a:pt x="240" y="48"/>
                        <a:pt x="240" y="96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9" name="Google Shape;1549;p4"/>
                <p:cNvSpPr/>
                <p:nvPr/>
              </p:nvSpPr>
              <p:spPr>
                <a:xfrm>
                  <a:off x="5418900" y="861350"/>
                  <a:ext cx="6025" cy="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25" extrusionOk="0">
                      <a:moveTo>
                        <a:pt x="241" y="64"/>
                      </a:moveTo>
                      <a:cubicBezTo>
                        <a:pt x="241" y="112"/>
                        <a:pt x="225" y="160"/>
                        <a:pt x="177" y="176"/>
                      </a:cubicBezTo>
                      <a:cubicBezTo>
                        <a:pt x="49" y="224"/>
                        <a:pt x="1" y="32"/>
                        <a:pt x="129" y="16"/>
                      </a:cubicBezTo>
                      <a:cubicBezTo>
                        <a:pt x="177" y="0"/>
                        <a:pt x="225" y="16"/>
                        <a:pt x="241" y="64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0" name="Google Shape;1550;p4"/>
                <p:cNvSpPr/>
                <p:nvPr/>
              </p:nvSpPr>
              <p:spPr>
                <a:xfrm>
                  <a:off x="5634925" y="98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1" y="209"/>
                      </a:moveTo>
                      <a:cubicBezTo>
                        <a:pt x="481" y="385"/>
                        <a:pt x="257" y="481"/>
                        <a:pt x="129" y="353"/>
                      </a:cubicBezTo>
                      <a:cubicBezTo>
                        <a:pt x="1" y="225"/>
                        <a:pt x="97" y="1"/>
                        <a:pt x="273" y="1"/>
                      </a:cubicBezTo>
                      <a:cubicBezTo>
                        <a:pt x="385" y="1"/>
                        <a:pt x="481" y="97"/>
                        <a:pt x="481" y="209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1" name="Google Shape;1551;p4"/>
                <p:cNvSpPr/>
                <p:nvPr/>
              </p:nvSpPr>
              <p:spPr>
                <a:xfrm>
                  <a:off x="5717725" y="1135775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2"/>
                      </a:moveTo>
                      <a:cubicBezTo>
                        <a:pt x="465" y="368"/>
                        <a:pt x="257" y="464"/>
                        <a:pt x="129" y="336"/>
                      </a:cubicBezTo>
                      <a:cubicBezTo>
                        <a:pt x="1" y="208"/>
                        <a:pt x="81" y="0"/>
                        <a:pt x="273" y="0"/>
                      </a:cubicBezTo>
                      <a:cubicBezTo>
                        <a:pt x="385" y="0"/>
                        <a:pt x="465" y="80"/>
                        <a:pt x="465" y="192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2" name="Google Shape;1552;p4"/>
                <p:cNvSpPr/>
                <p:nvPr/>
              </p:nvSpPr>
              <p:spPr>
                <a:xfrm>
                  <a:off x="5316900" y="997350"/>
                  <a:ext cx="116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81" extrusionOk="0">
                      <a:moveTo>
                        <a:pt x="465" y="209"/>
                      </a:moveTo>
                      <a:cubicBezTo>
                        <a:pt x="465" y="385"/>
                        <a:pt x="257" y="481"/>
                        <a:pt x="129" y="353"/>
                      </a:cubicBezTo>
                      <a:cubicBezTo>
                        <a:pt x="1" y="225"/>
                        <a:pt x="81" y="1"/>
                        <a:pt x="273" y="1"/>
                      </a:cubicBezTo>
                      <a:cubicBezTo>
                        <a:pt x="369" y="1"/>
                        <a:pt x="465" y="97"/>
                        <a:pt x="465" y="209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3" name="Google Shape;1553;p4"/>
                <p:cNvSpPr/>
                <p:nvPr/>
              </p:nvSpPr>
              <p:spPr>
                <a:xfrm>
                  <a:off x="5331700" y="1124575"/>
                  <a:ext cx="120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65" extrusionOk="0">
                      <a:moveTo>
                        <a:pt x="481" y="208"/>
                      </a:moveTo>
                      <a:cubicBezTo>
                        <a:pt x="481" y="384"/>
                        <a:pt x="257" y="464"/>
                        <a:pt x="129" y="352"/>
                      </a:cubicBezTo>
                      <a:cubicBezTo>
                        <a:pt x="1" y="224"/>
                        <a:pt x="97" y="0"/>
                        <a:pt x="273" y="0"/>
                      </a:cubicBezTo>
                      <a:cubicBezTo>
                        <a:pt x="385" y="0"/>
                        <a:pt x="481" y="96"/>
                        <a:pt x="481" y="20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4" name="Google Shape;1554;p4"/>
                <p:cNvSpPr/>
                <p:nvPr/>
              </p:nvSpPr>
              <p:spPr>
                <a:xfrm>
                  <a:off x="5794150" y="90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0" y="208"/>
                      </a:moveTo>
                      <a:cubicBezTo>
                        <a:pt x="480" y="384"/>
                        <a:pt x="256" y="480"/>
                        <a:pt x="128" y="352"/>
                      </a:cubicBezTo>
                      <a:cubicBezTo>
                        <a:pt x="0" y="224"/>
                        <a:pt x="96" y="0"/>
                        <a:pt x="272" y="0"/>
                      </a:cubicBezTo>
                      <a:cubicBezTo>
                        <a:pt x="384" y="0"/>
                        <a:pt x="480" y="96"/>
                        <a:pt x="480" y="20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5" name="Google Shape;1555;p4"/>
                <p:cNvSpPr/>
                <p:nvPr/>
              </p:nvSpPr>
              <p:spPr>
                <a:xfrm>
                  <a:off x="5290500" y="924950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3"/>
                      </a:moveTo>
                      <a:cubicBezTo>
                        <a:pt x="465" y="369"/>
                        <a:pt x="257" y="465"/>
                        <a:pt x="129" y="337"/>
                      </a:cubicBezTo>
                      <a:cubicBezTo>
                        <a:pt x="1" y="209"/>
                        <a:pt x="97" y="0"/>
                        <a:pt x="273" y="0"/>
                      </a:cubicBezTo>
                      <a:cubicBezTo>
                        <a:pt x="385" y="0"/>
                        <a:pt x="465" y="81"/>
                        <a:pt x="465" y="193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6" name="Google Shape;1556;p4"/>
                <p:cNvSpPr/>
                <p:nvPr/>
              </p:nvSpPr>
              <p:spPr>
                <a:xfrm>
                  <a:off x="5680925" y="826150"/>
                  <a:ext cx="43225" cy="4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extrusionOk="0">
                      <a:moveTo>
                        <a:pt x="865" y="1728"/>
                      </a:moveTo>
                      <a:lnTo>
                        <a:pt x="865" y="1728"/>
                      </a:lnTo>
                      <a:cubicBezTo>
                        <a:pt x="865" y="1248"/>
                        <a:pt x="481" y="864"/>
                        <a:pt x="1" y="864"/>
                      </a:cubicBezTo>
                      <a:lnTo>
                        <a:pt x="1" y="864"/>
                      </a:lnTo>
                      <a:cubicBezTo>
                        <a:pt x="481" y="864"/>
                        <a:pt x="865" y="480"/>
                        <a:pt x="865" y="0"/>
                      </a:cubicBezTo>
                      <a:lnTo>
                        <a:pt x="865" y="0"/>
                      </a:lnTo>
                      <a:cubicBezTo>
                        <a:pt x="865" y="480"/>
                        <a:pt x="1265" y="864"/>
                        <a:pt x="1729" y="864"/>
                      </a:cubicBezTo>
                      <a:lnTo>
                        <a:pt x="1729" y="864"/>
                      </a:lnTo>
                      <a:cubicBezTo>
                        <a:pt x="1265" y="864"/>
                        <a:pt x="865" y="1248"/>
                        <a:pt x="865" y="172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57" name="Google Shape;1557;p4"/>
              <p:cNvGrpSpPr/>
              <p:nvPr/>
            </p:nvGrpSpPr>
            <p:grpSpPr>
              <a:xfrm rot="-9256633">
                <a:off x="489429" y="3110262"/>
                <a:ext cx="1134020" cy="607908"/>
                <a:chOff x="5206900" y="826150"/>
                <a:chExt cx="599275" cy="321250"/>
              </a:xfrm>
            </p:grpSpPr>
            <p:sp>
              <p:nvSpPr>
                <p:cNvPr id="1558" name="Google Shape;1558;p4"/>
                <p:cNvSpPr/>
                <p:nvPr/>
              </p:nvSpPr>
              <p:spPr>
                <a:xfrm>
                  <a:off x="5206900" y="828950"/>
                  <a:ext cx="25225" cy="2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9" h="1025" extrusionOk="0">
                      <a:moveTo>
                        <a:pt x="1008" y="448"/>
                      </a:moveTo>
                      <a:cubicBezTo>
                        <a:pt x="1008" y="832"/>
                        <a:pt x="544" y="1024"/>
                        <a:pt x="272" y="752"/>
                      </a:cubicBezTo>
                      <a:cubicBezTo>
                        <a:pt x="0" y="480"/>
                        <a:pt x="192" y="0"/>
                        <a:pt x="576" y="0"/>
                      </a:cubicBezTo>
                      <a:cubicBezTo>
                        <a:pt x="816" y="0"/>
                        <a:pt x="1008" y="208"/>
                        <a:pt x="1008" y="44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9" name="Google Shape;1559;p4"/>
                <p:cNvSpPr/>
                <p:nvPr/>
              </p:nvSpPr>
              <p:spPr>
                <a:xfrm>
                  <a:off x="5468125" y="1067750"/>
                  <a:ext cx="25625" cy="2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09" extrusionOk="0">
                      <a:moveTo>
                        <a:pt x="1024" y="433"/>
                      </a:moveTo>
                      <a:cubicBezTo>
                        <a:pt x="1024" y="817"/>
                        <a:pt x="560" y="1009"/>
                        <a:pt x="288" y="737"/>
                      </a:cubicBezTo>
                      <a:cubicBezTo>
                        <a:pt x="0" y="465"/>
                        <a:pt x="208" y="1"/>
                        <a:pt x="592" y="1"/>
                      </a:cubicBezTo>
                      <a:cubicBezTo>
                        <a:pt x="832" y="1"/>
                        <a:pt x="1024" y="193"/>
                        <a:pt x="1024" y="433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0" name="Google Shape;1560;p4"/>
                <p:cNvSpPr/>
                <p:nvPr/>
              </p:nvSpPr>
              <p:spPr>
                <a:xfrm>
                  <a:off x="5679325" y="1085750"/>
                  <a:ext cx="25625" cy="2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26" extrusionOk="0">
                      <a:moveTo>
                        <a:pt x="1025" y="433"/>
                      </a:moveTo>
                      <a:cubicBezTo>
                        <a:pt x="1025" y="833"/>
                        <a:pt x="545" y="1025"/>
                        <a:pt x="273" y="753"/>
                      </a:cubicBezTo>
                      <a:cubicBezTo>
                        <a:pt x="1" y="481"/>
                        <a:pt x="193" y="1"/>
                        <a:pt x="577" y="1"/>
                      </a:cubicBezTo>
                      <a:cubicBezTo>
                        <a:pt x="817" y="1"/>
                        <a:pt x="1025" y="193"/>
                        <a:pt x="1025" y="433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1" name="Google Shape;1561;p4"/>
                <p:cNvSpPr/>
                <p:nvPr/>
              </p:nvSpPr>
              <p:spPr>
                <a:xfrm>
                  <a:off x="5318900" y="877350"/>
                  <a:ext cx="4425" cy="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80"/>
                      </a:moveTo>
                      <a:cubicBezTo>
                        <a:pt x="177" y="128"/>
                        <a:pt x="145" y="176"/>
                        <a:pt x="97" y="176"/>
                      </a:cubicBezTo>
                      <a:cubicBezTo>
                        <a:pt x="49" y="176"/>
                        <a:pt x="1" y="128"/>
                        <a:pt x="1" y="80"/>
                      </a:cubicBezTo>
                      <a:cubicBezTo>
                        <a:pt x="1" y="32"/>
                        <a:pt x="49" y="0"/>
                        <a:pt x="97" y="0"/>
                      </a:cubicBezTo>
                      <a:cubicBezTo>
                        <a:pt x="145" y="0"/>
                        <a:pt x="177" y="32"/>
                        <a:pt x="177" y="8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2" name="Google Shape;1562;p4"/>
                <p:cNvSpPr/>
                <p:nvPr/>
              </p:nvSpPr>
              <p:spPr>
                <a:xfrm>
                  <a:off x="5749725" y="10213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1" y="97"/>
                      </a:moveTo>
                      <a:cubicBezTo>
                        <a:pt x="241" y="241"/>
                        <a:pt x="1" y="1"/>
                        <a:pt x="145" y="1"/>
                      </a:cubicBezTo>
                      <a:cubicBezTo>
                        <a:pt x="193" y="1"/>
                        <a:pt x="225" y="49"/>
                        <a:pt x="241" y="97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3" name="Google Shape;1563;p4"/>
                <p:cNvSpPr/>
                <p:nvPr/>
              </p:nvSpPr>
              <p:spPr>
                <a:xfrm>
                  <a:off x="5527725" y="8749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0" y="96"/>
                      </a:moveTo>
                      <a:cubicBezTo>
                        <a:pt x="240" y="240"/>
                        <a:pt x="0" y="0"/>
                        <a:pt x="144" y="0"/>
                      </a:cubicBezTo>
                      <a:cubicBezTo>
                        <a:pt x="192" y="0"/>
                        <a:pt x="240" y="48"/>
                        <a:pt x="240" y="96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4" name="Google Shape;1564;p4"/>
                <p:cNvSpPr/>
                <p:nvPr/>
              </p:nvSpPr>
              <p:spPr>
                <a:xfrm>
                  <a:off x="5418900" y="861350"/>
                  <a:ext cx="6025" cy="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25" extrusionOk="0">
                      <a:moveTo>
                        <a:pt x="241" y="64"/>
                      </a:moveTo>
                      <a:cubicBezTo>
                        <a:pt x="241" y="112"/>
                        <a:pt x="225" y="160"/>
                        <a:pt x="177" y="176"/>
                      </a:cubicBezTo>
                      <a:cubicBezTo>
                        <a:pt x="49" y="224"/>
                        <a:pt x="1" y="32"/>
                        <a:pt x="129" y="16"/>
                      </a:cubicBezTo>
                      <a:cubicBezTo>
                        <a:pt x="177" y="0"/>
                        <a:pt x="225" y="16"/>
                        <a:pt x="241" y="64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5" name="Google Shape;1565;p4"/>
                <p:cNvSpPr/>
                <p:nvPr/>
              </p:nvSpPr>
              <p:spPr>
                <a:xfrm>
                  <a:off x="5634925" y="98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1" y="209"/>
                      </a:moveTo>
                      <a:cubicBezTo>
                        <a:pt x="481" y="385"/>
                        <a:pt x="257" y="481"/>
                        <a:pt x="129" y="353"/>
                      </a:cubicBezTo>
                      <a:cubicBezTo>
                        <a:pt x="1" y="225"/>
                        <a:pt x="97" y="1"/>
                        <a:pt x="273" y="1"/>
                      </a:cubicBezTo>
                      <a:cubicBezTo>
                        <a:pt x="385" y="1"/>
                        <a:pt x="481" y="97"/>
                        <a:pt x="481" y="209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6" name="Google Shape;1566;p4"/>
                <p:cNvSpPr/>
                <p:nvPr/>
              </p:nvSpPr>
              <p:spPr>
                <a:xfrm>
                  <a:off x="5717725" y="1135775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2"/>
                      </a:moveTo>
                      <a:cubicBezTo>
                        <a:pt x="465" y="368"/>
                        <a:pt x="257" y="464"/>
                        <a:pt x="129" y="336"/>
                      </a:cubicBezTo>
                      <a:cubicBezTo>
                        <a:pt x="1" y="208"/>
                        <a:pt x="81" y="0"/>
                        <a:pt x="273" y="0"/>
                      </a:cubicBezTo>
                      <a:cubicBezTo>
                        <a:pt x="385" y="0"/>
                        <a:pt x="465" y="80"/>
                        <a:pt x="465" y="192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7" name="Google Shape;1567;p4"/>
                <p:cNvSpPr/>
                <p:nvPr/>
              </p:nvSpPr>
              <p:spPr>
                <a:xfrm>
                  <a:off x="5316900" y="997350"/>
                  <a:ext cx="116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81" extrusionOk="0">
                      <a:moveTo>
                        <a:pt x="465" y="209"/>
                      </a:moveTo>
                      <a:cubicBezTo>
                        <a:pt x="465" y="385"/>
                        <a:pt x="257" y="481"/>
                        <a:pt x="129" y="353"/>
                      </a:cubicBezTo>
                      <a:cubicBezTo>
                        <a:pt x="1" y="225"/>
                        <a:pt x="81" y="1"/>
                        <a:pt x="273" y="1"/>
                      </a:cubicBezTo>
                      <a:cubicBezTo>
                        <a:pt x="369" y="1"/>
                        <a:pt x="465" y="97"/>
                        <a:pt x="465" y="209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8" name="Google Shape;1568;p4"/>
                <p:cNvSpPr/>
                <p:nvPr/>
              </p:nvSpPr>
              <p:spPr>
                <a:xfrm>
                  <a:off x="5331700" y="1124575"/>
                  <a:ext cx="120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65" extrusionOk="0">
                      <a:moveTo>
                        <a:pt x="481" y="208"/>
                      </a:moveTo>
                      <a:cubicBezTo>
                        <a:pt x="481" y="384"/>
                        <a:pt x="257" y="464"/>
                        <a:pt x="129" y="352"/>
                      </a:cubicBezTo>
                      <a:cubicBezTo>
                        <a:pt x="1" y="224"/>
                        <a:pt x="97" y="0"/>
                        <a:pt x="273" y="0"/>
                      </a:cubicBezTo>
                      <a:cubicBezTo>
                        <a:pt x="385" y="0"/>
                        <a:pt x="481" y="96"/>
                        <a:pt x="481" y="20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9" name="Google Shape;1569;p4"/>
                <p:cNvSpPr/>
                <p:nvPr/>
              </p:nvSpPr>
              <p:spPr>
                <a:xfrm>
                  <a:off x="5794150" y="90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0" y="208"/>
                      </a:moveTo>
                      <a:cubicBezTo>
                        <a:pt x="480" y="384"/>
                        <a:pt x="256" y="480"/>
                        <a:pt x="128" y="352"/>
                      </a:cubicBezTo>
                      <a:cubicBezTo>
                        <a:pt x="0" y="224"/>
                        <a:pt x="96" y="0"/>
                        <a:pt x="272" y="0"/>
                      </a:cubicBezTo>
                      <a:cubicBezTo>
                        <a:pt x="384" y="0"/>
                        <a:pt x="480" y="96"/>
                        <a:pt x="480" y="20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0" name="Google Shape;1570;p4"/>
                <p:cNvSpPr/>
                <p:nvPr/>
              </p:nvSpPr>
              <p:spPr>
                <a:xfrm>
                  <a:off x="5290500" y="924950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3"/>
                      </a:moveTo>
                      <a:cubicBezTo>
                        <a:pt x="465" y="369"/>
                        <a:pt x="257" y="465"/>
                        <a:pt x="129" y="337"/>
                      </a:cubicBezTo>
                      <a:cubicBezTo>
                        <a:pt x="1" y="209"/>
                        <a:pt x="97" y="0"/>
                        <a:pt x="273" y="0"/>
                      </a:cubicBezTo>
                      <a:cubicBezTo>
                        <a:pt x="385" y="0"/>
                        <a:pt x="465" y="81"/>
                        <a:pt x="465" y="193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1" name="Google Shape;1571;p4"/>
                <p:cNvSpPr/>
                <p:nvPr/>
              </p:nvSpPr>
              <p:spPr>
                <a:xfrm>
                  <a:off x="5680925" y="826150"/>
                  <a:ext cx="43225" cy="4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extrusionOk="0">
                      <a:moveTo>
                        <a:pt x="865" y="1728"/>
                      </a:moveTo>
                      <a:lnTo>
                        <a:pt x="865" y="1728"/>
                      </a:lnTo>
                      <a:cubicBezTo>
                        <a:pt x="865" y="1248"/>
                        <a:pt x="481" y="864"/>
                        <a:pt x="1" y="864"/>
                      </a:cubicBezTo>
                      <a:lnTo>
                        <a:pt x="1" y="864"/>
                      </a:lnTo>
                      <a:cubicBezTo>
                        <a:pt x="481" y="864"/>
                        <a:pt x="865" y="480"/>
                        <a:pt x="865" y="0"/>
                      </a:cubicBezTo>
                      <a:lnTo>
                        <a:pt x="865" y="0"/>
                      </a:lnTo>
                      <a:cubicBezTo>
                        <a:pt x="865" y="480"/>
                        <a:pt x="1265" y="864"/>
                        <a:pt x="1729" y="864"/>
                      </a:cubicBezTo>
                      <a:lnTo>
                        <a:pt x="1729" y="864"/>
                      </a:lnTo>
                      <a:cubicBezTo>
                        <a:pt x="1265" y="864"/>
                        <a:pt x="865" y="1248"/>
                        <a:pt x="865" y="172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72" name="Google Shape;1572;p4"/>
              <p:cNvGrpSpPr/>
              <p:nvPr/>
            </p:nvGrpSpPr>
            <p:grpSpPr>
              <a:xfrm rot="7120513" flipH="1">
                <a:off x="538618" y="3725726"/>
                <a:ext cx="1133997" cy="607895"/>
                <a:chOff x="5206900" y="826150"/>
                <a:chExt cx="599275" cy="321250"/>
              </a:xfrm>
            </p:grpSpPr>
            <p:sp>
              <p:nvSpPr>
                <p:cNvPr id="1573" name="Google Shape;1573;p4"/>
                <p:cNvSpPr/>
                <p:nvPr/>
              </p:nvSpPr>
              <p:spPr>
                <a:xfrm>
                  <a:off x="5206900" y="828950"/>
                  <a:ext cx="25225" cy="2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9" h="1025" extrusionOk="0">
                      <a:moveTo>
                        <a:pt x="1008" y="448"/>
                      </a:moveTo>
                      <a:cubicBezTo>
                        <a:pt x="1008" y="832"/>
                        <a:pt x="544" y="1024"/>
                        <a:pt x="272" y="752"/>
                      </a:cubicBezTo>
                      <a:cubicBezTo>
                        <a:pt x="0" y="480"/>
                        <a:pt x="192" y="0"/>
                        <a:pt x="576" y="0"/>
                      </a:cubicBezTo>
                      <a:cubicBezTo>
                        <a:pt x="816" y="0"/>
                        <a:pt x="1008" y="208"/>
                        <a:pt x="1008" y="44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4" name="Google Shape;1574;p4"/>
                <p:cNvSpPr/>
                <p:nvPr/>
              </p:nvSpPr>
              <p:spPr>
                <a:xfrm>
                  <a:off x="5468125" y="1067750"/>
                  <a:ext cx="25625" cy="2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09" extrusionOk="0">
                      <a:moveTo>
                        <a:pt x="1024" y="433"/>
                      </a:moveTo>
                      <a:cubicBezTo>
                        <a:pt x="1024" y="817"/>
                        <a:pt x="560" y="1009"/>
                        <a:pt x="288" y="737"/>
                      </a:cubicBezTo>
                      <a:cubicBezTo>
                        <a:pt x="0" y="465"/>
                        <a:pt x="208" y="1"/>
                        <a:pt x="592" y="1"/>
                      </a:cubicBezTo>
                      <a:cubicBezTo>
                        <a:pt x="832" y="1"/>
                        <a:pt x="1024" y="193"/>
                        <a:pt x="1024" y="433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5" name="Google Shape;1575;p4"/>
                <p:cNvSpPr/>
                <p:nvPr/>
              </p:nvSpPr>
              <p:spPr>
                <a:xfrm>
                  <a:off x="5679325" y="1085750"/>
                  <a:ext cx="25625" cy="2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26" extrusionOk="0">
                      <a:moveTo>
                        <a:pt x="1025" y="433"/>
                      </a:moveTo>
                      <a:cubicBezTo>
                        <a:pt x="1025" y="833"/>
                        <a:pt x="545" y="1025"/>
                        <a:pt x="273" y="753"/>
                      </a:cubicBezTo>
                      <a:cubicBezTo>
                        <a:pt x="1" y="481"/>
                        <a:pt x="193" y="1"/>
                        <a:pt x="577" y="1"/>
                      </a:cubicBezTo>
                      <a:cubicBezTo>
                        <a:pt x="817" y="1"/>
                        <a:pt x="1025" y="193"/>
                        <a:pt x="1025" y="433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6" name="Google Shape;1576;p4"/>
                <p:cNvSpPr/>
                <p:nvPr/>
              </p:nvSpPr>
              <p:spPr>
                <a:xfrm>
                  <a:off x="5318900" y="877350"/>
                  <a:ext cx="4425" cy="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80"/>
                      </a:moveTo>
                      <a:cubicBezTo>
                        <a:pt x="177" y="128"/>
                        <a:pt x="145" y="176"/>
                        <a:pt x="97" y="176"/>
                      </a:cubicBezTo>
                      <a:cubicBezTo>
                        <a:pt x="49" y="176"/>
                        <a:pt x="1" y="128"/>
                        <a:pt x="1" y="80"/>
                      </a:cubicBezTo>
                      <a:cubicBezTo>
                        <a:pt x="1" y="32"/>
                        <a:pt x="49" y="0"/>
                        <a:pt x="97" y="0"/>
                      </a:cubicBezTo>
                      <a:cubicBezTo>
                        <a:pt x="145" y="0"/>
                        <a:pt x="177" y="32"/>
                        <a:pt x="177" y="8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7" name="Google Shape;1577;p4"/>
                <p:cNvSpPr/>
                <p:nvPr/>
              </p:nvSpPr>
              <p:spPr>
                <a:xfrm>
                  <a:off x="5749725" y="10213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1" y="97"/>
                      </a:moveTo>
                      <a:cubicBezTo>
                        <a:pt x="241" y="241"/>
                        <a:pt x="1" y="1"/>
                        <a:pt x="145" y="1"/>
                      </a:cubicBezTo>
                      <a:cubicBezTo>
                        <a:pt x="193" y="1"/>
                        <a:pt x="225" y="49"/>
                        <a:pt x="241" y="97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8" name="Google Shape;1578;p4"/>
                <p:cNvSpPr/>
                <p:nvPr/>
              </p:nvSpPr>
              <p:spPr>
                <a:xfrm>
                  <a:off x="5527725" y="8749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0" y="96"/>
                      </a:moveTo>
                      <a:cubicBezTo>
                        <a:pt x="240" y="240"/>
                        <a:pt x="0" y="0"/>
                        <a:pt x="144" y="0"/>
                      </a:cubicBezTo>
                      <a:cubicBezTo>
                        <a:pt x="192" y="0"/>
                        <a:pt x="240" y="48"/>
                        <a:pt x="240" y="96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9" name="Google Shape;1579;p4"/>
                <p:cNvSpPr/>
                <p:nvPr/>
              </p:nvSpPr>
              <p:spPr>
                <a:xfrm>
                  <a:off x="5418900" y="861350"/>
                  <a:ext cx="6025" cy="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25" extrusionOk="0">
                      <a:moveTo>
                        <a:pt x="241" y="64"/>
                      </a:moveTo>
                      <a:cubicBezTo>
                        <a:pt x="241" y="112"/>
                        <a:pt x="225" y="160"/>
                        <a:pt x="177" y="176"/>
                      </a:cubicBezTo>
                      <a:cubicBezTo>
                        <a:pt x="49" y="224"/>
                        <a:pt x="1" y="32"/>
                        <a:pt x="129" y="16"/>
                      </a:cubicBezTo>
                      <a:cubicBezTo>
                        <a:pt x="177" y="0"/>
                        <a:pt x="225" y="16"/>
                        <a:pt x="241" y="64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0" name="Google Shape;1580;p4"/>
                <p:cNvSpPr/>
                <p:nvPr/>
              </p:nvSpPr>
              <p:spPr>
                <a:xfrm>
                  <a:off x="5634925" y="98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1" y="209"/>
                      </a:moveTo>
                      <a:cubicBezTo>
                        <a:pt x="481" y="385"/>
                        <a:pt x="257" y="481"/>
                        <a:pt x="129" y="353"/>
                      </a:cubicBezTo>
                      <a:cubicBezTo>
                        <a:pt x="1" y="225"/>
                        <a:pt x="97" y="1"/>
                        <a:pt x="273" y="1"/>
                      </a:cubicBezTo>
                      <a:cubicBezTo>
                        <a:pt x="385" y="1"/>
                        <a:pt x="481" y="97"/>
                        <a:pt x="481" y="209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1" name="Google Shape;1581;p4"/>
                <p:cNvSpPr/>
                <p:nvPr/>
              </p:nvSpPr>
              <p:spPr>
                <a:xfrm>
                  <a:off x="5717725" y="1135775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2"/>
                      </a:moveTo>
                      <a:cubicBezTo>
                        <a:pt x="465" y="368"/>
                        <a:pt x="257" y="464"/>
                        <a:pt x="129" y="336"/>
                      </a:cubicBezTo>
                      <a:cubicBezTo>
                        <a:pt x="1" y="208"/>
                        <a:pt x="81" y="0"/>
                        <a:pt x="273" y="0"/>
                      </a:cubicBezTo>
                      <a:cubicBezTo>
                        <a:pt x="385" y="0"/>
                        <a:pt x="465" y="80"/>
                        <a:pt x="465" y="192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2" name="Google Shape;1582;p4"/>
                <p:cNvSpPr/>
                <p:nvPr/>
              </p:nvSpPr>
              <p:spPr>
                <a:xfrm>
                  <a:off x="5316900" y="997350"/>
                  <a:ext cx="116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81" extrusionOk="0">
                      <a:moveTo>
                        <a:pt x="465" y="209"/>
                      </a:moveTo>
                      <a:cubicBezTo>
                        <a:pt x="465" y="385"/>
                        <a:pt x="257" y="481"/>
                        <a:pt x="129" y="353"/>
                      </a:cubicBezTo>
                      <a:cubicBezTo>
                        <a:pt x="1" y="225"/>
                        <a:pt x="81" y="1"/>
                        <a:pt x="273" y="1"/>
                      </a:cubicBezTo>
                      <a:cubicBezTo>
                        <a:pt x="369" y="1"/>
                        <a:pt x="465" y="97"/>
                        <a:pt x="465" y="209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3" name="Google Shape;1583;p4"/>
                <p:cNvSpPr/>
                <p:nvPr/>
              </p:nvSpPr>
              <p:spPr>
                <a:xfrm>
                  <a:off x="5331700" y="1124575"/>
                  <a:ext cx="120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65" extrusionOk="0">
                      <a:moveTo>
                        <a:pt x="481" y="208"/>
                      </a:moveTo>
                      <a:cubicBezTo>
                        <a:pt x="481" y="384"/>
                        <a:pt x="257" y="464"/>
                        <a:pt x="129" y="352"/>
                      </a:cubicBezTo>
                      <a:cubicBezTo>
                        <a:pt x="1" y="224"/>
                        <a:pt x="97" y="0"/>
                        <a:pt x="273" y="0"/>
                      </a:cubicBezTo>
                      <a:cubicBezTo>
                        <a:pt x="385" y="0"/>
                        <a:pt x="481" y="96"/>
                        <a:pt x="481" y="20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4" name="Google Shape;1584;p4"/>
                <p:cNvSpPr/>
                <p:nvPr/>
              </p:nvSpPr>
              <p:spPr>
                <a:xfrm>
                  <a:off x="5794150" y="90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0" y="208"/>
                      </a:moveTo>
                      <a:cubicBezTo>
                        <a:pt x="480" y="384"/>
                        <a:pt x="256" y="480"/>
                        <a:pt x="128" y="352"/>
                      </a:cubicBezTo>
                      <a:cubicBezTo>
                        <a:pt x="0" y="224"/>
                        <a:pt x="96" y="0"/>
                        <a:pt x="272" y="0"/>
                      </a:cubicBezTo>
                      <a:cubicBezTo>
                        <a:pt x="384" y="0"/>
                        <a:pt x="480" y="96"/>
                        <a:pt x="480" y="20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5" name="Google Shape;1585;p4"/>
                <p:cNvSpPr/>
                <p:nvPr/>
              </p:nvSpPr>
              <p:spPr>
                <a:xfrm>
                  <a:off x="5290500" y="924950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3"/>
                      </a:moveTo>
                      <a:cubicBezTo>
                        <a:pt x="465" y="369"/>
                        <a:pt x="257" y="465"/>
                        <a:pt x="129" y="337"/>
                      </a:cubicBezTo>
                      <a:cubicBezTo>
                        <a:pt x="1" y="209"/>
                        <a:pt x="97" y="0"/>
                        <a:pt x="273" y="0"/>
                      </a:cubicBezTo>
                      <a:cubicBezTo>
                        <a:pt x="385" y="0"/>
                        <a:pt x="465" y="81"/>
                        <a:pt x="465" y="193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6" name="Google Shape;1586;p4"/>
                <p:cNvSpPr/>
                <p:nvPr/>
              </p:nvSpPr>
              <p:spPr>
                <a:xfrm>
                  <a:off x="5680925" y="826150"/>
                  <a:ext cx="43225" cy="4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extrusionOk="0">
                      <a:moveTo>
                        <a:pt x="865" y="1728"/>
                      </a:moveTo>
                      <a:lnTo>
                        <a:pt x="865" y="1728"/>
                      </a:lnTo>
                      <a:cubicBezTo>
                        <a:pt x="865" y="1248"/>
                        <a:pt x="481" y="864"/>
                        <a:pt x="1" y="864"/>
                      </a:cubicBezTo>
                      <a:lnTo>
                        <a:pt x="1" y="864"/>
                      </a:lnTo>
                      <a:cubicBezTo>
                        <a:pt x="481" y="864"/>
                        <a:pt x="865" y="480"/>
                        <a:pt x="865" y="0"/>
                      </a:cubicBezTo>
                      <a:lnTo>
                        <a:pt x="865" y="0"/>
                      </a:lnTo>
                      <a:cubicBezTo>
                        <a:pt x="865" y="480"/>
                        <a:pt x="1265" y="864"/>
                        <a:pt x="1729" y="864"/>
                      </a:cubicBezTo>
                      <a:lnTo>
                        <a:pt x="1729" y="864"/>
                      </a:lnTo>
                      <a:cubicBezTo>
                        <a:pt x="1265" y="864"/>
                        <a:pt x="865" y="1248"/>
                        <a:pt x="865" y="172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1587" name="Google Shape;1587;p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9" name="Google Shape;1589;p5"/>
          <p:cNvGrpSpPr/>
          <p:nvPr/>
        </p:nvGrpSpPr>
        <p:grpSpPr>
          <a:xfrm>
            <a:off x="176625" y="110350"/>
            <a:ext cx="8790774" cy="4922811"/>
            <a:chOff x="131600" y="118425"/>
            <a:chExt cx="8790774" cy="4922811"/>
          </a:xfrm>
        </p:grpSpPr>
        <p:sp>
          <p:nvSpPr>
            <p:cNvPr id="1590" name="Google Shape;1590;p5"/>
            <p:cNvSpPr/>
            <p:nvPr/>
          </p:nvSpPr>
          <p:spPr>
            <a:xfrm rot="5400000">
              <a:off x="856680" y="1032994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91" name="Google Shape;1591;p5"/>
            <p:cNvGrpSpPr/>
            <p:nvPr/>
          </p:nvGrpSpPr>
          <p:grpSpPr>
            <a:xfrm>
              <a:off x="131600" y="1884558"/>
              <a:ext cx="2122449" cy="3112715"/>
              <a:chOff x="131600" y="1884558"/>
              <a:chExt cx="2122449" cy="3112715"/>
            </a:xfrm>
          </p:grpSpPr>
          <p:sp>
            <p:nvSpPr>
              <p:cNvPr id="1592" name="Google Shape;1592;p5"/>
              <p:cNvSpPr/>
              <p:nvPr/>
            </p:nvSpPr>
            <p:spPr>
              <a:xfrm rot="5400000" flipH="1">
                <a:off x="1356823" y="353957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1593;p5"/>
              <p:cNvSpPr/>
              <p:nvPr/>
            </p:nvSpPr>
            <p:spPr>
              <a:xfrm rot="5400000" flipH="1">
                <a:off x="368247" y="3804694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1594;p5"/>
              <p:cNvSpPr/>
              <p:nvPr/>
            </p:nvSpPr>
            <p:spPr>
              <a:xfrm rot="5400000" flipH="1">
                <a:off x="1212834" y="4945234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" name="Google Shape;1595;p5"/>
              <p:cNvSpPr/>
              <p:nvPr/>
            </p:nvSpPr>
            <p:spPr>
              <a:xfrm rot="5400000" flipH="1">
                <a:off x="1889810" y="3456082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1596;p5"/>
              <p:cNvSpPr/>
              <p:nvPr/>
            </p:nvSpPr>
            <p:spPr>
              <a:xfrm rot="5400000" flipH="1">
                <a:off x="871337" y="4472741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" name="Google Shape;1597;p5"/>
              <p:cNvSpPr/>
              <p:nvPr/>
            </p:nvSpPr>
            <p:spPr>
              <a:xfrm rot="5400000" flipH="1">
                <a:off x="1458022" y="2595443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5"/>
              <p:cNvSpPr/>
              <p:nvPr/>
            </p:nvSpPr>
            <p:spPr>
              <a:xfrm rot="5400000" flipH="1">
                <a:off x="373906" y="24622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9" name="Google Shape;1599;p5"/>
              <p:cNvSpPr/>
              <p:nvPr/>
            </p:nvSpPr>
            <p:spPr>
              <a:xfrm rot="5400000" flipH="1">
                <a:off x="573665" y="4207992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0" name="Google Shape;1600;p5"/>
              <p:cNvSpPr/>
              <p:nvPr/>
            </p:nvSpPr>
            <p:spPr>
              <a:xfrm rot="5400000" flipH="1">
                <a:off x="368214" y="3290320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5"/>
              <p:cNvSpPr/>
              <p:nvPr/>
            </p:nvSpPr>
            <p:spPr>
              <a:xfrm rot="5400000" flipH="1">
                <a:off x="149520" y="2943663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5"/>
              <p:cNvSpPr/>
              <p:nvPr/>
            </p:nvSpPr>
            <p:spPr>
              <a:xfrm rot="5400000" flipH="1">
                <a:off x="1558343" y="306837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" name="Google Shape;1603;p5"/>
              <p:cNvSpPr/>
              <p:nvPr/>
            </p:nvSpPr>
            <p:spPr>
              <a:xfrm rot="5400000" flipH="1">
                <a:off x="130236" y="3708247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4" name="Google Shape;1604;p5"/>
              <p:cNvSpPr/>
              <p:nvPr/>
            </p:nvSpPr>
            <p:spPr>
              <a:xfrm rot="5400000" flipH="1">
                <a:off x="400364" y="4926212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5" name="Google Shape;1605;p5"/>
              <p:cNvSpPr/>
              <p:nvPr/>
            </p:nvSpPr>
            <p:spPr>
              <a:xfrm rot="5400000" flipH="1">
                <a:off x="799823" y="3303605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6" name="Google Shape;1606;p5"/>
              <p:cNvSpPr/>
              <p:nvPr/>
            </p:nvSpPr>
            <p:spPr>
              <a:xfrm rot="5400000" flipH="1">
                <a:off x="1234010" y="4104986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" name="Google Shape;1607;p5"/>
              <p:cNvSpPr/>
              <p:nvPr/>
            </p:nvSpPr>
            <p:spPr>
              <a:xfrm rot="5400000" flipH="1">
                <a:off x="379148" y="2080743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1608;p5"/>
              <p:cNvSpPr/>
              <p:nvPr/>
            </p:nvSpPr>
            <p:spPr>
              <a:xfrm rot="5400000" flipH="1">
                <a:off x="891672" y="3760348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1609;p5"/>
              <p:cNvSpPr/>
              <p:nvPr/>
            </p:nvSpPr>
            <p:spPr>
              <a:xfrm rot="5400000">
                <a:off x="927170" y="1943554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" name="Google Shape;1610;p5"/>
              <p:cNvSpPr/>
              <p:nvPr/>
            </p:nvSpPr>
            <p:spPr>
              <a:xfrm rot="5400000">
                <a:off x="1099652" y="2323349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1" name="Google Shape;1611;p5"/>
              <p:cNvSpPr/>
              <p:nvPr/>
            </p:nvSpPr>
            <p:spPr>
              <a:xfrm rot="5400000">
                <a:off x="952606" y="295021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5"/>
              <p:cNvSpPr/>
              <p:nvPr/>
            </p:nvSpPr>
            <p:spPr>
              <a:xfrm rot="5400000">
                <a:off x="729827" y="227943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3" name="Google Shape;1613;p5"/>
              <p:cNvSpPr/>
              <p:nvPr/>
            </p:nvSpPr>
            <p:spPr>
              <a:xfrm rot="5400000">
                <a:off x="1976994" y="3097293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4" name="Google Shape;1614;p5"/>
              <p:cNvSpPr/>
              <p:nvPr/>
            </p:nvSpPr>
            <p:spPr>
              <a:xfrm rot="5400000">
                <a:off x="1439631" y="1886769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5" name="Google Shape;1615;p5"/>
              <p:cNvSpPr/>
              <p:nvPr/>
            </p:nvSpPr>
            <p:spPr>
              <a:xfrm rot="5400000">
                <a:off x="2225601" y="353958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5"/>
              <p:cNvSpPr/>
              <p:nvPr/>
            </p:nvSpPr>
            <p:spPr>
              <a:xfrm rot="5400000">
                <a:off x="771336" y="2669355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7" name="Google Shape;1617;p5"/>
            <p:cNvGrpSpPr/>
            <p:nvPr/>
          </p:nvGrpSpPr>
          <p:grpSpPr>
            <a:xfrm flipH="1">
              <a:off x="2342550" y="2567965"/>
              <a:ext cx="3964145" cy="1455821"/>
              <a:chOff x="3233388" y="140740"/>
              <a:chExt cx="3964145" cy="1455821"/>
            </a:xfrm>
          </p:grpSpPr>
          <p:sp>
            <p:nvSpPr>
              <p:cNvPr id="1618" name="Google Shape;1618;p5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9" name="Google Shape;1619;p5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0" name="Google Shape;1620;p5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1" name="Google Shape;1621;p5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2" name="Google Shape;1622;p5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3" name="Google Shape;1623;p5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4" name="Google Shape;1624;p5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5" name="Google Shape;1625;p5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6" name="Google Shape;1626;p5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7" name="Google Shape;1627;p5"/>
              <p:cNvSpPr/>
              <p:nvPr/>
            </p:nvSpPr>
            <p:spPr>
              <a:xfrm rot="10800000" flipH="1">
                <a:off x="5542101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8" name="Google Shape;1628;p5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9" name="Google Shape;1629;p5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1630;p5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1631;p5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2" name="Google Shape;1632;p5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3" name="Google Shape;1633;p5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4" name="Google Shape;1634;p5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5" name="Google Shape;1635;p5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6" name="Google Shape;1636;p5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7" name="Google Shape;1637;p5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8" name="Google Shape;1638;p5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9" name="Google Shape;1639;p5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0" name="Google Shape;1640;p5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1" name="Google Shape;1641;p5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2" name="Google Shape;1642;p5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3" name="Google Shape;1643;p5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44" name="Google Shape;1644;p5"/>
            <p:cNvSpPr/>
            <p:nvPr/>
          </p:nvSpPr>
          <p:spPr>
            <a:xfrm rot="10800000">
              <a:off x="5467181" y="2274087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5"/>
            <p:cNvSpPr/>
            <p:nvPr/>
          </p:nvSpPr>
          <p:spPr>
            <a:xfrm rot="10800000">
              <a:off x="1791338" y="2418078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5"/>
            <p:cNvSpPr/>
            <p:nvPr/>
          </p:nvSpPr>
          <p:spPr>
            <a:xfrm rot="10800000">
              <a:off x="4994538" y="1932740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5"/>
            <p:cNvSpPr/>
            <p:nvPr/>
          </p:nvSpPr>
          <p:spPr>
            <a:xfrm rot="10800000">
              <a:off x="2710372" y="2554680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"/>
            <p:cNvSpPr/>
            <p:nvPr/>
          </p:nvSpPr>
          <p:spPr>
            <a:xfrm rot="10800000">
              <a:off x="2984293" y="1435017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5"/>
            <p:cNvSpPr/>
            <p:nvPr/>
          </p:nvSpPr>
          <p:spPr>
            <a:xfrm rot="10800000">
              <a:off x="4625351" y="1874393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5"/>
            <p:cNvSpPr/>
            <p:nvPr/>
          </p:nvSpPr>
          <p:spPr>
            <a:xfrm rot="10800000">
              <a:off x="3812259" y="1429475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"/>
            <p:cNvSpPr/>
            <p:nvPr/>
          </p:nvSpPr>
          <p:spPr>
            <a:xfrm rot="10800000">
              <a:off x="3473571" y="24251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"/>
            <p:cNvSpPr/>
            <p:nvPr/>
          </p:nvSpPr>
          <p:spPr>
            <a:xfrm rot="10800000">
              <a:off x="3823198" y="1863430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"/>
            <p:cNvSpPr/>
            <p:nvPr/>
          </p:nvSpPr>
          <p:spPr>
            <a:xfrm rot="10800000">
              <a:off x="4626925" y="2295271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5"/>
            <p:cNvSpPr/>
            <p:nvPr/>
          </p:nvSpPr>
          <p:spPr>
            <a:xfrm rot="10800000">
              <a:off x="2405511" y="1257842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5"/>
            <p:cNvSpPr/>
            <p:nvPr/>
          </p:nvSpPr>
          <p:spPr>
            <a:xfrm rot="10800000">
              <a:off x="4282295" y="1952925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"/>
            <p:cNvSpPr/>
            <p:nvPr/>
          </p:nvSpPr>
          <p:spPr>
            <a:xfrm rot="10800000" flipH="1">
              <a:off x="2379646" y="1608191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5"/>
            <p:cNvSpPr/>
            <p:nvPr/>
          </p:nvSpPr>
          <p:spPr>
            <a:xfrm rot="10800000" flipH="1">
              <a:off x="2845296" y="2160906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5"/>
            <p:cNvSpPr/>
            <p:nvPr/>
          </p:nvSpPr>
          <p:spPr>
            <a:xfrm rot="10800000" flipH="1">
              <a:off x="1555075" y="1917799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"/>
            <p:cNvSpPr/>
            <p:nvPr/>
          </p:nvSpPr>
          <p:spPr>
            <a:xfrm rot="10800000" flipH="1">
              <a:off x="3472169" y="2013852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"/>
            <p:cNvSpPr/>
            <p:nvPr/>
          </p:nvSpPr>
          <p:spPr>
            <a:xfrm rot="10800000" flipH="1">
              <a:off x="2801524" y="1790938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5"/>
            <p:cNvSpPr/>
            <p:nvPr/>
          </p:nvSpPr>
          <p:spPr>
            <a:xfrm rot="10800000" flipH="1">
              <a:off x="2007089" y="1854122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5"/>
            <p:cNvSpPr/>
            <p:nvPr/>
          </p:nvSpPr>
          <p:spPr>
            <a:xfrm rot="10800000" flipH="1">
              <a:off x="2379655" y="22472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5"/>
            <p:cNvSpPr/>
            <p:nvPr/>
          </p:nvSpPr>
          <p:spPr>
            <a:xfrm rot="10800000" flipH="1">
              <a:off x="3188821" y="1835070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5"/>
            <p:cNvSpPr/>
            <p:nvPr/>
          </p:nvSpPr>
          <p:spPr>
            <a:xfrm rot="-5400000">
              <a:off x="6437893" y="3297974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5"/>
            <p:cNvSpPr/>
            <p:nvPr/>
          </p:nvSpPr>
          <p:spPr>
            <a:xfrm rot="-5400000">
              <a:off x="7426754" y="3563094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5"/>
            <p:cNvSpPr/>
            <p:nvPr/>
          </p:nvSpPr>
          <p:spPr>
            <a:xfrm rot="-5400000">
              <a:off x="6614851" y="4703634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5"/>
            <p:cNvSpPr/>
            <p:nvPr/>
          </p:nvSpPr>
          <p:spPr>
            <a:xfrm rot="-5400000">
              <a:off x="8881564" y="4140694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5"/>
            <p:cNvSpPr/>
            <p:nvPr/>
          </p:nvSpPr>
          <p:spPr>
            <a:xfrm rot="-5400000">
              <a:off x="7511314" y="4294041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5"/>
            <p:cNvSpPr/>
            <p:nvPr/>
          </p:nvSpPr>
          <p:spPr>
            <a:xfrm rot="-5400000">
              <a:off x="5855679" y="1873118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5"/>
            <p:cNvSpPr/>
            <p:nvPr/>
          </p:nvSpPr>
          <p:spPr>
            <a:xfrm rot="-5400000">
              <a:off x="6656524" y="2857254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5"/>
            <p:cNvSpPr/>
            <p:nvPr/>
          </p:nvSpPr>
          <p:spPr>
            <a:xfrm rot="-5400000">
              <a:off x="7274485" y="3966392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5"/>
            <p:cNvSpPr/>
            <p:nvPr/>
          </p:nvSpPr>
          <p:spPr>
            <a:xfrm rot="-5400000">
              <a:off x="8443762" y="3936907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5"/>
            <p:cNvSpPr/>
            <p:nvPr/>
          </p:nvSpPr>
          <p:spPr>
            <a:xfrm rot="-5400000">
              <a:off x="8670718" y="3590250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5"/>
            <p:cNvSpPr/>
            <p:nvPr/>
          </p:nvSpPr>
          <p:spPr>
            <a:xfrm rot="-5400000">
              <a:off x="6164267" y="2286673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5"/>
            <p:cNvSpPr/>
            <p:nvPr/>
          </p:nvSpPr>
          <p:spPr>
            <a:xfrm rot="-5400000">
              <a:off x="8716418" y="435483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5"/>
            <p:cNvSpPr/>
            <p:nvPr/>
          </p:nvSpPr>
          <p:spPr>
            <a:xfrm rot="-5400000">
              <a:off x="7458880" y="468461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5"/>
            <p:cNvSpPr/>
            <p:nvPr/>
          </p:nvSpPr>
          <p:spPr>
            <a:xfrm rot="-5400000">
              <a:off x="7046617" y="3062005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5"/>
            <p:cNvSpPr/>
            <p:nvPr/>
          </p:nvSpPr>
          <p:spPr>
            <a:xfrm rot="-5400000">
              <a:off x="7078796" y="4271886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5"/>
            <p:cNvSpPr/>
            <p:nvPr/>
          </p:nvSpPr>
          <p:spPr>
            <a:xfrm rot="-5400000">
              <a:off x="6943689" y="3518748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5"/>
            <p:cNvSpPr/>
            <p:nvPr/>
          </p:nvSpPr>
          <p:spPr>
            <a:xfrm rot="-5400000" flipH="1">
              <a:off x="6867546" y="1701954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5"/>
            <p:cNvSpPr/>
            <p:nvPr/>
          </p:nvSpPr>
          <p:spPr>
            <a:xfrm rot="-5400000" flipH="1">
              <a:off x="6728032" y="2081749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5"/>
            <p:cNvSpPr/>
            <p:nvPr/>
          </p:nvSpPr>
          <p:spPr>
            <a:xfrm rot="-5400000" flipH="1">
              <a:off x="6580720" y="2418065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5"/>
            <p:cNvSpPr/>
            <p:nvPr/>
          </p:nvSpPr>
          <p:spPr>
            <a:xfrm rot="-5400000" flipH="1">
              <a:off x="7106104" y="2037835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5"/>
            <p:cNvSpPr/>
            <p:nvPr/>
          </p:nvSpPr>
          <p:spPr>
            <a:xfrm rot="-5400000" flipH="1">
              <a:off x="5855819" y="2855693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5"/>
            <p:cNvSpPr/>
            <p:nvPr/>
          </p:nvSpPr>
          <p:spPr>
            <a:xfrm rot="-5400000" flipH="1">
              <a:off x="8557992" y="4224196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5"/>
            <p:cNvSpPr/>
            <p:nvPr/>
          </p:nvSpPr>
          <p:spPr>
            <a:xfrm rot="-5400000" flipH="1">
              <a:off x="7075119" y="2427755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5"/>
            <p:cNvSpPr/>
            <p:nvPr/>
          </p:nvSpPr>
          <p:spPr>
            <a:xfrm rot="-5400000" flipH="1">
              <a:off x="6923371" y="255804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5"/>
            <p:cNvSpPr/>
            <p:nvPr/>
          </p:nvSpPr>
          <p:spPr>
            <a:xfrm rot="-5400000" flipH="1">
              <a:off x="7452482" y="411755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5"/>
            <p:cNvSpPr/>
            <p:nvPr/>
          </p:nvSpPr>
          <p:spPr>
            <a:xfrm rot="-5400000">
              <a:off x="8807099" y="641429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5"/>
            <p:cNvSpPr/>
            <p:nvPr/>
          </p:nvSpPr>
          <p:spPr>
            <a:xfrm>
              <a:off x="2963692" y="4896893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5"/>
            <p:cNvSpPr/>
            <p:nvPr/>
          </p:nvSpPr>
          <p:spPr>
            <a:xfrm>
              <a:off x="471112" y="4574671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5"/>
            <p:cNvSpPr/>
            <p:nvPr/>
          </p:nvSpPr>
          <p:spPr>
            <a:xfrm>
              <a:off x="2753463" y="4668875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5"/>
            <p:cNvSpPr/>
            <p:nvPr/>
          </p:nvSpPr>
          <p:spPr>
            <a:xfrm>
              <a:off x="6655795" y="4840317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5"/>
            <p:cNvSpPr/>
            <p:nvPr/>
          </p:nvSpPr>
          <p:spPr>
            <a:xfrm>
              <a:off x="4825185" y="4561639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5"/>
            <p:cNvSpPr/>
            <p:nvPr/>
          </p:nvSpPr>
          <p:spPr>
            <a:xfrm>
              <a:off x="4222013" y="4852496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5"/>
            <p:cNvSpPr/>
            <p:nvPr/>
          </p:nvSpPr>
          <p:spPr>
            <a:xfrm>
              <a:off x="2394971" y="4710131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5"/>
            <p:cNvSpPr/>
            <p:nvPr/>
          </p:nvSpPr>
          <p:spPr>
            <a:xfrm>
              <a:off x="261895" y="4144797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5"/>
            <p:cNvSpPr/>
            <p:nvPr/>
          </p:nvSpPr>
          <p:spPr>
            <a:xfrm>
              <a:off x="1147839" y="4589456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5"/>
            <p:cNvSpPr/>
            <p:nvPr/>
          </p:nvSpPr>
          <p:spPr>
            <a:xfrm>
              <a:off x="1651262" y="4079205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5"/>
            <p:cNvSpPr/>
            <p:nvPr/>
          </p:nvSpPr>
          <p:spPr>
            <a:xfrm>
              <a:off x="5460560" y="4603603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5"/>
            <p:cNvSpPr/>
            <p:nvPr/>
          </p:nvSpPr>
          <p:spPr>
            <a:xfrm>
              <a:off x="1698183" y="481064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5"/>
            <p:cNvSpPr/>
            <p:nvPr/>
          </p:nvSpPr>
          <p:spPr>
            <a:xfrm>
              <a:off x="201799" y="4466009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5"/>
            <p:cNvSpPr/>
            <p:nvPr/>
          </p:nvSpPr>
          <p:spPr>
            <a:xfrm>
              <a:off x="3465751" y="4816833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5"/>
            <p:cNvSpPr/>
            <p:nvPr/>
          </p:nvSpPr>
          <p:spPr>
            <a:xfrm>
              <a:off x="2625602" y="5006428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5"/>
            <p:cNvSpPr/>
            <p:nvPr/>
          </p:nvSpPr>
          <p:spPr>
            <a:xfrm>
              <a:off x="2785939" y="4360921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5"/>
            <p:cNvSpPr/>
            <p:nvPr/>
          </p:nvSpPr>
          <p:spPr>
            <a:xfrm>
              <a:off x="189850" y="4847376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5"/>
            <p:cNvSpPr/>
            <p:nvPr/>
          </p:nvSpPr>
          <p:spPr>
            <a:xfrm flipH="1">
              <a:off x="2255392" y="3721275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5"/>
            <p:cNvSpPr/>
            <p:nvPr/>
          </p:nvSpPr>
          <p:spPr>
            <a:xfrm flipH="1">
              <a:off x="1929748" y="3759794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5"/>
            <p:cNvSpPr/>
            <p:nvPr/>
          </p:nvSpPr>
          <p:spPr>
            <a:xfrm flipH="1">
              <a:off x="3183433" y="4265621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5"/>
            <p:cNvSpPr/>
            <p:nvPr/>
          </p:nvSpPr>
          <p:spPr>
            <a:xfrm flipH="1">
              <a:off x="1435716" y="4350612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5"/>
            <p:cNvSpPr/>
            <p:nvPr/>
          </p:nvSpPr>
          <p:spPr>
            <a:xfrm flipH="1">
              <a:off x="1933866" y="4594998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5"/>
            <p:cNvSpPr/>
            <p:nvPr/>
          </p:nvSpPr>
          <p:spPr>
            <a:xfrm flipH="1">
              <a:off x="5826957" y="4975631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5"/>
            <p:cNvSpPr/>
            <p:nvPr/>
          </p:nvSpPr>
          <p:spPr>
            <a:xfrm flipH="1">
              <a:off x="5920051" y="4707077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5"/>
            <p:cNvSpPr/>
            <p:nvPr/>
          </p:nvSpPr>
          <p:spPr>
            <a:xfrm flipH="1">
              <a:off x="2402654" y="4088599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5"/>
            <p:cNvSpPr/>
            <p:nvPr/>
          </p:nvSpPr>
          <p:spPr>
            <a:xfrm flipH="1">
              <a:off x="2060344" y="4210513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5"/>
            <p:cNvSpPr/>
            <p:nvPr/>
          </p:nvSpPr>
          <p:spPr>
            <a:xfrm rot="10800000" flipH="1">
              <a:off x="4535130" y="4810639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5"/>
            <p:cNvSpPr/>
            <p:nvPr/>
          </p:nvSpPr>
          <p:spPr>
            <a:xfrm rot="10800000" flipH="1">
              <a:off x="7364662" y="4897030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5"/>
            <p:cNvSpPr/>
            <p:nvPr/>
          </p:nvSpPr>
          <p:spPr>
            <a:xfrm rot="10800000" flipH="1">
              <a:off x="3162438" y="4666650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5"/>
            <p:cNvSpPr/>
            <p:nvPr/>
          </p:nvSpPr>
          <p:spPr>
            <a:xfrm rot="10800000" flipH="1">
              <a:off x="7867920" y="4559015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5"/>
            <p:cNvSpPr/>
            <p:nvPr/>
          </p:nvSpPr>
          <p:spPr>
            <a:xfrm rot="10800000" flipH="1">
              <a:off x="3602098" y="4325302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5"/>
            <p:cNvSpPr/>
            <p:nvPr/>
          </p:nvSpPr>
          <p:spPr>
            <a:xfrm rot="10800000" flipH="1">
              <a:off x="5530138" y="4911830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5"/>
            <p:cNvSpPr/>
            <p:nvPr/>
          </p:nvSpPr>
          <p:spPr>
            <a:xfrm rot="10800000" flipH="1">
              <a:off x="8747946" y="4902554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5"/>
            <p:cNvSpPr/>
            <p:nvPr/>
          </p:nvSpPr>
          <p:spPr>
            <a:xfrm rot="10800000" flipH="1">
              <a:off x="3920145" y="4027480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5"/>
            <p:cNvSpPr/>
            <p:nvPr/>
          </p:nvSpPr>
          <p:spPr>
            <a:xfrm rot="10800000" flipH="1">
              <a:off x="7908601" y="4897013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5"/>
            <p:cNvSpPr/>
            <p:nvPr/>
          </p:nvSpPr>
          <p:spPr>
            <a:xfrm rot="10800000" flipH="1">
              <a:off x="8263362" y="4678160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5"/>
            <p:cNvSpPr/>
            <p:nvPr/>
          </p:nvSpPr>
          <p:spPr>
            <a:xfrm rot="10800000" flipH="1">
              <a:off x="5062260" y="501437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5"/>
            <p:cNvSpPr/>
            <p:nvPr/>
          </p:nvSpPr>
          <p:spPr>
            <a:xfrm rot="10800000" flipH="1">
              <a:off x="7008383" y="459511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5"/>
            <p:cNvSpPr/>
            <p:nvPr/>
          </p:nvSpPr>
          <p:spPr>
            <a:xfrm rot="10800000" flipH="1">
              <a:off x="6522899" y="501187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5"/>
            <p:cNvSpPr/>
            <p:nvPr/>
          </p:nvSpPr>
          <p:spPr>
            <a:xfrm rot="10800000" flipH="1">
              <a:off x="4825176" y="4255993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5"/>
            <p:cNvSpPr/>
            <p:nvPr/>
          </p:nvSpPr>
          <p:spPr>
            <a:xfrm rot="10800000" flipH="1">
              <a:off x="3801114" y="4644633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5"/>
            <p:cNvSpPr/>
            <p:nvPr/>
          </p:nvSpPr>
          <p:spPr>
            <a:xfrm rot="10800000" flipH="1">
              <a:off x="6242864" y="3650405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5"/>
            <p:cNvSpPr/>
            <p:nvPr/>
          </p:nvSpPr>
          <p:spPr>
            <a:xfrm rot="10800000" flipH="1">
              <a:off x="4355000" y="4345488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5"/>
            <p:cNvSpPr/>
            <p:nvPr/>
          </p:nvSpPr>
          <p:spPr>
            <a:xfrm rot="10800000">
              <a:off x="6131142" y="4380978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5"/>
            <p:cNvSpPr/>
            <p:nvPr/>
          </p:nvSpPr>
          <p:spPr>
            <a:xfrm rot="10800000">
              <a:off x="5824398" y="4244268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5"/>
            <p:cNvSpPr/>
            <p:nvPr/>
          </p:nvSpPr>
          <p:spPr>
            <a:xfrm rot="10800000">
              <a:off x="7867933" y="4140699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5"/>
            <p:cNvSpPr/>
            <p:nvPr/>
          </p:nvSpPr>
          <p:spPr>
            <a:xfrm rot="10800000">
              <a:off x="5175366" y="4406414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5"/>
            <p:cNvSpPr/>
            <p:nvPr/>
          </p:nvSpPr>
          <p:spPr>
            <a:xfrm rot="10800000">
              <a:off x="5788441" y="3887275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5"/>
            <p:cNvSpPr/>
            <p:nvPr/>
          </p:nvSpPr>
          <p:spPr>
            <a:xfrm rot="10800000">
              <a:off x="6627657" y="4246684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5"/>
            <p:cNvSpPr/>
            <p:nvPr/>
          </p:nvSpPr>
          <p:spPr>
            <a:xfrm rot="10800000">
              <a:off x="6243864" y="46454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5"/>
            <p:cNvSpPr/>
            <p:nvPr/>
          </p:nvSpPr>
          <p:spPr>
            <a:xfrm rot="10800000">
              <a:off x="6739829" y="3858824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5"/>
            <p:cNvSpPr/>
            <p:nvPr/>
          </p:nvSpPr>
          <p:spPr>
            <a:xfrm rot="10800000">
              <a:off x="5459569" y="4227633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5"/>
            <p:cNvSpPr/>
            <p:nvPr/>
          </p:nvSpPr>
          <p:spPr>
            <a:xfrm rot="10800000" flipH="1">
              <a:off x="1874423" y="1457649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5"/>
            <p:cNvSpPr/>
            <p:nvPr/>
          </p:nvSpPr>
          <p:spPr>
            <a:xfrm rot="-5400000">
              <a:off x="7273617" y="1644380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44" name="Google Shape;1744;p5"/>
            <p:cNvGrpSpPr/>
            <p:nvPr/>
          </p:nvGrpSpPr>
          <p:grpSpPr>
            <a:xfrm rot="5400000">
              <a:off x="6199788" y="1372590"/>
              <a:ext cx="3964145" cy="1455821"/>
              <a:chOff x="3233388" y="140740"/>
              <a:chExt cx="3964145" cy="1455821"/>
            </a:xfrm>
          </p:grpSpPr>
          <p:sp>
            <p:nvSpPr>
              <p:cNvPr id="1745" name="Google Shape;1745;p5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6" name="Google Shape;1746;p5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7" name="Google Shape;1747;p5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8" name="Google Shape;1748;p5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9" name="Google Shape;1749;p5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0" name="Google Shape;1750;p5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1" name="Google Shape;1751;p5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2" name="Google Shape;1752;p5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3" name="Google Shape;1753;p5"/>
              <p:cNvSpPr/>
              <p:nvPr/>
            </p:nvSpPr>
            <p:spPr>
              <a:xfrm rot="10800000" flipH="1">
                <a:off x="5239937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4" name="Google Shape;1754;p5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5" name="Google Shape;1755;p5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6" name="Google Shape;1756;p5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7" name="Google Shape;1757;p5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8" name="Google Shape;1758;p5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9" name="Google Shape;1759;p5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0" name="Google Shape;1760;p5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1" name="Google Shape;1761;p5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2" name="Google Shape;1762;p5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3" name="Google Shape;1763;p5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4" name="Google Shape;1764;p5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5" name="Google Shape;1765;p5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6" name="Google Shape;1766;p5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7" name="Google Shape;1767;p5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8" name="Google Shape;1768;p5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9" name="Google Shape;1769;p5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0" name="Google Shape;1770;p5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71" name="Google Shape;1771;p5"/>
            <p:cNvSpPr/>
            <p:nvPr/>
          </p:nvSpPr>
          <p:spPr>
            <a:xfrm rot="-5400000" flipH="1">
              <a:off x="6408804" y="1645169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5"/>
            <p:cNvSpPr/>
            <p:nvPr/>
          </p:nvSpPr>
          <p:spPr>
            <a:xfrm rot="10800000">
              <a:off x="4228830" y="1192853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5"/>
            <p:cNvSpPr/>
            <p:nvPr/>
          </p:nvSpPr>
          <p:spPr>
            <a:xfrm rot="10800000">
              <a:off x="5446704" y="146307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5"/>
            <p:cNvSpPr/>
            <p:nvPr/>
          </p:nvSpPr>
          <p:spPr>
            <a:xfrm rot="10800000">
              <a:off x="4326649" y="1429493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5"/>
            <p:cNvSpPr/>
            <p:nvPr/>
          </p:nvSpPr>
          <p:spPr>
            <a:xfrm rot="10800000">
              <a:off x="4009721" y="2218151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76" name="Google Shape;1776;p5"/>
            <p:cNvGrpSpPr/>
            <p:nvPr/>
          </p:nvGrpSpPr>
          <p:grpSpPr>
            <a:xfrm>
              <a:off x="234224" y="118425"/>
              <a:ext cx="3532446" cy="1609151"/>
              <a:chOff x="140599" y="118425"/>
              <a:chExt cx="3532446" cy="1609151"/>
            </a:xfrm>
          </p:grpSpPr>
          <p:sp>
            <p:nvSpPr>
              <p:cNvPr id="1777" name="Google Shape;1777;p5"/>
              <p:cNvSpPr/>
              <p:nvPr/>
            </p:nvSpPr>
            <p:spPr>
              <a:xfrm>
                <a:off x="703605" y="276605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8" name="Google Shape;1778;p5"/>
              <p:cNvSpPr/>
              <p:nvPr/>
            </p:nvSpPr>
            <p:spPr>
              <a:xfrm>
                <a:off x="438762" y="1265458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9" name="Google Shape;1779;p5"/>
              <p:cNvSpPr/>
              <p:nvPr/>
            </p:nvSpPr>
            <p:spPr>
              <a:xfrm>
                <a:off x="322613" y="11842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0" name="Google Shape;1780;p5"/>
              <p:cNvSpPr/>
              <p:nvPr/>
            </p:nvSpPr>
            <p:spPr>
              <a:xfrm>
                <a:off x="3632370" y="320667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1" name="Google Shape;1781;p5"/>
              <p:cNvSpPr/>
              <p:nvPr/>
            </p:nvSpPr>
            <p:spPr>
              <a:xfrm>
                <a:off x="568548" y="863464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2" name="Google Shape;1782;p5"/>
              <p:cNvSpPr/>
              <p:nvPr/>
            </p:nvSpPr>
            <p:spPr>
              <a:xfrm>
                <a:off x="1698613" y="226284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3" name="Google Shape;1783;p5"/>
              <p:cNvSpPr/>
              <p:nvPr/>
            </p:nvSpPr>
            <p:spPr>
              <a:xfrm>
                <a:off x="332845" y="700122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4" name="Google Shape;1784;p5"/>
              <p:cNvSpPr/>
              <p:nvPr/>
            </p:nvSpPr>
            <p:spPr>
              <a:xfrm>
                <a:off x="1722212" y="63453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5" name="Google Shape;1785;p5"/>
              <p:cNvSpPr/>
              <p:nvPr/>
            </p:nvSpPr>
            <p:spPr>
              <a:xfrm>
                <a:off x="1230735" y="13101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6" name="Google Shape;1786;p5"/>
              <p:cNvSpPr/>
              <p:nvPr/>
            </p:nvSpPr>
            <p:spPr>
              <a:xfrm>
                <a:off x="600808" y="156907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7" name="Google Shape;1787;p5"/>
              <p:cNvSpPr/>
              <p:nvPr/>
            </p:nvSpPr>
            <p:spPr>
              <a:xfrm>
                <a:off x="140599" y="1048834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8" name="Google Shape;1788;p5"/>
              <p:cNvSpPr/>
              <p:nvPr/>
            </p:nvSpPr>
            <p:spPr>
              <a:xfrm>
                <a:off x="927051" y="523633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9" name="Google Shape;1789;p5"/>
              <p:cNvSpPr/>
              <p:nvPr/>
            </p:nvSpPr>
            <p:spPr>
              <a:xfrm>
                <a:off x="194752" y="45597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0" name="Google Shape;1790;p5"/>
              <p:cNvSpPr/>
              <p:nvPr/>
            </p:nvSpPr>
            <p:spPr>
              <a:xfrm>
                <a:off x="2856889" y="916246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1" name="Google Shape;1791;p5"/>
              <p:cNvSpPr/>
              <p:nvPr/>
            </p:nvSpPr>
            <p:spPr>
              <a:xfrm>
                <a:off x="300425" y="16832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2" name="Google Shape;1792;p5"/>
              <p:cNvSpPr/>
              <p:nvPr/>
            </p:nvSpPr>
            <p:spPr>
              <a:xfrm flipH="1">
                <a:off x="2326342" y="276600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3" name="Google Shape;1793;p5"/>
              <p:cNvSpPr/>
              <p:nvPr/>
            </p:nvSpPr>
            <p:spPr>
              <a:xfrm flipH="1">
                <a:off x="2000698" y="315119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4" name="Google Shape;1794;p5"/>
              <p:cNvSpPr/>
              <p:nvPr/>
            </p:nvSpPr>
            <p:spPr>
              <a:xfrm flipH="1">
                <a:off x="3254383" y="82094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5" name="Google Shape;1795;p5"/>
              <p:cNvSpPr/>
              <p:nvPr/>
            </p:nvSpPr>
            <p:spPr>
              <a:xfrm flipH="1">
                <a:off x="1343841" y="73169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6" name="Google Shape;1796;p5"/>
              <p:cNvSpPr/>
              <p:nvPr/>
            </p:nvSpPr>
            <p:spPr>
              <a:xfrm flipH="1">
                <a:off x="2803532" y="455981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7" name="Google Shape;1797;p5"/>
              <p:cNvSpPr/>
              <p:nvPr/>
            </p:nvSpPr>
            <p:spPr>
              <a:xfrm flipH="1">
                <a:off x="2896626" y="187427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8" name="Google Shape;1798;p5"/>
              <p:cNvSpPr/>
              <p:nvPr/>
            </p:nvSpPr>
            <p:spPr>
              <a:xfrm flipH="1">
                <a:off x="2473604" y="64392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9" name="Google Shape;1799;p5"/>
              <p:cNvSpPr/>
              <p:nvPr/>
            </p:nvSpPr>
            <p:spPr>
              <a:xfrm flipH="1">
                <a:off x="2131294" y="76583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0" name="Google Shape;1800;p5"/>
              <p:cNvSpPr/>
              <p:nvPr/>
            </p:nvSpPr>
            <p:spPr>
              <a:xfrm flipH="1">
                <a:off x="2004816" y="1150323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1" name="Google Shape;1801;p5"/>
              <p:cNvSpPr/>
              <p:nvPr/>
            </p:nvSpPr>
            <p:spPr>
              <a:xfrm>
                <a:off x="1218789" y="1144781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2" name="Google Shape;1802;p5"/>
              <p:cNvSpPr/>
              <p:nvPr/>
            </p:nvSpPr>
            <p:spPr>
              <a:xfrm>
                <a:off x="2465921" y="1265456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03" name="Google Shape;1803;p5"/>
            <p:cNvSpPr/>
            <p:nvPr/>
          </p:nvSpPr>
          <p:spPr>
            <a:xfrm rot="10800000">
              <a:off x="3465760" y="1210623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04" name="Google Shape;1804;p5"/>
            <p:cNvGrpSpPr/>
            <p:nvPr/>
          </p:nvGrpSpPr>
          <p:grpSpPr>
            <a:xfrm>
              <a:off x="3327013" y="140740"/>
              <a:ext cx="3964145" cy="1455821"/>
              <a:chOff x="3233388" y="140740"/>
              <a:chExt cx="3964145" cy="1455821"/>
            </a:xfrm>
          </p:grpSpPr>
          <p:sp>
            <p:nvSpPr>
              <p:cNvPr id="1805" name="Google Shape;1805;p5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6" name="Google Shape;1806;p5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7" name="Google Shape;1807;p5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8" name="Google Shape;1808;p5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9" name="Google Shape;1809;p5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0" name="Google Shape;1810;p5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1" name="Google Shape;1811;p5"/>
              <p:cNvSpPr/>
              <p:nvPr/>
            </p:nvSpPr>
            <p:spPr>
              <a:xfrm rot="10800000" flipH="1">
                <a:off x="5239937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2" name="Google Shape;1812;p5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3" name="Google Shape;1813;p5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4" name="Google Shape;1814;p5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5" name="Google Shape;1815;p5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6" name="Google Shape;1816;p5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7" name="Google Shape;1817;p5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8" name="Google Shape;1818;p5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9" name="Google Shape;1819;p5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0" name="Google Shape;1820;p5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1" name="Google Shape;1821;p5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2" name="Google Shape;1822;p5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3" name="Google Shape;1823;p5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4" name="Google Shape;1824;p5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5" name="Google Shape;1825;p5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6" name="Google Shape;1826;p5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7" name="Google Shape;1827;p5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8" name="Google Shape;1828;p5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9" name="Google Shape;1829;p5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0" name="Google Shape;1830;p5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31" name="Google Shape;1831;p5"/>
          <p:cNvGrpSpPr/>
          <p:nvPr/>
        </p:nvGrpSpPr>
        <p:grpSpPr>
          <a:xfrm>
            <a:off x="-638622" y="-25066"/>
            <a:ext cx="9717645" cy="5234084"/>
            <a:chOff x="-638622" y="-25066"/>
            <a:chExt cx="9717645" cy="5234084"/>
          </a:xfrm>
        </p:grpSpPr>
        <p:grpSp>
          <p:nvGrpSpPr>
            <p:cNvPr id="1832" name="Google Shape;1832;p5"/>
            <p:cNvGrpSpPr/>
            <p:nvPr/>
          </p:nvGrpSpPr>
          <p:grpSpPr>
            <a:xfrm>
              <a:off x="-638622" y="-25066"/>
              <a:ext cx="2416744" cy="2763025"/>
              <a:chOff x="-638622" y="-25066"/>
              <a:chExt cx="2416744" cy="2763025"/>
            </a:xfrm>
          </p:grpSpPr>
          <p:grpSp>
            <p:nvGrpSpPr>
              <p:cNvPr id="1833" name="Google Shape;1833;p5"/>
              <p:cNvGrpSpPr/>
              <p:nvPr/>
            </p:nvGrpSpPr>
            <p:grpSpPr>
              <a:xfrm rot="395" flipH="1">
                <a:off x="-638622" y="1082911"/>
                <a:ext cx="1351857" cy="1654970"/>
                <a:chOff x="146217" y="2712579"/>
                <a:chExt cx="1552966" cy="1960401"/>
              </a:xfrm>
            </p:grpSpPr>
            <p:grpSp>
              <p:nvGrpSpPr>
                <p:cNvPr id="1834" name="Google Shape;1834;p5"/>
                <p:cNvGrpSpPr/>
                <p:nvPr/>
              </p:nvGrpSpPr>
              <p:grpSpPr>
                <a:xfrm>
                  <a:off x="146217" y="2712579"/>
                  <a:ext cx="1134008" cy="607901"/>
                  <a:chOff x="5206900" y="826150"/>
                  <a:chExt cx="599275" cy="321250"/>
                </a:xfrm>
              </p:grpSpPr>
              <p:sp>
                <p:nvSpPr>
                  <p:cNvPr id="1835" name="Google Shape;1835;p5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36" name="Google Shape;1836;p5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37" name="Google Shape;1837;p5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38" name="Google Shape;1838;p5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39" name="Google Shape;1839;p5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40" name="Google Shape;1840;p5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41" name="Google Shape;1841;p5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42" name="Google Shape;1842;p5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43" name="Google Shape;1843;p5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44" name="Google Shape;1844;p5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45" name="Google Shape;1845;p5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46" name="Google Shape;1846;p5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47" name="Google Shape;1847;p5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48" name="Google Shape;1848;p5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849" name="Google Shape;1849;p5"/>
                <p:cNvGrpSpPr/>
                <p:nvPr/>
              </p:nvGrpSpPr>
              <p:grpSpPr>
                <a:xfrm rot="-9256633">
                  <a:off x="489429" y="3110262"/>
                  <a:ext cx="1134020" cy="607908"/>
                  <a:chOff x="5206900" y="826150"/>
                  <a:chExt cx="599275" cy="321250"/>
                </a:xfrm>
              </p:grpSpPr>
              <p:sp>
                <p:nvSpPr>
                  <p:cNvPr id="1850" name="Google Shape;1850;p5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51" name="Google Shape;1851;p5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52" name="Google Shape;1852;p5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53" name="Google Shape;1853;p5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54" name="Google Shape;1854;p5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55" name="Google Shape;1855;p5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56" name="Google Shape;1856;p5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57" name="Google Shape;1857;p5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58" name="Google Shape;1858;p5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59" name="Google Shape;1859;p5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60" name="Google Shape;1860;p5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61" name="Google Shape;1861;p5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62" name="Google Shape;1862;p5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63" name="Google Shape;1863;p5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864" name="Google Shape;1864;p5"/>
                <p:cNvGrpSpPr/>
                <p:nvPr/>
              </p:nvGrpSpPr>
              <p:grpSpPr>
                <a:xfrm rot="7120513" flipH="1">
                  <a:off x="538618" y="3725726"/>
                  <a:ext cx="1133997" cy="607895"/>
                  <a:chOff x="5206900" y="826150"/>
                  <a:chExt cx="599275" cy="321250"/>
                </a:xfrm>
              </p:grpSpPr>
              <p:sp>
                <p:nvSpPr>
                  <p:cNvPr id="1865" name="Google Shape;1865;p5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66" name="Google Shape;1866;p5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67" name="Google Shape;1867;p5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68" name="Google Shape;1868;p5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69" name="Google Shape;1869;p5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0" name="Google Shape;1870;p5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1" name="Google Shape;1871;p5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2" name="Google Shape;1872;p5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3" name="Google Shape;1873;p5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4" name="Google Shape;1874;p5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5" name="Google Shape;1875;p5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6" name="Google Shape;1876;p5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7" name="Google Shape;1877;p5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8" name="Google Shape;1878;p5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879" name="Google Shape;1879;p5"/>
              <p:cNvGrpSpPr/>
              <p:nvPr/>
            </p:nvGrpSpPr>
            <p:grpSpPr>
              <a:xfrm rot="-4586846" flipH="1">
                <a:off x="139310" y="-1605"/>
                <a:ext cx="1351919" cy="1654924"/>
                <a:chOff x="146217" y="2712579"/>
                <a:chExt cx="1552966" cy="1960401"/>
              </a:xfrm>
            </p:grpSpPr>
            <p:grpSp>
              <p:nvGrpSpPr>
                <p:cNvPr id="1880" name="Google Shape;1880;p5"/>
                <p:cNvGrpSpPr/>
                <p:nvPr/>
              </p:nvGrpSpPr>
              <p:grpSpPr>
                <a:xfrm>
                  <a:off x="146217" y="2712579"/>
                  <a:ext cx="1134008" cy="607901"/>
                  <a:chOff x="5206900" y="826150"/>
                  <a:chExt cx="599275" cy="321250"/>
                </a:xfrm>
              </p:grpSpPr>
              <p:sp>
                <p:nvSpPr>
                  <p:cNvPr id="1881" name="Google Shape;1881;p5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2" name="Google Shape;1882;p5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3" name="Google Shape;1883;p5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4" name="Google Shape;1884;p5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5" name="Google Shape;1885;p5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6" name="Google Shape;1886;p5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7" name="Google Shape;1887;p5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8" name="Google Shape;1888;p5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9" name="Google Shape;1889;p5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90" name="Google Shape;1890;p5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91" name="Google Shape;1891;p5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92" name="Google Shape;1892;p5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93" name="Google Shape;1893;p5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94" name="Google Shape;1894;p5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895" name="Google Shape;1895;p5"/>
                <p:cNvGrpSpPr/>
                <p:nvPr/>
              </p:nvGrpSpPr>
              <p:grpSpPr>
                <a:xfrm rot="-9256633">
                  <a:off x="489429" y="3110262"/>
                  <a:ext cx="1134020" cy="607908"/>
                  <a:chOff x="5206900" y="826150"/>
                  <a:chExt cx="599275" cy="321250"/>
                </a:xfrm>
              </p:grpSpPr>
              <p:sp>
                <p:nvSpPr>
                  <p:cNvPr id="1896" name="Google Shape;1896;p5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97" name="Google Shape;1897;p5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98" name="Google Shape;1898;p5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99" name="Google Shape;1899;p5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00" name="Google Shape;1900;p5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01" name="Google Shape;1901;p5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02" name="Google Shape;1902;p5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03" name="Google Shape;1903;p5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04" name="Google Shape;1904;p5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05" name="Google Shape;1905;p5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06" name="Google Shape;1906;p5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07" name="Google Shape;1907;p5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08" name="Google Shape;1908;p5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09" name="Google Shape;1909;p5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910" name="Google Shape;1910;p5"/>
                <p:cNvGrpSpPr/>
                <p:nvPr/>
              </p:nvGrpSpPr>
              <p:grpSpPr>
                <a:xfrm rot="7120513" flipH="1">
                  <a:off x="538618" y="3725726"/>
                  <a:ext cx="1133997" cy="607895"/>
                  <a:chOff x="5206900" y="826150"/>
                  <a:chExt cx="599275" cy="321250"/>
                </a:xfrm>
              </p:grpSpPr>
              <p:sp>
                <p:nvSpPr>
                  <p:cNvPr id="1911" name="Google Shape;1911;p5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2" name="Google Shape;1912;p5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3" name="Google Shape;1913;p5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4" name="Google Shape;1914;p5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5" name="Google Shape;1915;p5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6" name="Google Shape;1916;p5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7" name="Google Shape;1917;p5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8" name="Google Shape;1918;p5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9" name="Google Shape;1919;p5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0" name="Google Shape;1920;p5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1" name="Google Shape;1921;p5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2" name="Google Shape;1922;p5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3" name="Google Shape;1923;p5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4" name="Google Shape;1924;p5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925" name="Google Shape;1925;p5"/>
              <p:cNvGrpSpPr/>
              <p:nvPr/>
            </p:nvGrpSpPr>
            <p:grpSpPr>
              <a:xfrm rot="-4003042">
                <a:off x="554452" y="263880"/>
                <a:ext cx="697844" cy="714460"/>
                <a:chOff x="1146109" y="401894"/>
                <a:chExt cx="268792" cy="275226"/>
              </a:xfrm>
            </p:grpSpPr>
            <p:sp>
              <p:nvSpPr>
                <p:cNvPr id="1926" name="Google Shape;1926;p5"/>
                <p:cNvSpPr/>
                <p:nvPr/>
              </p:nvSpPr>
              <p:spPr>
                <a:xfrm>
                  <a:off x="1332382" y="496087"/>
                  <a:ext cx="82520" cy="844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5" h="2850" extrusionOk="0">
                      <a:moveTo>
                        <a:pt x="80" y="1409"/>
                      </a:moveTo>
                      <a:cubicBezTo>
                        <a:pt x="32" y="1457"/>
                        <a:pt x="0" y="1521"/>
                        <a:pt x="0" y="1601"/>
                      </a:cubicBezTo>
                      <a:cubicBezTo>
                        <a:pt x="16" y="1681"/>
                        <a:pt x="64" y="1745"/>
                        <a:pt x="128" y="1809"/>
                      </a:cubicBezTo>
                      <a:lnTo>
                        <a:pt x="1040" y="2705"/>
                      </a:lnTo>
                      <a:cubicBezTo>
                        <a:pt x="1088" y="2769"/>
                        <a:pt x="1168" y="2817"/>
                        <a:pt x="1248" y="2849"/>
                      </a:cubicBezTo>
                      <a:cubicBezTo>
                        <a:pt x="1360" y="2849"/>
                        <a:pt x="1472" y="2817"/>
                        <a:pt x="1552" y="2753"/>
                      </a:cubicBezTo>
                      <a:cubicBezTo>
                        <a:pt x="2048" y="2385"/>
                        <a:pt x="2320" y="1809"/>
                        <a:pt x="2560" y="1249"/>
                      </a:cubicBezTo>
                      <a:cubicBezTo>
                        <a:pt x="2672" y="993"/>
                        <a:pt x="2784" y="689"/>
                        <a:pt x="2640" y="449"/>
                      </a:cubicBezTo>
                      <a:cubicBezTo>
                        <a:pt x="2400" y="49"/>
                        <a:pt x="1520" y="1"/>
                        <a:pt x="1136" y="161"/>
                      </a:cubicBezTo>
                      <a:cubicBezTo>
                        <a:pt x="704" y="369"/>
                        <a:pt x="336" y="1025"/>
                        <a:pt x="80" y="1409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7" name="Google Shape;1927;p5"/>
                <p:cNvSpPr/>
                <p:nvPr/>
              </p:nvSpPr>
              <p:spPr>
                <a:xfrm>
                  <a:off x="1241304" y="608348"/>
                  <a:ext cx="84416" cy="687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49" h="2321" extrusionOk="0">
                      <a:moveTo>
                        <a:pt x="561" y="1521"/>
                      </a:moveTo>
                      <a:cubicBezTo>
                        <a:pt x="833" y="1969"/>
                        <a:pt x="1345" y="2177"/>
                        <a:pt x="1841" y="2273"/>
                      </a:cubicBezTo>
                      <a:cubicBezTo>
                        <a:pt x="2033" y="2321"/>
                        <a:pt x="2225" y="2321"/>
                        <a:pt x="2401" y="2241"/>
                      </a:cubicBezTo>
                      <a:cubicBezTo>
                        <a:pt x="2545" y="2129"/>
                        <a:pt x="2641" y="2001"/>
                        <a:pt x="2689" y="1841"/>
                      </a:cubicBezTo>
                      <a:cubicBezTo>
                        <a:pt x="2769" y="1585"/>
                        <a:pt x="2817" y="1329"/>
                        <a:pt x="2833" y="1073"/>
                      </a:cubicBezTo>
                      <a:cubicBezTo>
                        <a:pt x="2849" y="865"/>
                        <a:pt x="2801" y="641"/>
                        <a:pt x="2689" y="449"/>
                      </a:cubicBezTo>
                      <a:cubicBezTo>
                        <a:pt x="2497" y="177"/>
                        <a:pt x="2177" y="17"/>
                        <a:pt x="1841" y="17"/>
                      </a:cubicBezTo>
                      <a:cubicBezTo>
                        <a:pt x="1041" y="1"/>
                        <a:pt x="1" y="609"/>
                        <a:pt x="561" y="152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928" name="Google Shape;1928;p5"/>
                <p:cNvGrpSpPr/>
                <p:nvPr/>
              </p:nvGrpSpPr>
              <p:grpSpPr>
                <a:xfrm>
                  <a:off x="1146109" y="401894"/>
                  <a:ext cx="171173" cy="146520"/>
                  <a:chOff x="1146109" y="401894"/>
                  <a:chExt cx="171173" cy="146520"/>
                </a:xfrm>
              </p:grpSpPr>
              <p:sp>
                <p:nvSpPr>
                  <p:cNvPr id="1929" name="Google Shape;1929;p5"/>
                  <p:cNvSpPr/>
                  <p:nvPr/>
                </p:nvSpPr>
                <p:spPr>
                  <a:xfrm>
                    <a:off x="1146109" y="401894"/>
                    <a:ext cx="171173" cy="1465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77" h="4945" extrusionOk="0">
                        <a:moveTo>
                          <a:pt x="512" y="2352"/>
                        </a:moveTo>
                        <a:cubicBezTo>
                          <a:pt x="976" y="3104"/>
                          <a:pt x="1536" y="3792"/>
                          <a:pt x="2160" y="4400"/>
                        </a:cubicBezTo>
                        <a:cubicBezTo>
                          <a:pt x="2320" y="4576"/>
                          <a:pt x="2512" y="4704"/>
                          <a:pt x="2736" y="4800"/>
                        </a:cubicBezTo>
                        <a:cubicBezTo>
                          <a:pt x="3152" y="4944"/>
                          <a:pt x="3616" y="4752"/>
                          <a:pt x="4032" y="4560"/>
                        </a:cubicBezTo>
                        <a:lnTo>
                          <a:pt x="5008" y="4096"/>
                        </a:lnTo>
                        <a:cubicBezTo>
                          <a:pt x="5185" y="4016"/>
                          <a:pt x="5345" y="3920"/>
                          <a:pt x="5473" y="3792"/>
                        </a:cubicBezTo>
                        <a:cubicBezTo>
                          <a:pt x="5729" y="3536"/>
                          <a:pt x="5761" y="3136"/>
                          <a:pt x="5761" y="2784"/>
                        </a:cubicBezTo>
                        <a:cubicBezTo>
                          <a:pt x="5777" y="2288"/>
                          <a:pt x="5777" y="1728"/>
                          <a:pt x="5457" y="1360"/>
                        </a:cubicBezTo>
                        <a:cubicBezTo>
                          <a:pt x="5249" y="1136"/>
                          <a:pt x="4992" y="976"/>
                          <a:pt x="4704" y="880"/>
                        </a:cubicBezTo>
                        <a:cubicBezTo>
                          <a:pt x="3680" y="416"/>
                          <a:pt x="2528" y="0"/>
                          <a:pt x="1408" y="432"/>
                        </a:cubicBezTo>
                        <a:cubicBezTo>
                          <a:pt x="592" y="752"/>
                          <a:pt x="0" y="1520"/>
                          <a:pt x="512" y="2352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1930" name="Google Shape;1930;p5"/>
                  <p:cNvGrpSpPr/>
                  <p:nvPr/>
                </p:nvGrpSpPr>
                <p:grpSpPr>
                  <a:xfrm>
                    <a:off x="1167199" y="418649"/>
                    <a:ext cx="111953" cy="108115"/>
                    <a:chOff x="1167199" y="418649"/>
                    <a:chExt cx="111953" cy="108115"/>
                  </a:xfrm>
                </p:grpSpPr>
                <p:sp>
                  <p:nvSpPr>
                    <p:cNvPr id="1931" name="Google Shape;1931;p5"/>
                    <p:cNvSpPr/>
                    <p:nvPr/>
                  </p:nvSpPr>
                  <p:spPr>
                    <a:xfrm rot="10526915">
                      <a:off x="1169905" y="421851"/>
                      <a:ext cx="83539" cy="7152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777" h="4945" extrusionOk="0">
                          <a:moveTo>
                            <a:pt x="512" y="2352"/>
                          </a:moveTo>
                          <a:cubicBezTo>
                            <a:pt x="976" y="3104"/>
                            <a:pt x="1536" y="3792"/>
                            <a:pt x="2160" y="4400"/>
                          </a:cubicBezTo>
                          <a:cubicBezTo>
                            <a:pt x="2320" y="4576"/>
                            <a:pt x="2512" y="4704"/>
                            <a:pt x="2736" y="4800"/>
                          </a:cubicBezTo>
                          <a:cubicBezTo>
                            <a:pt x="3152" y="4944"/>
                            <a:pt x="3616" y="4752"/>
                            <a:pt x="4032" y="4560"/>
                          </a:cubicBezTo>
                          <a:lnTo>
                            <a:pt x="5008" y="4096"/>
                          </a:lnTo>
                          <a:cubicBezTo>
                            <a:pt x="5185" y="4016"/>
                            <a:pt x="5345" y="3920"/>
                            <a:pt x="5473" y="3792"/>
                          </a:cubicBezTo>
                          <a:cubicBezTo>
                            <a:pt x="5729" y="3536"/>
                            <a:pt x="5761" y="3136"/>
                            <a:pt x="5761" y="2784"/>
                          </a:cubicBezTo>
                          <a:cubicBezTo>
                            <a:pt x="5777" y="2288"/>
                            <a:pt x="5777" y="1728"/>
                            <a:pt x="5457" y="1360"/>
                          </a:cubicBezTo>
                          <a:cubicBezTo>
                            <a:pt x="5249" y="1136"/>
                            <a:pt x="4992" y="976"/>
                            <a:pt x="4704" y="880"/>
                          </a:cubicBezTo>
                          <a:cubicBezTo>
                            <a:pt x="3680" y="416"/>
                            <a:pt x="2528" y="0"/>
                            <a:pt x="1408" y="432"/>
                          </a:cubicBezTo>
                          <a:cubicBezTo>
                            <a:pt x="592" y="752"/>
                            <a:pt x="0" y="1520"/>
                            <a:pt x="512" y="2352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32" name="Google Shape;1932;p5"/>
                    <p:cNvSpPr/>
                    <p:nvPr/>
                  </p:nvSpPr>
                  <p:spPr>
                    <a:xfrm rot="6620808">
                      <a:off x="1179769" y="452836"/>
                      <a:ext cx="63818" cy="6531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85" h="2850" extrusionOk="0">
                          <a:moveTo>
                            <a:pt x="80" y="1409"/>
                          </a:moveTo>
                          <a:cubicBezTo>
                            <a:pt x="32" y="1457"/>
                            <a:pt x="0" y="1521"/>
                            <a:pt x="0" y="1601"/>
                          </a:cubicBezTo>
                          <a:cubicBezTo>
                            <a:pt x="16" y="1681"/>
                            <a:pt x="64" y="1745"/>
                            <a:pt x="128" y="1809"/>
                          </a:cubicBezTo>
                          <a:lnTo>
                            <a:pt x="1040" y="2705"/>
                          </a:lnTo>
                          <a:cubicBezTo>
                            <a:pt x="1088" y="2769"/>
                            <a:pt x="1168" y="2817"/>
                            <a:pt x="1248" y="2849"/>
                          </a:cubicBezTo>
                          <a:cubicBezTo>
                            <a:pt x="1360" y="2849"/>
                            <a:pt x="1472" y="2817"/>
                            <a:pt x="1552" y="2753"/>
                          </a:cubicBezTo>
                          <a:cubicBezTo>
                            <a:pt x="2048" y="2385"/>
                            <a:pt x="2320" y="1809"/>
                            <a:pt x="2560" y="1249"/>
                          </a:cubicBezTo>
                          <a:cubicBezTo>
                            <a:pt x="2672" y="993"/>
                            <a:pt x="2784" y="689"/>
                            <a:pt x="2640" y="449"/>
                          </a:cubicBezTo>
                          <a:cubicBezTo>
                            <a:pt x="2400" y="49"/>
                            <a:pt x="1520" y="1"/>
                            <a:pt x="1136" y="161"/>
                          </a:cubicBezTo>
                          <a:cubicBezTo>
                            <a:pt x="704" y="369"/>
                            <a:pt x="336" y="1025"/>
                            <a:pt x="80" y="1409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33" name="Google Shape;1933;p5"/>
                    <p:cNvSpPr/>
                    <p:nvPr/>
                  </p:nvSpPr>
                  <p:spPr>
                    <a:xfrm rot="1447158">
                      <a:off x="1204983" y="439347"/>
                      <a:ext cx="66059" cy="538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849" h="2321" extrusionOk="0">
                          <a:moveTo>
                            <a:pt x="561" y="1521"/>
                          </a:moveTo>
                          <a:cubicBezTo>
                            <a:pt x="833" y="1969"/>
                            <a:pt x="1345" y="2177"/>
                            <a:pt x="1841" y="2273"/>
                          </a:cubicBezTo>
                          <a:cubicBezTo>
                            <a:pt x="2033" y="2321"/>
                            <a:pt x="2225" y="2321"/>
                            <a:pt x="2401" y="2241"/>
                          </a:cubicBezTo>
                          <a:cubicBezTo>
                            <a:pt x="2545" y="2129"/>
                            <a:pt x="2641" y="2001"/>
                            <a:pt x="2689" y="1841"/>
                          </a:cubicBezTo>
                          <a:cubicBezTo>
                            <a:pt x="2769" y="1585"/>
                            <a:pt x="2817" y="1329"/>
                            <a:pt x="2833" y="1073"/>
                          </a:cubicBezTo>
                          <a:cubicBezTo>
                            <a:pt x="2849" y="865"/>
                            <a:pt x="2801" y="641"/>
                            <a:pt x="2689" y="449"/>
                          </a:cubicBezTo>
                          <a:cubicBezTo>
                            <a:pt x="2497" y="177"/>
                            <a:pt x="2177" y="17"/>
                            <a:pt x="1841" y="17"/>
                          </a:cubicBezTo>
                          <a:cubicBezTo>
                            <a:pt x="1041" y="1"/>
                            <a:pt x="1" y="609"/>
                            <a:pt x="561" y="1521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</p:grpSp>
        </p:grpSp>
        <p:grpSp>
          <p:nvGrpSpPr>
            <p:cNvPr id="1934" name="Google Shape;1934;p5"/>
            <p:cNvGrpSpPr/>
            <p:nvPr/>
          </p:nvGrpSpPr>
          <p:grpSpPr>
            <a:xfrm>
              <a:off x="7153317" y="3507171"/>
              <a:ext cx="1925706" cy="1701846"/>
              <a:chOff x="7153317" y="3507171"/>
              <a:chExt cx="1925706" cy="1701846"/>
            </a:xfrm>
          </p:grpSpPr>
          <p:grpSp>
            <p:nvGrpSpPr>
              <p:cNvPr id="1935" name="Google Shape;1935;p5"/>
              <p:cNvGrpSpPr/>
              <p:nvPr/>
            </p:nvGrpSpPr>
            <p:grpSpPr>
              <a:xfrm rot="4586846">
                <a:off x="7440210" y="3530632"/>
                <a:ext cx="1351919" cy="1654924"/>
                <a:chOff x="146217" y="2712579"/>
                <a:chExt cx="1552966" cy="1960401"/>
              </a:xfrm>
            </p:grpSpPr>
            <p:grpSp>
              <p:nvGrpSpPr>
                <p:cNvPr id="1936" name="Google Shape;1936;p5"/>
                <p:cNvGrpSpPr/>
                <p:nvPr/>
              </p:nvGrpSpPr>
              <p:grpSpPr>
                <a:xfrm>
                  <a:off x="146217" y="2712579"/>
                  <a:ext cx="1134008" cy="607901"/>
                  <a:chOff x="5206900" y="826150"/>
                  <a:chExt cx="599275" cy="321250"/>
                </a:xfrm>
              </p:grpSpPr>
              <p:sp>
                <p:nvSpPr>
                  <p:cNvPr id="1937" name="Google Shape;1937;p5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38" name="Google Shape;1938;p5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39" name="Google Shape;1939;p5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40" name="Google Shape;1940;p5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41" name="Google Shape;1941;p5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42" name="Google Shape;1942;p5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43" name="Google Shape;1943;p5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44" name="Google Shape;1944;p5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45" name="Google Shape;1945;p5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46" name="Google Shape;1946;p5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47" name="Google Shape;1947;p5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48" name="Google Shape;1948;p5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49" name="Google Shape;1949;p5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50" name="Google Shape;1950;p5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951" name="Google Shape;1951;p5"/>
                <p:cNvGrpSpPr/>
                <p:nvPr/>
              </p:nvGrpSpPr>
              <p:grpSpPr>
                <a:xfrm rot="-9256633">
                  <a:off x="489429" y="3110262"/>
                  <a:ext cx="1134020" cy="607908"/>
                  <a:chOff x="5206900" y="826150"/>
                  <a:chExt cx="599275" cy="321250"/>
                </a:xfrm>
              </p:grpSpPr>
              <p:sp>
                <p:nvSpPr>
                  <p:cNvPr id="1952" name="Google Shape;1952;p5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53" name="Google Shape;1953;p5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54" name="Google Shape;1954;p5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55" name="Google Shape;1955;p5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56" name="Google Shape;1956;p5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57" name="Google Shape;1957;p5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58" name="Google Shape;1958;p5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59" name="Google Shape;1959;p5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60" name="Google Shape;1960;p5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61" name="Google Shape;1961;p5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62" name="Google Shape;1962;p5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63" name="Google Shape;1963;p5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64" name="Google Shape;1964;p5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65" name="Google Shape;1965;p5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966" name="Google Shape;1966;p5"/>
                <p:cNvGrpSpPr/>
                <p:nvPr/>
              </p:nvGrpSpPr>
              <p:grpSpPr>
                <a:xfrm rot="7120513" flipH="1">
                  <a:off x="538618" y="3725726"/>
                  <a:ext cx="1133997" cy="607895"/>
                  <a:chOff x="5206900" y="826150"/>
                  <a:chExt cx="599275" cy="321250"/>
                </a:xfrm>
              </p:grpSpPr>
              <p:sp>
                <p:nvSpPr>
                  <p:cNvPr id="1967" name="Google Shape;1967;p5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68" name="Google Shape;1968;p5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69" name="Google Shape;1969;p5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70" name="Google Shape;1970;p5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71" name="Google Shape;1971;p5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72" name="Google Shape;1972;p5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73" name="Google Shape;1973;p5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74" name="Google Shape;1974;p5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75" name="Google Shape;1975;p5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76" name="Google Shape;1976;p5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77" name="Google Shape;1977;p5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78" name="Google Shape;1978;p5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79" name="Google Shape;1979;p5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80" name="Google Shape;1980;p5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981" name="Google Shape;1981;p5"/>
              <p:cNvGrpSpPr/>
              <p:nvPr/>
            </p:nvGrpSpPr>
            <p:grpSpPr>
              <a:xfrm rot="1105138" flipH="1">
                <a:off x="8201561" y="4082231"/>
                <a:ext cx="780693" cy="739102"/>
                <a:chOff x="394839" y="946426"/>
                <a:chExt cx="688446" cy="651769"/>
              </a:xfrm>
            </p:grpSpPr>
            <p:sp>
              <p:nvSpPr>
                <p:cNvPr id="1982" name="Google Shape;1982;p5"/>
                <p:cNvSpPr/>
                <p:nvPr/>
              </p:nvSpPr>
              <p:spPr>
                <a:xfrm rot="4195360">
                  <a:off x="669575" y="976299"/>
                  <a:ext cx="339800" cy="3949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86" h="9747" extrusionOk="0">
                      <a:moveTo>
                        <a:pt x="1982" y="1"/>
                      </a:moveTo>
                      <a:cubicBezTo>
                        <a:pt x="1953" y="1"/>
                        <a:pt x="1937" y="1"/>
                        <a:pt x="1937" y="1"/>
                      </a:cubicBezTo>
                      <a:cubicBezTo>
                        <a:pt x="1937" y="1"/>
                        <a:pt x="1" y="2546"/>
                        <a:pt x="2257" y="6834"/>
                      </a:cubicBezTo>
                      <a:cubicBezTo>
                        <a:pt x="3041" y="8322"/>
                        <a:pt x="4193" y="9362"/>
                        <a:pt x="5281" y="9746"/>
                      </a:cubicBezTo>
                      <a:lnTo>
                        <a:pt x="8098" y="8274"/>
                      </a:lnTo>
                      <a:cubicBezTo>
                        <a:pt x="8386" y="7154"/>
                        <a:pt x="8178" y="5602"/>
                        <a:pt x="7394" y="4130"/>
                      </a:cubicBezTo>
                      <a:cubicBezTo>
                        <a:pt x="5294" y="139"/>
                        <a:pt x="2377" y="1"/>
                        <a:pt x="1982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3" name="Google Shape;1983;p5"/>
                <p:cNvSpPr/>
                <p:nvPr/>
              </p:nvSpPr>
              <p:spPr>
                <a:xfrm rot="4195360">
                  <a:off x="862651" y="1016730"/>
                  <a:ext cx="167307" cy="1394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29" h="3441" extrusionOk="0">
                      <a:moveTo>
                        <a:pt x="4128" y="1360"/>
                      </a:moveTo>
                      <a:cubicBezTo>
                        <a:pt x="2432" y="0"/>
                        <a:pt x="928" y="64"/>
                        <a:pt x="928" y="64"/>
                      </a:cubicBezTo>
                      <a:cubicBezTo>
                        <a:pt x="928" y="64"/>
                        <a:pt x="0" y="1280"/>
                        <a:pt x="176" y="344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4" name="Google Shape;1984;p5"/>
                <p:cNvSpPr/>
                <p:nvPr/>
              </p:nvSpPr>
              <p:spPr>
                <a:xfrm rot="4195360">
                  <a:off x="496918" y="1021137"/>
                  <a:ext cx="168644" cy="3352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2" h="8274" extrusionOk="0">
                      <a:moveTo>
                        <a:pt x="4161" y="2481"/>
                      </a:moveTo>
                      <a:cubicBezTo>
                        <a:pt x="2577" y="4193"/>
                        <a:pt x="4081" y="8001"/>
                        <a:pt x="4081" y="8001"/>
                      </a:cubicBezTo>
                      <a:lnTo>
                        <a:pt x="3553" y="8273"/>
                      </a:lnTo>
                      <a:cubicBezTo>
                        <a:pt x="1" y="3201"/>
                        <a:pt x="1697" y="401"/>
                        <a:pt x="1985" y="1"/>
                      </a:cubicBezTo>
                      <a:cubicBezTo>
                        <a:pt x="2497" y="993"/>
                        <a:pt x="3233" y="1841"/>
                        <a:pt x="4161" y="248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5" name="Google Shape;1985;p5"/>
                <p:cNvSpPr/>
                <p:nvPr/>
              </p:nvSpPr>
              <p:spPr>
                <a:xfrm rot="4195360">
                  <a:off x="714242" y="1314914"/>
                  <a:ext cx="240567" cy="2535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37" h="6258" extrusionOk="0">
                      <a:moveTo>
                        <a:pt x="5937" y="5985"/>
                      </a:moveTo>
                      <a:lnTo>
                        <a:pt x="5425" y="6257"/>
                      </a:lnTo>
                      <a:cubicBezTo>
                        <a:pt x="5425" y="6257"/>
                        <a:pt x="3121" y="2865"/>
                        <a:pt x="817" y="3217"/>
                      </a:cubicBezTo>
                      <a:cubicBezTo>
                        <a:pt x="817" y="2097"/>
                        <a:pt x="529" y="993"/>
                        <a:pt x="1" y="17"/>
                      </a:cubicBezTo>
                      <a:cubicBezTo>
                        <a:pt x="481" y="1"/>
                        <a:pt x="3761" y="177"/>
                        <a:pt x="5937" y="598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6" name="Google Shape;1986;p5"/>
                <p:cNvSpPr/>
                <p:nvPr/>
              </p:nvSpPr>
              <p:spPr>
                <a:xfrm rot="4195360">
                  <a:off x="615895" y="1279876"/>
                  <a:ext cx="179625" cy="1154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33" h="2850" extrusionOk="0">
                      <a:moveTo>
                        <a:pt x="0" y="2161"/>
                      </a:moveTo>
                      <a:lnTo>
                        <a:pt x="4081" y="1"/>
                      </a:lnTo>
                      <a:lnTo>
                        <a:pt x="4433" y="689"/>
                      </a:lnTo>
                      <a:lnTo>
                        <a:pt x="352" y="284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7" name="Google Shape;1987;p5"/>
                <p:cNvSpPr/>
                <p:nvPr/>
              </p:nvSpPr>
              <p:spPr>
                <a:xfrm rot="4195360">
                  <a:off x="800184" y="1100885"/>
                  <a:ext cx="125814" cy="125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5" h="3105" extrusionOk="0">
                      <a:moveTo>
                        <a:pt x="1968" y="241"/>
                      </a:moveTo>
                      <a:cubicBezTo>
                        <a:pt x="2704" y="465"/>
                        <a:pt x="3104" y="1233"/>
                        <a:pt x="2880" y="1969"/>
                      </a:cubicBezTo>
                      <a:cubicBezTo>
                        <a:pt x="2656" y="2705"/>
                        <a:pt x="1872" y="3105"/>
                        <a:pt x="1152" y="2881"/>
                      </a:cubicBezTo>
                      <a:cubicBezTo>
                        <a:pt x="416" y="2657"/>
                        <a:pt x="0" y="1873"/>
                        <a:pt x="240" y="1153"/>
                      </a:cubicBezTo>
                      <a:cubicBezTo>
                        <a:pt x="464" y="417"/>
                        <a:pt x="1232" y="1"/>
                        <a:pt x="1968" y="24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8" name="Google Shape;1988;p5"/>
                <p:cNvSpPr/>
                <p:nvPr/>
              </p:nvSpPr>
              <p:spPr>
                <a:xfrm rot="4195360">
                  <a:off x="813927" y="1121269"/>
                  <a:ext cx="95343" cy="882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3" h="2177" extrusionOk="0">
                      <a:moveTo>
                        <a:pt x="1968" y="625"/>
                      </a:moveTo>
                      <a:cubicBezTo>
                        <a:pt x="2352" y="1345"/>
                        <a:pt x="1664" y="2177"/>
                        <a:pt x="896" y="1937"/>
                      </a:cubicBezTo>
                      <a:cubicBezTo>
                        <a:pt x="112" y="1681"/>
                        <a:pt x="0" y="625"/>
                        <a:pt x="736" y="241"/>
                      </a:cubicBezTo>
                      <a:cubicBezTo>
                        <a:pt x="1184" y="1"/>
                        <a:pt x="1728" y="177"/>
                        <a:pt x="1968" y="62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9" name="Google Shape;1989;p5"/>
                <p:cNvSpPr/>
                <p:nvPr/>
              </p:nvSpPr>
              <p:spPr>
                <a:xfrm rot="4195360">
                  <a:off x="551059" y="1320445"/>
                  <a:ext cx="173141" cy="1945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3" h="4801" extrusionOk="0">
                      <a:moveTo>
                        <a:pt x="128" y="960"/>
                      </a:moveTo>
                      <a:cubicBezTo>
                        <a:pt x="0" y="1728"/>
                        <a:pt x="128" y="2512"/>
                        <a:pt x="528" y="3200"/>
                      </a:cubicBezTo>
                      <a:cubicBezTo>
                        <a:pt x="1217" y="4528"/>
                        <a:pt x="3329" y="4800"/>
                        <a:pt x="3329" y="4800"/>
                      </a:cubicBezTo>
                      <a:cubicBezTo>
                        <a:pt x="3329" y="4800"/>
                        <a:pt x="4273" y="2928"/>
                        <a:pt x="3585" y="1600"/>
                      </a:cubicBezTo>
                      <a:cubicBezTo>
                        <a:pt x="3169" y="816"/>
                        <a:pt x="2561" y="240"/>
                        <a:pt x="1953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0" name="Google Shape;1990;p5"/>
                <p:cNvSpPr/>
                <p:nvPr/>
              </p:nvSpPr>
              <p:spPr>
                <a:xfrm rot="4195360">
                  <a:off x="611855" y="1384276"/>
                  <a:ext cx="52554" cy="554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7" h="1369" extrusionOk="0">
                      <a:moveTo>
                        <a:pt x="460" y="0"/>
                      </a:moveTo>
                      <a:cubicBezTo>
                        <a:pt x="400" y="0"/>
                        <a:pt x="342" y="13"/>
                        <a:pt x="289" y="40"/>
                      </a:cubicBezTo>
                      <a:cubicBezTo>
                        <a:pt x="49" y="168"/>
                        <a:pt x="1" y="568"/>
                        <a:pt x="209" y="936"/>
                      </a:cubicBezTo>
                      <a:cubicBezTo>
                        <a:pt x="401" y="1304"/>
                        <a:pt x="1009" y="1368"/>
                        <a:pt x="1009" y="1368"/>
                      </a:cubicBezTo>
                      <a:cubicBezTo>
                        <a:pt x="1009" y="1368"/>
                        <a:pt x="1297" y="840"/>
                        <a:pt x="1089" y="472"/>
                      </a:cubicBezTo>
                      <a:cubicBezTo>
                        <a:pt x="937" y="181"/>
                        <a:pt x="685" y="0"/>
                        <a:pt x="460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1991" name="Google Shape;1991;p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92" name="Google Shape;1992;p5"/>
          <p:cNvSpPr txBox="1">
            <a:spLocks noGrp="1"/>
          </p:cNvSpPr>
          <p:nvPr>
            <p:ph type="body" idx="1"/>
          </p:nvPr>
        </p:nvSpPr>
        <p:spPr>
          <a:xfrm>
            <a:off x="1888225" y="3255251"/>
            <a:ext cx="2093400" cy="8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93" name="Google Shape;1993;p5"/>
          <p:cNvSpPr txBox="1">
            <a:spLocks noGrp="1"/>
          </p:cNvSpPr>
          <p:nvPr>
            <p:ph type="body" idx="2"/>
          </p:nvPr>
        </p:nvSpPr>
        <p:spPr>
          <a:xfrm>
            <a:off x="5162525" y="3255251"/>
            <a:ext cx="2093400" cy="8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94" name="Google Shape;1994;p5"/>
          <p:cNvSpPr txBox="1">
            <a:spLocks noGrp="1"/>
          </p:cNvSpPr>
          <p:nvPr>
            <p:ph type="subTitle" idx="3"/>
          </p:nvPr>
        </p:nvSpPr>
        <p:spPr>
          <a:xfrm>
            <a:off x="1888075" y="2874425"/>
            <a:ext cx="2093400" cy="30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Big Shoulders Text"/>
              <a:buNone/>
              <a:defRPr sz="2000">
                <a:solidFill>
                  <a:schemeClr val="accent2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9pPr>
          </a:lstStyle>
          <a:p>
            <a:endParaRPr/>
          </a:p>
        </p:txBody>
      </p:sp>
      <p:sp>
        <p:nvSpPr>
          <p:cNvPr id="1995" name="Google Shape;1995;p5"/>
          <p:cNvSpPr txBox="1">
            <a:spLocks noGrp="1"/>
          </p:cNvSpPr>
          <p:nvPr>
            <p:ph type="subTitle" idx="4"/>
          </p:nvPr>
        </p:nvSpPr>
        <p:spPr>
          <a:xfrm>
            <a:off x="5162525" y="2874425"/>
            <a:ext cx="2093400" cy="30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Big Shoulders Text"/>
              <a:buNone/>
              <a:defRPr sz="2000">
                <a:solidFill>
                  <a:schemeClr val="accent2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1" name="Google Shape;2491;p7"/>
          <p:cNvGrpSpPr/>
          <p:nvPr/>
        </p:nvGrpSpPr>
        <p:grpSpPr>
          <a:xfrm>
            <a:off x="176625" y="110350"/>
            <a:ext cx="8790774" cy="4922811"/>
            <a:chOff x="131600" y="118425"/>
            <a:chExt cx="8790774" cy="4922811"/>
          </a:xfrm>
        </p:grpSpPr>
        <p:sp>
          <p:nvSpPr>
            <p:cNvPr id="2492" name="Google Shape;2492;p7"/>
            <p:cNvSpPr/>
            <p:nvPr/>
          </p:nvSpPr>
          <p:spPr>
            <a:xfrm rot="5400000">
              <a:off x="856680" y="1032994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93" name="Google Shape;2493;p7"/>
            <p:cNvGrpSpPr/>
            <p:nvPr/>
          </p:nvGrpSpPr>
          <p:grpSpPr>
            <a:xfrm>
              <a:off x="131600" y="1884558"/>
              <a:ext cx="2122449" cy="3112715"/>
              <a:chOff x="131600" y="1884558"/>
              <a:chExt cx="2122449" cy="3112715"/>
            </a:xfrm>
          </p:grpSpPr>
          <p:sp>
            <p:nvSpPr>
              <p:cNvPr id="2494" name="Google Shape;2494;p7"/>
              <p:cNvSpPr/>
              <p:nvPr/>
            </p:nvSpPr>
            <p:spPr>
              <a:xfrm rot="5400000" flipH="1">
                <a:off x="1356823" y="353957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5" name="Google Shape;2495;p7"/>
              <p:cNvSpPr/>
              <p:nvPr/>
            </p:nvSpPr>
            <p:spPr>
              <a:xfrm rot="5400000" flipH="1">
                <a:off x="368247" y="3804694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6" name="Google Shape;2496;p7"/>
              <p:cNvSpPr/>
              <p:nvPr/>
            </p:nvSpPr>
            <p:spPr>
              <a:xfrm rot="5400000" flipH="1">
                <a:off x="1212834" y="4945234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7" name="Google Shape;2497;p7"/>
              <p:cNvSpPr/>
              <p:nvPr/>
            </p:nvSpPr>
            <p:spPr>
              <a:xfrm rot="5400000" flipH="1">
                <a:off x="1889810" y="3456082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8" name="Google Shape;2498;p7"/>
              <p:cNvSpPr/>
              <p:nvPr/>
            </p:nvSpPr>
            <p:spPr>
              <a:xfrm rot="5400000" flipH="1">
                <a:off x="871337" y="4472741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9" name="Google Shape;2499;p7"/>
              <p:cNvSpPr/>
              <p:nvPr/>
            </p:nvSpPr>
            <p:spPr>
              <a:xfrm rot="5400000" flipH="1">
                <a:off x="1458022" y="2595443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0" name="Google Shape;2500;p7"/>
              <p:cNvSpPr/>
              <p:nvPr/>
            </p:nvSpPr>
            <p:spPr>
              <a:xfrm rot="5400000" flipH="1">
                <a:off x="373906" y="24622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1" name="Google Shape;2501;p7"/>
              <p:cNvSpPr/>
              <p:nvPr/>
            </p:nvSpPr>
            <p:spPr>
              <a:xfrm rot="5400000" flipH="1">
                <a:off x="573665" y="4207992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2" name="Google Shape;2502;p7"/>
              <p:cNvSpPr/>
              <p:nvPr/>
            </p:nvSpPr>
            <p:spPr>
              <a:xfrm rot="5400000" flipH="1">
                <a:off x="368214" y="3290320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3" name="Google Shape;2503;p7"/>
              <p:cNvSpPr/>
              <p:nvPr/>
            </p:nvSpPr>
            <p:spPr>
              <a:xfrm rot="5400000" flipH="1">
                <a:off x="149520" y="2943663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4" name="Google Shape;2504;p7"/>
              <p:cNvSpPr/>
              <p:nvPr/>
            </p:nvSpPr>
            <p:spPr>
              <a:xfrm rot="5400000" flipH="1">
                <a:off x="1558343" y="306837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5" name="Google Shape;2505;p7"/>
              <p:cNvSpPr/>
              <p:nvPr/>
            </p:nvSpPr>
            <p:spPr>
              <a:xfrm rot="5400000" flipH="1">
                <a:off x="130236" y="3708247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6" name="Google Shape;2506;p7"/>
              <p:cNvSpPr/>
              <p:nvPr/>
            </p:nvSpPr>
            <p:spPr>
              <a:xfrm rot="5400000" flipH="1">
                <a:off x="400364" y="4926212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7" name="Google Shape;2507;p7"/>
              <p:cNvSpPr/>
              <p:nvPr/>
            </p:nvSpPr>
            <p:spPr>
              <a:xfrm rot="5400000" flipH="1">
                <a:off x="799823" y="3303605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8" name="Google Shape;2508;p7"/>
              <p:cNvSpPr/>
              <p:nvPr/>
            </p:nvSpPr>
            <p:spPr>
              <a:xfrm rot="5400000" flipH="1">
                <a:off x="1234010" y="4104986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9" name="Google Shape;2509;p7"/>
              <p:cNvSpPr/>
              <p:nvPr/>
            </p:nvSpPr>
            <p:spPr>
              <a:xfrm rot="5400000" flipH="1">
                <a:off x="379148" y="2080743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0" name="Google Shape;2510;p7"/>
              <p:cNvSpPr/>
              <p:nvPr/>
            </p:nvSpPr>
            <p:spPr>
              <a:xfrm rot="5400000" flipH="1">
                <a:off x="891672" y="3760348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1" name="Google Shape;2511;p7"/>
              <p:cNvSpPr/>
              <p:nvPr/>
            </p:nvSpPr>
            <p:spPr>
              <a:xfrm rot="5400000">
                <a:off x="927170" y="1943554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2" name="Google Shape;2512;p7"/>
              <p:cNvSpPr/>
              <p:nvPr/>
            </p:nvSpPr>
            <p:spPr>
              <a:xfrm rot="5400000">
                <a:off x="1099652" y="2323349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3" name="Google Shape;2513;p7"/>
              <p:cNvSpPr/>
              <p:nvPr/>
            </p:nvSpPr>
            <p:spPr>
              <a:xfrm rot="5400000">
                <a:off x="952606" y="295021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4" name="Google Shape;2514;p7"/>
              <p:cNvSpPr/>
              <p:nvPr/>
            </p:nvSpPr>
            <p:spPr>
              <a:xfrm rot="5400000">
                <a:off x="729827" y="227943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5" name="Google Shape;2515;p7"/>
              <p:cNvSpPr/>
              <p:nvPr/>
            </p:nvSpPr>
            <p:spPr>
              <a:xfrm rot="5400000">
                <a:off x="1976994" y="3097293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6" name="Google Shape;2516;p7"/>
              <p:cNvSpPr/>
              <p:nvPr/>
            </p:nvSpPr>
            <p:spPr>
              <a:xfrm rot="5400000">
                <a:off x="1439631" y="1886769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7" name="Google Shape;2517;p7"/>
              <p:cNvSpPr/>
              <p:nvPr/>
            </p:nvSpPr>
            <p:spPr>
              <a:xfrm rot="5400000">
                <a:off x="2225601" y="353958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8" name="Google Shape;2518;p7"/>
              <p:cNvSpPr/>
              <p:nvPr/>
            </p:nvSpPr>
            <p:spPr>
              <a:xfrm rot="5400000">
                <a:off x="771336" y="2669355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19" name="Google Shape;2519;p7"/>
            <p:cNvGrpSpPr/>
            <p:nvPr/>
          </p:nvGrpSpPr>
          <p:grpSpPr>
            <a:xfrm flipH="1">
              <a:off x="2342550" y="2567965"/>
              <a:ext cx="3964145" cy="1455821"/>
              <a:chOff x="3233388" y="140740"/>
              <a:chExt cx="3964145" cy="1455821"/>
            </a:xfrm>
          </p:grpSpPr>
          <p:sp>
            <p:nvSpPr>
              <p:cNvPr id="2520" name="Google Shape;2520;p7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1" name="Google Shape;2521;p7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2" name="Google Shape;2522;p7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3" name="Google Shape;2523;p7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4" name="Google Shape;2524;p7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5" name="Google Shape;2525;p7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6" name="Google Shape;2526;p7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7" name="Google Shape;2527;p7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8" name="Google Shape;2528;p7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9" name="Google Shape;2529;p7"/>
              <p:cNvSpPr/>
              <p:nvPr/>
            </p:nvSpPr>
            <p:spPr>
              <a:xfrm rot="10800000" flipH="1">
                <a:off x="5542101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0" name="Google Shape;2530;p7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1" name="Google Shape;2531;p7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2" name="Google Shape;2532;p7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3" name="Google Shape;2533;p7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4" name="Google Shape;2534;p7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5" name="Google Shape;2535;p7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6" name="Google Shape;2536;p7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7" name="Google Shape;2537;p7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8" name="Google Shape;2538;p7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9" name="Google Shape;2539;p7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0" name="Google Shape;2540;p7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1" name="Google Shape;2541;p7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2" name="Google Shape;2542;p7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3" name="Google Shape;2543;p7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4" name="Google Shape;2544;p7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5" name="Google Shape;2545;p7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46" name="Google Shape;2546;p7"/>
            <p:cNvSpPr/>
            <p:nvPr/>
          </p:nvSpPr>
          <p:spPr>
            <a:xfrm rot="10800000">
              <a:off x="5467181" y="2274087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7"/>
            <p:cNvSpPr/>
            <p:nvPr/>
          </p:nvSpPr>
          <p:spPr>
            <a:xfrm rot="10800000">
              <a:off x="1791338" y="2418078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7"/>
            <p:cNvSpPr/>
            <p:nvPr/>
          </p:nvSpPr>
          <p:spPr>
            <a:xfrm rot="10800000">
              <a:off x="4994538" y="1932740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7"/>
            <p:cNvSpPr/>
            <p:nvPr/>
          </p:nvSpPr>
          <p:spPr>
            <a:xfrm rot="10800000">
              <a:off x="2710372" y="2554680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7"/>
            <p:cNvSpPr/>
            <p:nvPr/>
          </p:nvSpPr>
          <p:spPr>
            <a:xfrm rot="10800000">
              <a:off x="2984293" y="1435017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7"/>
            <p:cNvSpPr/>
            <p:nvPr/>
          </p:nvSpPr>
          <p:spPr>
            <a:xfrm rot="10800000">
              <a:off x="4625351" y="1874393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7"/>
            <p:cNvSpPr/>
            <p:nvPr/>
          </p:nvSpPr>
          <p:spPr>
            <a:xfrm rot="10800000">
              <a:off x="3812259" y="1429475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7"/>
            <p:cNvSpPr/>
            <p:nvPr/>
          </p:nvSpPr>
          <p:spPr>
            <a:xfrm rot="10800000">
              <a:off x="3473571" y="24251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7"/>
            <p:cNvSpPr/>
            <p:nvPr/>
          </p:nvSpPr>
          <p:spPr>
            <a:xfrm rot="10800000">
              <a:off x="3823198" y="1863430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7"/>
            <p:cNvSpPr/>
            <p:nvPr/>
          </p:nvSpPr>
          <p:spPr>
            <a:xfrm rot="10800000">
              <a:off x="4626925" y="2295271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7"/>
            <p:cNvSpPr/>
            <p:nvPr/>
          </p:nvSpPr>
          <p:spPr>
            <a:xfrm rot="10800000">
              <a:off x="2405511" y="1257842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7"/>
            <p:cNvSpPr/>
            <p:nvPr/>
          </p:nvSpPr>
          <p:spPr>
            <a:xfrm rot="10800000">
              <a:off x="4282295" y="1952925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7"/>
            <p:cNvSpPr/>
            <p:nvPr/>
          </p:nvSpPr>
          <p:spPr>
            <a:xfrm rot="10800000" flipH="1">
              <a:off x="2379646" y="1608191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7"/>
            <p:cNvSpPr/>
            <p:nvPr/>
          </p:nvSpPr>
          <p:spPr>
            <a:xfrm rot="10800000" flipH="1">
              <a:off x="2845296" y="2160906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7"/>
            <p:cNvSpPr/>
            <p:nvPr/>
          </p:nvSpPr>
          <p:spPr>
            <a:xfrm rot="10800000" flipH="1">
              <a:off x="1555075" y="1917799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7"/>
            <p:cNvSpPr/>
            <p:nvPr/>
          </p:nvSpPr>
          <p:spPr>
            <a:xfrm rot="10800000" flipH="1">
              <a:off x="3472169" y="2013852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7"/>
            <p:cNvSpPr/>
            <p:nvPr/>
          </p:nvSpPr>
          <p:spPr>
            <a:xfrm rot="10800000" flipH="1">
              <a:off x="2801524" y="1790938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7"/>
            <p:cNvSpPr/>
            <p:nvPr/>
          </p:nvSpPr>
          <p:spPr>
            <a:xfrm rot="10800000" flipH="1">
              <a:off x="2007089" y="1854122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7"/>
            <p:cNvSpPr/>
            <p:nvPr/>
          </p:nvSpPr>
          <p:spPr>
            <a:xfrm rot="10800000" flipH="1">
              <a:off x="2379655" y="22472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7"/>
            <p:cNvSpPr/>
            <p:nvPr/>
          </p:nvSpPr>
          <p:spPr>
            <a:xfrm rot="10800000" flipH="1">
              <a:off x="3188821" y="1835070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7"/>
            <p:cNvSpPr/>
            <p:nvPr/>
          </p:nvSpPr>
          <p:spPr>
            <a:xfrm rot="-5400000">
              <a:off x="6437893" y="3297974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7"/>
            <p:cNvSpPr/>
            <p:nvPr/>
          </p:nvSpPr>
          <p:spPr>
            <a:xfrm rot="-5400000">
              <a:off x="7426754" y="3563094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7"/>
            <p:cNvSpPr/>
            <p:nvPr/>
          </p:nvSpPr>
          <p:spPr>
            <a:xfrm rot="-5400000">
              <a:off x="6614851" y="4703634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7"/>
            <p:cNvSpPr/>
            <p:nvPr/>
          </p:nvSpPr>
          <p:spPr>
            <a:xfrm rot="-5400000">
              <a:off x="8881564" y="4140694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7"/>
            <p:cNvSpPr/>
            <p:nvPr/>
          </p:nvSpPr>
          <p:spPr>
            <a:xfrm rot="-5400000">
              <a:off x="7511314" y="4294041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7"/>
            <p:cNvSpPr/>
            <p:nvPr/>
          </p:nvSpPr>
          <p:spPr>
            <a:xfrm rot="-5400000">
              <a:off x="5855679" y="1873118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7"/>
            <p:cNvSpPr/>
            <p:nvPr/>
          </p:nvSpPr>
          <p:spPr>
            <a:xfrm rot="-5400000">
              <a:off x="6656524" y="2857254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7"/>
            <p:cNvSpPr/>
            <p:nvPr/>
          </p:nvSpPr>
          <p:spPr>
            <a:xfrm rot="-5400000">
              <a:off x="7274485" y="3966392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7"/>
            <p:cNvSpPr/>
            <p:nvPr/>
          </p:nvSpPr>
          <p:spPr>
            <a:xfrm rot="-5400000">
              <a:off x="8443762" y="3936907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7"/>
            <p:cNvSpPr/>
            <p:nvPr/>
          </p:nvSpPr>
          <p:spPr>
            <a:xfrm rot="-5400000">
              <a:off x="8670718" y="3590250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7"/>
            <p:cNvSpPr/>
            <p:nvPr/>
          </p:nvSpPr>
          <p:spPr>
            <a:xfrm rot="-5400000">
              <a:off x="6164267" y="2286673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7"/>
            <p:cNvSpPr/>
            <p:nvPr/>
          </p:nvSpPr>
          <p:spPr>
            <a:xfrm rot="-5400000">
              <a:off x="8716418" y="435483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7"/>
            <p:cNvSpPr/>
            <p:nvPr/>
          </p:nvSpPr>
          <p:spPr>
            <a:xfrm rot="-5400000">
              <a:off x="7458880" y="468461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7"/>
            <p:cNvSpPr/>
            <p:nvPr/>
          </p:nvSpPr>
          <p:spPr>
            <a:xfrm rot="-5400000">
              <a:off x="7046617" y="3062005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7"/>
            <p:cNvSpPr/>
            <p:nvPr/>
          </p:nvSpPr>
          <p:spPr>
            <a:xfrm rot="-5400000">
              <a:off x="7078796" y="4271886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7"/>
            <p:cNvSpPr/>
            <p:nvPr/>
          </p:nvSpPr>
          <p:spPr>
            <a:xfrm rot="-5400000">
              <a:off x="6943689" y="3518748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7"/>
            <p:cNvSpPr/>
            <p:nvPr/>
          </p:nvSpPr>
          <p:spPr>
            <a:xfrm rot="-5400000" flipH="1">
              <a:off x="6867546" y="1701954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7"/>
            <p:cNvSpPr/>
            <p:nvPr/>
          </p:nvSpPr>
          <p:spPr>
            <a:xfrm rot="-5400000" flipH="1">
              <a:off x="6728032" y="2081749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7"/>
            <p:cNvSpPr/>
            <p:nvPr/>
          </p:nvSpPr>
          <p:spPr>
            <a:xfrm rot="-5400000" flipH="1">
              <a:off x="6580720" y="2418065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7"/>
            <p:cNvSpPr/>
            <p:nvPr/>
          </p:nvSpPr>
          <p:spPr>
            <a:xfrm rot="-5400000" flipH="1">
              <a:off x="7106104" y="2037835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7"/>
            <p:cNvSpPr/>
            <p:nvPr/>
          </p:nvSpPr>
          <p:spPr>
            <a:xfrm rot="-5400000" flipH="1">
              <a:off x="5855819" y="2855693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7"/>
            <p:cNvSpPr/>
            <p:nvPr/>
          </p:nvSpPr>
          <p:spPr>
            <a:xfrm rot="-5400000" flipH="1">
              <a:off x="8557992" y="4224196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7"/>
            <p:cNvSpPr/>
            <p:nvPr/>
          </p:nvSpPr>
          <p:spPr>
            <a:xfrm rot="-5400000" flipH="1">
              <a:off x="7075119" y="2427755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7"/>
            <p:cNvSpPr/>
            <p:nvPr/>
          </p:nvSpPr>
          <p:spPr>
            <a:xfrm rot="-5400000" flipH="1">
              <a:off x="6923371" y="255804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7"/>
            <p:cNvSpPr/>
            <p:nvPr/>
          </p:nvSpPr>
          <p:spPr>
            <a:xfrm rot="-5400000" flipH="1">
              <a:off x="7452482" y="411755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7"/>
            <p:cNvSpPr/>
            <p:nvPr/>
          </p:nvSpPr>
          <p:spPr>
            <a:xfrm rot="-5400000">
              <a:off x="8807099" y="641429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7"/>
            <p:cNvSpPr/>
            <p:nvPr/>
          </p:nvSpPr>
          <p:spPr>
            <a:xfrm>
              <a:off x="2963692" y="4896893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7"/>
            <p:cNvSpPr/>
            <p:nvPr/>
          </p:nvSpPr>
          <p:spPr>
            <a:xfrm>
              <a:off x="471112" y="4574671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7"/>
            <p:cNvSpPr/>
            <p:nvPr/>
          </p:nvSpPr>
          <p:spPr>
            <a:xfrm>
              <a:off x="2753463" y="4668875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7"/>
            <p:cNvSpPr/>
            <p:nvPr/>
          </p:nvSpPr>
          <p:spPr>
            <a:xfrm>
              <a:off x="6655795" y="4840317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7"/>
            <p:cNvSpPr/>
            <p:nvPr/>
          </p:nvSpPr>
          <p:spPr>
            <a:xfrm>
              <a:off x="4825185" y="4561639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7"/>
            <p:cNvSpPr/>
            <p:nvPr/>
          </p:nvSpPr>
          <p:spPr>
            <a:xfrm>
              <a:off x="4222013" y="4852496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7"/>
            <p:cNvSpPr/>
            <p:nvPr/>
          </p:nvSpPr>
          <p:spPr>
            <a:xfrm>
              <a:off x="2394971" y="4710131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7"/>
            <p:cNvSpPr/>
            <p:nvPr/>
          </p:nvSpPr>
          <p:spPr>
            <a:xfrm>
              <a:off x="261895" y="4144797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7"/>
            <p:cNvSpPr/>
            <p:nvPr/>
          </p:nvSpPr>
          <p:spPr>
            <a:xfrm>
              <a:off x="1147839" y="4589456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7"/>
            <p:cNvSpPr/>
            <p:nvPr/>
          </p:nvSpPr>
          <p:spPr>
            <a:xfrm>
              <a:off x="1651262" y="4079205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7"/>
            <p:cNvSpPr/>
            <p:nvPr/>
          </p:nvSpPr>
          <p:spPr>
            <a:xfrm>
              <a:off x="5460560" y="4603603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7"/>
            <p:cNvSpPr/>
            <p:nvPr/>
          </p:nvSpPr>
          <p:spPr>
            <a:xfrm>
              <a:off x="1698183" y="481064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7"/>
            <p:cNvSpPr/>
            <p:nvPr/>
          </p:nvSpPr>
          <p:spPr>
            <a:xfrm>
              <a:off x="201799" y="4466009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7"/>
            <p:cNvSpPr/>
            <p:nvPr/>
          </p:nvSpPr>
          <p:spPr>
            <a:xfrm>
              <a:off x="3465751" y="4816833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7"/>
            <p:cNvSpPr/>
            <p:nvPr/>
          </p:nvSpPr>
          <p:spPr>
            <a:xfrm>
              <a:off x="2625602" y="5006428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7"/>
            <p:cNvSpPr/>
            <p:nvPr/>
          </p:nvSpPr>
          <p:spPr>
            <a:xfrm>
              <a:off x="2785939" y="4360921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7"/>
            <p:cNvSpPr/>
            <p:nvPr/>
          </p:nvSpPr>
          <p:spPr>
            <a:xfrm>
              <a:off x="189850" y="4847376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7"/>
            <p:cNvSpPr/>
            <p:nvPr/>
          </p:nvSpPr>
          <p:spPr>
            <a:xfrm flipH="1">
              <a:off x="2255392" y="3721275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7"/>
            <p:cNvSpPr/>
            <p:nvPr/>
          </p:nvSpPr>
          <p:spPr>
            <a:xfrm flipH="1">
              <a:off x="1929748" y="3759794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7"/>
            <p:cNvSpPr/>
            <p:nvPr/>
          </p:nvSpPr>
          <p:spPr>
            <a:xfrm flipH="1">
              <a:off x="3183433" y="4265621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7"/>
            <p:cNvSpPr/>
            <p:nvPr/>
          </p:nvSpPr>
          <p:spPr>
            <a:xfrm flipH="1">
              <a:off x="1435716" y="4350612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7"/>
            <p:cNvSpPr/>
            <p:nvPr/>
          </p:nvSpPr>
          <p:spPr>
            <a:xfrm flipH="1">
              <a:off x="1933866" y="4594998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7"/>
            <p:cNvSpPr/>
            <p:nvPr/>
          </p:nvSpPr>
          <p:spPr>
            <a:xfrm flipH="1">
              <a:off x="5826957" y="4975631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7"/>
            <p:cNvSpPr/>
            <p:nvPr/>
          </p:nvSpPr>
          <p:spPr>
            <a:xfrm flipH="1">
              <a:off x="5920051" y="4707077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7"/>
            <p:cNvSpPr/>
            <p:nvPr/>
          </p:nvSpPr>
          <p:spPr>
            <a:xfrm flipH="1">
              <a:off x="2402654" y="4088599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7"/>
            <p:cNvSpPr/>
            <p:nvPr/>
          </p:nvSpPr>
          <p:spPr>
            <a:xfrm flipH="1">
              <a:off x="2060344" y="4210513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7"/>
            <p:cNvSpPr/>
            <p:nvPr/>
          </p:nvSpPr>
          <p:spPr>
            <a:xfrm rot="10800000" flipH="1">
              <a:off x="4535130" y="4810639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7"/>
            <p:cNvSpPr/>
            <p:nvPr/>
          </p:nvSpPr>
          <p:spPr>
            <a:xfrm rot="10800000" flipH="1">
              <a:off x="7364662" y="4897030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7"/>
            <p:cNvSpPr/>
            <p:nvPr/>
          </p:nvSpPr>
          <p:spPr>
            <a:xfrm rot="10800000" flipH="1">
              <a:off x="3162438" y="4666650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7"/>
            <p:cNvSpPr/>
            <p:nvPr/>
          </p:nvSpPr>
          <p:spPr>
            <a:xfrm rot="10800000" flipH="1">
              <a:off x="7867920" y="4559015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7"/>
            <p:cNvSpPr/>
            <p:nvPr/>
          </p:nvSpPr>
          <p:spPr>
            <a:xfrm rot="10800000" flipH="1">
              <a:off x="3602098" y="4325302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7"/>
            <p:cNvSpPr/>
            <p:nvPr/>
          </p:nvSpPr>
          <p:spPr>
            <a:xfrm rot="10800000" flipH="1">
              <a:off x="5530138" y="4911830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7"/>
            <p:cNvSpPr/>
            <p:nvPr/>
          </p:nvSpPr>
          <p:spPr>
            <a:xfrm rot="10800000" flipH="1">
              <a:off x="8747946" y="4902554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7"/>
            <p:cNvSpPr/>
            <p:nvPr/>
          </p:nvSpPr>
          <p:spPr>
            <a:xfrm rot="10800000" flipH="1">
              <a:off x="3920145" y="4027480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7"/>
            <p:cNvSpPr/>
            <p:nvPr/>
          </p:nvSpPr>
          <p:spPr>
            <a:xfrm rot="10800000" flipH="1">
              <a:off x="7908601" y="4897013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7"/>
            <p:cNvSpPr/>
            <p:nvPr/>
          </p:nvSpPr>
          <p:spPr>
            <a:xfrm rot="10800000" flipH="1">
              <a:off x="8263362" y="4678160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7"/>
            <p:cNvSpPr/>
            <p:nvPr/>
          </p:nvSpPr>
          <p:spPr>
            <a:xfrm rot="10800000" flipH="1">
              <a:off x="5062260" y="501437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7"/>
            <p:cNvSpPr/>
            <p:nvPr/>
          </p:nvSpPr>
          <p:spPr>
            <a:xfrm rot="10800000" flipH="1">
              <a:off x="7008383" y="459511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7"/>
            <p:cNvSpPr/>
            <p:nvPr/>
          </p:nvSpPr>
          <p:spPr>
            <a:xfrm rot="10800000" flipH="1">
              <a:off x="6522899" y="501187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7"/>
            <p:cNvSpPr/>
            <p:nvPr/>
          </p:nvSpPr>
          <p:spPr>
            <a:xfrm rot="10800000" flipH="1">
              <a:off x="4825176" y="4255993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7"/>
            <p:cNvSpPr/>
            <p:nvPr/>
          </p:nvSpPr>
          <p:spPr>
            <a:xfrm rot="10800000" flipH="1">
              <a:off x="3801114" y="4644633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7"/>
            <p:cNvSpPr/>
            <p:nvPr/>
          </p:nvSpPr>
          <p:spPr>
            <a:xfrm rot="10800000" flipH="1">
              <a:off x="6242864" y="3650405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7"/>
            <p:cNvSpPr/>
            <p:nvPr/>
          </p:nvSpPr>
          <p:spPr>
            <a:xfrm rot="10800000" flipH="1">
              <a:off x="4355000" y="4345488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7"/>
            <p:cNvSpPr/>
            <p:nvPr/>
          </p:nvSpPr>
          <p:spPr>
            <a:xfrm rot="10800000">
              <a:off x="6131142" y="4380978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7"/>
            <p:cNvSpPr/>
            <p:nvPr/>
          </p:nvSpPr>
          <p:spPr>
            <a:xfrm rot="10800000">
              <a:off x="5824398" y="4244268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7"/>
            <p:cNvSpPr/>
            <p:nvPr/>
          </p:nvSpPr>
          <p:spPr>
            <a:xfrm rot="10800000">
              <a:off x="7867933" y="4140699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7"/>
            <p:cNvSpPr/>
            <p:nvPr/>
          </p:nvSpPr>
          <p:spPr>
            <a:xfrm rot="10800000">
              <a:off x="5175366" y="4406414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7"/>
            <p:cNvSpPr/>
            <p:nvPr/>
          </p:nvSpPr>
          <p:spPr>
            <a:xfrm rot="10800000">
              <a:off x="5788441" y="3887275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7"/>
            <p:cNvSpPr/>
            <p:nvPr/>
          </p:nvSpPr>
          <p:spPr>
            <a:xfrm rot="10800000">
              <a:off x="6627657" y="4246684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7"/>
            <p:cNvSpPr/>
            <p:nvPr/>
          </p:nvSpPr>
          <p:spPr>
            <a:xfrm rot="10800000">
              <a:off x="6243864" y="46454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7"/>
            <p:cNvSpPr/>
            <p:nvPr/>
          </p:nvSpPr>
          <p:spPr>
            <a:xfrm rot="10800000">
              <a:off x="6739829" y="3858824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7"/>
            <p:cNvSpPr/>
            <p:nvPr/>
          </p:nvSpPr>
          <p:spPr>
            <a:xfrm rot="10800000">
              <a:off x="5459569" y="4227633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7"/>
            <p:cNvSpPr/>
            <p:nvPr/>
          </p:nvSpPr>
          <p:spPr>
            <a:xfrm rot="10800000" flipH="1">
              <a:off x="1874423" y="1457649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7"/>
            <p:cNvSpPr/>
            <p:nvPr/>
          </p:nvSpPr>
          <p:spPr>
            <a:xfrm rot="-5400000">
              <a:off x="7273617" y="1644380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46" name="Google Shape;2646;p7"/>
            <p:cNvGrpSpPr/>
            <p:nvPr/>
          </p:nvGrpSpPr>
          <p:grpSpPr>
            <a:xfrm rot="5400000">
              <a:off x="6199788" y="1372590"/>
              <a:ext cx="3964145" cy="1455821"/>
              <a:chOff x="3233388" y="140740"/>
              <a:chExt cx="3964145" cy="1455821"/>
            </a:xfrm>
          </p:grpSpPr>
          <p:sp>
            <p:nvSpPr>
              <p:cNvPr id="2647" name="Google Shape;2647;p7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8" name="Google Shape;2648;p7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9" name="Google Shape;2649;p7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0" name="Google Shape;2650;p7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1" name="Google Shape;2651;p7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2" name="Google Shape;2652;p7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3" name="Google Shape;2653;p7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4" name="Google Shape;2654;p7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5" name="Google Shape;2655;p7"/>
              <p:cNvSpPr/>
              <p:nvPr/>
            </p:nvSpPr>
            <p:spPr>
              <a:xfrm rot="10800000" flipH="1">
                <a:off x="5239937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6" name="Google Shape;2656;p7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7" name="Google Shape;2657;p7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8" name="Google Shape;2658;p7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9" name="Google Shape;2659;p7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0" name="Google Shape;2660;p7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1" name="Google Shape;2661;p7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2" name="Google Shape;2662;p7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3" name="Google Shape;2663;p7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4" name="Google Shape;2664;p7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5" name="Google Shape;2665;p7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6" name="Google Shape;2666;p7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7" name="Google Shape;2667;p7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8" name="Google Shape;2668;p7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9" name="Google Shape;2669;p7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0" name="Google Shape;2670;p7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1" name="Google Shape;2671;p7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2" name="Google Shape;2672;p7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73" name="Google Shape;2673;p7"/>
            <p:cNvSpPr/>
            <p:nvPr/>
          </p:nvSpPr>
          <p:spPr>
            <a:xfrm rot="-5400000" flipH="1">
              <a:off x="6408804" y="1645169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7"/>
            <p:cNvSpPr/>
            <p:nvPr/>
          </p:nvSpPr>
          <p:spPr>
            <a:xfrm rot="10800000">
              <a:off x="4228830" y="1192853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7"/>
            <p:cNvSpPr/>
            <p:nvPr/>
          </p:nvSpPr>
          <p:spPr>
            <a:xfrm rot="10800000">
              <a:off x="5446704" y="146307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7"/>
            <p:cNvSpPr/>
            <p:nvPr/>
          </p:nvSpPr>
          <p:spPr>
            <a:xfrm rot="10800000">
              <a:off x="4326649" y="1429493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7"/>
            <p:cNvSpPr/>
            <p:nvPr/>
          </p:nvSpPr>
          <p:spPr>
            <a:xfrm rot="10800000">
              <a:off x="4009721" y="2218151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78" name="Google Shape;2678;p7"/>
            <p:cNvGrpSpPr/>
            <p:nvPr/>
          </p:nvGrpSpPr>
          <p:grpSpPr>
            <a:xfrm>
              <a:off x="234224" y="118425"/>
              <a:ext cx="3532446" cy="1609151"/>
              <a:chOff x="140599" y="118425"/>
              <a:chExt cx="3532446" cy="1609151"/>
            </a:xfrm>
          </p:grpSpPr>
          <p:sp>
            <p:nvSpPr>
              <p:cNvPr id="2679" name="Google Shape;2679;p7"/>
              <p:cNvSpPr/>
              <p:nvPr/>
            </p:nvSpPr>
            <p:spPr>
              <a:xfrm>
                <a:off x="703605" y="276605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0" name="Google Shape;2680;p7"/>
              <p:cNvSpPr/>
              <p:nvPr/>
            </p:nvSpPr>
            <p:spPr>
              <a:xfrm>
                <a:off x="438762" y="1265458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1" name="Google Shape;2681;p7"/>
              <p:cNvSpPr/>
              <p:nvPr/>
            </p:nvSpPr>
            <p:spPr>
              <a:xfrm>
                <a:off x="322613" y="11842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2" name="Google Shape;2682;p7"/>
              <p:cNvSpPr/>
              <p:nvPr/>
            </p:nvSpPr>
            <p:spPr>
              <a:xfrm>
                <a:off x="3632370" y="320667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3" name="Google Shape;2683;p7"/>
              <p:cNvSpPr/>
              <p:nvPr/>
            </p:nvSpPr>
            <p:spPr>
              <a:xfrm>
                <a:off x="568548" y="863464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4" name="Google Shape;2684;p7"/>
              <p:cNvSpPr/>
              <p:nvPr/>
            </p:nvSpPr>
            <p:spPr>
              <a:xfrm>
                <a:off x="1698613" y="226284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5" name="Google Shape;2685;p7"/>
              <p:cNvSpPr/>
              <p:nvPr/>
            </p:nvSpPr>
            <p:spPr>
              <a:xfrm>
                <a:off x="332845" y="700122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6" name="Google Shape;2686;p7"/>
              <p:cNvSpPr/>
              <p:nvPr/>
            </p:nvSpPr>
            <p:spPr>
              <a:xfrm>
                <a:off x="1722212" y="63453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7" name="Google Shape;2687;p7"/>
              <p:cNvSpPr/>
              <p:nvPr/>
            </p:nvSpPr>
            <p:spPr>
              <a:xfrm>
                <a:off x="1230735" y="13101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8" name="Google Shape;2688;p7"/>
              <p:cNvSpPr/>
              <p:nvPr/>
            </p:nvSpPr>
            <p:spPr>
              <a:xfrm>
                <a:off x="600808" y="156907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9" name="Google Shape;2689;p7"/>
              <p:cNvSpPr/>
              <p:nvPr/>
            </p:nvSpPr>
            <p:spPr>
              <a:xfrm>
                <a:off x="140599" y="1048834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0" name="Google Shape;2690;p7"/>
              <p:cNvSpPr/>
              <p:nvPr/>
            </p:nvSpPr>
            <p:spPr>
              <a:xfrm>
                <a:off x="927051" y="523633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1" name="Google Shape;2691;p7"/>
              <p:cNvSpPr/>
              <p:nvPr/>
            </p:nvSpPr>
            <p:spPr>
              <a:xfrm>
                <a:off x="194752" y="45597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2" name="Google Shape;2692;p7"/>
              <p:cNvSpPr/>
              <p:nvPr/>
            </p:nvSpPr>
            <p:spPr>
              <a:xfrm>
                <a:off x="2856889" y="916246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3" name="Google Shape;2693;p7"/>
              <p:cNvSpPr/>
              <p:nvPr/>
            </p:nvSpPr>
            <p:spPr>
              <a:xfrm>
                <a:off x="300425" y="16832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4" name="Google Shape;2694;p7"/>
              <p:cNvSpPr/>
              <p:nvPr/>
            </p:nvSpPr>
            <p:spPr>
              <a:xfrm flipH="1">
                <a:off x="2326342" y="276600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5" name="Google Shape;2695;p7"/>
              <p:cNvSpPr/>
              <p:nvPr/>
            </p:nvSpPr>
            <p:spPr>
              <a:xfrm flipH="1">
                <a:off x="2000698" y="315119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6" name="Google Shape;2696;p7"/>
              <p:cNvSpPr/>
              <p:nvPr/>
            </p:nvSpPr>
            <p:spPr>
              <a:xfrm flipH="1">
                <a:off x="3254383" y="82094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7" name="Google Shape;2697;p7"/>
              <p:cNvSpPr/>
              <p:nvPr/>
            </p:nvSpPr>
            <p:spPr>
              <a:xfrm flipH="1">
                <a:off x="1343841" y="73169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8" name="Google Shape;2698;p7"/>
              <p:cNvSpPr/>
              <p:nvPr/>
            </p:nvSpPr>
            <p:spPr>
              <a:xfrm flipH="1">
                <a:off x="2803532" y="455981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9" name="Google Shape;2699;p7"/>
              <p:cNvSpPr/>
              <p:nvPr/>
            </p:nvSpPr>
            <p:spPr>
              <a:xfrm flipH="1">
                <a:off x="2896626" y="187427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0" name="Google Shape;2700;p7"/>
              <p:cNvSpPr/>
              <p:nvPr/>
            </p:nvSpPr>
            <p:spPr>
              <a:xfrm flipH="1">
                <a:off x="2473604" y="64392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1" name="Google Shape;2701;p7"/>
              <p:cNvSpPr/>
              <p:nvPr/>
            </p:nvSpPr>
            <p:spPr>
              <a:xfrm flipH="1">
                <a:off x="2131294" y="76583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2" name="Google Shape;2702;p7"/>
              <p:cNvSpPr/>
              <p:nvPr/>
            </p:nvSpPr>
            <p:spPr>
              <a:xfrm flipH="1">
                <a:off x="2004816" y="1150323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3" name="Google Shape;2703;p7"/>
              <p:cNvSpPr/>
              <p:nvPr/>
            </p:nvSpPr>
            <p:spPr>
              <a:xfrm>
                <a:off x="1218789" y="1144781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4" name="Google Shape;2704;p7"/>
              <p:cNvSpPr/>
              <p:nvPr/>
            </p:nvSpPr>
            <p:spPr>
              <a:xfrm>
                <a:off x="2465921" y="1265456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05" name="Google Shape;2705;p7"/>
            <p:cNvSpPr/>
            <p:nvPr/>
          </p:nvSpPr>
          <p:spPr>
            <a:xfrm rot="10800000">
              <a:off x="3465760" y="1210623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06" name="Google Shape;2706;p7"/>
            <p:cNvGrpSpPr/>
            <p:nvPr/>
          </p:nvGrpSpPr>
          <p:grpSpPr>
            <a:xfrm>
              <a:off x="3327013" y="140740"/>
              <a:ext cx="3964145" cy="1455821"/>
              <a:chOff x="3233388" y="140740"/>
              <a:chExt cx="3964145" cy="1455821"/>
            </a:xfrm>
          </p:grpSpPr>
          <p:sp>
            <p:nvSpPr>
              <p:cNvPr id="2707" name="Google Shape;2707;p7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8" name="Google Shape;2708;p7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9" name="Google Shape;2709;p7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0" name="Google Shape;2710;p7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1" name="Google Shape;2711;p7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2" name="Google Shape;2712;p7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3" name="Google Shape;2713;p7"/>
              <p:cNvSpPr/>
              <p:nvPr/>
            </p:nvSpPr>
            <p:spPr>
              <a:xfrm rot="10800000" flipH="1">
                <a:off x="5239937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4" name="Google Shape;2714;p7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5" name="Google Shape;2715;p7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6" name="Google Shape;2716;p7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7" name="Google Shape;2717;p7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8" name="Google Shape;2718;p7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9" name="Google Shape;2719;p7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0" name="Google Shape;2720;p7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1" name="Google Shape;2721;p7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2" name="Google Shape;2722;p7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3" name="Google Shape;2723;p7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4" name="Google Shape;2724;p7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5" name="Google Shape;2725;p7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6" name="Google Shape;2726;p7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7" name="Google Shape;2727;p7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8" name="Google Shape;2728;p7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9" name="Google Shape;2729;p7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0" name="Google Shape;2730;p7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1" name="Google Shape;2731;p7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2" name="Google Shape;2732;p7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733" name="Google Shape;2733;p7"/>
          <p:cNvSpPr txBox="1">
            <a:spLocks noGrp="1"/>
          </p:cNvSpPr>
          <p:nvPr>
            <p:ph type="body" idx="1"/>
          </p:nvPr>
        </p:nvSpPr>
        <p:spPr>
          <a:xfrm>
            <a:off x="713225" y="1611975"/>
            <a:ext cx="3859500" cy="23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/>
            </a:lvl9pPr>
          </a:lstStyle>
          <a:p>
            <a:endParaRPr/>
          </a:p>
        </p:txBody>
      </p:sp>
      <p:sp>
        <p:nvSpPr>
          <p:cNvPr id="2734" name="Google Shape;2734;p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36" name="Google Shape;2736;p8"/>
          <p:cNvGrpSpPr/>
          <p:nvPr/>
        </p:nvGrpSpPr>
        <p:grpSpPr>
          <a:xfrm>
            <a:off x="176625" y="110350"/>
            <a:ext cx="8790774" cy="4922811"/>
            <a:chOff x="131600" y="118425"/>
            <a:chExt cx="8790774" cy="4922811"/>
          </a:xfrm>
        </p:grpSpPr>
        <p:sp>
          <p:nvSpPr>
            <p:cNvPr id="2737" name="Google Shape;2737;p8"/>
            <p:cNvSpPr/>
            <p:nvPr/>
          </p:nvSpPr>
          <p:spPr>
            <a:xfrm rot="5400000">
              <a:off x="856680" y="1032994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38" name="Google Shape;2738;p8"/>
            <p:cNvGrpSpPr/>
            <p:nvPr/>
          </p:nvGrpSpPr>
          <p:grpSpPr>
            <a:xfrm>
              <a:off x="131600" y="1884558"/>
              <a:ext cx="2122449" cy="3112715"/>
              <a:chOff x="131600" y="1884558"/>
              <a:chExt cx="2122449" cy="3112715"/>
            </a:xfrm>
          </p:grpSpPr>
          <p:sp>
            <p:nvSpPr>
              <p:cNvPr id="2739" name="Google Shape;2739;p8"/>
              <p:cNvSpPr/>
              <p:nvPr/>
            </p:nvSpPr>
            <p:spPr>
              <a:xfrm rot="5400000" flipH="1">
                <a:off x="1356823" y="353957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0" name="Google Shape;2740;p8"/>
              <p:cNvSpPr/>
              <p:nvPr/>
            </p:nvSpPr>
            <p:spPr>
              <a:xfrm rot="5400000" flipH="1">
                <a:off x="368247" y="3804694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1" name="Google Shape;2741;p8"/>
              <p:cNvSpPr/>
              <p:nvPr/>
            </p:nvSpPr>
            <p:spPr>
              <a:xfrm rot="5400000" flipH="1">
                <a:off x="1212834" y="4945234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2" name="Google Shape;2742;p8"/>
              <p:cNvSpPr/>
              <p:nvPr/>
            </p:nvSpPr>
            <p:spPr>
              <a:xfrm rot="5400000" flipH="1">
                <a:off x="1889810" y="3456082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3" name="Google Shape;2743;p8"/>
              <p:cNvSpPr/>
              <p:nvPr/>
            </p:nvSpPr>
            <p:spPr>
              <a:xfrm rot="5400000" flipH="1">
                <a:off x="871337" y="4472741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4" name="Google Shape;2744;p8"/>
              <p:cNvSpPr/>
              <p:nvPr/>
            </p:nvSpPr>
            <p:spPr>
              <a:xfrm rot="5400000" flipH="1">
                <a:off x="1458022" y="2595443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5" name="Google Shape;2745;p8"/>
              <p:cNvSpPr/>
              <p:nvPr/>
            </p:nvSpPr>
            <p:spPr>
              <a:xfrm rot="5400000" flipH="1">
                <a:off x="373906" y="24622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6" name="Google Shape;2746;p8"/>
              <p:cNvSpPr/>
              <p:nvPr/>
            </p:nvSpPr>
            <p:spPr>
              <a:xfrm rot="5400000" flipH="1">
                <a:off x="573665" y="4207992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7" name="Google Shape;2747;p8"/>
              <p:cNvSpPr/>
              <p:nvPr/>
            </p:nvSpPr>
            <p:spPr>
              <a:xfrm rot="5400000" flipH="1">
                <a:off x="368214" y="3290320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8" name="Google Shape;2748;p8"/>
              <p:cNvSpPr/>
              <p:nvPr/>
            </p:nvSpPr>
            <p:spPr>
              <a:xfrm rot="5400000" flipH="1">
                <a:off x="149520" y="2943663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9" name="Google Shape;2749;p8"/>
              <p:cNvSpPr/>
              <p:nvPr/>
            </p:nvSpPr>
            <p:spPr>
              <a:xfrm rot="5400000" flipH="1">
                <a:off x="1558343" y="306837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0" name="Google Shape;2750;p8"/>
              <p:cNvSpPr/>
              <p:nvPr/>
            </p:nvSpPr>
            <p:spPr>
              <a:xfrm rot="5400000" flipH="1">
                <a:off x="130236" y="3708247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1" name="Google Shape;2751;p8"/>
              <p:cNvSpPr/>
              <p:nvPr/>
            </p:nvSpPr>
            <p:spPr>
              <a:xfrm rot="5400000" flipH="1">
                <a:off x="400364" y="4926212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2" name="Google Shape;2752;p8"/>
              <p:cNvSpPr/>
              <p:nvPr/>
            </p:nvSpPr>
            <p:spPr>
              <a:xfrm rot="5400000" flipH="1">
                <a:off x="799823" y="3303605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3" name="Google Shape;2753;p8"/>
              <p:cNvSpPr/>
              <p:nvPr/>
            </p:nvSpPr>
            <p:spPr>
              <a:xfrm rot="5400000" flipH="1">
                <a:off x="1234010" y="4104986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4" name="Google Shape;2754;p8"/>
              <p:cNvSpPr/>
              <p:nvPr/>
            </p:nvSpPr>
            <p:spPr>
              <a:xfrm rot="5400000" flipH="1">
                <a:off x="379148" y="2080743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5" name="Google Shape;2755;p8"/>
              <p:cNvSpPr/>
              <p:nvPr/>
            </p:nvSpPr>
            <p:spPr>
              <a:xfrm rot="5400000" flipH="1">
                <a:off x="891672" y="3760348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6" name="Google Shape;2756;p8"/>
              <p:cNvSpPr/>
              <p:nvPr/>
            </p:nvSpPr>
            <p:spPr>
              <a:xfrm rot="5400000">
                <a:off x="927170" y="1943554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7" name="Google Shape;2757;p8"/>
              <p:cNvSpPr/>
              <p:nvPr/>
            </p:nvSpPr>
            <p:spPr>
              <a:xfrm rot="5400000">
                <a:off x="1099652" y="2323349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8" name="Google Shape;2758;p8"/>
              <p:cNvSpPr/>
              <p:nvPr/>
            </p:nvSpPr>
            <p:spPr>
              <a:xfrm rot="5400000">
                <a:off x="952606" y="295021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9" name="Google Shape;2759;p8"/>
              <p:cNvSpPr/>
              <p:nvPr/>
            </p:nvSpPr>
            <p:spPr>
              <a:xfrm rot="5400000">
                <a:off x="729827" y="227943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0" name="Google Shape;2760;p8"/>
              <p:cNvSpPr/>
              <p:nvPr/>
            </p:nvSpPr>
            <p:spPr>
              <a:xfrm rot="5400000">
                <a:off x="1976994" y="3097293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1" name="Google Shape;2761;p8"/>
              <p:cNvSpPr/>
              <p:nvPr/>
            </p:nvSpPr>
            <p:spPr>
              <a:xfrm rot="5400000">
                <a:off x="1439631" y="1886769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2" name="Google Shape;2762;p8"/>
              <p:cNvSpPr/>
              <p:nvPr/>
            </p:nvSpPr>
            <p:spPr>
              <a:xfrm rot="5400000">
                <a:off x="2225601" y="353958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3" name="Google Shape;2763;p8"/>
              <p:cNvSpPr/>
              <p:nvPr/>
            </p:nvSpPr>
            <p:spPr>
              <a:xfrm rot="5400000">
                <a:off x="771336" y="2669355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64" name="Google Shape;2764;p8"/>
            <p:cNvGrpSpPr/>
            <p:nvPr/>
          </p:nvGrpSpPr>
          <p:grpSpPr>
            <a:xfrm flipH="1">
              <a:off x="2342550" y="2567965"/>
              <a:ext cx="3964145" cy="1455821"/>
              <a:chOff x="3233388" y="140740"/>
              <a:chExt cx="3964145" cy="1455821"/>
            </a:xfrm>
          </p:grpSpPr>
          <p:sp>
            <p:nvSpPr>
              <p:cNvPr id="2765" name="Google Shape;2765;p8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6" name="Google Shape;2766;p8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7" name="Google Shape;2767;p8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8" name="Google Shape;2768;p8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9" name="Google Shape;2769;p8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0" name="Google Shape;2770;p8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1" name="Google Shape;2771;p8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2" name="Google Shape;2772;p8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3" name="Google Shape;2773;p8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4" name="Google Shape;2774;p8"/>
              <p:cNvSpPr/>
              <p:nvPr/>
            </p:nvSpPr>
            <p:spPr>
              <a:xfrm rot="10800000" flipH="1">
                <a:off x="5542101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5" name="Google Shape;2775;p8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6" name="Google Shape;2776;p8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7" name="Google Shape;2777;p8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8" name="Google Shape;2778;p8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9" name="Google Shape;2779;p8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0" name="Google Shape;2780;p8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1" name="Google Shape;2781;p8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2" name="Google Shape;2782;p8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3" name="Google Shape;2783;p8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4" name="Google Shape;2784;p8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5" name="Google Shape;2785;p8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6" name="Google Shape;2786;p8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7" name="Google Shape;2787;p8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8" name="Google Shape;2788;p8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9" name="Google Shape;2789;p8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0" name="Google Shape;2790;p8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91" name="Google Shape;2791;p8"/>
            <p:cNvSpPr/>
            <p:nvPr/>
          </p:nvSpPr>
          <p:spPr>
            <a:xfrm rot="10800000">
              <a:off x="5467181" y="2274087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8"/>
            <p:cNvSpPr/>
            <p:nvPr/>
          </p:nvSpPr>
          <p:spPr>
            <a:xfrm rot="10800000">
              <a:off x="1791338" y="2418078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8"/>
            <p:cNvSpPr/>
            <p:nvPr/>
          </p:nvSpPr>
          <p:spPr>
            <a:xfrm rot="10800000">
              <a:off x="4994538" y="1932740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8"/>
            <p:cNvSpPr/>
            <p:nvPr/>
          </p:nvSpPr>
          <p:spPr>
            <a:xfrm rot="10800000">
              <a:off x="2710372" y="2554680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8"/>
            <p:cNvSpPr/>
            <p:nvPr/>
          </p:nvSpPr>
          <p:spPr>
            <a:xfrm rot="10800000">
              <a:off x="2984293" y="1435017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8"/>
            <p:cNvSpPr/>
            <p:nvPr/>
          </p:nvSpPr>
          <p:spPr>
            <a:xfrm rot="10800000">
              <a:off x="4625351" y="1874393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8"/>
            <p:cNvSpPr/>
            <p:nvPr/>
          </p:nvSpPr>
          <p:spPr>
            <a:xfrm rot="10800000">
              <a:off x="3812259" y="1429475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8"/>
            <p:cNvSpPr/>
            <p:nvPr/>
          </p:nvSpPr>
          <p:spPr>
            <a:xfrm rot="10800000">
              <a:off x="3473571" y="24251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8"/>
            <p:cNvSpPr/>
            <p:nvPr/>
          </p:nvSpPr>
          <p:spPr>
            <a:xfrm rot="10800000">
              <a:off x="3823198" y="1863430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8"/>
            <p:cNvSpPr/>
            <p:nvPr/>
          </p:nvSpPr>
          <p:spPr>
            <a:xfrm rot="10800000">
              <a:off x="4626925" y="2295271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8"/>
            <p:cNvSpPr/>
            <p:nvPr/>
          </p:nvSpPr>
          <p:spPr>
            <a:xfrm rot="10800000">
              <a:off x="2405511" y="1257842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8"/>
            <p:cNvSpPr/>
            <p:nvPr/>
          </p:nvSpPr>
          <p:spPr>
            <a:xfrm rot="10800000">
              <a:off x="4282295" y="1952925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8"/>
            <p:cNvSpPr/>
            <p:nvPr/>
          </p:nvSpPr>
          <p:spPr>
            <a:xfrm rot="10800000" flipH="1">
              <a:off x="2379646" y="1608191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8"/>
            <p:cNvSpPr/>
            <p:nvPr/>
          </p:nvSpPr>
          <p:spPr>
            <a:xfrm rot="10800000" flipH="1">
              <a:off x="2845296" y="2160906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8"/>
            <p:cNvSpPr/>
            <p:nvPr/>
          </p:nvSpPr>
          <p:spPr>
            <a:xfrm rot="10800000" flipH="1">
              <a:off x="1555075" y="1917799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8"/>
            <p:cNvSpPr/>
            <p:nvPr/>
          </p:nvSpPr>
          <p:spPr>
            <a:xfrm rot="10800000" flipH="1">
              <a:off x="3472169" y="2013852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8"/>
            <p:cNvSpPr/>
            <p:nvPr/>
          </p:nvSpPr>
          <p:spPr>
            <a:xfrm rot="10800000" flipH="1">
              <a:off x="2801524" y="1790938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8"/>
            <p:cNvSpPr/>
            <p:nvPr/>
          </p:nvSpPr>
          <p:spPr>
            <a:xfrm rot="10800000" flipH="1">
              <a:off x="2007089" y="1854122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8"/>
            <p:cNvSpPr/>
            <p:nvPr/>
          </p:nvSpPr>
          <p:spPr>
            <a:xfrm rot="10800000" flipH="1">
              <a:off x="2379655" y="22472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8"/>
            <p:cNvSpPr/>
            <p:nvPr/>
          </p:nvSpPr>
          <p:spPr>
            <a:xfrm rot="10800000" flipH="1">
              <a:off x="3188821" y="1835070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8"/>
            <p:cNvSpPr/>
            <p:nvPr/>
          </p:nvSpPr>
          <p:spPr>
            <a:xfrm rot="-5400000">
              <a:off x="6437893" y="3297974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8"/>
            <p:cNvSpPr/>
            <p:nvPr/>
          </p:nvSpPr>
          <p:spPr>
            <a:xfrm rot="-5400000">
              <a:off x="7426754" y="3563094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8"/>
            <p:cNvSpPr/>
            <p:nvPr/>
          </p:nvSpPr>
          <p:spPr>
            <a:xfrm rot="-5400000">
              <a:off x="6614851" y="4703634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8"/>
            <p:cNvSpPr/>
            <p:nvPr/>
          </p:nvSpPr>
          <p:spPr>
            <a:xfrm rot="-5400000">
              <a:off x="8881564" y="4140694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8"/>
            <p:cNvSpPr/>
            <p:nvPr/>
          </p:nvSpPr>
          <p:spPr>
            <a:xfrm rot="-5400000">
              <a:off x="7511314" y="4294041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8"/>
            <p:cNvSpPr/>
            <p:nvPr/>
          </p:nvSpPr>
          <p:spPr>
            <a:xfrm rot="-5400000">
              <a:off x="5855679" y="1873118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8"/>
            <p:cNvSpPr/>
            <p:nvPr/>
          </p:nvSpPr>
          <p:spPr>
            <a:xfrm rot="-5400000">
              <a:off x="6656524" y="2857254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8"/>
            <p:cNvSpPr/>
            <p:nvPr/>
          </p:nvSpPr>
          <p:spPr>
            <a:xfrm rot="-5400000">
              <a:off x="7274485" y="3966392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8"/>
            <p:cNvSpPr/>
            <p:nvPr/>
          </p:nvSpPr>
          <p:spPr>
            <a:xfrm rot="-5400000">
              <a:off x="8443762" y="3936907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8"/>
            <p:cNvSpPr/>
            <p:nvPr/>
          </p:nvSpPr>
          <p:spPr>
            <a:xfrm rot="-5400000">
              <a:off x="8670718" y="3590250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8"/>
            <p:cNvSpPr/>
            <p:nvPr/>
          </p:nvSpPr>
          <p:spPr>
            <a:xfrm rot="-5400000">
              <a:off x="6164267" y="2286673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8"/>
            <p:cNvSpPr/>
            <p:nvPr/>
          </p:nvSpPr>
          <p:spPr>
            <a:xfrm rot="-5400000">
              <a:off x="8716418" y="435483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8"/>
            <p:cNvSpPr/>
            <p:nvPr/>
          </p:nvSpPr>
          <p:spPr>
            <a:xfrm rot="-5400000">
              <a:off x="7458880" y="468461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8"/>
            <p:cNvSpPr/>
            <p:nvPr/>
          </p:nvSpPr>
          <p:spPr>
            <a:xfrm rot="-5400000">
              <a:off x="7046617" y="3062005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8"/>
            <p:cNvSpPr/>
            <p:nvPr/>
          </p:nvSpPr>
          <p:spPr>
            <a:xfrm rot="-5400000">
              <a:off x="7078796" y="4271886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8"/>
            <p:cNvSpPr/>
            <p:nvPr/>
          </p:nvSpPr>
          <p:spPr>
            <a:xfrm rot="-5400000">
              <a:off x="6943689" y="3518748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8"/>
            <p:cNvSpPr/>
            <p:nvPr/>
          </p:nvSpPr>
          <p:spPr>
            <a:xfrm rot="-5400000" flipH="1">
              <a:off x="6867546" y="1701954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8"/>
            <p:cNvSpPr/>
            <p:nvPr/>
          </p:nvSpPr>
          <p:spPr>
            <a:xfrm rot="-5400000" flipH="1">
              <a:off x="6728032" y="2081749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8"/>
            <p:cNvSpPr/>
            <p:nvPr/>
          </p:nvSpPr>
          <p:spPr>
            <a:xfrm rot="-5400000" flipH="1">
              <a:off x="6580720" y="2418065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8"/>
            <p:cNvSpPr/>
            <p:nvPr/>
          </p:nvSpPr>
          <p:spPr>
            <a:xfrm rot="-5400000" flipH="1">
              <a:off x="7106104" y="2037835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8"/>
            <p:cNvSpPr/>
            <p:nvPr/>
          </p:nvSpPr>
          <p:spPr>
            <a:xfrm rot="-5400000" flipH="1">
              <a:off x="5855819" y="2855693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8"/>
            <p:cNvSpPr/>
            <p:nvPr/>
          </p:nvSpPr>
          <p:spPr>
            <a:xfrm rot="-5400000" flipH="1">
              <a:off x="8557992" y="4224196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8"/>
            <p:cNvSpPr/>
            <p:nvPr/>
          </p:nvSpPr>
          <p:spPr>
            <a:xfrm rot="-5400000" flipH="1">
              <a:off x="7075119" y="2427755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8"/>
            <p:cNvSpPr/>
            <p:nvPr/>
          </p:nvSpPr>
          <p:spPr>
            <a:xfrm rot="-5400000" flipH="1">
              <a:off x="6923371" y="255804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8"/>
            <p:cNvSpPr/>
            <p:nvPr/>
          </p:nvSpPr>
          <p:spPr>
            <a:xfrm rot="-5400000" flipH="1">
              <a:off x="7452482" y="411755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8"/>
            <p:cNvSpPr/>
            <p:nvPr/>
          </p:nvSpPr>
          <p:spPr>
            <a:xfrm rot="-5400000">
              <a:off x="8807099" y="641429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8"/>
            <p:cNvSpPr/>
            <p:nvPr/>
          </p:nvSpPr>
          <p:spPr>
            <a:xfrm>
              <a:off x="2963692" y="4896893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8"/>
            <p:cNvSpPr/>
            <p:nvPr/>
          </p:nvSpPr>
          <p:spPr>
            <a:xfrm>
              <a:off x="471112" y="4574671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8"/>
            <p:cNvSpPr/>
            <p:nvPr/>
          </p:nvSpPr>
          <p:spPr>
            <a:xfrm>
              <a:off x="2753463" y="4668875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8"/>
            <p:cNvSpPr/>
            <p:nvPr/>
          </p:nvSpPr>
          <p:spPr>
            <a:xfrm>
              <a:off x="6655795" y="4840317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8"/>
            <p:cNvSpPr/>
            <p:nvPr/>
          </p:nvSpPr>
          <p:spPr>
            <a:xfrm>
              <a:off x="4825185" y="4561639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8"/>
            <p:cNvSpPr/>
            <p:nvPr/>
          </p:nvSpPr>
          <p:spPr>
            <a:xfrm>
              <a:off x="4222013" y="4852496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8"/>
            <p:cNvSpPr/>
            <p:nvPr/>
          </p:nvSpPr>
          <p:spPr>
            <a:xfrm>
              <a:off x="2394971" y="4710131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8"/>
            <p:cNvSpPr/>
            <p:nvPr/>
          </p:nvSpPr>
          <p:spPr>
            <a:xfrm>
              <a:off x="261895" y="4144797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8"/>
            <p:cNvSpPr/>
            <p:nvPr/>
          </p:nvSpPr>
          <p:spPr>
            <a:xfrm>
              <a:off x="1147839" y="4589456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8"/>
            <p:cNvSpPr/>
            <p:nvPr/>
          </p:nvSpPr>
          <p:spPr>
            <a:xfrm>
              <a:off x="1651262" y="4079205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8"/>
            <p:cNvSpPr/>
            <p:nvPr/>
          </p:nvSpPr>
          <p:spPr>
            <a:xfrm>
              <a:off x="5460560" y="4603603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8"/>
            <p:cNvSpPr/>
            <p:nvPr/>
          </p:nvSpPr>
          <p:spPr>
            <a:xfrm>
              <a:off x="1698183" y="481064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8"/>
            <p:cNvSpPr/>
            <p:nvPr/>
          </p:nvSpPr>
          <p:spPr>
            <a:xfrm>
              <a:off x="201799" y="4466009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8"/>
            <p:cNvSpPr/>
            <p:nvPr/>
          </p:nvSpPr>
          <p:spPr>
            <a:xfrm>
              <a:off x="3465751" y="4816833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8"/>
            <p:cNvSpPr/>
            <p:nvPr/>
          </p:nvSpPr>
          <p:spPr>
            <a:xfrm>
              <a:off x="2625602" y="5006428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8"/>
            <p:cNvSpPr/>
            <p:nvPr/>
          </p:nvSpPr>
          <p:spPr>
            <a:xfrm>
              <a:off x="2785939" y="4360921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8"/>
            <p:cNvSpPr/>
            <p:nvPr/>
          </p:nvSpPr>
          <p:spPr>
            <a:xfrm>
              <a:off x="189850" y="4847376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8"/>
            <p:cNvSpPr/>
            <p:nvPr/>
          </p:nvSpPr>
          <p:spPr>
            <a:xfrm flipH="1">
              <a:off x="2255392" y="3721275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8"/>
            <p:cNvSpPr/>
            <p:nvPr/>
          </p:nvSpPr>
          <p:spPr>
            <a:xfrm flipH="1">
              <a:off x="1929748" y="3759794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8"/>
            <p:cNvSpPr/>
            <p:nvPr/>
          </p:nvSpPr>
          <p:spPr>
            <a:xfrm flipH="1">
              <a:off x="3183433" y="4265621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8"/>
            <p:cNvSpPr/>
            <p:nvPr/>
          </p:nvSpPr>
          <p:spPr>
            <a:xfrm flipH="1">
              <a:off x="1435716" y="4350612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8"/>
            <p:cNvSpPr/>
            <p:nvPr/>
          </p:nvSpPr>
          <p:spPr>
            <a:xfrm flipH="1">
              <a:off x="1933866" y="4594998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8"/>
            <p:cNvSpPr/>
            <p:nvPr/>
          </p:nvSpPr>
          <p:spPr>
            <a:xfrm flipH="1">
              <a:off x="5826957" y="4975631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8"/>
            <p:cNvSpPr/>
            <p:nvPr/>
          </p:nvSpPr>
          <p:spPr>
            <a:xfrm flipH="1">
              <a:off x="5920051" y="4707077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8"/>
            <p:cNvSpPr/>
            <p:nvPr/>
          </p:nvSpPr>
          <p:spPr>
            <a:xfrm flipH="1">
              <a:off x="2402654" y="4088599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8"/>
            <p:cNvSpPr/>
            <p:nvPr/>
          </p:nvSpPr>
          <p:spPr>
            <a:xfrm flipH="1">
              <a:off x="2060344" y="4210513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8"/>
            <p:cNvSpPr/>
            <p:nvPr/>
          </p:nvSpPr>
          <p:spPr>
            <a:xfrm rot="10800000" flipH="1">
              <a:off x="4535130" y="4810639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8"/>
            <p:cNvSpPr/>
            <p:nvPr/>
          </p:nvSpPr>
          <p:spPr>
            <a:xfrm rot="10800000" flipH="1">
              <a:off x="7364662" y="4897030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8"/>
            <p:cNvSpPr/>
            <p:nvPr/>
          </p:nvSpPr>
          <p:spPr>
            <a:xfrm rot="10800000" flipH="1">
              <a:off x="3162438" y="4666650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8"/>
            <p:cNvSpPr/>
            <p:nvPr/>
          </p:nvSpPr>
          <p:spPr>
            <a:xfrm rot="10800000" flipH="1">
              <a:off x="7867920" y="4559015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8"/>
            <p:cNvSpPr/>
            <p:nvPr/>
          </p:nvSpPr>
          <p:spPr>
            <a:xfrm rot="10800000" flipH="1">
              <a:off x="3602098" y="4325302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8"/>
            <p:cNvSpPr/>
            <p:nvPr/>
          </p:nvSpPr>
          <p:spPr>
            <a:xfrm rot="10800000" flipH="1">
              <a:off x="5530138" y="4911830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8"/>
            <p:cNvSpPr/>
            <p:nvPr/>
          </p:nvSpPr>
          <p:spPr>
            <a:xfrm rot="10800000" flipH="1">
              <a:off x="8747946" y="4902554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8"/>
            <p:cNvSpPr/>
            <p:nvPr/>
          </p:nvSpPr>
          <p:spPr>
            <a:xfrm rot="10800000" flipH="1">
              <a:off x="3920145" y="4027480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8"/>
            <p:cNvSpPr/>
            <p:nvPr/>
          </p:nvSpPr>
          <p:spPr>
            <a:xfrm rot="10800000" flipH="1">
              <a:off x="7908601" y="4897013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8"/>
            <p:cNvSpPr/>
            <p:nvPr/>
          </p:nvSpPr>
          <p:spPr>
            <a:xfrm rot="10800000" flipH="1">
              <a:off x="8263362" y="4678160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8"/>
            <p:cNvSpPr/>
            <p:nvPr/>
          </p:nvSpPr>
          <p:spPr>
            <a:xfrm rot="10800000" flipH="1">
              <a:off x="5062260" y="501437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8"/>
            <p:cNvSpPr/>
            <p:nvPr/>
          </p:nvSpPr>
          <p:spPr>
            <a:xfrm rot="10800000" flipH="1">
              <a:off x="7008383" y="459511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8"/>
            <p:cNvSpPr/>
            <p:nvPr/>
          </p:nvSpPr>
          <p:spPr>
            <a:xfrm rot="10800000" flipH="1">
              <a:off x="6522899" y="501187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8"/>
            <p:cNvSpPr/>
            <p:nvPr/>
          </p:nvSpPr>
          <p:spPr>
            <a:xfrm rot="10800000" flipH="1">
              <a:off x="4825176" y="4255993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8"/>
            <p:cNvSpPr/>
            <p:nvPr/>
          </p:nvSpPr>
          <p:spPr>
            <a:xfrm rot="10800000" flipH="1">
              <a:off x="3801114" y="4644633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8"/>
            <p:cNvSpPr/>
            <p:nvPr/>
          </p:nvSpPr>
          <p:spPr>
            <a:xfrm rot="10800000" flipH="1">
              <a:off x="6242864" y="3650405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8"/>
            <p:cNvSpPr/>
            <p:nvPr/>
          </p:nvSpPr>
          <p:spPr>
            <a:xfrm rot="10800000" flipH="1">
              <a:off x="4355000" y="4345488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8"/>
            <p:cNvSpPr/>
            <p:nvPr/>
          </p:nvSpPr>
          <p:spPr>
            <a:xfrm rot="10800000">
              <a:off x="6131142" y="4380978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8"/>
            <p:cNvSpPr/>
            <p:nvPr/>
          </p:nvSpPr>
          <p:spPr>
            <a:xfrm rot="10800000">
              <a:off x="5824398" y="4244268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8"/>
            <p:cNvSpPr/>
            <p:nvPr/>
          </p:nvSpPr>
          <p:spPr>
            <a:xfrm rot="10800000">
              <a:off x="7867933" y="4140699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8"/>
            <p:cNvSpPr/>
            <p:nvPr/>
          </p:nvSpPr>
          <p:spPr>
            <a:xfrm rot="10800000">
              <a:off x="5175366" y="4406414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8"/>
            <p:cNvSpPr/>
            <p:nvPr/>
          </p:nvSpPr>
          <p:spPr>
            <a:xfrm rot="10800000">
              <a:off x="5788441" y="3887275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8"/>
            <p:cNvSpPr/>
            <p:nvPr/>
          </p:nvSpPr>
          <p:spPr>
            <a:xfrm rot="10800000">
              <a:off x="6627657" y="4246684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8"/>
            <p:cNvSpPr/>
            <p:nvPr/>
          </p:nvSpPr>
          <p:spPr>
            <a:xfrm rot="10800000">
              <a:off x="6243864" y="46454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8"/>
            <p:cNvSpPr/>
            <p:nvPr/>
          </p:nvSpPr>
          <p:spPr>
            <a:xfrm rot="10800000">
              <a:off x="6739829" y="3858824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8"/>
            <p:cNvSpPr/>
            <p:nvPr/>
          </p:nvSpPr>
          <p:spPr>
            <a:xfrm rot="10800000">
              <a:off x="5459569" y="4227633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8"/>
            <p:cNvSpPr/>
            <p:nvPr/>
          </p:nvSpPr>
          <p:spPr>
            <a:xfrm rot="10800000" flipH="1">
              <a:off x="1874423" y="1457649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8"/>
            <p:cNvSpPr/>
            <p:nvPr/>
          </p:nvSpPr>
          <p:spPr>
            <a:xfrm rot="-5400000">
              <a:off x="7273617" y="1644380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91" name="Google Shape;2891;p8"/>
            <p:cNvGrpSpPr/>
            <p:nvPr/>
          </p:nvGrpSpPr>
          <p:grpSpPr>
            <a:xfrm rot="5400000">
              <a:off x="6199788" y="1372590"/>
              <a:ext cx="3964145" cy="1455821"/>
              <a:chOff x="3233388" y="140740"/>
              <a:chExt cx="3964145" cy="1455821"/>
            </a:xfrm>
          </p:grpSpPr>
          <p:sp>
            <p:nvSpPr>
              <p:cNvPr id="2892" name="Google Shape;2892;p8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3" name="Google Shape;2893;p8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4" name="Google Shape;2894;p8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5" name="Google Shape;2895;p8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6" name="Google Shape;2896;p8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7" name="Google Shape;2897;p8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8" name="Google Shape;2898;p8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9" name="Google Shape;2899;p8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0" name="Google Shape;2900;p8"/>
              <p:cNvSpPr/>
              <p:nvPr/>
            </p:nvSpPr>
            <p:spPr>
              <a:xfrm rot="10800000" flipH="1">
                <a:off x="5239937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1" name="Google Shape;2901;p8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2" name="Google Shape;2902;p8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3" name="Google Shape;2903;p8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4" name="Google Shape;2904;p8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5" name="Google Shape;2905;p8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6" name="Google Shape;2906;p8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7" name="Google Shape;2907;p8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8" name="Google Shape;2908;p8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9" name="Google Shape;2909;p8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0" name="Google Shape;2910;p8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1" name="Google Shape;2911;p8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2" name="Google Shape;2912;p8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3" name="Google Shape;2913;p8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4" name="Google Shape;2914;p8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5" name="Google Shape;2915;p8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6" name="Google Shape;2916;p8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7" name="Google Shape;2917;p8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18" name="Google Shape;2918;p8"/>
            <p:cNvSpPr/>
            <p:nvPr/>
          </p:nvSpPr>
          <p:spPr>
            <a:xfrm rot="-5400000" flipH="1">
              <a:off x="6408804" y="1645169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8"/>
            <p:cNvSpPr/>
            <p:nvPr/>
          </p:nvSpPr>
          <p:spPr>
            <a:xfrm rot="10800000">
              <a:off x="4228830" y="1192853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8"/>
            <p:cNvSpPr/>
            <p:nvPr/>
          </p:nvSpPr>
          <p:spPr>
            <a:xfrm rot="10800000">
              <a:off x="5446704" y="146307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8"/>
            <p:cNvSpPr/>
            <p:nvPr/>
          </p:nvSpPr>
          <p:spPr>
            <a:xfrm rot="10800000">
              <a:off x="4326649" y="1429493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8"/>
            <p:cNvSpPr/>
            <p:nvPr/>
          </p:nvSpPr>
          <p:spPr>
            <a:xfrm rot="10800000">
              <a:off x="4009721" y="2218151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23" name="Google Shape;2923;p8"/>
            <p:cNvGrpSpPr/>
            <p:nvPr/>
          </p:nvGrpSpPr>
          <p:grpSpPr>
            <a:xfrm>
              <a:off x="234224" y="118425"/>
              <a:ext cx="3532446" cy="1609151"/>
              <a:chOff x="140599" y="118425"/>
              <a:chExt cx="3532446" cy="1609151"/>
            </a:xfrm>
          </p:grpSpPr>
          <p:sp>
            <p:nvSpPr>
              <p:cNvPr id="2924" name="Google Shape;2924;p8"/>
              <p:cNvSpPr/>
              <p:nvPr/>
            </p:nvSpPr>
            <p:spPr>
              <a:xfrm>
                <a:off x="703605" y="276605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5" name="Google Shape;2925;p8"/>
              <p:cNvSpPr/>
              <p:nvPr/>
            </p:nvSpPr>
            <p:spPr>
              <a:xfrm>
                <a:off x="438762" y="1265458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6" name="Google Shape;2926;p8"/>
              <p:cNvSpPr/>
              <p:nvPr/>
            </p:nvSpPr>
            <p:spPr>
              <a:xfrm>
                <a:off x="322613" y="11842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7" name="Google Shape;2927;p8"/>
              <p:cNvSpPr/>
              <p:nvPr/>
            </p:nvSpPr>
            <p:spPr>
              <a:xfrm>
                <a:off x="3632370" y="320667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8" name="Google Shape;2928;p8"/>
              <p:cNvSpPr/>
              <p:nvPr/>
            </p:nvSpPr>
            <p:spPr>
              <a:xfrm>
                <a:off x="568548" y="863464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9" name="Google Shape;2929;p8"/>
              <p:cNvSpPr/>
              <p:nvPr/>
            </p:nvSpPr>
            <p:spPr>
              <a:xfrm>
                <a:off x="1698613" y="226284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0" name="Google Shape;2930;p8"/>
              <p:cNvSpPr/>
              <p:nvPr/>
            </p:nvSpPr>
            <p:spPr>
              <a:xfrm>
                <a:off x="332845" y="700122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1" name="Google Shape;2931;p8"/>
              <p:cNvSpPr/>
              <p:nvPr/>
            </p:nvSpPr>
            <p:spPr>
              <a:xfrm>
                <a:off x="1722212" y="63453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2" name="Google Shape;2932;p8"/>
              <p:cNvSpPr/>
              <p:nvPr/>
            </p:nvSpPr>
            <p:spPr>
              <a:xfrm>
                <a:off x="1230735" y="13101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3" name="Google Shape;2933;p8"/>
              <p:cNvSpPr/>
              <p:nvPr/>
            </p:nvSpPr>
            <p:spPr>
              <a:xfrm>
                <a:off x="600808" y="156907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4" name="Google Shape;2934;p8"/>
              <p:cNvSpPr/>
              <p:nvPr/>
            </p:nvSpPr>
            <p:spPr>
              <a:xfrm>
                <a:off x="140599" y="1048834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5" name="Google Shape;2935;p8"/>
              <p:cNvSpPr/>
              <p:nvPr/>
            </p:nvSpPr>
            <p:spPr>
              <a:xfrm>
                <a:off x="927051" y="523633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6" name="Google Shape;2936;p8"/>
              <p:cNvSpPr/>
              <p:nvPr/>
            </p:nvSpPr>
            <p:spPr>
              <a:xfrm>
                <a:off x="194752" y="45597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7" name="Google Shape;2937;p8"/>
              <p:cNvSpPr/>
              <p:nvPr/>
            </p:nvSpPr>
            <p:spPr>
              <a:xfrm>
                <a:off x="2856889" y="916246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8" name="Google Shape;2938;p8"/>
              <p:cNvSpPr/>
              <p:nvPr/>
            </p:nvSpPr>
            <p:spPr>
              <a:xfrm>
                <a:off x="300425" y="16832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9" name="Google Shape;2939;p8"/>
              <p:cNvSpPr/>
              <p:nvPr/>
            </p:nvSpPr>
            <p:spPr>
              <a:xfrm flipH="1">
                <a:off x="2326342" y="276600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0" name="Google Shape;2940;p8"/>
              <p:cNvSpPr/>
              <p:nvPr/>
            </p:nvSpPr>
            <p:spPr>
              <a:xfrm flipH="1">
                <a:off x="2000698" y="315119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1" name="Google Shape;2941;p8"/>
              <p:cNvSpPr/>
              <p:nvPr/>
            </p:nvSpPr>
            <p:spPr>
              <a:xfrm flipH="1">
                <a:off x="3254383" y="82094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2" name="Google Shape;2942;p8"/>
              <p:cNvSpPr/>
              <p:nvPr/>
            </p:nvSpPr>
            <p:spPr>
              <a:xfrm flipH="1">
                <a:off x="1343841" y="73169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3" name="Google Shape;2943;p8"/>
              <p:cNvSpPr/>
              <p:nvPr/>
            </p:nvSpPr>
            <p:spPr>
              <a:xfrm flipH="1">
                <a:off x="2803532" y="455981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4" name="Google Shape;2944;p8"/>
              <p:cNvSpPr/>
              <p:nvPr/>
            </p:nvSpPr>
            <p:spPr>
              <a:xfrm flipH="1">
                <a:off x="2896626" y="187427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5" name="Google Shape;2945;p8"/>
              <p:cNvSpPr/>
              <p:nvPr/>
            </p:nvSpPr>
            <p:spPr>
              <a:xfrm flipH="1">
                <a:off x="2473604" y="64392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6" name="Google Shape;2946;p8"/>
              <p:cNvSpPr/>
              <p:nvPr/>
            </p:nvSpPr>
            <p:spPr>
              <a:xfrm flipH="1">
                <a:off x="2131294" y="76583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7" name="Google Shape;2947;p8"/>
              <p:cNvSpPr/>
              <p:nvPr/>
            </p:nvSpPr>
            <p:spPr>
              <a:xfrm flipH="1">
                <a:off x="2004816" y="1150323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8" name="Google Shape;2948;p8"/>
              <p:cNvSpPr/>
              <p:nvPr/>
            </p:nvSpPr>
            <p:spPr>
              <a:xfrm>
                <a:off x="1218789" y="1144781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9" name="Google Shape;2949;p8"/>
              <p:cNvSpPr/>
              <p:nvPr/>
            </p:nvSpPr>
            <p:spPr>
              <a:xfrm>
                <a:off x="2465921" y="1265456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50" name="Google Shape;2950;p8"/>
            <p:cNvSpPr/>
            <p:nvPr/>
          </p:nvSpPr>
          <p:spPr>
            <a:xfrm rot="10800000">
              <a:off x="3465760" y="1210623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51" name="Google Shape;2951;p8"/>
            <p:cNvGrpSpPr/>
            <p:nvPr/>
          </p:nvGrpSpPr>
          <p:grpSpPr>
            <a:xfrm>
              <a:off x="3327013" y="140740"/>
              <a:ext cx="3964145" cy="1455821"/>
              <a:chOff x="3233388" y="140740"/>
              <a:chExt cx="3964145" cy="1455821"/>
            </a:xfrm>
          </p:grpSpPr>
          <p:sp>
            <p:nvSpPr>
              <p:cNvPr id="2952" name="Google Shape;2952;p8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3" name="Google Shape;2953;p8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4" name="Google Shape;2954;p8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5" name="Google Shape;2955;p8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6" name="Google Shape;2956;p8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7" name="Google Shape;2957;p8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8" name="Google Shape;2958;p8"/>
              <p:cNvSpPr/>
              <p:nvPr/>
            </p:nvSpPr>
            <p:spPr>
              <a:xfrm rot="10800000" flipH="1">
                <a:off x="5239937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9" name="Google Shape;2959;p8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0" name="Google Shape;2960;p8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1" name="Google Shape;2961;p8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2" name="Google Shape;2962;p8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3" name="Google Shape;2963;p8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4" name="Google Shape;2964;p8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5" name="Google Shape;2965;p8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6" name="Google Shape;2966;p8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7" name="Google Shape;2967;p8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8" name="Google Shape;2968;p8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9" name="Google Shape;2969;p8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0" name="Google Shape;2970;p8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1" name="Google Shape;2971;p8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2" name="Google Shape;2972;p8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3" name="Google Shape;2973;p8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4" name="Google Shape;2974;p8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5" name="Google Shape;2975;p8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6" name="Google Shape;2976;p8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7" name="Google Shape;2977;p8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78" name="Google Shape;2978;p8"/>
          <p:cNvGrpSpPr/>
          <p:nvPr/>
        </p:nvGrpSpPr>
        <p:grpSpPr>
          <a:xfrm>
            <a:off x="-874077" y="-2230000"/>
            <a:ext cx="10826259" cy="7105595"/>
            <a:chOff x="-874077" y="-2230000"/>
            <a:chExt cx="10826259" cy="7105595"/>
          </a:xfrm>
        </p:grpSpPr>
        <p:grpSp>
          <p:nvGrpSpPr>
            <p:cNvPr id="2979" name="Google Shape;2979;p8"/>
            <p:cNvGrpSpPr/>
            <p:nvPr/>
          </p:nvGrpSpPr>
          <p:grpSpPr>
            <a:xfrm>
              <a:off x="5414815" y="-2230000"/>
              <a:ext cx="3898081" cy="3841432"/>
              <a:chOff x="1723600" y="1764850"/>
              <a:chExt cx="374675" cy="369223"/>
            </a:xfrm>
          </p:grpSpPr>
          <p:sp>
            <p:nvSpPr>
              <p:cNvPr id="2980" name="Google Shape;2980;p8"/>
              <p:cNvSpPr/>
              <p:nvPr/>
            </p:nvSpPr>
            <p:spPr>
              <a:xfrm>
                <a:off x="1726326" y="1764850"/>
                <a:ext cx="369223" cy="369223"/>
              </a:xfrm>
              <a:custGeom>
                <a:avLst/>
                <a:gdLst/>
                <a:ahLst/>
                <a:cxnLst/>
                <a:rect l="l" t="t" r="r" b="b"/>
                <a:pathLst>
                  <a:path w="4876" h="4876" extrusionOk="0">
                    <a:moveTo>
                      <a:pt x="2432" y="0"/>
                    </a:moveTo>
                    <a:cubicBezTo>
                      <a:pt x="1089" y="0"/>
                      <a:pt x="1" y="1089"/>
                      <a:pt x="1" y="2431"/>
                    </a:cubicBezTo>
                    <a:cubicBezTo>
                      <a:pt x="1" y="3786"/>
                      <a:pt x="1089" y="4875"/>
                      <a:pt x="2432" y="4875"/>
                    </a:cubicBezTo>
                    <a:cubicBezTo>
                      <a:pt x="3787" y="4875"/>
                      <a:pt x="4876" y="3786"/>
                      <a:pt x="4876" y="2431"/>
                    </a:cubicBezTo>
                    <a:cubicBezTo>
                      <a:pt x="4876" y="1089"/>
                      <a:pt x="3787" y="0"/>
                      <a:pt x="2432" y="0"/>
                    </a:cubicBezTo>
                    <a:close/>
                  </a:path>
                </a:pathLst>
              </a:custGeom>
              <a:solidFill>
                <a:schemeClr val="accent2">
                  <a:alpha val="272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1" name="Google Shape;2981;p8"/>
              <p:cNvSpPr/>
              <p:nvPr/>
            </p:nvSpPr>
            <p:spPr>
              <a:xfrm>
                <a:off x="1723600" y="1778783"/>
                <a:ext cx="374675" cy="341357"/>
              </a:xfrm>
              <a:custGeom>
                <a:avLst/>
                <a:gdLst/>
                <a:ahLst/>
                <a:cxnLst/>
                <a:rect l="l" t="t" r="r" b="b"/>
                <a:pathLst>
                  <a:path w="4948" h="4508" extrusionOk="0">
                    <a:moveTo>
                      <a:pt x="2480" y="0"/>
                    </a:moveTo>
                    <a:cubicBezTo>
                      <a:pt x="1456" y="0"/>
                      <a:pt x="530" y="700"/>
                      <a:pt x="291" y="1739"/>
                    </a:cubicBezTo>
                    <a:cubicBezTo>
                      <a:pt x="0" y="2949"/>
                      <a:pt x="750" y="4159"/>
                      <a:pt x="1960" y="4449"/>
                    </a:cubicBezTo>
                    <a:cubicBezTo>
                      <a:pt x="2130" y="4488"/>
                      <a:pt x="2301" y="4507"/>
                      <a:pt x="2468" y="4507"/>
                    </a:cubicBezTo>
                    <a:cubicBezTo>
                      <a:pt x="3492" y="4507"/>
                      <a:pt x="4420" y="3807"/>
                      <a:pt x="4670" y="2768"/>
                    </a:cubicBezTo>
                    <a:cubicBezTo>
                      <a:pt x="4948" y="1558"/>
                      <a:pt x="4198" y="348"/>
                      <a:pt x="2988" y="58"/>
                    </a:cubicBezTo>
                    <a:cubicBezTo>
                      <a:pt x="2818" y="19"/>
                      <a:pt x="2648" y="0"/>
                      <a:pt x="248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2" name="Google Shape;2982;p8"/>
              <p:cNvSpPr/>
              <p:nvPr/>
            </p:nvSpPr>
            <p:spPr>
              <a:xfrm>
                <a:off x="1769412" y="1810359"/>
                <a:ext cx="237390" cy="144554"/>
              </a:xfrm>
              <a:custGeom>
                <a:avLst/>
                <a:gdLst/>
                <a:ahLst/>
                <a:cxnLst/>
                <a:rect l="l" t="t" r="r" b="b"/>
                <a:pathLst>
                  <a:path w="3135" h="1909" extrusionOk="0">
                    <a:moveTo>
                      <a:pt x="1811" y="1"/>
                    </a:moveTo>
                    <a:cubicBezTo>
                      <a:pt x="1741" y="1"/>
                      <a:pt x="1673" y="6"/>
                      <a:pt x="1609" y="16"/>
                    </a:cubicBezTo>
                    <a:cubicBezTo>
                      <a:pt x="1004" y="101"/>
                      <a:pt x="375" y="718"/>
                      <a:pt x="109" y="1238"/>
                    </a:cubicBezTo>
                    <a:cubicBezTo>
                      <a:pt x="24" y="1371"/>
                      <a:pt x="0" y="1528"/>
                      <a:pt x="36" y="1685"/>
                    </a:cubicBezTo>
                    <a:cubicBezTo>
                      <a:pt x="98" y="1836"/>
                      <a:pt x="270" y="1908"/>
                      <a:pt x="443" y="1908"/>
                    </a:cubicBezTo>
                    <a:cubicBezTo>
                      <a:pt x="507" y="1908"/>
                      <a:pt x="571" y="1898"/>
                      <a:pt x="629" y="1879"/>
                    </a:cubicBezTo>
                    <a:cubicBezTo>
                      <a:pt x="835" y="1770"/>
                      <a:pt x="1016" y="1637"/>
                      <a:pt x="1186" y="1492"/>
                    </a:cubicBezTo>
                    <a:cubicBezTo>
                      <a:pt x="1327" y="1378"/>
                      <a:pt x="1506" y="1287"/>
                      <a:pt x="1681" y="1287"/>
                    </a:cubicBezTo>
                    <a:cubicBezTo>
                      <a:pt x="1730" y="1287"/>
                      <a:pt x="1779" y="1294"/>
                      <a:pt x="1827" y="1310"/>
                    </a:cubicBezTo>
                    <a:cubicBezTo>
                      <a:pt x="1936" y="1347"/>
                      <a:pt x="2032" y="1431"/>
                      <a:pt x="2141" y="1468"/>
                    </a:cubicBezTo>
                    <a:cubicBezTo>
                      <a:pt x="2208" y="1489"/>
                      <a:pt x="2275" y="1499"/>
                      <a:pt x="2340" y="1499"/>
                    </a:cubicBezTo>
                    <a:cubicBezTo>
                      <a:pt x="2608" y="1499"/>
                      <a:pt x="2852" y="1329"/>
                      <a:pt x="2940" y="1056"/>
                    </a:cubicBezTo>
                    <a:cubicBezTo>
                      <a:pt x="3134" y="364"/>
                      <a:pt x="2401" y="1"/>
                      <a:pt x="1811" y="1"/>
                    </a:cubicBezTo>
                    <a:close/>
                  </a:path>
                </a:pathLst>
              </a:custGeom>
              <a:solidFill>
                <a:schemeClr val="accent2">
                  <a:alpha val="54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3" name="Google Shape;2983;p8"/>
              <p:cNvSpPr/>
              <p:nvPr/>
            </p:nvSpPr>
            <p:spPr>
              <a:xfrm>
                <a:off x="1777666" y="1979977"/>
                <a:ext cx="71482" cy="62925"/>
              </a:xfrm>
              <a:custGeom>
                <a:avLst/>
                <a:gdLst/>
                <a:ahLst/>
                <a:cxnLst/>
                <a:rect l="l" t="t" r="r" b="b"/>
                <a:pathLst>
                  <a:path w="944" h="831" extrusionOk="0">
                    <a:moveTo>
                      <a:pt x="650" y="1"/>
                    </a:moveTo>
                    <a:cubicBezTo>
                      <a:pt x="611" y="1"/>
                      <a:pt x="571" y="9"/>
                      <a:pt x="532" y="26"/>
                    </a:cubicBezTo>
                    <a:cubicBezTo>
                      <a:pt x="423" y="62"/>
                      <a:pt x="327" y="123"/>
                      <a:pt x="242" y="195"/>
                    </a:cubicBezTo>
                    <a:lnTo>
                      <a:pt x="169" y="340"/>
                    </a:lnTo>
                    <a:cubicBezTo>
                      <a:pt x="36" y="413"/>
                      <a:pt x="0" y="570"/>
                      <a:pt x="85" y="691"/>
                    </a:cubicBezTo>
                    <a:cubicBezTo>
                      <a:pt x="155" y="782"/>
                      <a:pt x="259" y="830"/>
                      <a:pt x="375" y="830"/>
                    </a:cubicBezTo>
                    <a:cubicBezTo>
                      <a:pt x="399" y="830"/>
                      <a:pt x="423" y="828"/>
                      <a:pt x="448" y="824"/>
                    </a:cubicBezTo>
                    <a:cubicBezTo>
                      <a:pt x="581" y="788"/>
                      <a:pt x="702" y="715"/>
                      <a:pt x="786" y="607"/>
                    </a:cubicBezTo>
                    <a:cubicBezTo>
                      <a:pt x="847" y="534"/>
                      <a:pt x="895" y="437"/>
                      <a:pt x="919" y="340"/>
                    </a:cubicBezTo>
                    <a:cubicBezTo>
                      <a:pt x="944" y="244"/>
                      <a:pt x="907" y="147"/>
                      <a:pt x="847" y="74"/>
                    </a:cubicBezTo>
                    <a:cubicBezTo>
                      <a:pt x="792" y="27"/>
                      <a:pt x="722" y="1"/>
                      <a:pt x="650" y="1"/>
                    </a:cubicBezTo>
                    <a:close/>
                  </a:path>
                </a:pathLst>
              </a:custGeom>
              <a:solidFill>
                <a:schemeClr val="accent2">
                  <a:alpha val="54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4" name="Google Shape;2984;p8"/>
              <p:cNvSpPr/>
              <p:nvPr/>
            </p:nvSpPr>
            <p:spPr>
              <a:xfrm>
                <a:off x="1886632" y="1910994"/>
                <a:ext cx="176888" cy="176358"/>
              </a:xfrm>
              <a:custGeom>
                <a:avLst/>
                <a:gdLst/>
                <a:ahLst/>
                <a:cxnLst/>
                <a:rect l="l" t="t" r="r" b="b"/>
                <a:pathLst>
                  <a:path w="2336" h="2329" extrusionOk="0">
                    <a:moveTo>
                      <a:pt x="1934" y="0"/>
                    </a:moveTo>
                    <a:cubicBezTo>
                      <a:pt x="1761" y="0"/>
                      <a:pt x="1579" y="128"/>
                      <a:pt x="1464" y="272"/>
                    </a:cubicBezTo>
                    <a:cubicBezTo>
                      <a:pt x="1319" y="453"/>
                      <a:pt x="1198" y="671"/>
                      <a:pt x="1005" y="792"/>
                    </a:cubicBezTo>
                    <a:cubicBezTo>
                      <a:pt x="934" y="832"/>
                      <a:pt x="863" y="846"/>
                      <a:pt x="795" y="846"/>
                    </a:cubicBezTo>
                    <a:cubicBezTo>
                      <a:pt x="669" y="846"/>
                      <a:pt x="547" y="801"/>
                      <a:pt x="434" y="801"/>
                    </a:cubicBezTo>
                    <a:cubicBezTo>
                      <a:pt x="389" y="801"/>
                      <a:pt x="345" y="808"/>
                      <a:pt x="303" y="828"/>
                    </a:cubicBezTo>
                    <a:cubicBezTo>
                      <a:pt x="97" y="925"/>
                      <a:pt x="1" y="1421"/>
                      <a:pt x="1" y="1614"/>
                    </a:cubicBezTo>
                    <a:cubicBezTo>
                      <a:pt x="1" y="1917"/>
                      <a:pt x="194" y="2195"/>
                      <a:pt x="484" y="2304"/>
                    </a:cubicBezTo>
                    <a:cubicBezTo>
                      <a:pt x="543" y="2321"/>
                      <a:pt x="602" y="2329"/>
                      <a:pt x="661" y="2329"/>
                    </a:cubicBezTo>
                    <a:cubicBezTo>
                      <a:pt x="898" y="2329"/>
                      <a:pt x="1138" y="2205"/>
                      <a:pt x="1331" y="2050"/>
                    </a:cubicBezTo>
                    <a:cubicBezTo>
                      <a:pt x="1730" y="1747"/>
                      <a:pt x="2033" y="1336"/>
                      <a:pt x="2226" y="876"/>
                    </a:cubicBezTo>
                    <a:cubicBezTo>
                      <a:pt x="2299" y="731"/>
                      <a:pt x="2335" y="562"/>
                      <a:pt x="2323" y="405"/>
                    </a:cubicBezTo>
                    <a:cubicBezTo>
                      <a:pt x="2311" y="235"/>
                      <a:pt x="2214" y="90"/>
                      <a:pt x="2069" y="30"/>
                    </a:cubicBezTo>
                    <a:cubicBezTo>
                      <a:pt x="2026" y="9"/>
                      <a:pt x="1980" y="0"/>
                      <a:pt x="1934" y="0"/>
                    </a:cubicBezTo>
                    <a:close/>
                  </a:path>
                </a:pathLst>
              </a:custGeom>
              <a:solidFill>
                <a:schemeClr val="accent2">
                  <a:alpha val="54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85" name="Google Shape;2985;p8"/>
            <p:cNvGrpSpPr/>
            <p:nvPr/>
          </p:nvGrpSpPr>
          <p:grpSpPr>
            <a:xfrm rot="1592248">
              <a:off x="-275979" y="2650633"/>
              <a:ext cx="2057488" cy="1863504"/>
              <a:chOff x="168680" y="2785500"/>
              <a:chExt cx="2215594" cy="2006704"/>
            </a:xfrm>
          </p:grpSpPr>
          <p:grpSp>
            <p:nvGrpSpPr>
              <p:cNvPr id="2986" name="Google Shape;2986;p8"/>
              <p:cNvGrpSpPr/>
              <p:nvPr/>
            </p:nvGrpSpPr>
            <p:grpSpPr>
              <a:xfrm>
                <a:off x="244392" y="2831804"/>
                <a:ext cx="1134008" cy="607901"/>
                <a:chOff x="5206900" y="826150"/>
                <a:chExt cx="599275" cy="321250"/>
              </a:xfrm>
            </p:grpSpPr>
            <p:sp>
              <p:nvSpPr>
                <p:cNvPr id="2987" name="Google Shape;2987;p8"/>
                <p:cNvSpPr/>
                <p:nvPr/>
              </p:nvSpPr>
              <p:spPr>
                <a:xfrm>
                  <a:off x="5206900" y="828950"/>
                  <a:ext cx="25225" cy="2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9" h="1025" extrusionOk="0">
                      <a:moveTo>
                        <a:pt x="1008" y="448"/>
                      </a:moveTo>
                      <a:cubicBezTo>
                        <a:pt x="1008" y="832"/>
                        <a:pt x="544" y="1024"/>
                        <a:pt x="272" y="752"/>
                      </a:cubicBezTo>
                      <a:cubicBezTo>
                        <a:pt x="0" y="480"/>
                        <a:pt x="192" y="0"/>
                        <a:pt x="576" y="0"/>
                      </a:cubicBezTo>
                      <a:cubicBezTo>
                        <a:pt x="816" y="0"/>
                        <a:pt x="1008" y="208"/>
                        <a:pt x="1008" y="44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88" name="Google Shape;2988;p8"/>
                <p:cNvSpPr/>
                <p:nvPr/>
              </p:nvSpPr>
              <p:spPr>
                <a:xfrm>
                  <a:off x="5468125" y="1067750"/>
                  <a:ext cx="25625" cy="2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09" extrusionOk="0">
                      <a:moveTo>
                        <a:pt x="1024" y="433"/>
                      </a:moveTo>
                      <a:cubicBezTo>
                        <a:pt x="1024" y="817"/>
                        <a:pt x="560" y="1009"/>
                        <a:pt x="288" y="737"/>
                      </a:cubicBezTo>
                      <a:cubicBezTo>
                        <a:pt x="0" y="465"/>
                        <a:pt x="208" y="1"/>
                        <a:pt x="592" y="1"/>
                      </a:cubicBezTo>
                      <a:cubicBezTo>
                        <a:pt x="832" y="1"/>
                        <a:pt x="1024" y="193"/>
                        <a:pt x="1024" y="43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89" name="Google Shape;2989;p8"/>
                <p:cNvSpPr/>
                <p:nvPr/>
              </p:nvSpPr>
              <p:spPr>
                <a:xfrm>
                  <a:off x="5679325" y="1085750"/>
                  <a:ext cx="25625" cy="2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26" extrusionOk="0">
                      <a:moveTo>
                        <a:pt x="1025" y="433"/>
                      </a:moveTo>
                      <a:cubicBezTo>
                        <a:pt x="1025" y="833"/>
                        <a:pt x="545" y="1025"/>
                        <a:pt x="273" y="753"/>
                      </a:cubicBezTo>
                      <a:cubicBezTo>
                        <a:pt x="1" y="481"/>
                        <a:pt x="193" y="1"/>
                        <a:pt x="577" y="1"/>
                      </a:cubicBezTo>
                      <a:cubicBezTo>
                        <a:pt x="817" y="1"/>
                        <a:pt x="1025" y="193"/>
                        <a:pt x="1025" y="43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90" name="Google Shape;2990;p8"/>
                <p:cNvSpPr/>
                <p:nvPr/>
              </p:nvSpPr>
              <p:spPr>
                <a:xfrm>
                  <a:off x="5318900" y="877350"/>
                  <a:ext cx="4425" cy="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80"/>
                      </a:moveTo>
                      <a:cubicBezTo>
                        <a:pt x="177" y="128"/>
                        <a:pt x="145" y="176"/>
                        <a:pt x="97" y="176"/>
                      </a:cubicBezTo>
                      <a:cubicBezTo>
                        <a:pt x="49" y="176"/>
                        <a:pt x="1" y="128"/>
                        <a:pt x="1" y="80"/>
                      </a:cubicBezTo>
                      <a:cubicBezTo>
                        <a:pt x="1" y="32"/>
                        <a:pt x="49" y="0"/>
                        <a:pt x="97" y="0"/>
                      </a:cubicBezTo>
                      <a:cubicBezTo>
                        <a:pt x="145" y="0"/>
                        <a:pt x="177" y="32"/>
                        <a:pt x="177" y="8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91" name="Google Shape;2991;p8"/>
                <p:cNvSpPr/>
                <p:nvPr/>
              </p:nvSpPr>
              <p:spPr>
                <a:xfrm>
                  <a:off x="5749725" y="10213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1" y="97"/>
                      </a:moveTo>
                      <a:cubicBezTo>
                        <a:pt x="241" y="241"/>
                        <a:pt x="1" y="1"/>
                        <a:pt x="145" y="1"/>
                      </a:cubicBezTo>
                      <a:cubicBezTo>
                        <a:pt x="193" y="1"/>
                        <a:pt x="225" y="49"/>
                        <a:pt x="241" y="97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92" name="Google Shape;2992;p8"/>
                <p:cNvSpPr/>
                <p:nvPr/>
              </p:nvSpPr>
              <p:spPr>
                <a:xfrm>
                  <a:off x="5527725" y="8749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0" y="96"/>
                      </a:moveTo>
                      <a:cubicBezTo>
                        <a:pt x="240" y="240"/>
                        <a:pt x="0" y="0"/>
                        <a:pt x="144" y="0"/>
                      </a:cubicBezTo>
                      <a:cubicBezTo>
                        <a:pt x="192" y="0"/>
                        <a:pt x="240" y="48"/>
                        <a:pt x="240" y="96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93" name="Google Shape;2993;p8"/>
                <p:cNvSpPr/>
                <p:nvPr/>
              </p:nvSpPr>
              <p:spPr>
                <a:xfrm>
                  <a:off x="5418900" y="861350"/>
                  <a:ext cx="6025" cy="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25" extrusionOk="0">
                      <a:moveTo>
                        <a:pt x="241" y="64"/>
                      </a:moveTo>
                      <a:cubicBezTo>
                        <a:pt x="241" y="112"/>
                        <a:pt x="225" y="160"/>
                        <a:pt x="177" y="176"/>
                      </a:cubicBezTo>
                      <a:cubicBezTo>
                        <a:pt x="49" y="224"/>
                        <a:pt x="1" y="32"/>
                        <a:pt x="129" y="16"/>
                      </a:cubicBezTo>
                      <a:cubicBezTo>
                        <a:pt x="177" y="0"/>
                        <a:pt x="225" y="16"/>
                        <a:pt x="241" y="64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94" name="Google Shape;2994;p8"/>
                <p:cNvSpPr/>
                <p:nvPr/>
              </p:nvSpPr>
              <p:spPr>
                <a:xfrm>
                  <a:off x="5634925" y="98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1" y="209"/>
                      </a:moveTo>
                      <a:cubicBezTo>
                        <a:pt x="481" y="385"/>
                        <a:pt x="257" y="481"/>
                        <a:pt x="129" y="353"/>
                      </a:cubicBezTo>
                      <a:cubicBezTo>
                        <a:pt x="1" y="225"/>
                        <a:pt x="97" y="1"/>
                        <a:pt x="273" y="1"/>
                      </a:cubicBezTo>
                      <a:cubicBezTo>
                        <a:pt x="385" y="1"/>
                        <a:pt x="481" y="97"/>
                        <a:pt x="481" y="20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95" name="Google Shape;2995;p8"/>
                <p:cNvSpPr/>
                <p:nvPr/>
              </p:nvSpPr>
              <p:spPr>
                <a:xfrm>
                  <a:off x="5717725" y="1135775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2"/>
                      </a:moveTo>
                      <a:cubicBezTo>
                        <a:pt x="465" y="368"/>
                        <a:pt x="257" y="464"/>
                        <a:pt x="129" y="336"/>
                      </a:cubicBezTo>
                      <a:cubicBezTo>
                        <a:pt x="1" y="208"/>
                        <a:pt x="81" y="0"/>
                        <a:pt x="273" y="0"/>
                      </a:cubicBezTo>
                      <a:cubicBezTo>
                        <a:pt x="385" y="0"/>
                        <a:pt x="465" y="80"/>
                        <a:pt x="465" y="192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96" name="Google Shape;2996;p8"/>
                <p:cNvSpPr/>
                <p:nvPr/>
              </p:nvSpPr>
              <p:spPr>
                <a:xfrm>
                  <a:off x="5316900" y="997350"/>
                  <a:ext cx="116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81" extrusionOk="0">
                      <a:moveTo>
                        <a:pt x="465" y="209"/>
                      </a:moveTo>
                      <a:cubicBezTo>
                        <a:pt x="465" y="385"/>
                        <a:pt x="257" y="481"/>
                        <a:pt x="129" y="353"/>
                      </a:cubicBezTo>
                      <a:cubicBezTo>
                        <a:pt x="1" y="225"/>
                        <a:pt x="81" y="1"/>
                        <a:pt x="273" y="1"/>
                      </a:cubicBezTo>
                      <a:cubicBezTo>
                        <a:pt x="369" y="1"/>
                        <a:pt x="465" y="97"/>
                        <a:pt x="465" y="20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97" name="Google Shape;2997;p8"/>
                <p:cNvSpPr/>
                <p:nvPr/>
              </p:nvSpPr>
              <p:spPr>
                <a:xfrm>
                  <a:off x="5331700" y="1124575"/>
                  <a:ext cx="120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65" extrusionOk="0">
                      <a:moveTo>
                        <a:pt x="481" y="208"/>
                      </a:moveTo>
                      <a:cubicBezTo>
                        <a:pt x="481" y="384"/>
                        <a:pt x="257" y="464"/>
                        <a:pt x="129" y="352"/>
                      </a:cubicBezTo>
                      <a:cubicBezTo>
                        <a:pt x="1" y="224"/>
                        <a:pt x="97" y="0"/>
                        <a:pt x="273" y="0"/>
                      </a:cubicBezTo>
                      <a:cubicBezTo>
                        <a:pt x="385" y="0"/>
                        <a:pt x="481" y="96"/>
                        <a:pt x="481" y="20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98" name="Google Shape;2998;p8"/>
                <p:cNvSpPr/>
                <p:nvPr/>
              </p:nvSpPr>
              <p:spPr>
                <a:xfrm>
                  <a:off x="5794150" y="90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0" y="208"/>
                      </a:moveTo>
                      <a:cubicBezTo>
                        <a:pt x="480" y="384"/>
                        <a:pt x="256" y="480"/>
                        <a:pt x="128" y="352"/>
                      </a:cubicBezTo>
                      <a:cubicBezTo>
                        <a:pt x="0" y="224"/>
                        <a:pt x="96" y="0"/>
                        <a:pt x="272" y="0"/>
                      </a:cubicBezTo>
                      <a:cubicBezTo>
                        <a:pt x="384" y="0"/>
                        <a:pt x="480" y="96"/>
                        <a:pt x="480" y="20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99" name="Google Shape;2999;p8"/>
                <p:cNvSpPr/>
                <p:nvPr/>
              </p:nvSpPr>
              <p:spPr>
                <a:xfrm>
                  <a:off x="5290500" y="924950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3"/>
                      </a:moveTo>
                      <a:cubicBezTo>
                        <a:pt x="465" y="369"/>
                        <a:pt x="257" y="465"/>
                        <a:pt x="129" y="337"/>
                      </a:cubicBezTo>
                      <a:cubicBezTo>
                        <a:pt x="1" y="209"/>
                        <a:pt x="97" y="0"/>
                        <a:pt x="273" y="0"/>
                      </a:cubicBezTo>
                      <a:cubicBezTo>
                        <a:pt x="385" y="0"/>
                        <a:pt x="465" y="81"/>
                        <a:pt x="465" y="19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00" name="Google Shape;3000;p8"/>
                <p:cNvSpPr/>
                <p:nvPr/>
              </p:nvSpPr>
              <p:spPr>
                <a:xfrm>
                  <a:off x="5680925" y="826150"/>
                  <a:ext cx="43225" cy="4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extrusionOk="0">
                      <a:moveTo>
                        <a:pt x="865" y="1728"/>
                      </a:moveTo>
                      <a:lnTo>
                        <a:pt x="865" y="1728"/>
                      </a:lnTo>
                      <a:cubicBezTo>
                        <a:pt x="865" y="1248"/>
                        <a:pt x="481" y="864"/>
                        <a:pt x="1" y="864"/>
                      </a:cubicBezTo>
                      <a:lnTo>
                        <a:pt x="1" y="864"/>
                      </a:lnTo>
                      <a:cubicBezTo>
                        <a:pt x="481" y="864"/>
                        <a:pt x="865" y="480"/>
                        <a:pt x="865" y="0"/>
                      </a:cubicBezTo>
                      <a:lnTo>
                        <a:pt x="865" y="0"/>
                      </a:lnTo>
                      <a:cubicBezTo>
                        <a:pt x="865" y="480"/>
                        <a:pt x="1265" y="864"/>
                        <a:pt x="1729" y="864"/>
                      </a:cubicBezTo>
                      <a:lnTo>
                        <a:pt x="1729" y="864"/>
                      </a:lnTo>
                      <a:cubicBezTo>
                        <a:pt x="1265" y="864"/>
                        <a:pt x="865" y="1248"/>
                        <a:pt x="865" y="172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001" name="Google Shape;3001;p8"/>
              <p:cNvGrpSpPr/>
              <p:nvPr/>
            </p:nvGrpSpPr>
            <p:grpSpPr>
              <a:xfrm rot="-9256633">
                <a:off x="587604" y="3229487"/>
                <a:ext cx="1134020" cy="607908"/>
                <a:chOff x="5206900" y="826150"/>
                <a:chExt cx="599275" cy="321250"/>
              </a:xfrm>
            </p:grpSpPr>
            <p:sp>
              <p:nvSpPr>
                <p:cNvPr id="3002" name="Google Shape;3002;p8"/>
                <p:cNvSpPr/>
                <p:nvPr/>
              </p:nvSpPr>
              <p:spPr>
                <a:xfrm>
                  <a:off x="5206900" y="828950"/>
                  <a:ext cx="25225" cy="2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9" h="1025" extrusionOk="0">
                      <a:moveTo>
                        <a:pt x="1008" y="448"/>
                      </a:moveTo>
                      <a:cubicBezTo>
                        <a:pt x="1008" y="832"/>
                        <a:pt x="544" y="1024"/>
                        <a:pt x="272" y="752"/>
                      </a:cubicBezTo>
                      <a:cubicBezTo>
                        <a:pt x="0" y="480"/>
                        <a:pt x="192" y="0"/>
                        <a:pt x="576" y="0"/>
                      </a:cubicBezTo>
                      <a:cubicBezTo>
                        <a:pt x="816" y="0"/>
                        <a:pt x="1008" y="208"/>
                        <a:pt x="1008" y="44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03" name="Google Shape;3003;p8"/>
                <p:cNvSpPr/>
                <p:nvPr/>
              </p:nvSpPr>
              <p:spPr>
                <a:xfrm>
                  <a:off x="5468125" y="1067750"/>
                  <a:ext cx="25625" cy="2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09" extrusionOk="0">
                      <a:moveTo>
                        <a:pt x="1024" y="433"/>
                      </a:moveTo>
                      <a:cubicBezTo>
                        <a:pt x="1024" y="817"/>
                        <a:pt x="560" y="1009"/>
                        <a:pt x="288" y="737"/>
                      </a:cubicBezTo>
                      <a:cubicBezTo>
                        <a:pt x="0" y="465"/>
                        <a:pt x="208" y="1"/>
                        <a:pt x="592" y="1"/>
                      </a:cubicBezTo>
                      <a:cubicBezTo>
                        <a:pt x="832" y="1"/>
                        <a:pt x="1024" y="193"/>
                        <a:pt x="1024" y="43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04" name="Google Shape;3004;p8"/>
                <p:cNvSpPr/>
                <p:nvPr/>
              </p:nvSpPr>
              <p:spPr>
                <a:xfrm>
                  <a:off x="5679325" y="1085750"/>
                  <a:ext cx="25625" cy="2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26" extrusionOk="0">
                      <a:moveTo>
                        <a:pt x="1025" y="433"/>
                      </a:moveTo>
                      <a:cubicBezTo>
                        <a:pt x="1025" y="833"/>
                        <a:pt x="545" y="1025"/>
                        <a:pt x="273" y="753"/>
                      </a:cubicBezTo>
                      <a:cubicBezTo>
                        <a:pt x="1" y="481"/>
                        <a:pt x="193" y="1"/>
                        <a:pt x="577" y="1"/>
                      </a:cubicBezTo>
                      <a:cubicBezTo>
                        <a:pt x="817" y="1"/>
                        <a:pt x="1025" y="193"/>
                        <a:pt x="1025" y="43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05" name="Google Shape;3005;p8"/>
                <p:cNvSpPr/>
                <p:nvPr/>
              </p:nvSpPr>
              <p:spPr>
                <a:xfrm>
                  <a:off x="5318900" y="877350"/>
                  <a:ext cx="4425" cy="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80"/>
                      </a:moveTo>
                      <a:cubicBezTo>
                        <a:pt x="177" y="128"/>
                        <a:pt x="145" y="176"/>
                        <a:pt x="97" y="176"/>
                      </a:cubicBezTo>
                      <a:cubicBezTo>
                        <a:pt x="49" y="176"/>
                        <a:pt x="1" y="128"/>
                        <a:pt x="1" y="80"/>
                      </a:cubicBezTo>
                      <a:cubicBezTo>
                        <a:pt x="1" y="32"/>
                        <a:pt x="49" y="0"/>
                        <a:pt x="97" y="0"/>
                      </a:cubicBezTo>
                      <a:cubicBezTo>
                        <a:pt x="145" y="0"/>
                        <a:pt x="177" y="32"/>
                        <a:pt x="177" y="8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06" name="Google Shape;3006;p8"/>
                <p:cNvSpPr/>
                <p:nvPr/>
              </p:nvSpPr>
              <p:spPr>
                <a:xfrm>
                  <a:off x="5749725" y="10213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1" y="97"/>
                      </a:moveTo>
                      <a:cubicBezTo>
                        <a:pt x="241" y="241"/>
                        <a:pt x="1" y="1"/>
                        <a:pt x="145" y="1"/>
                      </a:cubicBezTo>
                      <a:cubicBezTo>
                        <a:pt x="193" y="1"/>
                        <a:pt x="225" y="49"/>
                        <a:pt x="241" y="97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07" name="Google Shape;3007;p8"/>
                <p:cNvSpPr/>
                <p:nvPr/>
              </p:nvSpPr>
              <p:spPr>
                <a:xfrm>
                  <a:off x="5527725" y="8749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0" y="96"/>
                      </a:moveTo>
                      <a:cubicBezTo>
                        <a:pt x="240" y="240"/>
                        <a:pt x="0" y="0"/>
                        <a:pt x="144" y="0"/>
                      </a:cubicBezTo>
                      <a:cubicBezTo>
                        <a:pt x="192" y="0"/>
                        <a:pt x="240" y="48"/>
                        <a:pt x="240" y="96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08" name="Google Shape;3008;p8"/>
                <p:cNvSpPr/>
                <p:nvPr/>
              </p:nvSpPr>
              <p:spPr>
                <a:xfrm>
                  <a:off x="5418900" y="861350"/>
                  <a:ext cx="6025" cy="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25" extrusionOk="0">
                      <a:moveTo>
                        <a:pt x="241" y="64"/>
                      </a:moveTo>
                      <a:cubicBezTo>
                        <a:pt x="241" y="112"/>
                        <a:pt x="225" y="160"/>
                        <a:pt x="177" y="176"/>
                      </a:cubicBezTo>
                      <a:cubicBezTo>
                        <a:pt x="49" y="224"/>
                        <a:pt x="1" y="32"/>
                        <a:pt x="129" y="16"/>
                      </a:cubicBezTo>
                      <a:cubicBezTo>
                        <a:pt x="177" y="0"/>
                        <a:pt x="225" y="16"/>
                        <a:pt x="241" y="64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09" name="Google Shape;3009;p8"/>
                <p:cNvSpPr/>
                <p:nvPr/>
              </p:nvSpPr>
              <p:spPr>
                <a:xfrm>
                  <a:off x="5634925" y="98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1" y="209"/>
                      </a:moveTo>
                      <a:cubicBezTo>
                        <a:pt x="481" y="385"/>
                        <a:pt x="257" y="481"/>
                        <a:pt x="129" y="353"/>
                      </a:cubicBezTo>
                      <a:cubicBezTo>
                        <a:pt x="1" y="225"/>
                        <a:pt x="97" y="1"/>
                        <a:pt x="273" y="1"/>
                      </a:cubicBezTo>
                      <a:cubicBezTo>
                        <a:pt x="385" y="1"/>
                        <a:pt x="481" y="97"/>
                        <a:pt x="481" y="20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10" name="Google Shape;3010;p8"/>
                <p:cNvSpPr/>
                <p:nvPr/>
              </p:nvSpPr>
              <p:spPr>
                <a:xfrm>
                  <a:off x="5717725" y="1135775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2"/>
                      </a:moveTo>
                      <a:cubicBezTo>
                        <a:pt x="465" y="368"/>
                        <a:pt x="257" y="464"/>
                        <a:pt x="129" y="336"/>
                      </a:cubicBezTo>
                      <a:cubicBezTo>
                        <a:pt x="1" y="208"/>
                        <a:pt x="81" y="0"/>
                        <a:pt x="273" y="0"/>
                      </a:cubicBezTo>
                      <a:cubicBezTo>
                        <a:pt x="385" y="0"/>
                        <a:pt x="465" y="80"/>
                        <a:pt x="465" y="192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11" name="Google Shape;3011;p8"/>
                <p:cNvSpPr/>
                <p:nvPr/>
              </p:nvSpPr>
              <p:spPr>
                <a:xfrm>
                  <a:off x="5316900" y="997350"/>
                  <a:ext cx="116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81" extrusionOk="0">
                      <a:moveTo>
                        <a:pt x="465" y="209"/>
                      </a:moveTo>
                      <a:cubicBezTo>
                        <a:pt x="465" y="385"/>
                        <a:pt x="257" y="481"/>
                        <a:pt x="129" y="353"/>
                      </a:cubicBezTo>
                      <a:cubicBezTo>
                        <a:pt x="1" y="225"/>
                        <a:pt x="81" y="1"/>
                        <a:pt x="273" y="1"/>
                      </a:cubicBezTo>
                      <a:cubicBezTo>
                        <a:pt x="369" y="1"/>
                        <a:pt x="465" y="97"/>
                        <a:pt x="465" y="20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12" name="Google Shape;3012;p8"/>
                <p:cNvSpPr/>
                <p:nvPr/>
              </p:nvSpPr>
              <p:spPr>
                <a:xfrm>
                  <a:off x="5331700" y="1124575"/>
                  <a:ext cx="120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65" extrusionOk="0">
                      <a:moveTo>
                        <a:pt x="481" y="208"/>
                      </a:moveTo>
                      <a:cubicBezTo>
                        <a:pt x="481" y="384"/>
                        <a:pt x="257" y="464"/>
                        <a:pt x="129" y="352"/>
                      </a:cubicBezTo>
                      <a:cubicBezTo>
                        <a:pt x="1" y="224"/>
                        <a:pt x="97" y="0"/>
                        <a:pt x="273" y="0"/>
                      </a:cubicBezTo>
                      <a:cubicBezTo>
                        <a:pt x="385" y="0"/>
                        <a:pt x="481" y="96"/>
                        <a:pt x="481" y="20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13" name="Google Shape;3013;p8"/>
                <p:cNvSpPr/>
                <p:nvPr/>
              </p:nvSpPr>
              <p:spPr>
                <a:xfrm>
                  <a:off x="5794150" y="90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0" y="208"/>
                      </a:moveTo>
                      <a:cubicBezTo>
                        <a:pt x="480" y="384"/>
                        <a:pt x="256" y="480"/>
                        <a:pt x="128" y="352"/>
                      </a:cubicBezTo>
                      <a:cubicBezTo>
                        <a:pt x="0" y="224"/>
                        <a:pt x="96" y="0"/>
                        <a:pt x="272" y="0"/>
                      </a:cubicBezTo>
                      <a:cubicBezTo>
                        <a:pt x="384" y="0"/>
                        <a:pt x="480" y="96"/>
                        <a:pt x="480" y="20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14" name="Google Shape;3014;p8"/>
                <p:cNvSpPr/>
                <p:nvPr/>
              </p:nvSpPr>
              <p:spPr>
                <a:xfrm>
                  <a:off x="5290500" y="924950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3"/>
                      </a:moveTo>
                      <a:cubicBezTo>
                        <a:pt x="465" y="369"/>
                        <a:pt x="257" y="465"/>
                        <a:pt x="129" y="337"/>
                      </a:cubicBezTo>
                      <a:cubicBezTo>
                        <a:pt x="1" y="209"/>
                        <a:pt x="97" y="0"/>
                        <a:pt x="273" y="0"/>
                      </a:cubicBezTo>
                      <a:cubicBezTo>
                        <a:pt x="385" y="0"/>
                        <a:pt x="465" y="81"/>
                        <a:pt x="465" y="19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15" name="Google Shape;3015;p8"/>
                <p:cNvSpPr/>
                <p:nvPr/>
              </p:nvSpPr>
              <p:spPr>
                <a:xfrm>
                  <a:off x="5680925" y="826150"/>
                  <a:ext cx="43225" cy="4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extrusionOk="0">
                      <a:moveTo>
                        <a:pt x="865" y="1728"/>
                      </a:moveTo>
                      <a:lnTo>
                        <a:pt x="865" y="1728"/>
                      </a:lnTo>
                      <a:cubicBezTo>
                        <a:pt x="865" y="1248"/>
                        <a:pt x="481" y="864"/>
                        <a:pt x="1" y="864"/>
                      </a:cubicBezTo>
                      <a:lnTo>
                        <a:pt x="1" y="864"/>
                      </a:lnTo>
                      <a:cubicBezTo>
                        <a:pt x="481" y="864"/>
                        <a:pt x="865" y="480"/>
                        <a:pt x="865" y="0"/>
                      </a:cubicBezTo>
                      <a:lnTo>
                        <a:pt x="865" y="0"/>
                      </a:lnTo>
                      <a:cubicBezTo>
                        <a:pt x="865" y="480"/>
                        <a:pt x="1265" y="864"/>
                        <a:pt x="1729" y="864"/>
                      </a:cubicBezTo>
                      <a:lnTo>
                        <a:pt x="1729" y="864"/>
                      </a:lnTo>
                      <a:cubicBezTo>
                        <a:pt x="1265" y="864"/>
                        <a:pt x="865" y="1248"/>
                        <a:pt x="865" y="172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016" name="Google Shape;3016;p8"/>
              <p:cNvGrpSpPr/>
              <p:nvPr/>
            </p:nvGrpSpPr>
            <p:grpSpPr>
              <a:xfrm rot="7120513" flipH="1">
                <a:off x="636793" y="3844951"/>
                <a:ext cx="1133997" cy="607895"/>
                <a:chOff x="5206900" y="826150"/>
                <a:chExt cx="599275" cy="321250"/>
              </a:xfrm>
            </p:grpSpPr>
            <p:sp>
              <p:nvSpPr>
                <p:cNvPr id="3017" name="Google Shape;3017;p8"/>
                <p:cNvSpPr/>
                <p:nvPr/>
              </p:nvSpPr>
              <p:spPr>
                <a:xfrm>
                  <a:off x="5206900" y="828950"/>
                  <a:ext cx="25225" cy="2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9" h="1025" extrusionOk="0">
                      <a:moveTo>
                        <a:pt x="1008" y="448"/>
                      </a:moveTo>
                      <a:cubicBezTo>
                        <a:pt x="1008" y="832"/>
                        <a:pt x="544" y="1024"/>
                        <a:pt x="272" y="752"/>
                      </a:cubicBezTo>
                      <a:cubicBezTo>
                        <a:pt x="0" y="480"/>
                        <a:pt x="192" y="0"/>
                        <a:pt x="576" y="0"/>
                      </a:cubicBezTo>
                      <a:cubicBezTo>
                        <a:pt x="816" y="0"/>
                        <a:pt x="1008" y="208"/>
                        <a:pt x="1008" y="44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18" name="Google Shape;3018;p8"/>
                <p:cNvSpPr/>
                <p:nvPr/>
              </p:nvSpPr>
              <p:spPr>
                <a:xfrm>
                  <a:off x="5468125" y="1067750"/>
                  <a:ext cx="25625" cy="2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09" extrusionOk="0">
                      <a:moveTo>
                        <a:pt x="1024" y="433"/>
                      </a:moveTo>
                      <a:cubicBezTo>
                        <a:pt x="1024" y="817"/>
                        <a:pt x="560" y="1009"/>
                        <a:pt x="288" y="737"/>
                      </a:cubicBezTo>
                      <a:cubicBezTo>
                        <a:pt x="0" y="465"/>
                        <a:pt x="208" y="1"/>
                        <a:pt x="592" y="1"/>
                      </a:cubicBezTo>
                      <a:cubicBezTo>
                        <a:pt x="832" y="1"/>
                        <a:pt x="1024" y="193"/>
                        <a:pt x="1024" y="43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19" name="Google Shape;3019;p8"/>
                <p:cNvSpPr/>
                <p:nvPr/>
              </p:nvSpPr>
              <p:spPr>
                <a:xfrm>
                  <a:off x="5679325" y="1085750"/>
                  <a:ext cx="25625" cy="2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26" extrusionOk="0">
                      <a:moveTo>
                        <a:pt x="1025" y="433"/>
                      </a:moveTo>
                      <a:cubicBezTo>
                        <a:pt x="1025" y="833"/>
                        <a:pt x="545" y="1025"/>
                        <a:pt x="273" y="753"/>
                      </a:cubicBezTo>
                      <a:cubicBezTo>
                        <a:pt x="1" y="481"/>
                        <a:pt x="193" y="1"/>
                        <a:pt x="577" y="1"/>
                      </a:cubicBezTo>
                      <a:cubicBezTo>
                        <a:pt x="817" y="1"/>
                        <a:pt x="1025" y="193"/>
                        <a:pt x="1025" y="43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20" name="Google Shape;3020;p8"/>
                <p:cNvSpPr/>
                <p:nvPr/>
              </p:nvSpPr>
              <p:spPr>
                <a:xfrm>
                  <a:off x="5318900" y="877350"/>
                  <a:ext cx="4425" cy="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80"/>
                      </a:moveTo>
                      <a:cubicBezTo>
                        <a:pt x="177" y="128"/>
                        <a:pt x="145" y="176"/>
                        <a:pt x="97" y="176"/>
                      </a:cubicBezTo>
                      <a:cubicBezTo>
                        <a:pt x="49" y="176"/>
                        <a:pt x="1" y="128"/>
                        <a:pt x="1" y="80"/>
                      </a:cubicBezTo>
                      <a:cubicBezTo>
                        <a:pt x="1" y="32"/>
                        <a:pt x="49" y="0"/>
                        <a:pt x="97" y="0"/>
                      </a:cubicBezTo>
                      <a:cubicBezTo>
                        <a:pt x="145" y="0"/>
                        <a:pt x="177" y="32"/>
                        <a:pt x="177" y="8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21" name="Google Shape;3021;p8"/>
                <p:cNvSpPr/>
                <p:nvPr/>
              </p:nvSpPr>
              <p:spPr>
                <a:xfrm>
                  <a:off x="5749725" y="10213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1" y="97"/>
                      </a:moveTo>
                      <a:cubicBezTo>
                        <a:pt x="241" y="241"/>
                        <a:pt x="1" y="1"/>
                        <a:pt x="145" y="1"/>
                      </a:cubicBezTo>
                      <a:cubicBezTo>
                        <a:pt x="193" y="1"/>
                        <a:pt x="225" y="49"/>
                        <a:pt x="241" y="97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22" name="Google Shape;3022;p8"/>
                <p:cNvSpPr/>
                <p:nvPr/>
              </p:nvSpPr>
              <p:spPr>
                <a:xfrm>
                  <a:off x="5527725" y="8749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0" y="96"/>
                      </a:moveTo>
                      <a:cubicBezTo>
                        <a:pt x="240" y="240"/>
                        <a:pt x="0" y="0"/>
                        <a:pt x="144" y="0"/>
                      </a:cubicBezTo>
                      <a:cubicBezTo>
                        <a:pt x="192" y="0"/>
                        <a:pt x="240" y="48"/>
                        <a:pt x="240" y="96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23" name="Google Shape;3023;p8"/>
                <p:cNvSpPr/>
                <p:nvPr/>
              </p:nvSpPr>
              <p:spPr>
                <a:xfrm>
                  <a:off x="5418900" y="861350"/>
                  <a:ext cx="6025" cy="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25" extrusionOk="0">
                      <a:moveTo>
                        <a:pt x="241" y="64"/>
                      </a:moveTo>
                      <a:cubicBezTo>
                        <a:pt x="241" y="112"/>
                        <a:pt x="225" y="160"/>
                        <a:pt x="177" y="176"/>
                      </a:cubicBezTo>
                      <a:cubicBezTo>
                        <a:pt x="49" y="224"/>
                        <a:pt x="1" y="32"/>
                        <a:pt x="129" y="16"/>
                      </a:cubicBezTo>
                      <a:cubicBezTo>
                        <a:pt x="177" y="0"/>
                        <a:pt x="225" y="16"/>
                        <a:pt x="241" y="64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24" name="Google Shape;3024;p8"/>
                <p:cNvSpPr/>
                <p:nvPr/>
              </p:nvSpPr>
              <p:spPr>
                <a:xfrm>
                  <a:off x="5634925" y="98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1" y="209"/>
                      </a:moveTo>
                      <a:cubicBezTo>
                        <a:pt x="481" y="385"/>
                        <a:pt x="257" y="481"/>
                        <a:pt x="129" y="353"/>
                      </a:cubicBezTo>
                      <a:cubicBezTo>
                        <a:pt x="1" y="225"/>
                        <a:pt x="97" y="1"/>
                        <a:pt x="273" y="1"/>
                      </a:cubicBezTo>
                      <a:cubicBezTo>
                        <a:pt x="385" y="1"/>
                        <a:pt x="481" y="97"/>
                        <a:pt x="481" y="20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25" name="Google Shape;3025;p8"/>
                <p:cNvSpPr/>
                <p:nvPr/>
              </p:nvSpPr>
              <p:spPr>
                <a:xfrm>
                  <a:off x="5717725" y="1135775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2"/>
                      </a:moveTo>
                      <a:cubicBezTo>
                        <a:pt x="465" y="368"/>
                        <a:pt x="257" y="464"/>
                        <a:pt x="129" y="336"/>
                      </a:cubicBezTo>
                      <a:cubicBezTo>
                        <a:pt x="1" y="208"/>
                        <a:pt x="81" y="0"/>
                        <a:pt x="273" y="0"/>
                      </a:cubicBezTo>
                      <a:cubicBezTo>
                        <a:pt x="385" y="0"/>
                        <a:pt x="465" y="80"/>
                        <a:pt x="465" y="192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26" name="Google Shape;3026;p8"/>
                <p:cNvSpPr/>
                <p:nvPr/>
              </p:nvSpPr>
              <p:spPr>
                <a:xfrm>
                  <a:off x="5316900" y="997350"/>
                  <a:ext cx="116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81" extrusionOk="0">
                      <a:moveTo>
                        <a:pt x="465" y="209"/>
                      </a:moveTo>
                      <a:cubicBezTo>
                        <a:pt x="465" y="385"/>
                        <a:pt x="257" y="481"/>
                        <a:pt x="129" y="353"/>
                      </a:cubicBezTo>
                      <a:cubicBezTo>
                        <a:pt x="1" y="225"/>
                        <a:pt x="81" y="1"/>
                        <a:pt x="273" y="1"/>
                      </a:cubicBezTo>
                      <a:cubicBezTo>
                        <a:pt x="369" y="1"/>
                        <a:pt x="465" y="97"/>
                        <a:pt x="465" y="20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27" name="Google Shape;3027;p8"/>
                <p:cNvSpPr/>
                <p:nvPr/>
              </p:nvSpPr>
              <p:spPr>
                <a:xfrm>
                  <a:off x="5331700" y="1124575"/>
                  <a:ext cx="120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65" extrusionOk="0">
                      <a:moveTo>
                        <a:pt x="481" y="208"/>
                      </a:moveTo>
                      <a:cubicBezTo>
                        <a:pt x="481" y="384"/>
                        <a:pt x="257" y="464"/>
                        <a:pt x="129" y="352"/>
                      </a:cubicBezTo>
                      <a:cubicBezTo>
                        <a:pt x="1" y="224"/>
                        <a:pt x="97" y="0"/>
                        <a:pt x="273" y="0"/>
                      </a:cubicBezTo>
                      <a:cubicBezTo>
                        <a:pt x="385" y="0"/>
                        <a:pt x="481" y="96"/>
                        <a:pt x="481" y="20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28" name="Google Shape;3028;p8"/>
                <p:cNvSpPr/>
                <p:nvPr/>
              </p:nvSpPr>
              <p:spPr>
                <a:xfrm>
                  <a:off x="5794150" y="90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0" y="208"/>
                      </a:moveTo>
                      <a:cubicBezTo>
                        <a:pt x="480" y="384"/>
                        <a:pt x="256" y="480"/>
                        <a:pt x="128" y="352"/>
                      </a:cubicBezTo>
                      <a:cubicBezTo>
                        <a:pt x="0" y="224"/>
                        <a:pt x="96" y="0"/>
                        <a:pt x="272" y="0"/>
                      </a:cubicBezTo>
                      <a:cubicBezTo>
                        <a:pt x="384" y="0"/>
                        <a:pt x="480" y="96"/>
                        <a:pt x="480" y="20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29" name="Google Shape;3029;p8"/>
                <p:cNvSpPr/>
                <p:nvPr/>
              </p:nvSpPr>
              <p:spPr>
                <a:xfrm>
                  <a:off x="5290500" y="924950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3"/>
                      </a:moveTo>
                      <a:cubicBezTo>
                        <a:pt x="465" y="369"/>
                        <a:pt x="257" y="465"/>
                        <a:pt x="129" y="337"/>
                      </a:cubicBezTo>
                      <a:cubicBezTo>
                        <a:pt x="1" y="209"/>
                        <a:pt x="97" y="0"/>
                        <a:pt x="273" y="0"/>
                      </a:cubicBezTo>
                      <a:cubicBezTo>
                        <a:pt x="385" y="0"/>
                        <a:pt x="465" y="81"/>
                        <a:pt x="465" y="19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30" name="Google Shape;3030;p8"/>
                <p:cNvSpPr/>
                <p:nvPr/>
              </p:nvSpPr>
              <p:spPr>
                <a:xfrm>
                  <a:off x="5680925" y="826150"/>
                  <a:ext cx="43225" cy="4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extrusionOk="0">
                      <a:moveTo>
                        <a:pt x="865" y="1728"/>
                      </a:moveTo>
                      <a:lnTo>
                        <a:pt x="865" y="1728"/>
                      </a:lnTo>
                      <a:cubicBezTo>
                        <a:pt x="865" y="1248"/>
                        <a:pt x="481" y="864"/>
                        <a:pt x="1" y="864"/>
                      </a:cubicBezTo>
                      <a:lnTo>
                        <a:pt x="1" y="864"/>
                      </a:lnTo>
                      <a:cubicBezTo>
                        <a:pt x="481" y="864"/>
                        <a:pt x="865" y="480"/>
                        <a:pt x="865" y="0"/>
                      </a:cubicBezTo>
                      <a:lnTo>
                        <a:pt x="865" y="0"/>
                      </a:lnTo>
                      <a:cubicBezTo>
                        <a:pt x="865" y="480"/>
                        <a:pt x="1265" y="864"/>
                        <a:pt x="1729" y="864"/>
                      </a:cubicBezTo>
                      <a:lnTo>
                        <a:pt x="1729" y="864"/>
                      </a:lnTo>
                      <a:cubicBezTo>
                        <a:pt x="1265" y="864"/>
                        <a:pt x="865" y="1248"/>
                        <a:pt x="865" y="172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031" name="Google Shape;3031;p8"/>
              <p:cNvGrpSpPr/>
              <p:nvPr/>
            </p:nvGrpSpPr>
            <p:grpSpPr>
              <a:xfrm>
                <a:off x="1817929" y="3898077"/>
                <a:ext cx="566346" cy="559947"/>
                <a:chOff x="1817929" y="3898077"/>
                <a:chExt cx="566346" cy="559947"/>
              </a:xfrm>
            </p:grpSpPr>
            <p:sp>
              <p:nvSpPr>
                <p:cNvPr id="3032" name="Google Shape;3032;p8"/>
                <p:cNvSpPr/>
                <p:nvPr/>
              </p:nvSpPr>
              <p:spPr>
                <a:xfrm>
                  <a:off x="1913056" y="4081084"/>
                  <a:ext cx="53508" cy="535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5" h="945" extrusionOk="0">
                      <a:moveTo>
                        <a:pt x="945" y="417"/>
                      </a:moveTo>
                      <a:cubicBezTo>
                        <a:pt x="945" y="769"/>
                        <a:pt x="497" y="945"/>
                        <a:pt x="257" y="689"/>
                      </a:cubicBezTo>
                      <a:cubicBezTo>
                        <a:pt x="1" y="433"/>
                        <a:pt x="193" y="0"/>
                        <a:pt x="545" y="16"/>
                      </a:cubicBezTo>
                      <a:cubicBezTo>
                        <a:pt x="769" y="16"/>
                        <a:pt x="945" y="192"/>
                        <a:pt x="945" y="417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33" name="Google Shape;3033;p8"/>
                <p:cNvSpPr/>
                <p:nvPr/>
              </p:nvSpPr>
              <p:spPr>
                <a:xfrm>
                  <a:off x="2105122" y="4371901"/>
                  <a:ext cx="11834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" h="209" extrusionOk="0">
                      <a:moveTo>
                        <a:pt x="209" y="97"/>
                      </a:moveTo>
                      <a:cubicBezTo>
                        <a:pt x="209" y="209"/>
                        <a:pt x="1" y="17"/>
                        <a:pt x="129" y="17"/>
                      </a:cubicBezTo>
                      <a:cubicBezTo>
                        <a:pt x="177" y="1"/>
                        <a:pt x="209" y="49"/>
                        <a:pt x="209" y="97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34" name="Google Shape;3034;p8"/>
                <p:cNvSpPr/>
                <p:nvPr/>
              </p:nvSpPr>
              <p:spPr>
                <a:xfrm>
                  <a:off x="2347073" y="4228757"/>
                  <a:ext cx="9116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" h="209" extrusionOk="0">
                      <a:moveTo>
                        <a:pt x="160" y="97"/>
                      </a:moveTo>
                      <a:cubicBezTo>
                        <a:pt x="160" y="209"/>
                        <a:pt x="0" y="209"/>
                        <a:pt x="0" y="97"/>
                      </a:cubicBezTo>
                      <a:cubicBezTo>
                        <a:pt x="0" y="1"/>
                        <a:pt x="160" y="1"/>
                        <a:pt x="160" y="97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35" name="Google Shape;3035;p8"/>
                <p:cNvSpPr/>
                <p:nvPr/>
              </p:nvSpPr>
              <p:spPr>
                <a:xfrm>
                  <a:off x="2181280" y="4434413"/>
                  <a:ext cx="24518" cy="23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" h="417" extrusionOk="0">
                      <a:moveTo>
                        <a:pt x="432" y="177"/>
                      </a:moveTo>
                      <a:cubicBezTo>
                        <a:pt x="432" y="337"/>
                        <a:pt x="240" y="417"/>
                        <a:pt x="128" y="305"/>
                      </a:cubicBezTo>
                      <a:cubicBezTo>
                        <a:pt x="0" y="193"/>
                        <a:pt x="96" y="1"/>
                        <a:pt x="256" y="1"/>
                      </a:cubicBezTo>
                      <a:cubicBezTo>
                        <a:pt x="352" y="1"/>
                        <a:pt x="432" y="81"/>
                        <a:pt x="432" y="177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36" name="Google Shape;3036;p8"/>
                <p:cNvSpPr/>
                <p:nvPr/>
              </p:nvSpPr>
              <p:spPr>
                <a:xfrm>
                  <a:off x="2251946" y="4313919"/>
                  <a:ext cx="24518" cy="245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" h="433" extrusionOk="0">
                      <a:moveTo>
                        <a:pt x="432" y="193"/>
                      </a:moveTo>
                      <a:cubicBezTo>
                        <a:pt x="432" y="353"/>
                        <a:pt x="240" y="433"/>
                        <a:pt x="128" y="321"/>
                      </a:cubicBezTo>
                      <a:cubicBezTo>
                        <a:pt x="0" y="209"/>
                        <a:pt x="96" y="1"/>
                        <a:pt x="256" y="1"/>
                      </a:cubicBezTo>
                      <a:cubicBezTo>
                        <a:pt x="352" y="1"/>
                        <a:pt x="432" y="81"/>
                        <a:pt x="432" y="19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37" name="Google Shape;3037;p8"/>
                <p:cNvSpPr/>
                <p:nvPr/>
              </p:nvSpPr>
              <p:spPr>
                <a:xfrm>
                  <a:off x="2174939" y="3898077"/>
                  <a:ext cx="19988" cy="199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" h="353" extrusionOk="0">
                      <a:moveTo>
                        <a:pt x="352" y="176"/>
                      </a:moveTo>
                      <a:cubicBezTo>
                        <a:pt x="352" y="272"/>
                        <a:pt x="272" y="352"/>
                        <a:pt x="176" y="352"/>
                      </a:cubicBezTo>
                      <a:cubicBezTo>
                        <a:pt x="80" y="352"/>
                        <a:pt x="0" y="272"/>
                        <a:pt x="0" y="176"/>
                      </a:cubicBezTo>
                      <a:cubicBezTo>
                        <a:pt x="0" y="80"/>
                        <a:pt x="80" y="0"/>
                        <a:pt x="176" y="0"/>
                      </a:cubicBezTo>
                      <a:cubicBezTo>
                        <a:pt x="272" y="0"/>
                        <a:pt x="352" y="80"/>
                        <a:pt x="352" y="176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38" name="Google Shape;3038;p8"/>
                <p:cNvSpPr/>
                <p:nvPr/>
              </p:nvSpPr>
              <p:spPr>
                <a:xfrm>
                  <a:off x="2360663" y="4408140"/>
                  <a:ext cx="23612" cy="281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" h="497" extrusionOk="0">
                      <a:moveTo>
                        <a:pt x="384" y="225"/>
                      </a:moveTo>
                      <a:cubicBezTo>
                        <a:pt x="416" y="497"/>
                        <a:pt x="0" y="497"/>
                        <a:pt x="32" y="225"/>
                      </a:cubicBezTo>
                      <a:cubicBezTo>
                        <a:pt x="48" y="1"/>
                        <a:pt x="368" y="1"/>
                        <a:pt x="384" y="225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39" name="Google Shape;3039;p8"/>
                <p:cNvSpPr/>
                <p:nvPr/>
              </p:nvSpPr>
              <p:spPr>
                <a:xfrm>
                  <a:off x="1817929" y="4332944"/>
                  <a:ext cx="87935" cy="879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3" h="1553" extrusionOk="0">
                      <a:moveTo>
                        <a:pt x="769" y="1553"/>
                      </a:moveTo>
                      <a:lnTo>
                        <a:pt x="769" y="1553"/>
                      </a:lnTo>
                      <a:cubicBezTo>
                        <a:pt x="769" y="1121"/>
                        <a:pt x="433" y="785"/>
                        <a:pt x="1" y="785"/>
                      </a:cubicBezTo>
                      <a:lnTo>
                        <a:pt x="1" y="785"/>
                      </a:lnTo>
                      <a:cubicBezTo>
                        <a:pt x="433" y="785"/>
                        <a:pt x="769" y="433"/>
                        <a:pt x="769" y="1"/>
                      </a:cubicBezTo>
                      <a:lnTo>
                        <a:pt x="769" y="1"/>
                      </a:lnTo>
                      <a:cubicBezTo>
                        <a:pt x="769" y="433"/>
                        <a:pt x="1121" y="785"/>
                        <a:pt x="1553" y="785"/>
                      </a:cubicBezTo>
                      <a:lnTo>
                        <a:pt x="1553" y="785"/>
                      </a:lnTo>
                      <a:cubicBezTo>
                        <a:pt x="1121" y="785"/>
                        <a:pt x="769" y="1121"/>
                        <a:pt x="769" y="155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40" name="Google Shape;3040;p8"/>
                <p:cNvSpPr/>
                <p:nvPr/>
              </p:nvSpPr>
              <p:spPr>
                <a:xfrm>
                  <a:off x="2106934" y="4149938"/>
                  <a:ext cx="87991" cy="879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4" h="1553" extrusionOk="0">
                      <a:moveTo>
                        <a:pt x="769" y="1553"/>
                      </a:moveTo>
                      <a:lnTo>
                        <a:pt x="769" y="1553"/>
                      </a:lnTo>
                      <a:cubicBezTo>
                        <a:pt x="769" y="1121"/>
                        <a:pt x="417" y="785"/>
                        <a:pt x="1" y="785"/>
                      </a:cubicBezTo>
                      <a:lnTo>
                        <a:pt x="1" y="785"/>
                      </a:lnTo>
                      <a:cubicBezTo>
                        <a:pt x="417" y="785"/>
                        <a:pt x="769" y="433"/>
                        <a:pt x="769" y="1"/>
                      </a:cubicBezTo>
                      <a:lnTo>
                        <a:pt x="769" y="1"/>
                      </a:lnTo>
                      <a:cubicBezTo>
                        <a:pt x="769" y="433"/>
                        <a:pt x="1121" y="785"/>
                        <a:pt x="1553" y="785"/>
                      </a:cubicBezTo>
                      <a:lnTo>
                        <a:pt x="1553" y="785"/>
                      </a:lnTo>
                      <a:cubicBezTo>
                        <a:pt x="1121" y="785"/>
                        <a:pt x="769" y="1121"/>
                        <a:pt x="769" y="155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041" name="Google Shape;3041;p8"/>
              <p:cNvSpPr/>
              <p:nvPr/>
            </p:nvSpPr>
            <p:spPr>
              <a:xfrm>
                <a:off x="1138393" y="4312107"/>
                <a:ext cx="53508" cy="53508"/>
              </a:xfrm>
              <a:custGeom>
                <a:avLst/>
                <a:gdLst/>
                <a:ahLst/>
                <a:cxnLst/>
                <a:rect l="l" t="t" r="r" b="b"/>
                <a:pathLst>
                  <a:path w="945" h="945" extrusionOk="0">
                    <a:moveTo>
                      <a:pt x="945" y="401"/>
                    </a:moveTo>
                    <a:cubicBezTo>
                      <a:pt x="945" y="769"/>
                      <a:pt x="513" y="945"/>
                      <a:pt x="257" y="689"/>
                    </a:cubicBezTo>
                    <a:cubicBezTo>
                      <a:pt x="1" y="433"/>
                      <a:pt x="193" y="1"/>
                      <a:pt x="561" y="17"/>
                    </a:cubicBezTo>
                    <a:cubicBezTo>
                      <a:pt x="769" y="17"/>
                      <a:pt x="945" y="193"/>
                      <a:pt x="945" y="40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2" name="Google Shape;3042;p8"/>
              <p:cNvSpPr/>
              <p:nvPr/>
            </p:nvSpPr>
            <p:spPr>
              <a:xfrm>
                <a:off x="991625" y="3974179"/>
                <a:ext cx="10022" cy="10022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77" extrusionOk="0">
                    <a:moveTo>
                      <a:pt x="160" y="96"/>
                    </a:moveTo>
                    <a:cubicBezTo>
                      <a:pt x="160" y="128"/>
                      <a:pt x="128" y="176"/>
                      <a:pt x="80" y="176"/>
                    </a:cubicBezTo>
                    <a:cubicBezTo>
                      <a:pt x="48" y="176"/>
                      <a:pt x="0" y="128"/>
                      <a:pt x="0" y="96"/>
                    </a:cubicBezTo>
                    <a:cubicBezTo>
                      <a:pt x="0" y="48"/>
                      <a:pt x="48" y="0"/>
                      <a:pt x="80" y="16"/>
                    </a:cubicBezTo>
                    <a:cubicBezTo>
                      <a:pt x="128" y="0"/>
                      <a:pt x="176" y="48"/>
                      <a:pt x="160" y="9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3" name="Google Shape;3043;p8"/>
              <p:cNvSpPr/>
              <p:nvPr/>
            </p:nvSpPr>
            <p:spPr>
              <a:xfrm>
                <a:off x="1065915" y="4088331"/>
                <a:ext cx="14552" cy="10928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93" extrusionOk="0">
                    <a:moveTo>
                      <a:pt x="225" y="81"/>
                    </a:moveTo>
                    <a:cubicBezTo>
                      <a:pt x="257" y="193"/>
                      <a:pt x="1" y="48"/>
                      <a:pt x="129" y="16"/>
                    </a:cubicBezTo>
                    <a:cubicBezTo>
                      <a:pt x="177" y="0"/>
                      <a:pt x="209" y="32"/>
                      <a:pt x="225" y="8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4" name="Google Shape;3044;p8"/>
              <p:cNvSpPr/>
              <p:nvPr/>
            </p:nvSpPr>
            <p:spPr>
              <a:xfrm>
                <a:off x="1314151" y="4410858"/>
                <a:ext cx="24518" cy="24518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3" extrusionOk="0">
                    <a:moveTo>
                      <a:pt x="433" y="193"/>
                    </a:moveTo>
                    <a:cubicBezTo>
                      <a:pt x="433" y="353"/>
                      <a:pt x="241" y="433"/>
                      <a:pt x="129" y="321"/>
                    </a:cubicBezTo>
                    <a:cubicBezTo>
                      <a:pt x="1" y="209"/>
                      <a:pt x="81" y="1"/>
                      <a:pt x="257" y="1"/>
                    </a:cubicBezTo>
                    <a:cubicBezTo>
                      <a:pt x="353" y="1"/>
                      <a:pt x="433" y="81"/>
                      <a:pt x="433" y="19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5" name="Google Shape;3045;p8"/>
              <p:cNvSpPr/>
              <p:nvPr/>
            </p:nvSpPr>
            <p:spPr>
              <a:xfrm>
                <a:off x="1246203" y="4014042"/>
                <a:ext cx="23612" cy="24518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33" extrusionOk="0">
                    <a:moveTo>
                      <a:pt x="417" y="192"/>
                    </a:moveTo>
                    <a:cubicBezTo>
                      <a:pt x="417" y="352"/>
                      <a:pt x="225" y="432"/>
                      <a:pt x="113" y="320"/>
                    </a:cubicBezTo>
                    <a:cubicBezTo>
                      <a:pt x="1" y="192"/>
                      <a:pt x="81" y="0"/>
                      <a:pt x="241" y="0"/>
                    </a:cubicBezTo>
                    <a:cubicBezTo>
                      <a:pt x="337" y="0"/>
                      <a:pt x="417" y="80"/>
                      <a:pt x="417" y="19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6" name="Google Shape;3046;p8"/>
              <p:cNvSpPr/>
              <p:nvPr/>
            </p:nvSpPr>
            <p:spPr>
              <a:xfrm>
                <a:off x="1146546" y="4165339"/>
                <a:ext cx="87935" cy="87029"/>
              </a:xfrm>
              <a:custGeom>
                <a:avLst/>
                <a:gdLst/>
                <a:ahLst/>
                <a:cxnLst/>
                <a:rect l="l" t="t" r="r" b="b"/>
                <a:pathLst>
                  <a:path w="1553" h="1537" extrusionOk="0">
                    <a:moveTo>
                      <a:pt x="769" y="1537"/>
                    </a:moveTo>
                    <a:lnTo>
                      <a:pt x="769" y="1537"/>
                    </a:lnTo>
                    <a:cubicBezTo>
                      <a:pt x="769" y="1121"/>
                      <a:pt x="417" y="769"/>
                      <a:pt x="1" y="769"/>
                    </a:cubicBezTo>
                    <a:lnTo>
                      <a:pt x="1" y="769"/>
                    </a:lnTo>
                    <a:cubicBezTo>
                      <a:pt x="417" y="769"/>
                      <a:pt x="769" y="417"/>
                      <a:pt x="769" y="1"/>
                    </a:cubicBezTo>
                    <a:lnTo>
                      <a:pt x="769" y="1"/>
                    </a:lnTo>
                    <a:cubicBezTo>
                      <a:pt x="769" y="417"/>
                      <a:pt x="1121" y="769"/>
                      <a:pt x="1553" y="769"/>
                    </a:cubicBezTo>
                    <a:lnTo>
                      <a:pt x="1553" y="769"/>
                    </a:lnTo>
                    <a:cubicBezTo>
                      <a:pt x="1121" y="769"/>
                      <a:pt x="769" y="1121"/>
                      <a:pt x="769" y="153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047" name="Google Shape;3047;p8"/>
              <p:cNvGrpSpPr/>
              <p:nvPr/>
            </p:nvGrpSpPr>
            <p:grpSpPr>
              <a:xfrm rot="-6871190">
                <a:off x="1467458" y="3320379"/>
                <a:ext cx="566335" cy="559937"/>
                <a:chOff x="1817929" y="3898077"/>
                <a:chExt cx="566346" cy="559947"/>
              </a:xfrm>
            </p:grpSpPr>
            <p:sp>
              <p:nvSpPr>
                <p:cNvPr id="3048" name="Google Shape;3048;p8"/>
                <p:cNvSpPr/>
                <p:nvPr/>
              </p:nvSpPr>
              <p:spPr>
                <a:xfrm>
                  <a:off x="1913056" y="4081084"/>
                  <a:ext cx="53508" cy="535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5" h="945" extrusionOk="0">
                      <a:moveTo>
                        <a:pt x="945" y="417"/>
                      </a:moveTo>
                      <a:cubicBezTo>
                        <a:pt x="945" y="769"/>
                        <a:pt x="497" y="945"/>
                        <a:pt x="257" y="689"/>
                      </a:cubicBezTo>
                      <a:cubicBezTo>
                        <a:pt x="1" y="433"/>
                        <a:pt x="193" y="0"/>
                        <a:pt x="545" y="16"/>
                      </a:cubicBezTo>
                      <a:cubicBezTo>
                        <a:pt x="769" y="16"/>
                        <a:pt x="945" y="192"/>
                        <a:pt x="945" y="417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49" name="Google Shape;3049;p8"/>
                <p:cNvSpPr/>
                <p:nvPr/>
              </p:nvSpPr>
              <p:spPr>
                <a:xfrm>
                  <a:off x="2105122" y="4371901"/>
                  <a:ext cx="11834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" h="209" extrusionOk="0">
                      <a:moveTo>
                        <a:pt x="209" y="97"/>
                      </a:moveTo>
                      <a:cubicBezTo>
                        <a:pt x="209" y="209"/>
                        <a:pt x="1" y="17"/>
                        <a:pt x="129" y="17"/>
                      </a:cubicBezTo>
                      <a:cubicBezTo>
                        <a:pt x="177" y="1"/>
                        <a:pt x="209" y="49"/>
                        <a:pt x="209" y="97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50" name="Google Shape;3050;p8"/>
                <p:cNvSpPr/>
                <p:nvPr/>
              </p:nvSpPr>
              <p:spPr>
                <a:xfrm>
                  <a:off x="2347073" y="4228757"/>
                  <a:ext cx="9116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" h="209" extrusionOk="0">
                      <a:moveTo>
                        <a:pt x="160" y="97"/>
                      </a:moveTo>
                      <a:cubicBezTo>
                        <a:pt x="160" y="209"/>
                        <a:pt x="0" y="209"/>
                        <a:pt x="0" y="97"/>
                      </a:cubicBezTo>
                      <a:cubicBezTo>
                        <a:pt x="0" y="1"/>
                        <a:pt x="160" y="1"/>
                        <a:pt x="160" y="97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51" name="Google Shape;3051;p8"/>
                <p:cNvSpPr/>
                <p:nvPr/>
              </p:nvSpPr>
              <p:spPr>
                <a:xfrm>
                  <a:off x="2181280" y="4434413"/>
                  <a:ext cx="24518" cy="23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" h="417" extrusionOk="0">
                      <a:moveTo>
                        <a:pt x="432" y="177"/>
                      </a:moveTo>
                      <a:cubicBezTo>
                        <a:pt x="432" y="337"/>
                        <a:pt x="240" y="417"/>
                        <a:pt x="128" y="305"/>
                      </a:cubicBezTo>
                      <a:cubicBezTo>
                        <a:pt x="0" y="193"/>
                        <a:pt x="96" y="1"/>
                        <a:pt x="256" y="1"/>
                      </a:cubicBezTo>
                      <a:cubicBezTo>
                        <a:pt x="352" y="1"/>
                        <a:pt x="432" y="81"/>
                        <a:pt x="432" y="177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52" name="Google Shape;3052;p8"/>
                <p:cNvSpPr/>
                <p:nvPr/>
              </p:nvSpPr>
              <p:spPr>
                <a:xfrm>
                  <a:off x="2251946" y="4313919"/>
                  <a:ext cx="24518" cy="245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" h="433" extrusionOk="0">
                      <a:moveTo>
                        <a:pt x="432" y="193"/>
                      </a:moveTo>
                      <a:cubicBezTo>
                        <a:pt x="432" y="353"/>
                        <a:pt x="240" y="433"/>
                        <a:pt x="128" y="321"/>
                      </a:cubicBezTo>
                      <a:cubicBezTo>
                        <a:pt x="0" y="209"/>
                        <a:pt x="96" y="1"/>
                        <a:pt x="256" y="1"/>
                      </a:cubicBezTo>
                      <a:cubicBezTo>
                        <a:pt x="352" y="1"/>
                        <a:pt x="432" y="81"/>
                        <a:pt x="432" y="19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53" name="Google Shape;3053;p8"/>
                <p:cNvSpPr/>
                <p:nvPr/>
              </p:nvSpPr>
              <p:spPr>
                <a:xfrm>
                  <a:off x="2174939" y="3898077"/>
                  <a:ext cx="19988" cy="199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" h="353" extrusionOk="0">
                      <a:moveTo>
                        <a:pt x="352" y="176"/>
                      </a:moveTo>
                      <a:cubicBezTo>
                        <a:pt x="352" y="272"/>
                        <a:pt x="272" y="352"/>
                        <a:pt x="176" y="352"/>
                      </a:cubicBezTo>
                      <a:cubicBezTo>
                        <a:pt x="80" y="352"/>
                        <a:pt x="0" y="272"/>
                        <a:pt x="0" y="176"/>
                      </a:cubicBezTo>
                      <a:cubicBezTo>
                        <a:pt x="0" y="80"/>
                        <a:pt x="80" y="0"/>
                        <a:pt x="176" y="0"/>
                      </a:cubicBezTo>
                      <a:cubicBezTo>
                        <a:pt x="272" y="0"/>
                        <a:pt x="352" y="80"/>
                        <a:pt x="352" y="176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54" name="Google Shape;3054;p8"/>
                <p:cNvSpPr/>
                <p:nvPr/>
              </p:nvSpPr>
              <p:spPr>
                <a:xfrm>
                  <a:off x="2360663" y="4408140"/>
                  <a:ext cx="23612" cy="281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" h="497" extrusionOk="0">
                      <a:moveTo>
                        <a:pt x="384" y="225"/>
                      </a:moveTo>
                      <a:cubicBezTo>
                        <a:pt x="416" y="497"/>
                        <a:pt x="0" y="497"/>
                        <a:pt x="32" y="225"/>
                      </a:cubicBezTo>
                      <a:cubicBezTo>
                        <a:pt x="48" y="1"/>
                        <a:pt x="368" y="1"/>
                        <a:pt x="384" y="225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55" name="Google Shape;3055;p8"/>
                <p:cNvSpPr/>
                <p:nvPr/>
              </p:nvSpPr>
              <p:spPr>
                <a:xfrm>
                  <a:off x="1817929" y="4332944"/>
                  <a:ext cx="87935" cy="879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3" h="1553" extrusionOk="0">
                      <a:moveTo>
                        <a:pt x="769" y="1553"/>
                      </a:moveTo>
                      <a:lnTo>
                        <a:pt x="769" y="1553"/>
                      </a:lnTo>
                      <a:cubicBezTo>
                        <a:pt x="769" y="1121"/>
                        <a:pt x="433" y="785"/>
                        <a:pt x="1" y="785"/>
                      </a:cubicBezTo>
                      <a:lnTo>
                        <a:pt x="1" y="785"/>
                      </a:lnTo>
                      <a:cubicBezTo>
                        <a:pt x="433" y="785"/>
                        <a:pt x="769" y="433"/>
                        <a:pt x="769" y="1"/>
                      </a:cubicBezTo>
                      <a:lnTo>
                        <a:pt x="769" y="1"/>
                      </a:lnTo>
                      <a:cubicBezTo>
                        <a:pt x="769" y="433"/>
                        <a:pt x="1121" y="785"/>
                        <a:pt x="1553" y="785"/>
                      </a:cubicBezTo>
                      <a:lnTo>
                        <a:pt x="1553" y="785"/>
                      </a:lnTo>
                      <a:cubicBezTo>
                        <a:pt x="1121" y="785"/>
                        <a:pt x="769" y="1121"/>
                        <a:pt x="769" y="155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56" name="Google Shape;3056;p8"/>
                <p:cNvSpPr/>
                <p:nvPr/>
              </p:nvSpPr>
              <p:spPr>
                <a:xfrm>
                  <a:off x="2106934" y="4149938"/>
                  <a:ext cx="87991" cy="879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4" h="1553" extrusionOk="0">
                      <a:moveTo>
                        <a:pt x="769" y="1553"/>
                      </a:moveTo>
                      <a:lnTo>
                        <a:pt x="769" y="1553"/>
                      </a:lnTo>
                      <a:cubicBezTo>
                        <a:pt x="769" y="1121"/>
                        <a:pt x="417" y="785"/>
                        <a:pt x="1" y="785"/>
                      </a:cubicBezTo>
                      <a:lnTo>
                        <a:pt x="1" y="785"/>
                      </a:lnTo>
                      <a:cubicBezTo>
                        <a:pt x="417" y="785"/>
                        <a:pt x="769" y="433"/>
                        <a:pt x="769" y="1"/>
                      </a:cubicBezTo>
                      <a:lnTo>
                        <a:pt x="769" y="1"/>
                      </a:lnTo>
                      <a:cubicBezTo>
                        <a:pt x="769" y="433"/>
                        <a:pt x="1121" y="785"/>
                        <a:pt x="1553" y="785"/>
                      </a:cubicBezTo>
                      <a:lnTo>
                        <a:pt x="1553" y="785"/>
                      </a:lnTo>
                      <a:cubicBezTo>
                        <a:pt x="1121" y="785"/>
                        <a:pt x="769" y="1121"/>
                        <a:pt x="769" y="155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057" name="Google Shape;3057;p8"/>
              <p:cNvGrpSpPr/>
              <p:nvPr/>
            </p:nvGrpSpPr>
            <p:grpSpPr>
              <a:xfrm>
                <a:off x="168680" y="2785500"/>
                <a:ext cx="1791633" cy="1445350"/>
                <a:chOff x="168680" y="2785500"/>
                <a:chExt cx="1791633" cy="1445350"/>
              </a:xfrm>
            </p:grpSpPr>
            <p:sp>
              <p:nvSpPr>
                <p:cNvPr id="3058" name="Google Shape;3058;p8"/>
                <p:cNvSpPr/>
                <p:nvPr/>
              </p:nvSpPr>
              <p:spPr>
                <a:xfrm flipH="1">
                  <a:off x="425700" y="2785500"/>
                  <a:ext cx="894400" cy="493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776" h="19758" extrusionOk="0">
                      <a:moveTo>
                        <a:pt x="9180" y="13709"/>
                      </a:moveTo>
                      <a:cubicBezTo>
                        <a:pt x="8298" y="14013"/>
                        <a:pt x="7447" y="14469"/>
                        <a:pt x="6535" y="14469"/>
                      </a:cubicBezTo>
                      <a:cubicBezTo>
                        <a:pt x="6292" y="14439"/>
                        <a:pt x="6049" y="14499"/>
                        <a:pt x="5836" y="14591"/>
                      </a:cubicBezTo>
                      <a:cubicBezTo>
                        <a:pt x="5623" y="14743"/>
                        <a:pt x="5441" y="14986"/>
                        <a:pt x="5350" y="15229"/>
                      </a:cubicBezTo>
                      <a:cubicBezTo>
                        <a:pt x="4924" y="15958"/>
                        <a:pt x="4043" y="16232"/>
                        <a:pt x="3222" y="16414"/>
                      </a:cubicBezTo>
                      <a:cubicBezTo>
                        <a:pt x="2401" y="16597"/>
                        <a:pt x="1550" y="16718"/>
                        <a:pt x="882" y="17235"/>
                      </a:cubicBezTo>
                      <a:cubicBezTo>
                        <a:pt x="243" y="17752"/>
                        <a:pt x="0" y="18876"/>
                        <a:pt x="608" y="19393"/>
                      </a:cubicBezTo>
                      <a:cubicBezTo>
                        <a:pt x="1094" y="19728"/>
                        <a:pt x="1702" y="19758"/>
                        <a:pt x="2189" y="19484"/>
                      </a:cubicBezTo>
                      <a:cubicBezTo>
                        <a:pt x="2675" y="19180"/>
                        <a:pt x="3101" y="18846"/>
                        <a:pt x="3465" y="18421"/>
                      </a:cubicBezTo>
                      <a:cubicBezTo>
                        <a:pt x="4590" y="17296"/>
                        <a:pt x="5867" y="16384"/>
                        <a:pt x="7295" y="15685"/>
                      </a:cubicBezTo>
                      <a:cubicBezTo>
                        <a:pt x="8937" y="14864"/>
                        <a:pt x="31277" y="2645"/>
                        <a:pt x="35776" y="1"/>
                      </a:cubicBezTo>
                      <a:cubicBezTo>
                        <a:pt x="25928" y="5502"/>
                        <a:pt x="13648" y="12007"/>
                        <a:pt x="9180" y="13709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59" name="Google Shape;3059;p8"/>
                <p:cNvSpPr/>
                <p:nvPr/>
              </p:nvSpPr>
              <p:spPr>
                <a:xfrm flipH="1">
                  <a:off x="460539" y="3115816"/>
                  <a:ext cx="1225328" cy="6767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776" h="19758" extrusionOk="0">
                      <a:moveTo>
                        <a:pt x="9180" y="13709"/>
                      </a:moveTo>
                      <a:cubicBezTo>
                        <a:pt x="8298" y="14013"/>
                        <a:pt x="7447" y="14469"/>
                        <a:pt x="6535" y="14469"/>
                      </a:cubicBezTo>
                      <a:cubicBezTo>
                        <a:pt x="6292" y="14439"/>
                        <a:pt x="6049" y="14499"/>
                        <a:pt x="5836" y="14591"/>
                      </a:cubicBezTo>
                      <a:cubicBezTo>
                        <a:pt x="5623" y="14743"/>
                        <a:pt x="5441" y="14986"/>
                        <a:pt x="5350" y="15229"/>
                      </a:cubicBezTo>
                      <a:cubicBezTo>
                        <a:pt x="4924" y="15958"/>
                        <a:pt x="4043" y="16232"/>
                        <a:pt x="3222" y="16414"/>
                      </a:cubicBezTo>
                      <a:cubicBezTo>
                        <a:pt x="2401" y="16597"/>
                        <a:pt x="1550" y="16718"/>
                        <a:pt x="882" y="17235"/>
                      </a:cubicBezTo>
                      <a:cubicBezTo>
                        <a:pt x="243" y="17752"/>
                        <a:pt x="0" y="18876"/>
                        <a:pt x="608" y="19393"/>
                      </a:cubicBezTo>
                      <a:cubicBezTo>
                        <a:pt x="1094" y="19728"/>
                        <a:pt x="1702" y="19758"/>
                        <a:pt x="2189" y="19484"/>
                      </a:cubicBezTo>
                      <a:cubicBezTo>
                        <a:pt x="2675" y="19180"/>
                        <a:pt x="3101" y="18846"/>
                        <a:pt x="3465" y="18421"/>
                      </a:cubicBezTo>
                      <a:cubicBezTo>
                        <a:pt x="4590" y="17296"/>
                        <a:pt x="5867" y="16384"/>
                        <a:pt x="7295" y="15685"/>
                      </a:cubicBezTo>
                      <a:cubicBezTo>
                        <a:pt x="8937" y="14864"/>
                        <a:pt x="31277" y="2645"/>
                        <a:pt x="35776" y="1"/>
                      </a:cubicBezTo>
                      <a:cubicBezTo>
                        <a:pt x="25928" y="5502"/>
                        <a:pt x="13648" y="12007"/>
                        <a:pt x="9180" y="13709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60" name="Google Shape;3060;p8"/>
                <p:cNvSpPr/>
                <p:nvPr/>
              </p:nvSpPr>
              <p:spPr>
                <a:xfrm flipH="1">
                  <a:off x="1065913" y="3678311"/>
                  <a:ext cx="894400" cy="493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776" h="19758" extrusionOk="0">
                      <a:moveTo>
                        <a:pt x="9180" y="13709"/>
                      </a:moveTo>
                      <a:cubicBezTo>
                        <a:pt x="8298" y="14013"/>
                        <a:pt x="7447" y="14469"/>
                        <a:pt x="6535" y="14469"/>
                      </a:cubicBezTo>
                      <a:cubicBezTo>
                        <a:pt x="6292" y="14439"/>
                        <a:pt x="6049" y="14499"/>
                        <a:pt x="5836" y="14591"/>
                      </a:cubicBezTo>
                      <a:cubicBezTo>
                        <a:pt x="5623" y="14743"/>
                        <a:pt x="5441" y="14986"/>
                        <a:pt x="5350" y="15229"/>
                      </a:cubicBezTo>
                      <a:cubicBezTo>
                        <a:pt x="4924" y="15958"/>
                        <a:pt x="4043" y="16232"/>
                        <a:pt x="3222" y="16414"/>
                      </a:cubicBezTo>
                      <a:cubicBezTo>
                        <a:pt x="2401" y="16597"/>
                        <a:pt x="1550" y="16718"/>
                        <a:pt x="882" y="17235"/>
                      </a:cubicBezTo>
                      <a:cubicBezTo>
                        <a:pt x="243" y="17752"/>
                        <a:pt x="0" y="18876"/>
                        <a:pt x="608" y="19393"/>
                      </a:cubicBezTo>
                      <a:cubicBezTo>
                        <a:pt x="1094" y="19728"/>
                        <a:pt x="1702" y="19758"/>
                        <a:pt x="2189" y="19484"/>
                      </a:cubicBezTo>
                      <a:cubicBezTo>
                        <a:pt x="2675" y="19180"/>
                        <a:pt x="3101" y="18846"/>
                        <a:pt x="3465" y="18421"/>
                      </a:cubicBezTo>
                      <a:cubicBezTo>
                        <a:pt x="4590" y="17296"/>
                        <a:pt x="5867" y="16384"/>
                        <a:pt x="7295" y="15685"/>
                      </a:cubicBezTo>
                      <a:cubicBezTo>
                        <a:pt x="8937" y="14864"/>
                        <a:pt x="31277" y="2645"/>
                        <a:pt x="35776" y="1"/>
                      </a:cubicBezTo>
                      <a:cubicBezTo>
                        <a:pt x="25928" y="5502"/>
                        <a:pt x="13648" y="12007"/>
                        <a:pt x="9180" y="13709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61" name="Google Shape;3061;p8"/>
                <p:cNvSpPr/>
                <p:nvPr/>
              </p:nvSpPr>
              <p:spPr>
                <a:xfrm flipH="1">
                  <a:off x="168680" y="3520945"/>
                  <a:ext cx="1285432" cy="7099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776" h="19758" extrusionOk="0">
                      <a:moveTo>
                        <a:pt x="9180" y="13709"/>
                      </a:moveTo>
                      <a:cubicBezTo>
                        <a:pt x="8298" y="14013"/>
                        <a:pt x="7447" y="14469"/>
                        <a:pt x="6535" y="14469"/>
                      </a:cubicBezTo>
                      <a:cubicBezTo>
                        <a:pt x="6292" y="14439"/>
                        <a:pt x="6049" y="14499"/>
                        <a:pt x="5836" y="14591"/>
                      </a:cubicBezTo>
                      <a:cubicBezTo>
                        <a:pt x="5623" y="14743"/>
                        <a:pt x="5441" y="14986"/>
                        <a:pt x="5350" y="15229"/>
                      </a:cubicBezTo>
                      <a:cubicBezTo>
                        <a:pt x="4924" y="15958"/>
                        <a:pt x="4043" y="16232"/>
                        <a:pt x="3222" y="16414"/>
                      </a:cubicBezTo>
                      <a:cubicBezTo>
                        <a:pt x="2401" y="16597"/>
                        <a:pt x="1550" y="16718"/>
                        <a:pt x="882" y="17235"/>
                      </a:cubicBezTo>
                      <a:cubicBezTo>
                        <a:pt x="243" y="17752"/>
                        <a:pt x="0" y="18876"/>
                        <a:pt x="608" y="19393"/>
                      </a:cubicBezTo>
                      <a:cubicBezTo>
                        <a:pt x="1094" y="19728"/>
                        <a:pt x="1702" y="19758"/>
                        <a:pt x="2189" y="19484"/>
                      </a:cubicBezTo>
                      <a:cubicBezTo>
                        <a:pt x="2675" y="19180"/>
                        <a:pt x="3101" y="18846"/>
                        <a:pt x="3465" y="18421"/>
                      </a:cubicBezTo>
                      <a:cubicBezTo>
                        <a:pt x="4590" y="17296"/>
                        <a:pt x="5867" y="16384"/>
                        <a:pt x="7295" y="15685"/>
                      </a:cubicBezTo>
                      <a:cubicBezTo>
                        <a:pt x="8937" y="14864"/>
                        <a:pt x="31277" y="2645"/>
                        <a:pt x="35776" y="1"/>
                      </a:cubicBezTo>
                      <a:cubicBezTo>
                        <a:pt x="25928" y="5502"/>
                        <a:pt x="13648" y="12007"/>
                        <a:pt x="9180" y="13709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062" name="Google Shape;3062;p8"/>
            <p:cNvGrpSpPr/>
            <p:nvPr/>
          </p:nvGrpSpPr>
          <p:grpSpPr>
            <a:xfrm>
              <a:off x="7755822" y="401891"/>
              <a:ext cx="2196360" cy="4250619"/>
              <a:chOff x="7755822" y="401891"/>
              <a:chExt cx="2196360" cy="4250619"/>
            </a:xfrm>
          </p:grpSpPr>
          <p:grpSp>
            <p:nvGrpSpPr>
              <p:cNvPr id="3063" name="Google Shape;3063;p8"/>
              <p:cNvGrpSpPr/>
              <p:nvPr/>
            </p:nvGrpSpPr>
            <p:grpSpPr>
              <a:xfrm flipH="1">
                <a:off x="7854696" y="401891"/>
                <a:ext cx="1699100" cy="2145071"/>
                <a:chOff x="146217" y="2712579"/>
                <a:chExt cx="1552966" cy="1960401"/>
              </a:xfrm>
            </p:grpSpPr>
            <p:grpSp>
              <p:nvGrpSpPr>
                <p:cNvPr id="3064" name="Google Shape;3064;p8"/>
                <p:cNvGrpSpPr/>
                <p:nvPr/>
              </p:nvGrpSpPr>
              <p:grpSpPr>
                <a:xfrm>
                  <a:off x="146217" y="2712579"/>
                  <a:ext cx="1134008" cy="607901"/>
                  <a:chOff x="5206900" y="826150"/>
                  <a:chExt cx="599275" cy="321250"/>
                </a:xfrm>
              </p:grpSpPr>
              <p:sp>
                <p:nvSpPr>
                  <p:cNvPr id="3065" name="Google Shape;3065;p8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66" name="Google Shape;3066;p8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67" name="Google Shape;3067;p8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68" name="Google Shape;3068;p8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69" name="Google Shape;3069;p8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70" name="Google Shape;3070;p8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71" name="Google Shape;3071;p8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72" name="Google Shape;3072;p8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73" name="Google Shape;3073;p8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74" name="Google Shape;3074;p8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75" name="Google Shape;3075;p8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76" name="Google Shape;3076;p8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77" name="Google Shape;3077;p8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78" name="Google Shape;3078;p8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3079" name="Google Shape;3079;p8"/>
                <p:cNvGrpSpPr/>
                <p:nvPr/>
              </p:nvGrpSpPr>
              <p:grpSpPr>
                <a:xfrm rot="-9256633">
                  <a:off x="489429" y="3110262"/>
                  <a:ext cx="1134020" cy="607908"/>
                  <a:chOff x="5206900" y="826150"/>
                  <a:chExt cx="599275" cy="321250"/>
                </a:xfrm>
              </p:grpSpPr>
              <p:sp>
                <p:nvSpPr>
                  <p:cNvPr id="3080" name="Google Shape;3080;p8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81" name="Google Shape;3081;p8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82" name="Google Shape;3082;p8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83" name="Google Shape;3083;p8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84" name="Google Shape;3084;p8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85" name="Google Shape;3085;p8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86" name="Google Shape;3086;p8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87" name="Google Shape;3087;p8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88" name="Google Shape;3088;p8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89" name="Google Shape;3089;p8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90" name="Google Shape;3090;p8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91" name="Google Shape;3091;p8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92" name="Google Shape;3092;p8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93" name="Google Shape;3093;p8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3094" name="Google Shape;3094;p8"/>
                <p:cNvGrpSpPr/>
                <p:nvPr/>
              </p:nvGrpSpPr>
              <p:grpSpPr>
                <a:xfrm rot="7120513" flipH="1">
                  <a:off x="538618" y="3725726"/>
                  <a:ext cx="1133997" cy="607895"/>
                  <a:chOff x="5206900" y="826150"/>
                  <a:chExt cx="599275" cy="321250"/>
                </a:xfrm>
              </p:grpSpPr>
              <p:sp>
                <p:nvSpPr>
                  <p:cNvPr id="3095" name="Google Shape;3095;p8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96" name="Google Shape;3096;p8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97" name="Google Shape;3097;p8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98" name="Google Shape;3098;p8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99" name="Google Shape;3099;p8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00" name="Google Shape;3100;p8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01" name="Google Shape;3101;p8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02" name="Google Shape;3102;p8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03" name="Google Shape;3103;p8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04" name="Google Shape;3104;p8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05" name="Google Shape;3105;p8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06" name="Google Shape;3106;p8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07" name="Google Shape;3107;p8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08" name="Google Shape;3108;p8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3109" name="Google Shape;3109;p8"/>
              <p:cNvGrpSpPr/>
              <p:nvPr/>
            </p:nvGrpSpPr>
            <p:grpSpPr>
              <a:xfrm rot="9899905" flipH="1">
                <a:off x="8004461" y="2324117"/>
                <a:ext cx="1699081" cy="2145040"/>
                <a:chOff x="146217" y="2712579"/>
                <a:chExt cx="1552966" cy="1960401"/>
              </a:xfrm>
            </p:grpSpPr>
            <p:grpSp>
              <p:nvGrpSpPr>
                <p:cNvPr id="3110" name="Google Shape;3110;p8"/>
                <p:cNvGrpSpPr/>
                <p:nvPr/>
              </p:nvGrpSpPr>
              <p:grpSpPr>
                <a:xfrm>
                  <a:off x="146217" y="2712579"/>
                  <a:ext cx="1134008" cy="607901"/>
                  <a:chOff x="5206900" y="826150"/>
                  <a:chExt cx="599275" cy="321250"/>
                </a:xfrm>
              </p:grpSpPr>
              <p:sp>
                <p:nvSpPr>
                  <p:cNvPr id="3111" name="Google Shape;3111;p8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12" name="Google Shape;3112;p8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13" name="Google Shape;3113;p8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14" name="Google Shape;3114;p8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15" name="Google Shape;3115;p8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16" name="Google Shape;3116;p8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17" name="Google Shape;3117;p8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18" name="Google Shape;3118;p8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19" name="Google Shape;3119;p8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20" name="Google Shape;3120;p8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21" name="Google Shape;3121;p8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22" name="Google Shape;3122;p8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23" name="Google Shape;3123;p8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24" name="Google Shape;3124;p8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3125" name="Google Shape;3125;p8"/>
                <p:cNvGrpSpPr/>
                <p:nvPr/>
              </p:nvGrpSpPr>
              <p:grpSpPr>
                <a:xfrm rot="-9256633">
                  <a:off x="489429" y="3110262"/>
                  <a:ext cx="1134020" cy="607908"/>
                  <a:chOff x="5206900" y="826150"/>
                  <a:chExt cx="599275" cy="321250"/>
                </a:xfrm>
              </p:grpSpPr>
              <p:sp>
                <p:nvSpPr>
                  <p:cNvPr id="3126" name="Google Shape;3126;p8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27" name="Google Shape;3127;p8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28" name="Google Shape;3128;p8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29" name="Google Shape;3129;p8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30" name="Google Shape;3130;p8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31" name="Google Shape;3131;p8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32" name="Google Shape;3132;p8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33" name="Google Shape;3133;p8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34" name="Google Shape;3134;p8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35" name="Google Shape;3135;p8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36" name="Google Shape;3136;p8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37" name="Google Shape;3137;p8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38" name="Google Shape;3138;p8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39" name="Google Shape;3139;p8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3140" name="Google Shape;3140;p8"/>
                <p:cNvGrpSpPr/>
                <p:nvPr/>
              </p:nvGrpSpPr>
              <p:grpSpPr>
                <a:xfrm rot="7120513" flipH="1">
                  <a:off x="538618" y="3725726"/>
                  <a:ext cx="1133997" cy="607895"/>
                  <a:chOff x="5206900" y="826150"/>
                  <a:chExt cx="599275" cy="321250"/>
                </a:xfrm>
              </p:grpSpPr>
              <p:sp>
                <p:nvSpPr>
                  <p:cNvPr id="3141" name="Google Shape;3141;p8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42" name="Google Shape;3142;p8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43" name="Google Shape;3143;p8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44" name="Google Shape;3144;p8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45" name="Google Shape;3145;p8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46" name="Google Shape;3146;p8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47" name="Google Shape;3147;p8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48" name="Google Shape;3148;p8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49" name="Google Shape;3149;p8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50" name="Google Shape;3150;p8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51" name="Google Shape;3151;p8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52" name="Google Shape;3152;p8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53" name="Google Shape;3153;p8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54" name="Google Shape;3154;p8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3155" name="Google Shape;3155;p8"/>
            <p:cNvGrpSpPr/>
            <p:nvPr/>
          </p:nvGrpSpPr>
          <p:grpSpPr>
            <a:xfrm>
              <a:off x="-874077" y="237431"/>
              <a:ext cx="2543970" cy="2707148"/>
              <a:chOff x="-874077" y="237431"/>
              <a:chExt cx="2543970" cy="2707148"/>
            </a:xfrm>
          </p:grpSpPr>
          <p:grpSp>
            <p:nvGrpSpPr>
              <p:cNvPr id="3156" name="Google Shape;3156;p8"/>
              <p:cNvGrpSpPr/>
              <p:nvPr/>
            </p:nvGrpSpPr>
            <p:grpSpPr>
              <a:xfrm>
                <a:off x="534204" y="729736"/>
                <a:ext cx="358049" cy="375903"/>
                <a:chOff x="1063586" y="401894"/>
                <a:chExt cx="262134" cy="275226"/>
              </a:xfrm>
            </p:grpSpPr>
            <p:sp>
              <p:nvSpPr>
                <p:cNvPr id="3157" name="Google Shape;3157;p8"/>
                <p:cNvSpPr/>
                <p:nvPr/>
              </p:nvSpPr>
              <p:spPr>
                <a:xfrm>
                  <a:off x="1063586" y="548421"/>
                  <a:ext cx="82520" cy="844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5" h="2850" extrusionOk="0">
                      <a:moveTo>
                        <a:pt x="80" y="1409"/>
                      </a:moveTo>
                      <a:cubicBezTo>
                        <a:pt x="32" y="1457"/>
                        <a:pt x="0" y="1521"/>
                        <a:pt x="0" y="1601"/>
                      </a:cubicBezTo>
                      <a:cubicBezTo>
                        <a:pt x="16" y="1681"/>
                        <a:pt x="64" y="1745"/>
                        <a:pt x="128" y="1809"/>
                      </a:cubicBezTo>
                      <a:lnTo>
                        <a:pt x="1040" y="2705"/>
                      </a:lnTo>
                      <a:cubicBezTo>
                        <a:pt x="1088" y="2769"/>
                        <a:pt x="1168" y="2817"/>
                        <a:pt x="1248" y="2849"/>
                      </a:cubicBezTo>
                      <a:cubicBezTo>
                        <a:pt x="1360" y="2849"/>
                        <a:pt x="1472" y="2817"/>
                        <a:pt x="1552" y="2753"/>
                      </a:cubicBezTo>
                      <a:cubicBezTo>
                        <a:pt x="2048" y="2385"/>
                        <a:pt x="2320" y="1809"/>
                        <a:pt x="2560" y="1249"/>
                      </a:cubicBezTo>
                      <a:cubicBezTo>
                        <a:pt x="2672" y="993"/>
                        <a:pt x="2784" y="689"/>
                        <a:pt x="2640" y="449"/>
                      </a:cubicBezTo>
                      <a:cubicBezTo>
                        <a:pt x="2400" y="49"/>
                        <a:pt x="1520" y="1"/>
                        <a:pt x="1136" y="161"/>
                      </a:cubicBezTo>
                      <a:cubicBezTo>
                        <a:pt x="704" y="369"/>
                        <a:pt x="336" y="1025"/>
                        <a:pt x="80" y="1409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58" name="Google Shape;3158;p8"/>
                <p:cNvSpPr/>
                <p:nvPr/>
              </p:nvSpPr>
              <p:spPr>
                <a:xfrm>
                  <a:off x="1241304" y="608348"/>
                  <a:ext cx="84416" cy="687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49" h="2321" extrusionOk="0">
                      <a:moveTo>
                        <a:pt x="561" y="1521"/>
                      </a:moveTo>
                      <a:cubicBezTo>
                        <a:pt x="833" y="1969"/>
                        <a:pt x="1345" y="2177"/>
                        <a:pt x="1841" y="2273"/>
                      </a:cubicBezTo>
                      <a:cubicBezTo>
                        <a:pt x="2033" y="2321"/>
                        <a:pt x="2225" y="2321"/>
                        <a:pt x="2401" y="2241"/>
                      </a:cubicBezTo>
                      <a:cubicBezTo>
                        <a:pt x="2545" y="2129"/>
                        <a:pt x="2641" y="2001"/>
                        <a:pt x="2689" y="1841"/>
                      </a:cubicBezTo>
                      <a:cubicBezTo>
                        <a:pt x="2769" y="1585"/>
                        <a:pt x="2817" y="1329"/>
                        <a:pt x="2833" y="1073"/>
                      </a:cubicBezTo>
                      <a:cubicBezTo>
                        <a:pt x="2849" y="865"/>
                        <a:pt x="2801" y="641"/>
                        <a:pt x="2689" y="449"/>
                      </a:cubicBezTo>
                      <a:cubicBezTo>
                        <a:pt x="2497" y="177"/>
                        <a:pt x="2177" y="17"/>
                        <a:pt x="1841" y="17"/>
                      </a:cubicBezTo>
                      <a:cubicBezTo>
                        <a:pt x="1041" y="1"/>
                        <a:pt x="1" y="609"/>
                        <a:pt x="561" y="152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3159" name="Google Shape;3159;p8"/>
                <p:cNvGrpSpPr/>
                <p:nvPr/>
              </p:nvGrpSpPr>
              <p:grpSpPr>
                <a:xfrm>
                  <a:off x="1146109" y="401894"/>
                  <a:ext cx="171173" cy="146520"/>
                  <a:chOff x="1146109" y="401894"/>
                  <a:chExt cx="171173" cy="146520"/>
                </a:xfrm>
              </p:grpSpPr>
              <p:sp>
                <p:nvSpPr>
                  <p:cNvPr id="3160" name="Google Shape;3160;p8"/>
                  <p:cNvSpPr/>
                  <p:nvPr/>
                </p:nvSpPr>
                <p:spPr>
                  <a:xfrm>
                    <a:off x="1146109" y="401894"/>
                    <a:ext cx="171173" cy="1465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77" h="4945" extrusionOk="0">
                        <a:moveTo>
                          <a:pt x="512" y="2352"/>
                        </a:moveTo>
                        <a:cubicBezTo>
                          <a:pt x="976" y="3104"/>
                          <a:pt x="1536" y="3792"/>
                          <a:pt x="2160" y="4400"/>
                        </a:cubicBezTo>
                        <a:cubicBezTo>
                          <a:pt x="2320" y="4576"/>
                          <a:pt x="2512" y="4704"/>
                          <a:pt x="2736" y="4800"/>
                        </a:cubicBezTo>
                        <a:cubicBezTo>
                          <a:pt x="3152" y="4944"/>
                          <a:pt x="3616" y="4752"/>
                          <a:pt x="4032" y="4560"/>
                        </a:cubicBezTo>
                        <a:lnTo>
                          <a:pt x="5008" y="4096"/>
                        </a:lnTo>
                        <a:cubicBezTo>
                          <a:pt x="5185" y="4016"/>
                          <a:pt x="5345" y="3920"/>
                          <a:pt x="5473" y="3792"/>
                        </a:cubicBezTo>
                        <a:cubicBezTo>
                          <a:pt x="5729" y="3536"/>
                          <a:pt x="5761" y="3136"/>
                          <a:pt x="5761" y="2784"/>
                        </a:cubicBezTo>
                        <a:cubicBezTo>
                          <a:pt x="5777" y="2288"/>
                          <a:pt x="5777" y="1728"/>
                          <a:pt x="5457" y="1360"/>
                        </a:cubicBezTo>
                        <a:cubicBezTo>
                          <a:pt x="5249" y="1136"/>
                          <a:pt x="4992" y="976"/>
                          <a:pt x="4704" y="880"/>
                        </a:cubicBezTo>
                        <a:cubicBezTo>
                          <a:pt x="3680" y="416"/>
                          <a:pt x="2528" y="0"/>
                          <a:pt x="1408" y="432"/>
                        </a:cubicBezTo>
                        <a:cubicBezTo>
                          <a:pt x="592" y="752"/>
                          <a:pt x="0" y="1520"/>
                          <a:pt x="512" y="2352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3161" name="Google Shape;3161;p8"/>
                  <p:cNvGrpSpPr/>
                  <p:nvPr/>
                </p:nvGrpSpPr>
                <p:grpSpPr>
                  <a:xfrm>
                    <a:off x="1167199" y="418649"/>
                    <a:ext cx="111953" cy="108115"/>
                    <a:chOff x="1167199" y="418649"/>
                    <a:chExt cx="111953" cy="108115"/>
                  </a:xfrm>
                </p:grpSpPr>
                <p:sp>
                  <p:nvSpPr>
                    <p:cNvPr id="3162" name="Google Shape;3162;p8"/>
                    <p:cNvSpPr/>
                    <p:nvPr/>
                  </p:nvSpPr>
                  <p:spPr>
                    <a:xfrm rot="10526915">
                      <a:off x="1169905" y="421851"/>
                      <a:ext cx="83539" cy="7152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777" h="4945" extrusionOk="0">
                          <a:moveTo>
                            <a:pt x="512" y="2352"/>
                          </a:moveTo>
                          <a:cubicBezTo>
                            <a:pt x="976" y="3104"/>
                            <a:pt x="1536" y="3792"/>
                            <a:pt x="2160" y="4400"/>
                          </a:cubicBezTo>
                          <a:cubicBezTo>
                            <a:pt x="2320" y="4576"/>
                            <a:pt x="2512" y="4704"/>
                            <a:pt x="2736" y="4800"/>
                          </a:cubicBezTo>
                          <a:cubicBezTo>
                            <a:pt x="3152" y="4944"/>
                            <a:pt x="3616" y="4752"/>
                            <a:pt x="4032" y="4560"/>
                          </a:cubicBezTo>
                          <a:lnTo>
                            <a:pt x="5008" y="4096"/>
                          </a:lnTo>
                          <a:cubicBezTo>
                            <a:pt x="5185" y="4016"/>
                            <a:pt x="5345" y="3920"/>
                            <a:pt x="5473" y="3792"/>
                          </a:cubicBezTo>
                          <a:cubicBezTo>
                            <a:pt x="5729" y="3536"/>
                            <a:pt x="5761" y="3136"/>
                            <a:pt x="5761" y="2784"/>
                          </a:cubicBezTo>
                          <a:cubicBezTo>
                            <a:pt x="5777" y="2288"/>
                            <a:pt x="5777" y="1728"/>
                            <a:pt x="5457" y="1360"/>
                          </a:cubicBezTo>
                          <a:cubicBezTo>
                            <a:pt x="5249" y="1136"/>
                            <a:pt x="4992" y="976"/>
                            <a:pt x="4704" y="880"/>
                          </a:cubicBezTo>
                          <a:cubicBezTo>
                            <a:pt x="3680" y="416"/>
                            <a:pt x="2528" y="0"/>
                            <a:pt x="1408" y="432"/>
                          </a:cubicBezTo>
                          <a:cubicBezTo>
                            <a:pt x="592" y="752"/>
                            <a:pt x="0" y="1520"/>
                            <a:pt x="512" y="2352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163" name="Google Shape;3163;p8"/>
                    <p:cNvSpPr/>
                    <p:nvPr/>
                  </p:nvSpPr>
                  <p:spPr>
                    <a:xfrm rot="6620808">
                      <a:off x="1179769" y="452836"/>
                      <a:ext cx="63818" cy="6531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85" h="2850" extrusionOk="0">
                          <a:moveTo>
                            <a:pt x="80" y="1409"/>
                          </a:moveTo>
                          <a:cubicBezTo>
                            <a:pt x="32" y="1457"/>
                            <a:pt x="0" y="1521"/>
                            <a:pt x="0" y="1601"/>
                          </a:cubicBezTo>
                          <a:cubicBezTo>
                            <a:pt x="16" y="1681"/>
                            <a:pt x="64" y="1745"/>
                            <a:pt x="128" y="1809"/>
                          </a:cubicBezTo>
                          <a:lnTo>
                            <a:pt x="1040" y="2705"/>
                          </a:lnTo>
                          <a:cubicBezTo>
                            <a:pt x="1088" y="2769"/>
                            <a:pt x="1168" y="2817"/>
                            <a:pt x="1248" y="2849"/>
                          </a:cubicBezTo>
                          <a:cubicBezTo>
                            <a:pt x="1360" y="2849"/>
                            <a:pt x="1472" y="2817"/>
                            <a:pt x="1552" y="2753"/>
                          </a:cubicBezTo>
                          <a:cubicBezTo>
                            <a:pt x="2048" y="2385"/>
                            <a:pt x="2320" y="1809"/>
                            <a:pt x="2560" y="1249"/>
                          </a:cubicBezTo>
                          <a:cubicBezTo>
                            <a:pt x="2672" y="993"/>
                            <a:pt x="2784" y="689"/>
                            <a:pt x="2640" y="449"/>
                          </a:cubicBezTo>
                          <a:cubicBezTo>
                            <a:pt x="2400" y="49"/>
                            <a:pt x="1520" y="1"/>
                            <a:pt x="1136" y="161"/>
                          </a:cubicBezTo>
                          <a:cubicBezTo>
                            <a:pt x="704" y="369"/>
                            <a:pt x="336" y="1025"/>
                            <a:pt x="80" y="1409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164" name="Google Shape;3164;p8"/>
                    <p:cNvSpPr/>
                    <p:nvPr/>
                  </p:nvSpPr>
                  <p:spPr>
                    <a:xfrm rot="1447158">
                      <a:off x="1204983" y="439347"/>
                      <a:ext cx="66059" cy="538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849" h="2321" extrusionOk="0">
                          <a:moveTo>
                            <a:pt x="561" y="1521"/>
                          </a:moveTo>
                          <a:cubicBezTo>
                            <a:pt x="833" y="1969"/>
                            <a:pt x="1345" y="2177"/>
                            <a:pt x="1841" y="2273"/>
                          </a:cubicBezTo>
                          <a:cubicBezTo>
                            <a:pt x="2033" y="2321"/>
                            <a:pt x="2225" y="2321"/>
                            <a:pt x="2401" y="2241"/>
                          </a:cubicBezTo>
                          <a:cubicBezTo>
                            <a:pt x="2545" y="2129"/>
                            <a:pt x="2641" y="2001"/>
                            <a:pt x="2689" y="1841"/>
                          </a:cubicBezTo>
                          <a:cubicBezTo>
                            <a:pt x="2769" y="1585"/>
                            <a:pt x="2817" y="1329"/>
                            <a:pt x="2833" y="1073"/>
                          </a:cubicBezTo>
                          <a:cubicBezTo>
                            <a:pt x="2849" y="865"/>
                            <a:pt x="2801" y="641"/>
                            <a:pt x="2689" y="449"/>
                          </a:cubicBezTo>
                          <a:cubicBezTo>
                            <a:pt x="2497" y="177"/>
                            <a:pt x="2177" y="17"/>
                            <a:pt x="1841" y="17"/>
                          </a:cubicBezTo>
                          <a:cubicBezTo>
                            <a:pt x="1041" y="1"/>
                            <a:pt x="1" y="609"/>
                            <a:pt x="561" y="1521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</p:grpSp>
          <p:grpSp>
            <p:nvGrpSpPr>
              <p:cNvPr id="3165" name="Google Shape;3165;p8"/>
              <p:cNvGrpSpPr/>
              <p:nvPr/>
            </p:nvGrpSpPr>
            <p:grpSpPr>
              <a:xfrm rot="-1799893" flipH="1">
                <a:off x="-451610" y="518474"/>
                <a:ext cx="1699036" cy="2145062"/>
                <a:chOff x="146217" y="2712579"/>
                <a:chExt cx="1552966" cy="1960401"/>
              </a:xfrm>
            </p:grpSpPr>
            <p:grpSp>
              <p:nvGrpSpPr>
                <p:cNvPr id="3166" name="Google Shape;3166;p8"/>
                <p:cNvGrpSpPr/>
                <p:nvPr/>
              </p:nvGrpSpPr>
              <p:grpSpPr>
                <a:xfrm>
                  <a:off x="146217" y="2712579"/>
                  <a:ext cx="1134008" cy="607901"/>
                  <a:chOff x="5206900" y="826150"/>
                  <a:chExt cx="599275" cy="321250"/>
                </a:xfrm>
              </p:grpSpPr>
              <p:sp>
                <p:nvSpPr>
                  <p:cNvPr id="3167" name="Google Shape;3167;p8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68" name="Google Shape;3168;p8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69" name="Google Shape;3169;p8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70" name="Google Shape;3170;p8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71" name="Google Shape;3171;p8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72" name="Google Shape;3172;p8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73" name="Google Shape;3173;p8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74" name="Google Shape;3174;p8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75" name="Google Shape;3175;p8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76" name="Google Shape;3176;p8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77" name="Google Shape;3177;p8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78" name="Google Shape;3178;p8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79" name="Google Shape;3179;p8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80" name="Google Shape;3180;p8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3181" name="Google Shape;3181;p8"/>
                <p:cNvGrpSpPr/>
                <p:nvPr/>
              </p:nvGrpSpPr>
              <p:grpSpPr>
                <a:xfrm rot="-9256633">
                  <a:off x="489429" y="3110262"/>
                  <a:ext cx="1134020" cy="607908"/>
                  <a:chOff x="5206900" y="826150"/>
                  <a:chExt cx="599275" cy="321250"/>
                </a:xfrm>
              </p:grpSpPr>
              <p:sp>
                <p:nvSpPr>
                  <p:cNvPr id="3182" name="Google Shape;3182;p8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83" name="Google Shape;3183;p8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84" name="Google Shape;3184;p8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85" name="Google Shape;3185;p8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86" name="Google Shape;3186;p8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87" name="Google Shape;3187;p8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88" name="Google Shape;3188;p8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89" name="Google Shape;3189;p8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90" name="Google Shape;3190;p8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91" name="Google Shape;3191;p8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92" name="Google Shape;3192;p8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93" name="Google Shape;3193;p8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94" name="Google Shape;3194;p8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95" name="Google Shape;3195;p8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3196" name="Google Shape;3196;p8"/>
                <p:cNvGrpSpPr/>
                <p:nvPr/>
              </p:nvGrpSpPr>
              <p:grpSpPr>
                <a:xfrm rot="7120513" flipH="1">
                  <a:off x="538618" y="3725726"/>
                  <a:ext cx="1133997" cy="607895"/>
                  <a:chOff x="5206900" y="826150"/>
                  <a:chExt cx="599275" cy="321250"/>
                </a:xfrm>
              </p:grpSpPr>
              <p:sp>
                <p:nvSpPr>
                  <p:cNvPr id="3197" name="Google Shape;3197;p8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98" name="Google Shape;3198;p8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99" name="Google Shape;3199;p8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00" name="Google Shape;3200;p8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01" name="Google Shape;3201;p8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02" name="Google Shape;3202;p8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03" name="Google Shape;3203;p8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04" name="Google Shape;3204;p8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05" name="Google Shape;3205;p8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06" name="Google Shape;3206;p8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07" name="Google Shape;3207;p8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08" name="Google Shape;3208;p8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09" name="Google Shape;3209;p8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10" name="Google Shape;3210;p8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  <p:sp>
        <p:nvSpPr>
          <p:cNvPr id="3211" name="Google Shape;3211;p8"/>
          <p:cNvSpPr txBox="1">
            <a:spLocks noGrp="1"/>
          </p:cNvSpPr>
          <p:nvPr>
            <p:ph type="subTitle" idx="1"/>
          </p:nvPr>
        </p:nvSpPr>
        <p:spPr>
          <a:xfrm>
            <a:off x="1391100" y="1823000"/>
            <a:ext cx="6361800" cy="107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12" name="Google Shape;3212;p8"/>
          <p:cNvSpPr txBox="1">
            <a:spLocks noGrp="1"/>
          </p:cNvSpPr>
          <p:nvPr>
            <p:ph type="title"/>
          </p:nvPr>
        </p:nvSpPr>
        <p:spPr>
          <a:xfrm>
            <a:off x="5695500" y="2944575"/>
            <a:ext cx="2057400" cy="3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4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67" name="Google Shape;4267;p13"/>
          <p:cNvGrpSpPr/>
          <p:nvPr/>
        </p:nvGrpSpPr>
        <p:grpSpPr>
          <a:xfrm>
            <a:off x="176625" y="110350"/>
            <a:ext cx="8790774" cy="4922811"/>
            <a:chOff x="131600" y="118425"/>
            <a:chExt cx="8790774" cy="4922811"/>
          </a:xfrm>
        </p:grpSpPr>
        <p:sp>
          <p:nvSpPr>
            <p:cNvPr id="4268" name="Google Shape;4268;p13"/>
            <p:cNvSpPr/>
            <p:nvPr/>
          </p:nvSpPr>
          <p:spPr>
            <a:xfrm rot="5400000">
              <a:off x="856680" y="1032994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269" name="Google Shape;4269;p13"/>
            <p:cNvGrpSpPr/>
            <p:nvPr/>
          </p:nvGrpSpPr>
          <p:grpSpPr>
            <a:xfrm>
              <a:off x="131600" y="1884558"/>
              <a:ext cx="2122449" cy="3112715"/>
              <a:chOff x="131600" y="1884558"/>
              <a:chExt cx="2122449" cy="3112715"/>
            </a:xfrm>
          </p:grpSpPr>
          <p:sp>
            <p:nvSpPr>
              <p:cNvPr id="4270" name="Google Shape;4270;p13"/>
              <p:cNvSpPr/>
              <p:nvPr/>
            </p:nvSpPr>
            <p:spPr>
              <a:xfrm rot="5400000" flipH="1">
                <a:off x="1356823" y="353957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1" name="Google Shape;4271;p13"/>
              <p:cNvSpPr/>
              <p:nvPr/>
            </p:nvSpPr>
            <p:spPr>
              <a:xfrm rot="5400000" flipH="1">
                <a:off x="368247" y="3804694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2" name="Google Shape;4272;p13"/>
              <p:cNvSpPr/>
              <p:nvPr/>
            </p:nvSpPr>
            <p:spPr>
              <a:xfrm rot="5400000" flipH="1">
                <a:off x="1212834" y="4945234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3" name="Google Shape;4273;p13"/>
              <p:cNvSpPr/>
              <p:nvPr/>
            </p:nvSpPr>
            <p:spPr>
              <a:xfrm rot="5400000" flipH="1">
                <a:off x="1889810" y="3456082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4" name="Google Shape;4274;p13"/>
              <p:cNvSpPr/>
              <p:nvPr/>
            </p:nvSpPr>
            <p:spPr>
              <a:xfrm rot="5400000" flipH="1">
                <a:off x="871337" y="4472741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5" name="Google Shape;4275;p13"/>
              <p:cNvSpPr/>
              <p:nvPr/>
            </p:nvSpPr>
            <p:spPr>
              <a:xfrm rot="5400000" flipH="1">
                <a:off x="1458022" y="2595443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6" name="Google Shape;4276;p13"/>
              <p:cNvSpPr/>
              <p:nvPr/>
            </p:nvSpPr>
            <p:spPr>
              <a:xfrm rot="5400000" flipH="1">
                <a:off x="373906" y="24622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7" name="Google Shape;4277;p13"/>
              <p:cNvSpPr/>
              <p:nvPr/>
            </p:nvSpPr>
            <p:spPr>
              <a:xfrm rot="5400000" flipH="1">
                <a:off x="573665" y="4207992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8" name="Google Shape;4278;p13"/>
              <p:cNvSpPr/>
              <p:nvPr/>
            </p:nvSpPr>
            <p:spPr>
              <a:xfrm rot="5400000" flipH="1">
                <a:off x="368214" y="3290320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9" name="Google Shape;4279;p13"/>
              <p:cNvSpPr/>
              <p:nvPr/>
            </p:nvSpPr>
            <p:spPr>
              <a:xfrm rot="5400000" flipH="1">
                <a:off x="149520" y="2943663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0" name="Google Shape;4280;p13"/>
              <p:cNvSpPr/>
              <p:nvPr/>
            </p:nvSpPr>
            <p:spPr>
              <a:xfrm rot="5400000" flipH="1">
                <a:off x="1558343" y="306837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1" name="Google Shape;4281;p13"/>
              <p:cNvSpPr/>
              <p:nvPr/>
            </p:nvSpPr>
            <p:spPr>
              <a:xfrm rot="5400000" flipH="1">
                <a:off x="130236" y="3708247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2" name="Google Shape;4282;p13"/>
              <p:cNvSpPr/>
              <p:nvPr/>
            </p:nvSpPr>
            <p:spPr>
              <a:xfrm rot="5400000" flipH="1">
                <a:off x="400364" y="4926212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3" name="Google Shape;4283;p13"/>
              <p:cNvSpPr/>
              <p:nvPr/>
            </p:nvSpPr>
            <p:spPr>
              <a:xfrm rot="5400000" flipH="1">
                <a:off x="799823" y="3303605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4" name="Google Shape;4284;p13"/>
              <p:cNvSpPr/>
              <p:nvPr/>
            </p:nvSpPr>
            <p:spPr>
              <a:xfrm rot="5400000" flipH="1">
                <a:off x="1234010" y="4104986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5" name="Google Shape;4285;p13"/>
              <p:cNvSpPr/>
              <p:nvPr/>
            </p:nvSpPr>
            <p:spPr>
              <a:xfrm rot="5400000" flipH="1">
                <a:off x="379148" y="2080743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6" name="Google Shape;4286;p13"/>
              <p:cNvSpPr/>
              <p:nvPr/>
            </p:nvSpPr>
            <p:spPr>
              <a:xfrm rot="5400000" flipH="1">
                <a:off x="891672" y="3760348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7" name="Google Shape;4287;p13"/>
              <p:cNvSpPr/>
              <p:nvPr/>
            </p:nvSpPr>
            <p:spPr>
              <a:xfrm rot="5400000">
                <a:off x="927170" y="1943554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8" name="Google Shape;4288;p13"/>
              <p:cNvSpPr/>
              <p:nvPr/>
            </p:nvSpPr>
            <p:spPr>
              <a:xfrm rot="5400000">
                <a:off x="1099652" y="2323349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9" name="Google Shape;4289;p13"/>
              <p:cNvSpPr/>
              <p:nvPr/>
            </p:nvSpPr>
            <p:spPr>
              <a:xfrm rot="5400000">
                <a:off x="952606" y="295021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0" name="Google Shape;4290;p13"/>
              <p:cNvSpPr/>
              <p:nvPr/>
            </p:nvSpPr>
            <p:spPr>
              <a:xfrm rot="5400000">
                <a:off x="729827" y="227943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1" name="Google Shape;4291;p13"/>
              <p:cNvSpPr/>
              <p:nvPr/>
            </p:nvSpPr>
            <p:spPr>
              <a:xfrm rot="5400000">
                <a:off x="1976994" y="3097293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2" name="Google Shape;4292;p13"/>
              <p:cNvSpPr/>
              <p:nvPr/>
            </p:nvSpPr>
            <p:spPr>
              <a:xfrm rot="5400000">
                <a:off x="1439631" y="1886769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3" name="Google Shape;4293;p13"/>
              <p:cNvSpPr/>
              <p:nvPr/>
            </p:nvSpPr>
            <p:spPr>
              <a:xfrm rot="5400000">
                <a:off x="2225601" y="353958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4" name="Google Shape;4294;p13"/>
              <p:cNvSpPr/>
              <p:nvPr/>
            </p:nvSpPr>
            <p:spPr>
              <a:xfrm rot="5400000">
                <a:off x="771336" y="2669355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95" name="Google Shape;4295;p13"/>
            <p:cNvGrpSpPr/>
            <p:nvPr/>
          </p:nvGrpSpPr>
          <p:grpSpPr>
            <a:xfrm flipH="1">
              <a:off x="2342550" y="2567965"/>
              <a:ext cx="3964145" cy="1455821"/>
              <a:chOff x="3233388" y="140740"/>
              <a:chExt cx="3964145" cy="1455821"/>
            </a:xfrm>
          </p:grpSpPr>
          <p:sp>
            <p:nvSpPr>
              <p:cNvPr id="4296" name="Google Shape;4296;p13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7" name="Google Shape;4297;p13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8" name="Google Shape;4298;p13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9" name="Google Shape;4299;p13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0" name="Google Shape;4300;p13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1" name="Google Shape;4301;p13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2" name="Google Shape;4302;p13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3" name="Google Shape;4303;p13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4" name="Google Shape;4304;p13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5" name="Google Shape;4305;p13"/>
              <p:cNvSpPr/>
              <p:nvPr/>
            </p:nvSpPr>
            <p:spPr>
              <a:xfrm rot="10800000" flipH="1">
                <a:off x="5542101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6" name="Google Shape;4306;p13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7" name="Google Shape;4307;p13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8" name="Google Shape;4308;p13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9" name="Google Shape;4309;p13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0" name="Google Shape;4310;p13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1" name="Google Shape;4311;p13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2" name="Google Shape;4312;p13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3" name="Google Shape;4313;p13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4" name="Google Shape;4314;p13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5" name="Google Shape;4315;p13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6" name="Google Shape;4316;p13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7" name="Google Shape;4317;p13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8" name="Google Shape;4318;p13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9" name="Google Shape;4319;p13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0" name="Google Shape;4320;p13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1" name="Google Shape;4321;p13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322" name="Google Shape;4322;p13"/>
            <p:cNvSpPr/>
            <p:nvPr/>
          </p:nvSpPr>
          <p:spPr>
            <a:xfrm rot="10800000">
              <a:off x="5467181" y="2274087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3" name="Google Shape;4323;p13"/>
            <p:cNvSpPr/>
            <p:nvPr/>
          </p:nvSpPr>
          <p:spPr>
            <a:xfrm rot="10800000">
              <a:off x="1791338" y="2418078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4" name="Google Shape;4324;p13"/>
            <p:cNvSpPr/>
            <p:nvPr/>
          </p:nvSpPr>
          <p:spPr>
            <a:xfrm rot="10800000">
              <a:off x="4994538" y="1932740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5" name="Google Shape;4325;p13"/>
            <p:cNvSpPr/>
            <p:nvPr/>
          </p:nvSpPr>
          <p:spPr>
            <a:xfrm rot="10800000">
              <a:off x="2710372" y="2554680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6" name="Google Shape;4326;p13"/>
            <p:cNvSpPr/>
            <p:nvPr/>
          </p:nvSpPr>
          <p:spPr>
            <a:xfrm rot="10800000">
              <a:off x="2984293" y="1435017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7" name="Google Shape;4327;p13"/>
            <p:cNvSpPr/>
            <p:nvPr/>
          </p:nvSpPr>
          <p:spPr>
            <a:xfrm rot="10800000">
              <a:off x="4625351" y="1874393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8" name="Google Shape;4328;p13"/>
            <p:cNvSpPr/>
            <p:nvPr/>
          </p:nvSpPr>
          <p:spPr>
            <a:xfrm rot="10800000">
              <a:off x="3812259" y="1429475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9" name="Google Shape;4329;p13"/>
            <p:cNvSpPr/>
            <p:nvPr/>
          </p:nvSpPr>
          <p:spPr>
            <a:xfrm rot="10800000">
              <a:off x="3473571" y="24251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0" name="Google Shape;4330;p13"/>
            <p:cNvSpPr/>
            <p:nvPr/>
          </p:nvSpPr>
          <p:spPr>
            <a:xfrm rot="10800000">
              <a:off x="3823198" y="1863430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1" name="Google Shape;4331;p13"/>
            <p:cNvSpPr/>
            <p:nvPr/>
          </p:nvSpPr>
          <p:spPr>
            <a:xfrm rot="10800000">
              <a:off x="4626925" y="2295271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2" name="Google Shape;4332;p13"/>
            <p:cNvSpPr/>
            <p:nvPr/>
          </p:nvSpPr>
          <p:spPr>
            <a:xfrm rot="10800000">
              <a:off x="2405511" y="1257842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3" name="Google Shape;4333;p13"/>
            <p:cNvSpPr/>
            <p:nvPr/>
          </p:nvSpPr>
          <p:spPr>
            <a:xfrm rot="10800000">
              <a:off x="4282295" y="1952925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4" name="Google Shape;4334;p13"/>
            <p:cNvSpPr/>
            <p:nvPr/>
          </p:nvSpPr>
          <p:spPr>
            <a:xfrm rot="10800000" flipH="1">
              <a:off x="2379646" y="1608191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5" name="Google Shape;4335;p13"/>
            <p:cNvSpPr/>
            <p:nvPr/>
          </p:nvSpPr>
          <p:spPr>
            <a:xfrm rot="10800000" flipH="1">
              <a:off x="2845296" y="2160906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6" name="Google Shape;4336;p13"/>
            <p:cNvSpPr/>
            <p:nvPr/>
          </p:nvSpPr>
          <p:spPr>
            <a:xfrm rot="10800000" flipH="1">
              <a:off x="1555075" y="1917799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7" name="Google Shape;4337;p13"/>
            <p:cNvSpPr/>
            <p:nvPr/>
          </p:nvSpPr>
          <p:spPr>
            <a:xfrm rot="10800000" flipH="1">
              <a:off x="3472169" y="2013852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8" name="Google Shape;4338;p13"/>
            <p:cNvSpPr/>
            <p:nvPr/>
          </p:nvSpPr>
          <p:spPr>
            <a:xfrm rot="10800000" flipH="1">
              <a:off x="2801524" y="1790938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9" name="Google Shape;4339;p13"/>
            <p:cNvSpPr/>
            <p:nvPr/>
          </p:nvSpPr>
          <p:spPr>
            <a:xfrm rot="10800000" flipH="1">
              <a:off x="2007089" y="1854122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0" name="Google Shape;4340;p13"/>
            <p:cNvSpPr/>
            <p:nvPr/>
          </p:nvSpPr>
          <p:spPr>
            <a:xfrm rot="10800000" flipH="1">
              <a:off x="2379655" y="22472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1" name="Google Shape;4341;p13"/>
            <p:cNvSpPr/>
            <p:nvPr/>
          </p:nvSpPr>
          <p:spPr>
            <a:xfrm rot="10800000" flipH="1">
              <a:off x="3188821" y="1835070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2" name="Google Shape;4342;p13"/>
            <p:cNvSpPr/>
            <p:nvPr/>
          </p:nvSpPr>
          <p:spPr>
            <a:xfrm rot="-5400000">
              <a:off x="6437893" y="3297974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3" name="Google Shape;4343;p13"/>
            <p:cNvSpPr/>
            <p:nvPr/>
          </p:nvSpPr>
          <p:spPr>
            <a:xfrm rot="-5400000">
              <a:off x="7426754" y="3563094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4" name="Google Shape;4344;p13"/>
            <p:cNvSpPr/>
            <p:nvPr/>
          </p:nvSpPr>
          <p:spPr>
            <a:xfrm rot="-5400000">
              <a:off x="6614851" y="4703634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5" name="Google Shape;4345;p13"/>
            <p:cNvSpPr/>
            <p:nvPr/>
          </p:nvSpPr>
          <p:spPr>
            <a:xfrm rot="-5400000">
              <a:off x="8881564" y="4140694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6" name="Google Shape;4346;p13"/>
            <p:cNvSpPr/>
            <p:nvPr/>
          </p:nvSpPr>
          <p:spPr>
            <a:xfrm rot="-5400000">
              <a:off x="7511314" y="4294041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7" name="Google Shape;4347;p13"/>
            <p:cNvSpPr/>
            <p:nvPr/>
          </p:nvSpPr>
          <p:spPr>
            <a:xfrm rot="-5400000">
              <a:off x="5855679" y="1873118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8" name="Google Shape;4348;p13"/>
            <p:cNvSpPr/>
            <p:nvPr/>
          </p:nvSpPr>
          <p:spPr>
            <a:xfrm rot="-5400000">
              <a:off x="6656524" y="2857254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9" name="Google Shape;4349;p13"/>
            <p:cNvSpPr/>
            <p:nvPr/>
          </p:nvSpPr>
          <p:spPr>
            <a:xfrm rot="-5400000">
              <a:off x="7274485" y="3966392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0" name="Google Shape;4350;p13"/>
            <p:cNvSpPr/>
            <p:nvPr/>
          </p:nvSpPr>
          <p:spPr>
            <a:xfrm rot="-5400000">
              <a:off x="8443762" y="3936907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1" name="Google Shape;4351;p13"/>
            <p:cNvSpPr/>
            <p:nvPr/>
          </p:nvSpPr>
          <p:spPr>
            <a:xfrm rot="-5400000">
              <a:off x="8670718" y="3590250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2" name="Google Shape;4352;p13"/>
            <p:cNvSpPr/>
            <p:nvPr/>
          </p:nvSpPr>
          <p:spPr>
            <a:xfrm rot="-5400000">
              <a:off x="6164267" y="2286673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3" name="Google Shape;4353;p13"/>
            <p:cNvSpPr/>
            <p:nvPr/>
          </p:nvSpPr>
          <p:spPr>
            <a:xfrm rot="-5400000">
              <a:off x="8716418" y="435483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4" name="Google Shape;4354;p13"/>
            <p:cNvSpPr/>
            <p:nvPr/>
          </p:nvSpPr>
          <p:spPr>
            <a:xfrm rot="-5400000">
              <a:off x="7458880" y="468461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5" name="Google Shape;4355;p13"/>
            <p:cNvSpPr/>
            <p:nvPr/>
          </p:nvSpPr>
          <p:spPr>
            <a:xfrm rot="-5400000">
              <a:off x="7046617" y="3062005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6" name="Google Shape;4356;p13"/>
            <p:cNvSpPr/>
            <p:nvPr/>
          </p:nvSpPr>
          <p:spPr>
            <a:xfrm rot="-5400000">
              <a:off x="7078796" y="4271886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7" name="Google Shape;4357;p13"/>
            <p:cNvSpPr/>
            <p:nvPr/>
          </p:nvSpPr>
          <p:spPr>
            <a:xfrm rot="-5400000">
              <a:off x="6943689" y="3518748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8" name="Google Shape;4358;p13"/>
            <p:cNvSpPr/>
            <p:nvPr/>
          </p:nvSpPr>
          <p:spPr>
            <a:xfrm rot="-5400000" flipH="1">
              <a:off x="6867546" y="1701954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9" name="Google Shape;4359;p13"/>
            <p:cNvSpPr/>
            <p:nvPr/>
          </p:nvSpPr>
          <p:spPr>
            <a:xfrm rot="-5400000" flipH="1">
              <a:off x="6728032" y="2081749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0" name="Google Shape;4360;p13"/>
            <p:cNvSpPr/>
            <p:nvPr/>
          </p:nvSpPr>
          <p:spPr>
            <a:xfrm rot="-5400000" flipH="1">
              <a:off x="6580720" y="2418065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1" name="Google Shape;4361;p13"/>
            <p:cNvSpPr/>
            <p:nvPr/>
          </p:nvSpPr>
          <p:spPr>
            <a:xfrm rot="-5400000" flipH="1">
              <a:off x="7106104" y="2037835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2" name="Google Shape;4362;p13"/>
            <p:cNvSpPr/>
            <p:nvPr/>
          </p:nvSpPr>
          <p:spPr>
            <a:xfrm rot="-5400000" flipH="1">
              <a:off x="5855819" y="2855693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3" name="Google Shape;4363;p13"/>
            <p:cNvSpPr/>
            <p:nvPr/>
          </p:nvSpPr>
          <p:spPr>
            <a:xfrm rot="-5400000" flipH="1">
              <a:off x="8557992" y="4224196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4" name="Google Shape;4364;p13"/>
            <p:cNvSpPr/>
            <p:nvPr/>
          </p:nvSpPr>
          <p:spPr>
            <a:xfrm rot="-5400000" flipH="1">
              <a:off x="7075119" y="2427755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5" name="Google Shape;4365;p13"/>
            <p:cNvSpPr/>
            <p:nvPr/>
          </p:nvSpPr>
          <p:spPr>
            <a:xfrm rot="-5400000" flipH="1">
              <a:off x="6923371" y="255804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6" name="Google Shape;4366;p13"/>
            <p:cNvSpPr/>
            <p:nvPr/>
          </p:nvSpPr>
          <p:spPr>
            <a:xfrm rot="-5400000" flipH="1">
              <a:off x="7452482" y="411755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7" name="Google Shape;4367;p13"/>
            <p:cNvSpPr/>
            <p:nvPr/>
          </p:nvSpPr>
          <p:spPr>
            <a:xfrm rot="-5400000">
              <a:off x="8807099" y="641429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8" name="Google Shape;4368;p13"/>
            <p:cNvSpPr/>
            <p:nvPr/>
          </p:nvSpPr>
          <p:spPr>
            <a:xfrm>
              <a:off x="2963692" y="4896893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9" name="Google Shape;4369;p13"/>
            <p:cNvSpPr/>
            <p:nvPr/>
          </p:nvSpPr>
          <p:spPr>
            <a:xfrm>
              <a:off x="471112" y="4574671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0" name="Google Shape;4370;p13"/>
            <p:cNvSpPr/>
            <p:nvPr/>
          </p:nvSpPr>
          <p:spPr>
            <a:xfrm>
              <a:off x="2753463" y="4668875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1" name="Google Shape;4371;p13"/>
            <p:cNvSpPr/>
            <p:nvPr/>
          </p:nvSpPr>
          <p:spPr>
            <a:xfrm>
              <a:off x="6655795" y="4840317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2" name="Google Shape;4372;p13"/>
            <p:cNvSpPr/>
            <p:nvPr/>
          </p:nvSpPr>
          <p:spPr>
            <a:xfrm>
              <a:off x="4825185" y="4561639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3" name="Google Shape;4373;p13"/>
            <p:cNvSpPr/>
            <p:nvPr/>
          </p:nvSpPr>
          <p:spPr>
            <a:xfrm>
              <a:off x="4222013" y="4852496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4" name="Google Shape;4374;p13"/>
            <p:cNvSpPr/>
            <p:nvPr/>
          </p:nvSpPr>
          <p:spPr>
            <a:xfrm>
              <a:off x="2394971" y="4710131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5" name="Google Shape;4375;p13"/>
            <p:cNvSpPr/>
            <p:nvPr/>
          </p:nvSpPr>
          <p:spPr>
            <a:xfrm>
              <a:off x="261895" y="4144797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6" name="Google Shape;4376;p13"/>
            <p:cNvSpPr/>
            <p:nvPr/>
          </p:nvSpPr>
          <p:spPr>
            <a:xfrm>
              <a:off x="1147839" y="4589456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7" name="Google Shape;4377;p13"/>
            <p:cNvSpPr/>
            <p:nvPr/>
          </p:nvSpPr>
          <p:spPr>
            <a:xfrm>
              <a:off x="1651262" y="4079205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8" name="Google Shape;4378;p13"/>
            <p:cNvSpPr/>
            <p:nvPr/>
          </p:nvSpPr>
          <p:spPr>
            <a:xfrm>
              <a:off x="5460560" y="4603603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9" name="Google Shape;4379;p13"/>
            <p:cNvSpPr/>
            <p:nvPr/>
          </p:nvSpPr>
          <p:spPr>
            <a:xfrm>
              <a:off x="1698183" y="481064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0" name="Google Shape;4380;p13"/>
            <p:cNvSpPr/>
            <p:nvPr/>
          </p:nvSpPr>
          <p:spPr>
            <a:xfrm>
              <a:off x="201799" y="4466009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1" name="Google Shape;4381;p13"/>
            <p:cNvSpPr/>
            <p:nvPr/>
          </p:nvSpPr>
          <p:spPr>
            <a:xfrm>
              <a:off x="3465751" y="4816833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2" name="Google Shape;4382;p13"/>
            <p:cNvSpPr/>
            <p:nvPr/>
          </p:nvSpPr>
          <p:spPr>
            <a:xfrm>
              <a:off x="2625602" y="5006428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3" name="Google Shape;4383;p13"/>
            <p:cNvSpPr/>
            <p:nvPr/>
          </p:nvSpPr>
          <p:spPr>
            <a:xfrm>
              <a:off x="2785939" y="4360921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4" name="Google Shape;4384;p13"/>
            <p:cNvSpPr/>
            <p:nvPr/>
          </p:nvSpPr>
          <p:spPr>
            <a:xfrm>
              <a:off x="189850" y="4847376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5" name="Google Shape;4385;p13"/>
            <p:cNvSpPr/>
            <p:nvPr/>
          </p:nvSpPr>
          <p:spPr>
            <a:xfrm flipH="1">
              <a:off x="2255392" y="3721275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6" name="Google Shape;4386;p13"/>
            <p:cNvSpPr/>
            <p:nvPr/>
          </p:nvSpPr>
          <p:spPr>
            <a:xfrm flipH="1">
              <a:off x="1929748" y="3759794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7" name="Google Shape;4387;p13"/>
            <p:cNvSpPr/>
            <p:nvPr/>
          </p:nvSpPr>
          <p:spPr>
            <a:xfrm flipH="1">
              <a:off x="3183433" y="4265621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8" name="Google Shape;4388;p13"/>
            <p:cNvSpPr/>
            <p:nvPr/>
          </p:nvSpPr>
          <p:spPr>
            <a:xfrm flipH="1">
              <a:off x="1435716" y="4350612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9" name="Google Shape;4389;p13"/>
            <p:cNvSpPr/>
            <p:nvPr/>
          </p:nvSpPr>
          <p:spPr>
            <a:xfrm flipH="1">
              <a:off x="1933866" y="4594998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0" name="Google Shape;4390;p13"/>
            <p:cNvSpPr/>
            <p:nvPr/>
          </p:nvSpPr>
          <p:spPr>
            <a:xfrm flipH="1">
              <a:off x="5826957" y="4975631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1" name="Google Shape;4391;p13"/>
            <p:cNvSpPr/>
            <p:nvPr/>
          </p:nvSpPr>
          <p:spPr>
            <a:xfrm flipH="1">
              <a:off x="5920051" y="4707077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2" name="Google Shape;4392;p13"/>
            <p:cNvSpPr/>
            <p:nvPr/>
          </p:nvSpPr>
          <p:spPr>
            <a:xfrm flipH="1">
              <a:off x="2402654" y="4088599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3" name="Google Shape;4393;p13"/>
            <p:cNvSpPr/>
            <p:nvPr/>
          </p:nvSpPr>
          <p:spPr>
            <a:xfrm flipH="1">
              <a:off x="2060344" y="4210513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4" name="Google Shape;4394;p13"/>
            <p:cNvSpPr/>
            <p:nvPr/>
          </p:nvSpPr>
          <p:spPr>
            <a:xfrm rot="10800000" flipH="1">
              <a:off x="4535130" y="4810639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5" name="Google Shape;4395;p13"/>
            <p:cNvSpPr/>
            <p:nvPr/>
          </p:nvSpPr>
          <p:spPr>
            <a:xfrm rot="10800000" flipH="1">
              <a:off x="7364662" y="4897030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6" name="Google Shape;4396;p13"/>
            <p:cNvSpPr/>
            <p:nvPr/>
          </p:nvSpPr>
          <p:spPr>
            <a:xfrm rot="10800000" flipH="1">
              <a:off x="3162438" y="4666650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7" name="Google Shape;4397;p13"/>
            <p:cNvSpPr/>
            <p:nvPr/>
          </p:nvSpPr>
          <p:spPr>
            <a:xfrm rot="10800000" flipH="1">
              <a:off x="7867920" y="4559015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8" name="Google Shape;4398;p13"/>
            <p:cNvSpPr/>
            <p:nvPr/>
          </p:nvSpPr>
          <p:spPr>
            <a:xfrm rot="10800000" flipH="1">
              <a:off x="3602098" y="4325302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9" name="Google Shape;4399;p13"/>
            <p:cNvSpPr/>
            <p:nvPr/>
          </p:nvSpPr>
          <p:spPr>
            <a:xfrm rot="10800000" flipH="1">
              <a:off x="5530138" y="4911830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0" name="Google Shape;4400;p13"/>
            <p:cNvSpPr/>
            <p:nvPr/>
          </p:nvSpPr>
          <p:spPr>
            <a:xfrm rot="10800000" flipH="1">
              <a:off x="8747946" y="4902554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1" name="Google Shape;4401;p13"/>
            <p:cNvSpPr/>
            <p:nvPr/>
          </p:nvSpPr>
          <p:spPr>
            <a:xfrm rot="10800000" flipH="1">
              <a:off x="3920145" y="4027480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2" name="Google Shape;4402;p13"/>
            <p:cNvSpPr/>
            <p:nvPr/>
          </p:nvSpPr>
          <p:spPr>
            <a:xfrm rot="10800000" flipH="1">
              <a:off x="7908601" y="4897013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3" name="Google Shape;4403;p13"/>
            <p:cNvSpPr/>
            <p:nvPr/>
          </p:nvSpPr>
          <p:spPr>
            <a:xfrm rot="10800000" flipH="1">
              <a:off x="8263362" y="4678160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4" name="Google Shape;4404;p13"/>
            <p:cNvSpPr/>
            <p:nvPr/>
          </p:nvSpPr>
          <p:spPr>
            <a:xfrm rot="10800000" flipH="1">
              <a:off x="5062260" y="501437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5" name="Google Shape;4405;p13"/>
            <p:cNvSpPr/>
            <p:nvPr/>
          </p:nvSpPr>
          <p:spPr>
            <a:xfrm rot="10800000" flipH="1">
              <a:off x="7008383" y="459511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6" name="Google Shape;4406;p13"/>
            <p:cNvSpPr/>
            <p:nvPr/>
          </p:nvSpPr>
          <p:spPr>
            <a:xfrm rot="10800000" flipH="1">
              <a:off x="6522899" y="501187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7" name="Google Shape;4407;p13"/>
            <p:cNvSpPr/>
            <p:nvPr/>
          </p:nvSpPr>
          <p:spPr>
            <a:xfrm rot="10800000" flipH="1">
              <a:off x="4825176" y="4255993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8" name="Google Shape;4408;p13"/>
            <p:cNvSpPr/>
            <p:nvPr/>
          </p:nvSpPr>
          <p:spPr>
            <a:xfrm rot="10800000" flipH="1">
              <a:off x="3801114" y="4644633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9" name="Google Shape;4409;p13"/>
            <p:cNvSpPr/>
            <p:nvPr/>
          </p:nvSpPr>
          <p:spPr>
            <a:xfrm rot="10800000" flipH="1">
              <a:off x="6242864" y="3650405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0" name="Google Shape;4410;p13"/>
            <p:cNvSpPr/>
            <p:nvPr/>
          </p:nvSpPr>
          <p:spPr>
            <a:xfrm rot="10800000" flipH="1">
              <a:off x="4355000" y="4345488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1" name="Google Shape;4411;p13"/>
            <p:cNvSpPr/>
            <p:nvPr/>
          </p:nvSpPr>
          <p:spPr>
            <a:xfrm rot="10800000">
              <a:off x="6131142" y="4380978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2" name="Google Shape;4412;p13"/>
            <p:cNvSpPr/>
            <p:nvPr/>
          </p:nvSpPr>
          <p:spPr>
            <a:xfrm rot="10800000">
              <a:off x="5824398" y="4244268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3" name="Google Shape;4413;p13"/>
            <p:cNvSpPr/>
            <p:nvPr/>
          </p:nvSpPr>
          <p:spPr>
            <a:xfrm rot="10800000">
              <a:off x="7867933" y="4140699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4" name="Google Shape;4414;p13"/>
            <p:cNvSpPr/>
            <p:nvPr/>
          </p:nvSpPr>
          <p:spPr>
            <a:xfrm rot="10800000">
              <a:off x="5175366" y="4406414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5" name="Google Shape;4415;p13"/>
            <p:cNvSpPr/>
            <p:nvPr/>
          </p:nvSpPr>
          <p:spPr>
            <a:xfrm rot="10800000">
              <a:off x="5788441" y="3887275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6" name="Google Shape;4416;p13"/>
            <p:cNvSpPr/>
            <p:nvPr/>
          </p:nvSpPr>
          <p:spPr>
            <a:xfrm rot="10800000">
              <a:off x="6627657" y="4246684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7" name="Google Shape;4417;p13"/>
            <p:cNvSpPr/>
            <p:nvPr/>
          </p:nvSpPr>
          <p:spPr>
            <a:xfrm rot="10800000">
              <a:off x="6243864" y="46454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8" name="Google Shape;4418;p13"/>
            <p:cNvSpPr/>
            <p:nvPr/>
          </p:nvSpPr>
          <p:spPr>
            <a:xfrm rot="10800000">
              <a:off x="6739829" y="3858824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9" name="Google Shape;4419;p13"/>
            <p:cNvSpPr/>
            <p:nvPr/>
          </p:nvSpPr>
          <p:spPr>
            <a:xfrm rot="10800000">
              <a:off x="5459569" y="4227633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0" name="Google Shape;4420;p13"/>
            <p:cNvSpPr/>
            <p:nvPr/>
          </p:nvSpPr>
          <p:spPr>
            <a:xfrm rot="10800000" flipH="1">
              <a:off x="1874423" y="1457649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1" name="Google Shape;4421;p13"/>
            <p:cNvSpPr/>
            <p:nvPr/>
          </p:nvSpPr>
          <p:spPr>
            <a:xfrm rot="-5400000">
              <a:off x="7273617" y="1644380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22" name="Google Shape;4422;p13"/>
            <p:cNvGrpSpPr/>
            <p:nvPr/>
          </p:nvGrpSpPr>
          <p:grpSpPr>
            <a:xfrm rot="5400000">
              <a:off x="6199788" y="1372590"/>
              <a:ext cx="3964145" cy="1455821"/>
              <a:chOff x="3233388" y="140740"/>
              <a:chExt cx="3964145" cy="1455821"/>
            </a:xfrm>
          </p:grpSpPr>
          <p:sp>
            <p:nvSpPr>
              <p:cNvPr id="4423" name="Google Shape;4423;p13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4" name="Google Shape;4424;p13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5" name="Google Shape;4425;p13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6" name="Google Shape;4426;p13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7" name="Google Shape;4427;p13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8" name="Google Shape;4428;p13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9" name="Google Shape;4429;p13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0" name="Google Shape;4430;p13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1" name="Google Shape;4431;p13"/>
              <p:cNvSpPr/>
              <p:nvPr/>
            </p:nvSpPr>
            <p:spPr>
              <a:xfrm rot="10800000" flipH="1">
                <a:off x="5239937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2" name="Google Shape;4432;p13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3" name="Google Shape;4433;p13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4" name="Google Shape;4434;p13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5" name="Google Shape;4435;p13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6" name="Google Shape;4436;p13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7" name="Google Shape;4437;p13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8" name="Google Shape;4438;p13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9" name="Google Shape;4439;p13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0" name="Google Shape;4440;p13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1" name="Google Shape;4441;p13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2" name="Google Shape;4442;p13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3" name="Google Shape;4443;p13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4" name="Google Shape;4444;p13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5" name="Google Shape;4445;p13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6" name="Google Shape;4446;p13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7" name="Google Shape;4447;p13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8" name="Google Shape;4448;p13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449" name="Google Shape;4449;p13"/>
            <p:cNvSpPr/>
            <p:nvPr/>
          </p:nvSpPr>
          <p:spPr>
            <a:xfrm rot="-5400000" flipH="1">
              <a:off x="6408804" y="1645169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0" name="Google Shape;4450;p13"/>
            <p:cNvSpPr/>
            <p:nvPr/>
          </p:nvSpPr>
          <p:spPr>
            <a:xfrm rot="10800000">
              <a:off x="4228830" y="1192853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1" name="Google Shape;4451;p13"/>
            <p:cNvSpPr/>
            <p:nvPr/>
          </p:nvSpPr>
          <p:spPr>
            <a:xfrm rot="10800000">
              <a:off x="5446704" y="146307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2" name="Google Shape;4452;p13"/>
            <p:cNvSpPr/>
            <p:nvPr/>
          </p:nvSpPr>
          <p:spPr>
            <a:xfrm rot="10800000">
              <a:off x="4326649" y="1429493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3" name="Google Shape;4453;p13"/>
            <p:cNvSpPr/>
            <p:nvPr/>
          </p:nvSpPr>
          <p:spPr>
            <a:xfrm rot="10800000">
              <a:off x="4009721" y="2218151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54" name="Google Shape;4454;p13"/>
            <p:cNvGrpSpPr/>
            <p:nvPr/>
          </p:nvGrpSpPr>
          <p:grpSpPr>
            <a:xfrm>
              <a:off x="234224" y="118425"/>
              <a:ext cx="3532446" cy="1609151"/>
              <a:chOff x="140599" y="118425"/>
              <a:chExt cx="3532446" cy="1609151"/>
            </a:xfrm>
          </p:grpSpPr>
          <p:sp>
            <p:nvSpPr>
              <p:cNvPr id="4455" name="Google Shape;4455;p13"/>
              <p:cNvSpPr/>
              <p:nvPr/>
            </p:nvSpPr>
            <p:spPr>
              <a:xfrm>
                <a:off x="703605" y="276605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6" name="Google Shape;4456;p13"/>
              <p:cNvSpPr/>
              <p:nvPr/>
            </p:nvSpPr>
            <p:spPr>
              <a:xfrm>
                <a:off x="438762" y="1265458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7" name="Google Shape;4457;p13"/>
              <p:cNvSpPr/>
              <p:nvPr/>
            </p:nvSpPr>
            <p:spPr>
              <a:xfrm>
                <a:off x="322613" y="11842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8" name="Google Shape;4458;p13"/>
              <p:cNvSpPr/>
              <p:nvPr/>
            </p:nvSpPr>
            <p:spPr>
              <a:xfrm>
                <a:off x="3632370" y="320667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9" name="Google Shape;4459;p13"/>
              <p:cNvSpPr/>
              <p:nvPr/>
            </p:nvSpPr>
            <p:spPr>
              <a:xfrm>
                <a:off x="568548" y="863464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0" name="Google Shape;4460;p13"/>
              <p:cNvSpPr/>
              <p:nvPr/>
            </p:nvSpPr>
            <p:spPr>
              <a:xfrm>
                <a:off x="1698613" y="226284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1" name="Google Shape;4461;p13"/>
              <p:cNvSpPr/>
              <p:nvPr/>
            </p:nvSpPr>
            <p:spPr>
              <a:xfrm>
                <a:off x="332845" y="700122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2" name="Google Shape;4462;p13"/>
              <p:cNvSpPr/>
              <p:nvPr/>
            </p:nvSpPr>
            <p:spPr>
              <a:xfrm>
                <a:off x="1722212" y="63453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3" name="Google Shape;4463;p13"/>
              <p:cNvSpPr/>
              <p:nvPr/>
            </p:nvSpPr>
            <p:spPr>
              <a:xfrm>
                <a:off x="1230735" y="13101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4" name="Google Shape;4464;p13"/>
              <p:cNvSpPr/>
              <p:nvPr/>
            </p:nvSpPr>
            <p:spPr>
              <a:xfrm>
                <a:off x="600808" y="156907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5" name="Google Shape;4465;p13"/>
              <p:cNvSpPr/>
              <p:nvPr/>
            </p:nvSpPr>
            <p:spPr>
              <a:xfrm>
                <a:off x="140599" y="1048834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6" name="Google Shape;4466;p13"/>
              <p:cNvSpPr/>
              <p:nvPr/>
            </p:nvSpPr>
            <p:spPr>
              <a:xfrm>
                <a:off x="927051" y="523633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7" name="Google Shape;4467;p13"/>
              <p:cNvSpPr/>
              <p:nvPr/>
            </p:nvSpPr>
            <p:spPr>
              <a:xfrm>
                <a:off x="194752" y="45597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8" name="Google Shape;4468;p13"/>
              <p:cNvSpPr/>
              <p:nvPr/>
            </p:nvSpPr>
            <p:spPr>
              <a:xfrm>
                <a:off x="2856889" y="916246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9" name="Google Shape;4469;p13"/>
              <p:cNvSpPr/>
              <p:nvPr/>
            </p:nvSpPr>
            <p:spPr>
              <a:xfrm>
                <a:off x="300425" y="16832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0" name="Google Shape;4470;p13"/>
              <p:cNvSpPr/>
              <p:nvPr/>
            </p:nvSpPr>
            <p:spPr>
              <a:xfrm flipH="1">
                <a:off x="2326342" y="276600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1" name="Google Shape;4471;p13"/>
              <p:cNvSpPr/>
              <p:nvPr/>
            </p:nvSpPr>
            <p:spPr>
              <a:xfrm flipH="1">
                <a:off x="2000698" y="315119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2" name="Google Shape;4472;p13"/>
              <p:cNvSpPr/>
              <p:nvPr/>
            </p:nvSpPr>
            <p:spPr>
              <a:xfrm flipH="1">
                <a:off x="3254383" y="82094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3" name="Google Shape;4473;p13"/>
              <p:cNvSpPr/>
              <p:nvPr/>
            </p:nvSpPr>
            <p:spPr>
              <a:xfrm flipH="1">
                <a:off x="1343841" y="73169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4" name="Google Shape;4474;p13"/>
              <p:cNvSpPr/>
              <p:nvPr/>
            </p:nvSpPr>
            <p:spPr>
              <a:xfrm flipH="1">
                <a:off x="2803532" y="455981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5" name="Google Shape;4475;p13"/>
              <p:cNvSpPr/>
              <p:nvPr/>
            </p:nvSpPr>
            <p:spPr>
              <a:xfrm flipH="1">
                <a:off x="2896626" y="187427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6" name="Google Shape;4476;p13"/>
              <p:cNvSpPr/>
              <p:nvPr/>
            </p:nvSpPr>
            <p:spPr>
              <a:xfrm flipH="1">
                <a:off x="2473604" y="64392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7" name="Google Shape;4477;p13"/>
              <p:cNvSpPr/>
              <p:nvPr/>
            </p:nvSpPr>
            <p:spPr>
              <a:xfrm flipH="1">
                <a:off x="2131294" y="76583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8" name="Google Shape;4478;p13"/>
              <p:cNvSpPr/>
              <p:nvPr/>
            </p:nvSpPr>
            <p:spPr>
              <a:xfrm flipH="1">
                <a:off x="2004816" y="1150323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9" name="Google Shape;4479;p13"/>
              <p:cNvSpPr/>
              <p:nvPr/>
            </p:nvSpPr>
            <p:spPr>
              <a:xfrm>
                <a:off x="1218789" y="1144781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0" name="Google Shape;4480;p13"/>
              <p:cNvSpPr/>
              <p:nvPr/>
            </p:nvSpPr>
            <p:spPr>
              <a:xfrm>
                <a:off x="2465921" y="1265456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481" name="Google Shape;4481;p13"/>
            <p:cNvSpPr/>
            <p:nvPr/>
          </p:nvSpPr>
          <p:spPr>
            <a:xfrm rot="10800000">
              <a:off x="3465760" y="1210623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82" name="Google Shape;4482;p13"/>
            <p:cNvGrpSpPr/>
            <p:nvPr/>
          </p:nvGrpSpPr>
          <p:grpSpPr>
            <a:xfrm>
              <a:off x="3327013" y="140740"/>
              <a:ext cx="3964145" cy="1455821"/>
              <a:chOff x="3233388" y="140740"/>
              <a:chExt cx="3964145" cy="1455821"/>
            </a:xfrm>
          </p:grpSpPr>
          <p:sp>
            <p:nvSpPr>
              <p:cNvPr id="4483" name="Google Shape;4483;p13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4" name="Google Shape;4484;p13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5" name="Google Shape;4485;p13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6" name="Google Shape;4486;p13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7" name="Google Shape;4487;p13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8" name="Google Shape;4488;p13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9" name="Google Shape;4489;p13"/>
              <p:cNvSpPr/>
              <p:nvPr/>
            </p:nvSpPr>
            <p:spPr>
              <a:xfrm rot="10800000" flipH="1">
                <a:off x="5239937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0" name="Google Shape;4490;p13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1" name="Google Shape;4491;p13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2" name="Google Shape;4492;p13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3" name="Google Shape;4493;p13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4" name="Google Shape;4494;p13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5" name="Google Shape;4495;p13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6" name="Google Shape;4496;p13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7" name="Google Shape;4497;p13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8" name="Google Shape;4498;p13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9" name="Google Shape;4499;p13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0" name="Google Shape;4500;p13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1" name="Google Shape;4501;p13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2" name="Google Shape;4502;p13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3" name="Google Shape;4503;p13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4" name="Google Shape;4504;p13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5" name="Google Shape;4505;p13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6" name="Google Shape;4506;p13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7" name="Google Shape;4507;p13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8" name="Google Shape;4508;p13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509" name="Google Shape;4509;p13"/>
          <p:cNvGrpSpPr/>
          <p:nvPr/>
        </p:nvGrpSpPr>
        <p:grpSpPr>
          <a:xfrm>
            <a:off x="-466769" y="-458946"/>
            <a:ext cx="3825803" cy="2654234"/>
            <a:chOff x="-466769" y="-458946"/>
            <a:chExt cx="3825803" cy="2654234"/>
          </a:xfrm>
        </p:grpSpPr>
        <p:grpSp>
          <p:nvGrpSpPr>
            <p:cNvPr id="4510" name="Google Shape;4510;p13"/>
            <p:cNvGrpSpPr/>
            <p:nvPr/>
          </p:nvGrpSpPr>
          <p:grpSpPr>
            <a:xfrm flipH="1">
              <a:off x="-466769" y="50218"/>
              <a:ext cx="1699100" cy="2145071"/>
              <a:chOff x="146217" y="2712579"/>
              <a:chExt cx="1552966" cy="1960401"/>
            </a:xfrm>
          </p:grpSpPr>
          <p:grpSp>
            <p:nvGrpSpPr>
              <p:cNvPr id="4511" name="Google Shape;4511;p13"/>
              <p:cNvGrpSpPr/>
              <p:nvPr/>
            </p:nvGrpSpPr>
            <p:grpSpPr>
              <a:xfrm>
                <a:off x="146217" y="2712579"/>
                <a:ext cx="1134008" cy="607901"/>
                <a:chOff x="5206900" y="826150"/>
                <a:chExt cx="599275" cy="321250"/>
              </a:xfrm>
            </p:grpSpPr>
            <p:sp>
              <p:nvSpPr>
                <p:cNvPr id="4512" name="Google Shape;4512;p13"/>
                <p:cNvSpPr/>
                <p:nvPr/>
              </p:nvSpPr>
              <p:spPr>
                <a:xfrm>
                  <a:off x="5206900" y="828950"/>
                  <a:ext cx="25225" cy="2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9" h="1025" extrusionOk="0">
                      <a:moveTo>
                        <a:pt x="1008" y="448"/>
                      </a:moveTo>
                      <a:cubicBezTo>
                        <a:pt x="1008" y="832"/>
                        <a:pt x="544" y="1024"/>
                        <a:pt x="272" y="752"/>
                      </a:cubicBezTo>
                      <a:cubicBezTo>
                        <a:pt x="0" y="480"/>
                        <a:pt x="192" y="0"/>
                        <a:pt x="576" y="0"/>
                      </a:cubicBezTo>
                      <a:cubicBezTo>
                        <a:pt x="816" y="0"/>
                        <a:pt x="1008" y="208"/>
                        <a:pt x="1008" y="44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13" name="Google Shape;4513;p13"/>
                <p:cNvSpPr/>
                <p:nvPr/>
              </p:nvSpPr>
              <p:spPr>
                <a:xfrm>
                  <a:off x="5468125" y="1067750"/>
                  <a:ext cx="25625" cy="2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09" extrusionOk="0">
                      <a:moveTo>
                        <a:pt x="1024" y="433"/>
                      </a:moveTo>
                      <a:cubicBezTo>
                        <a:pt x="1024" y="817"/>
                        <a:pt x="560" y="1009"/>
                        <a:pt x="288" y="737"/>
                      </a:cubicBezTo>
                      <a:cubicBezTo>
                        <a:pt x="0" y="465"/>
                        <a:pt x="208" y="1"/>
                        <a:pt x="592" y="1"/>
                      </a:cubicBezTo>
                      <a:cubicBezTo>
                        <a:pt x="832" y="1"/>
                        <a:pt x="1024" y="193"/>
                        <a:pt x="1024" y="433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14" name="Google Shape;4514;p13"/>
                <p:cNvSpPr/>
                <p:nvPr/>
              </p:nvSpPr>
              <p:spPr>
                <a:xfrm>
                  <a:off x="5679325" y="1085750"/>
                  <a:ext cx="25625" cy="2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26" extrusionOk="0">
                      <a:moveTo>
                        <a:pt x="1025" y="433"/>
                      </a:moveTo>
                      <a:cubicBezTo>
                        <a:pt x="1025" y="833"/>
                        <a:pt x="545" y="1025"/>
                        <a:pt x="273" y="753"/>
                      </a:cubicBezTo>
                      <a:cubicBezTo>
                        <a:pt x="1" y="481"/>
                        <a:pt x="193" y="1"/>
                        <a:pt x="577" y="1"/>
                      </a:cubicBezTo>
                      <a:cubicBezTo>
                        <a:pt x="817" y="1"/>
                        <a:pt x="1025" y="193"/>
                        <a:pt x="1025" y="433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15" name="Google Shape;4515;p13"/>
                <p:cNvSpPr/>
                <p:nvPr/>
              </p:nvSpPr>
              <p:spPr>
                <a:xfrm>
                  <a:off x="5318900" y="877350"/>
                  <a:ext cx="4425" cy="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80"/>
                      </a:moveTo>
                      <a:cubicBezTo>
                        <a:pt x="177" y="128"/>
                        <a:pt x="145" y="176"/>
                        <a:pt x="97" y="176"/>
                      </a:cubicBezTo>
                      <a:cubicBezTo>
                        <a:pt x="49" y="176"/>
                        <a:pt x="1" y="128"/>
                        <a:pt x="1" y="80"/>
                      </a:cubicBezTo>
                      <a:cubicBezTo>
                        <a:pt x="1" y="32"/>
                        <a:pt x="49" y="0"/>
                        <a:pt x="97" y="0"/>
                      </a:cubicBezTo>
                      <a:cubicBezTo>
                        <a:pt x="145" y="0"/>
                        <a:pt x="177" y="32"/>
                        <a:pt x="177" y="8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16" name="Google Shape;4516;p13"/>
                <p:cNvSpPr/>
                <p:nvPr/>
              </p:nvSpPr>
              <p:spPr>
                <a:xfrm>
                  <a:off x="5749725" y="10213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1" y="97"/>
                      </a:moveTo>
                      <a:cubicBezTo>
                        <a:pt x="241" y="241"/>
                        <a:pt x="1" y="1"/>
                        <a:pt x="145" y="1"/>
                      </a:cubicBezTo>
                      <a:cubicBezTo>
                        <a:pt x="193" y="1"/>
                        <a:pt x="225" y="49"/>
                        <a:pt x="241" y="97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17" name="Google Shape;4517;p13"/>
                <p:cNvSpPr/>
                <p:nvPr/>
              </p:nvSpPr>
              <p:spPr>
                <a:xfrm>
                  <a:off x="5527725" y="8749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0" y="96"/>
                      </a:moveTo>
                      <a:cubicBezTo>
                        <a:pt x="240" y="240"/>
                        <a:pt x="0" y="0"/>
                        <a:pt x="144" y="0"/>
                      </a:cubicBezTo>
                      <a:cubicBezTo>
                        <a:pt x="192" y="0"/>
                        <a:pt x="240" y="48"/>
                        <a:pt x="240" y="96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18" name="Google Shape;4518;p13"/>
                <p:cNvSpPr/>
                <p:nvPr/>
              </p:nvSpPr>
              <p:spPr>
                <a:xfrm>
                  <a:off x="5418900" y="861350"/>
                  <a:ext cx="6025" cy="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25" extrusionOk="0">
                      <a:moveTo>
                        <a:pt x="241" y="64"/>
                      </a:moveTo>
                      <a:cubicBezTo>
                        <a:pt x="241" y="112"/>
                        <a:pt x="225" y="160"/>
                        <a:pt x="177" y="176"/>
                      </a:cubicBezTo>
                      <a:cubicBezTo>
                        <a:pt x="49" y="224"/>
                        <a:pt x="1" y="32"/>
                        <a:pt x="129" y="16"/>
                      </a:cubicBezTo>
                      <a:cubicBezTo>
                        <a:pt x="177" y="0"/>
                        <a:pt x="225" y="16"/>
                        <a:pt x="241" y="64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19" name="Google Shape;4519;p13"/>
                <p:cNvSpPr/>
                <p:nvPr/>
              </p:nvSpPr>
              <p:spPr>
                <a:xfrm>
                  <a:off x="5634925" y="98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1" y="209"/>
                      </a:moveTo>
                      <a:cubicBezTo>
                        <a:pt x="481" y="385"/>
                        <a:pt x="257" y="481"/>
                        <a:pt x="129" y="353"/>
                      </a:cubicBezTo>
                      <a:cubicBezTo>
                        <a:pt x="1" y="225"/>
                        <a:pt x="97" y="1"/>
                        <a:pt x="273" y="1"/>
                      </a:cubicBezTo>
                      <a:cubicBezTo>
                        <a:pt x="385" y="1"/>
                        <a:pt x="481" y="97"/>
                        <a:pt x="481" y="209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20" name="Google Shape;4520;p13"/>
                <p:cNvSpPr/>
                <p:nvPr/>
              </p:nvSpPr>
              <p:spPr>
                <a:xfrm>
                  <a:off x="5717725" y="1135775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2"/>
                      </a:moveTo>
                      <a:cubicBezTo>
                        <a:pt x="465" y="368"/>
                        <a:pt x="257" y="464"/>
                        <a:pt x="129" y="336"/>
                      </a:cubicBezTo>
                      <a:cubicBezTo>
                        <a:pt x="1" y="208"/>
                        <a:pt x="81" y="0"/>
                        <a:pt x="273" y="0"/>
                      </a:cubicBezTo>
                      <a:cubicBezTo>
                        <a:pt x="385" y="0"/>
                        <a:pt x="465" y="80"/>
                        <a:pt x="465" y="192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21" name="Google Shape;4521;p13"/>
                <p:cNvSpPr/>
                <p:nvPr/>
              </p:nvSpPr>
              <p:spPr>
                <a:xfrm>
                  <a:off x="5316900" y="997350"/>
                  <a:ext cx="116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81" extrusionOk="0">
                      <a:moveTo>
                        <a:pt x="465" y="209"/>
                      </a:moveTo>
                      <a:cubicBezTo>
                        <a:pt x="465" y="385"/>
                        <a:pt x="257" y="481"/>
                        <a:pt x="129" y="353"/>
                      </a:cubicBezTo>
                      <a:cubicBezTo>
                        <a:pt x="1" y="225"/>
                        <a:pt x="81" y="1"/>
                        <a:pt x="273" y="1"/>
                      </a:cubicBezTo>
                      <a:cubicBezTo>
                        <a:pt x="369" y="1"/>
                        <a:pt x="465" y="97"/>
                        <a:pt x="465" y="209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22" name="Google Shape;4522;p13"/>
                <p:cNvSpPr/>
                <p:nvPr/>
              </p:nvSpPr>
              <p:spPr>
                <a:xfrm>
                  <a:off x="5331700" y="1124575"/>
                  <a:ext cx="120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65" extrusionOk="0">
                      <a:moveTo>
                        <a:pt x="481" y="208"/>
                      </a:moveTo>
                      <a:cubicBezTo>
                        <a:pt x="481" y="384"/>
                        <a:pt x="257" y="464"/>
                        <a:pt x="129" y="352"/>
                      </a:cubicBezTo>
                      <a:cubicBezTo>
                        <a:pt x="1" y="224"/>
                        <a:pt x="97" y="0"/>
                        <a:pt x="273" y="0"/>
                      </a:cubicBezTo>
                      <a:cubicBezTo>
                        <a:pt x="385" y="0"/>
                        <a:pt x="481" y="96"/>
                        <a:pt x="481" y="20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23" name="Google Shape;4523;p13"/>
                <p:cNvSpPr/>
                <p:nvPr/>
              </p:nvSpPr>
              <p:spPr>
                <a:xfrm>
                  <a:off x="5794150" y="90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0" y="208"/>
                      </a:moveTo>
                      <a:cubicBezTo>
                        <a:pt x="480" y="384"/>
                        <a:pt x="256" y="480"/>
                        <a:pt x="128" y="352"/>
                      </a:cubicBezTo>
                      <a:cubicBezTo>
                        <a:pt x="0" y="224"/>
                        <a:pt x="96" y="0"/>
                        <a:pt x="272" y="0"/>
                      </a:cubicBezTo>
                      <a:cubicBezTo>
                        <a:pt x="384" y="0"/>
                        <a:pt x="480" y="96"/>
                        <a:pt x="480" y="20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24" name="Google Shape;4524;p13"/>
                <p:cNvSpPr/>
                <p:nvPr/>
              </p:nvSpPr>
              <p:spPr>
                <a:xfrm>
                  <a:off x="5290500" y="924950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3"/>
                      </a:moveTo>
                      <a:cubicBezTo>
                        <a:pt x="465" y="369"/>
                        <a:pt x="257" y="465"/>
                        <a:pt x="129" y="337"/>
                      </a:cubicBezTo>
                      <a:cubicBezTo>
                        <a:pt x="1" y="209"/>
                        <a:pt x="97" y="0"/>
                        <a:pt x="273" y="0"/>
                      </a:cubicBezTo>
                      <a:cubicBezTo>
                        <a:pt x="385" y="0"/>
                        <a:pt x="465" y="81"/>
                        <a:pt x="465" y="193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25" name="Google Shape;4525;p13"/>
                <p:cNvSpPr/>
                <p:nvPr/>
              </p:nvSpPr>
              <p:spPr>
                <a:xfrm>
                  <a:off x="5680925" y="826150"/>
                  <a:ext cx="43225" cy="4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extrusionOk="0">
                      <a:moveTo>
                        <a:pt x="865" y="1728"/>
                      </a:moveTo>
                      <a:lnTo>
                        <a:pt x="865" y="1728"/>
                      </a:lnTo>
                      <a:cubicBezTo>
                        <a:pt x="865" y="1248"/>
                        <a:pt x="481" y="864"/>
                        <a:pt x="1" y="864"/>
                      </a:cubicBezTo>
                      <a:lnTo>
                        <a:pt x="1" y="864"/>
                      </a:lnTo>
                      <a:cubicBezTo>
                        <a:pt x="481" y="864"/>
                        <a:pt x="865" y="480"/>
                        <a:pt x="865" y="0"/>
                      </a:cubicBezTo>
                      <a:lnTo>
                        <a:pt x="865" y="0"/>
                      </a:lnTo>
                      <a:cubicBezTo>
                        <a:pt x="865" y="480"/>
                        <a:pt x="1265" y="864"/>
                        <a:pt x="1729" y="864"/>
                      </a:cubicBezTo>
                      <a:lnTo>
                        <a:pt x="1729" y="864"/>
                      </a:lnTo>
                      <a:cubicBezTo>
                        <a:pt x="1265" y="864"/>
                        <a:pt x="865" y="1248"/>
                        <a:pt x="865" y="172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526" name="Google Shape;4526;p13"/>
              <p:cNvGrpSpPr/>
              <p:nvPr/>
            </p:nvGrpSpPr>
            <p:grpSpPr>
              <a:xfrm rot="-9256633">
                <a:off x="489429" y="3110262"/>
                <a:ext cx="1134020" cy="607908"/>
                <a:chOff x="5206900" y="826150"/>
                <a:chExt cx="599275" cy="321250"/>
              </a:xfrm>
            </p:grpSpPr>
            <p:sp>
              <p:nvSpPr>
                <p:cNvPr id="4527" name="Google Shape;4527;p13"/>
                <p:cNvSpPr/>
                <p:nvPr/>
              </p:nvSpPr>
              <p:spPr>
                <a:xfrm>
                  <a:off x="5206900" y="828950"/>
                  <a:ext cx="25225" cy="2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9" h="1025" extrusionOk="0">
                      <a:moveTo>
                        <a:pt x="1008" y="448"/>
                      </a:moveTo>
                      <a:cubicBezTo>
                        <a:pt x="1008" y="832"/>
                        <a:pt x="544" y="1024"/>
                        <a:pt x="272" y="752"/>
                      </a:cubicBezTo>
                      <a:cubicBezTo>
                        <a:pt x="0" y="480"/>
                        <a:pt x="192" y="0"/>
                        <a:pt x="576" y="0"/>
                      </a:cubicBezTo>
                      <a:cubicBezTo>
                        <a:pt x="816" y="0"/>
                        <a:pt x="1008" y="208"/>
                        <a:pt x="1008" y="44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28" name="Google Shape;4528;p13"/>
                <p:cNvSpPr/>
                <p:nvPr/>
              </p:nvSpPr>
              <p:spPr>
                <a:xfrm>
                  <a:off x="5468125" y="1067750"/>
                  <a:ext cx="25625" cy="2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09" extrusionOk="0">
                      <a:moveTo>
                        <a:pt x="1024" y="433"/>
                      </a:moveTo>
                      <a:cubicBezTo>
                        <a:pt x="1024" y="817"/>
                        <a:pt x="560" y="1009"/>
                        <a:pt x="288" y="737"/>
                      </a:cubicBezTo>
                      <a:cubicBezTo>
                        <a:pt x="0" y="465"/>
                        <a:pt x="208" y="1"/>
                        <a:pt x="592" y="1"/>
                      </a:cubicBezTo>
                      <a:cubicBezTo>
                        <a:pt x="832" y="1"/>
                        <a:pt x="1024" y="193"/>
                        <a:pt x="1024" y="433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29" name="Google Shape;4529;p13"/>
                <p:cNvSpPr/>
                <p:nvPr/>
              </p:nvSpPr>
              <p:spPr>
                <a:xfrm>
                  <a:off x="5679325" y="1085750"/>
                  <a:ext cx="25625" cy="2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26" extrusionOk="0">
                      <a:moveTo>
                        <a:pt x="1025" y="433"/>
                      </a:moveTo>
                      <a:cubicBezTo>
                        <a:pt x="1025" y="833"/>
                        <a:pt x="545" y="1025"/>
                        <a:pt x="273" y="753"/>
                      </a:cubicBezTo>
                      <a:cubicBezTo>
                        <a:pt x="1" y="481"/>
                        <a:pt x="193" y="1"/>
                        <a:pt x="577" y="1"/>
                      </a:cubicBezTo>
                      <a:cubicBezTo>
                        <a:pt x="817" y="1"/>
                        <a:pt x="1025" y="193"/>
                        <a:pt x="1025" y="433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30" name="Google Shape;4530;p13"/>
                <p:cNvSpPr/>
                <p:nvPr/>
              </p:nvSpPr>
              <p:spPr>
                <a:xfrm>
                  <a:off x="5318900" y="877350"/>
                  <a:ext cx="4425" cy="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80"/>
                      </a:moveTo>
                      <a:cubicBezTo>
                        <a:pt x="177" y="128"/>
                        <a:pt x="145" y="176"/>
                        <a:pt x="97" y="176"/>
                      </a:cubicBezTo>
                      <a:cubicBezTo>
                        <a:pt x="49" y="176"/>
                        <a:pt x="1" y="128"/>
                        <a:pt x="1" y="80"/>
                      </a:cubicBezTo>
                      <a:cubicBezTo>
                        <a:pt x="1" y="32"/>
                        <a:pt x="49" y="0"/>
                        <a:pt x="97" y="0"/>
                      </a:cubicBezTo>
                      <a:cubicBezTo>
                        <a:pt x="145" y="0"/>
                        <a:pt x="177" y="32"/>
                        <a:pt x="177" y="8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31" name="Google Shape;4531;p13"/>
                <p:cNvSpPr/>
                <p:nvPr/>
              </p:nvSpPr>
              <p:spPr>
                <a:xfrm>
                  <a:off x="5749725" y="10213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1" y="97"/>
                      </a:moveTo>
                      <a:cubicBezTo>
                        <a:pt x="241" y="241"/>
                        <a:pt x="1" y="1"/>
                        <a:pt x="145" y="1"/>
                      </a:cubicBezTo>
                      <a:cubicBezTo>
                        <a:pt x="193" y="1"/>
                        <a:pt x="225" y="49"/>
                        <a:pt x="241" y="97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32" name="Google Shape;4532;p13"/>
                <p:cNvSpPr/>
                <p:nvPr/>
              </p:nvSpPr>
              <p:spPr>
                <a:xfrm>
                  <a:off x="5527725" y="8749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0" y="96"/>
                      </a:moveTo>
                      <a:cubicBezTo>
                        <a:pt x="240" y="240"/>
                        <a:pt x="0" y="0"/>
                        <a:pt x="144" y="0"/>
                      </a:cubicBezTo>
                      <a:cubicBezTo>
                        <a:pt x="192" y="0"/>
                        <a:pt x="240" y="48"/>
                        <a:pt x="240" y="96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33" name="Google Shape;4533;p13"/>
                <p:cNvSpPr/>
                <p:nvPr/>
              </p:nvSpPr>
              <p:spPr>
                <a:xfrm>
                  <a:off x="5418900" y="861350"/>
                  <a:ext cx="6025" cy="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25" extrusionOk="0">
                      <a:moveTo>
                        <a:pt x="241" y="64"/>
                      </a:moveTo>
                      <a:cubicBezTo>
                        <a:pt x="241" y="112"/>
                        <a:pt x="225" y="160"/>
                        <a:pt x="177" y="176"/>
                      </a:cubicBezTo>
                      <a:cubicBezTo>
                        <a:pt x="49" y="224"/>
                        <a:pt x="1" y="32"/>
                        <a:pt x="129" y="16"/>
                      </a:cubicBezTo>
                      <a:cubicBezTo>
                        <a:pt x="177" y="0"/>
                        <a:pt x="225" y="16"/>
                        <a:pt x="241" y="64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34" name="Google Shape;4534;p13"/>
                <p:cNvSpPr/>
                <p:nvPr/>
              </p:nvSpPr>
              <p:spPr>
                <a:xfrm>
                  <a:off x="5634925" y="98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1" y="209"/>
                      </a:moveTo>
                      <a:cubicBezTo>
                        <a:pt x="481" y="385"/>
                        <a:pt x="257" y="481"/>
                        <a:pt x="129" y="353"/>
                      </a:cubicBezTo>
                      <a:cubicBezTo>
                        <a:pt x="1" y="225"/>
                        <a:pt x="97" y="1"/>
                        <a:pt x="273" y="1"/>
                      </a:cubicBezTo>
                      <a:cubicBezTo>
                        <a:pt x="385" y="1"/>
                        <a:pt x="481" y="97"/>
                        <a:pt x="481" y="209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35" name="Google Shape;4535;p13"/>
                <p:cNvSpPr/>
                <p:nvPr/>
              </p:nvSpPr>
              <p:spPr>
                <a:xfrm>
                  <a:off x="5717725" y="1135775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2"/>
                      </a:moveTo>
                      <a:cubicBezTo>
                        <a:pt x="465" y="368"/>
                        <a:pt x="257" y="464"/>
                        <a:pt x="129" y="336"/>
                      </a:cubicBezTo>
                      <a:cubicBezTo>
                        <a:pt x="1" y="208"/>
                        <a:pt x="81" y="0"/>
                        <a:pt x="273" y="0"/>
                      </a:cubicBezTo>
                      <a:cubicBezTo>
                        <a:pt x="385" y="0"/>
                        <a:pt x="465" y="80"/>
                        <a:pt x="465" y="192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36" name="Google Shape;4536;p13"/>
                <p:cNvSpPr/>
                <p:nvPr/>
              </p:nvSpPr>
              <p:spPr>
                <a:xfrm>
                  <a:off x="5316900" y="997350"/>
                  <a:ext cx="116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81" extrusionOk="0">
                      <a:moveTo>
                        <a:pt x="465" y="209"/>
                      </a:moveTo>
                      <a:cubicBezTo>
                        <a:pt x="465" y="385"/>
                        <a:pt x="257" y="481"/>
                        <a:pt x="129" y="353"/>
                      </a:cubicBezTo>
                      <a:cubicBezTo>
                        <a:pt x="1" y="225"/>
                        <a:pt x="81" y="1"/>
                        <a:pt x="273" y="1"/>
                      </a:cubicBezTo>
                      <a:cubicBezTo>
                        <a:pt x="369" y="1"/>
                        <a:pt x="465" y="97"/>
                        <a:pt x="465" y="209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37" name="Google Shape;4537;p13"/>
                <p:cNvSpPr/>
                <p:nvPr/>
              </p:nvSpPr>
              <p:spPr>
                <a:xfrm>
                  <a:off x="5331700" y="1124575"/>
                  <a:ext cx="120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65" extrusionOk="0">
                      <a:moveTo>
                        <a:pt x="481" y="208"/>
                      </a:moveTo>
                      <a:cubicBezTo>
                        <a:pt x="481" y="384"/>
                        <a:pt x="257" y="464"/>
                        <a:pt x="129" y="352"/>
                      </a:cubicBezTo>
                      <a:cubicBezTo>
                        <a:pt x="1" y="224"/>
                        <a:pt x="97" y="0"/>
                        <a:pt x="273" y="0"/>
                      </a:cubicBezTo>
                      <a:cubicBezTo>
                        <a:pt x="385" y="0"/>
                        <a:pt x="481" y="96"/>
                        <a:pt x="481" y="20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38" name="Google Shape;4538;p13"/>
                <p:cNvSpPr/>
                <p:nvPr/>
              </p:nvSpPr>
              <p:spPr>
                <a:xfrm>
                  <a:off x="5794150" y="90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0" y="208"/>
                      </a:moveTo>
                      <a:cubicBezTo>
                        <a:pt x="480" y="384"/>
                        <a:pt x="256" y="480"/>
                        <a:pt x="128" y="352"/>
                      </a:cubicBezTo>
                      <a:cubicBezTo>
                        <a:pt x="0" y="224"/>
                        <a:pt x="96" y="0"/>
                        <a:pt x="272" y="0"/>
                      </a:cubicBezTo>
                      <a:cubicBezTo>
                        <a:pt x="384" y="0"/>
                        <a:pt x="480" y="96"/>
                        <a:pt x="480" y="20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39" name="Google Shape;4539;p13"/>
                <p:cNvSpPr/>
                <p:nvPr/>
              </p:nvSpPr>
              <p:spPr>
                <a:xfrm>
                  <a:off x="5290500" y="924950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3"/>
                      </a:moveTo>
                      <a:cubicBezTo>
                        <a:pt x="465" y="369"/>
                        <a:pt x="257" y="465"/>
                        <a:pt x="129" y="337"/>
                      </a:cubicBezTo>
                      <a:cubicBezTo>
                        <a:pt x="1" y="209"/>
                        <a:pt x="97" y="0"/>
                        <a:pt x="273" y="0"/>
                      </a:cubicBezTo>
                      <a:cubicBezTo>
                        <a:pt x="385" y="0"/>
                        <a:pt x="465" y="81"/>
                        <a:pt x="465" y="193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40" name="Google Shape;4540;p13"/>
                <p:cNvSpPr/>
                <p:nvPr/>
              </p:nvSpPr>
              <p:spPr>
                <a:xfrm>
                  <a:off x="5680925" y="826150"/>
                  <a:ext cx="43225" cy="4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extrusionOk="0">
                      <a:moveTo>
                        <a:pt x="865" y="1728"/>
                      </a:moveTo>
                      <a:lnTo>
                        <a:pt x="865" y="1728"/>
                      </a:lnTo>
                      <a:cubicBezTo>
                        <a:pt x="865" y="1248"/>
                        <a:pt x="481" y="864"/>
                        <a:pt x="1" y="864"/>
                      </a:cubicBezTo>
                      <a:lnTo>
                        <a:pt x="1" y="864"/>
                      </a:lnTo>
                      <a:cubicBezTo>
                        <a:pt x="481" y="864"/>
                        <a:pt x="865" y="480"/>
                        <a:pt x="865" y="0"/>
                      </a:cubicBezTo>
                      <a:lnTo>
                        <a:pt x="865" y="0"/>
                      </a:lnTo>
                      <a:cubicBezTo>
                        <a:pt x="865" y="480"/>
                        <a:pt x="1265" y="864"/>
                        <a:pt x="1729" y="864"/>
                      </a:cubicBezTo>
                      <a:lnTo>
                        <a:pt x="1729" y="864"/>
                      </a:lnTo>
                      <a:cubicBezTo>
                        <a:pt x="1265" y="864"/>
                        <a:pt x="865" y="1248"/>
                        <a:pt x="865" y="172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541" name="Google Shape;4541;p13"/>
              <p:cNvGrpSpPr/>
              <p:nvPr/>
            </p:nvGrpSpPr>
            <p:grpSpPr>
              <a:xfrm rot="7120513" flipH="1">
                <a:off x="538618" y="3725726"/>
                <a:ext cx="1133997" cy="607895"/>
                <a:chOff x="5206900" y="826150"/>
                <a:chExt cx="599275" cy="321250"/>
              </a:xfrm>
            </p:grpSpPr>
            <p:sp>
              <p:nvSpPr>
                <p:cNvPr id="4542" name="Google Shape;4542;p13"/>
                <p:cNvSpPr/>
                <p:nvPr/>
              </p:nvSpPr>
              <p:spPr>
                <a:xfrm>
                  <a:off x="5206900" y="828950"/>
                  <a:ext cx="25225" cy="2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9" h="1025" extrusionOk="0">
                      <a:moveTo>
                        <a:pt x="1008" y="448"/>
                      </a:moveTo>
                      <a:cubicBezTo>
                        <a:pt x="1008" y="832"/>
                        <a:pt x="544" y="1024"/>
                        <a:pt x="272" y="752"/>
                      </a:cubicBezTo>
                      <a:cubicBezTo>
                        <a:pt x="0" y="480"/>
                        <a:pt x="192" y="0"/>
                        <a:pt x="576" y="0"/>
                      </a:cubicBezTo>
                      <a:cubicBezTo>
                        <a:pt x="816" y="0"/>
                        <a:pt x="1008" y="208"/>
                        <a:pt x="1008" y="44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43" name="Google Shape;4543;p13"/>
                <p:cNvSpPr/>
                <p:nvPr/>
              </p:nvSpPr>
              <p:spPr>
                <a:xfrm>
                  <a:off x="5468125" y="1067750"/>
                  <a:ext cx="25625" cy="2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09" extrusionOk="0">
                      <a:moveTo>
                        <a:pt x="1024" y="433"/>
                      </a:moveTo>
                      <a:cubicBezTo>
                        <a:pt x="1024" y="817"/>
                        <a:pt x="560" y="1009"/>
                        <a:pt x="288" y="737"/>
                      </a:cubicBezTo>
                      <a:cubicBezTo>
                        <a:pt x="0" y="465"/>
                        <a:pt x="208" y="1"/>
                        <a:pt x="592" y="1"/>
                      </a:cubicBezTo>
                      <a:cubicBezTo>
                        <a:pt x="832" y="1"/>
                        <a:pt x="1024" y="193"/>
                        <a:pt x="1024" y="433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44" name="Google Shape;4544;p13"/>
                <p:cNvSpPr/>
                <p:nvPr/>
              </p:nvSpPr>
              <p:spPr>
                <a:xfrm>
                  <a:off x="5679325" y="1085750"/>
                  <a:ext cx="25625" cy="2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26" extrusionOk="0">
                      <a:moveTo>
                        <a:pt x="1025" y="433"/>
                      </a:moveTo>
                      <a:cubicBezTo>
                        <a:pt x="1025" y="833"/>
                        <a:pt x="545" y="1025"/>
                        <a:pt x="273" y="753"/>
                      </a:cubicBezTo>
                      <a:cubicBezTo>
                        <a:pt x="1" y="481"/>
                        <a:pt x="193" y="1"/>
                        <a:pt x="577" y="1"/>
                      </a:cubicBezTo>
                      <a:cubicBezTo>
                        <a:pt x="817" y="1"/>
                        <a:pt x="1025" y="193"/>
                        <a:pt x="1025" y="433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45" name="Google Shape;4545;p13"/>
                <p:cNvSpPr/>
                <p:nvPr/>
              </p:nvSpPr>
              <p:spPr>
                <a:xfrm>
                  <a:off x="5318900" y="877350"/>
                  <a:ext cx="4425" cy="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80"/>
                      </a:moveTo>
                      <a:cubicBezTo>
                        <a:pt x="177" y="128"/>
                        <a:pt x="145" y="176"/>
                        <a:pt x="97" y="176"/>
                      </a:cubicBezTo>
                      <a:cubicBezTo>
                        <a:pt x="49" y="176"/>
                        <a:pt x="1" y="128"/>
                        <a:pt x="1" y="80"/>
                      </a:cubicBezTo>
                      <a:cubicBezTo>
                        <a:pt x="1" y="32"/>
                        <a:pt x="49" y="0"/>
                        <a:pt x="97" y="0"/>
                      </a:cubicBezTo>
                      <a:cubicBezTo>
                        <a:pt x="145" y="0"/>
                        <a:pt x="177" y="32"/>
                        <a:pt x="177" y="8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46" name="Google Shape;4546;p13"/>
                <p:cNvSpPr/>
                <p:nvPr/>
              </p:nvSpPr>
              <p:spPr>
                <a:xfrm>
                  <a:off x="5749725" y="10213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1" y="97"/>
                      </a:moveTo>
                      <a:cubicBezTo>
                        <a:pt x="241" y="241"/>
                        <a:pt x="1" y="1"/>
                        <a:pt x="145" y="1"/>
                      </a:cubicBezTo>
                      <a:cubicBezTo>
                        <a:pt x="193" y="1"/>
                        <a:pt x="225" y="49"/>
                        <a:pt x="241" y="97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47" name="Google Shape;4547;p13"/>
                <p:cNvSpPr/>
                <p:nvPr/>
              </p:nvSpPr>
              <p:spPr>
                <a:xfrm>
                  <a:off x="5527725" y="8749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0" y="96"/>
                      </a:moveTo>
                      <a:cubicBezTo>
                        <a:pt x="240" y="240"/>
                        <a:pt x="0" y="0"/>
                        <a:pt x="144" y="0"/>
                      </a:cubicBezTo>
                      <a:cubicBezTo>
                        <a:pt x="192" y="0"/>
                        <a:pt x="240" y="48"/>
                        <a:pt x="240" y="96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48" name="Google Shape;4548;p13"/>
                <p:cNvSpPr/>
                <p:nvPr/>
              </p:nvSpPr>
              <p:spPr>
                <a:xfrm>
                  <a:off x="5418900" y="861350"/>
                  <a:ext cx="6025" cy="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25" extrusionOk="0">
                      <a:moveTo>
                        <a:pt x="241" y="64"/>
                      </a:moveTo>
                      <a:cubicBezTo>
                        <a:pt x="241" y="112"/>
                        <a:pt x="225" y="160"/>
                        <a:pt x="177" y="176"/>
                      </a:cubicBezTo>
                      <a:cubicBezTo>
                        <a:pt x="49" y="224"/>
                        <a:pt x="1" y="32"/>
                        <a:pt x="129" y="16"/>
                      </a:cubicBezTo>
                      <a:cubicBezTo>
                        <a:pt x="177" y="0"/>
                        <a:pt x="225" y="16"/>
                        <a:pt x="241" y="64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49" name="Google Shape;4549;p13"/>
                <p:cNvSpPr/>
                <p:nvPr/>
              </p:nvSpPr>
              <p:spPr>
                <a:xfrm>
                  <a:off x="5634925" y="98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1" y="209"/>
                      </a:moveTo>
                      <a:cubicBezTo>
                        <a:pt x="481" y="385"/>
                        <a:pt x="257" y="481"/>
                        <a:pt x="129" y="353"/>
                      </a:cubicBezTo>
                      <a:cubicBezTo>
                        <a:pt x="1" y="225"/>
                        <a:pt x="97" y="1"/>
                        <a:pt x="273" y="1"/>
                      </a:cubicBezTo>
                      <a:cubicBezTo>
                        <a:pt x="385" y="1"/>
                        <a:pt x="481" y="97"/>
                        <a:pt x="481" y="209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50" name="Google Shape;4550;p13"/>
                <p:cNvSpPr/>
                <p:nvPr/>
              </p:nvSpPr>
              <p:spPr>
                <a:xfrm>
                  <a:off x="5717725" y="1135775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2"/>
                      </a:moveTo>
                      <a:cubicBezTo>
                        <a:pt x="465" y="368"/>
                        <a:pt x="257" y="464"/>
                        <a:pt x="129" y="336"/>
                      </a:cubicBezTo>
                      <a:cubicBezTo>
                        <a:pt x="1" y="208"/>
                        <a:pt x="81" y="0"/>
                        <a:pt x="273" y="0"/>
                      </a:cubicBezTo>
                      <a:cubicBezTo>
                        <a:pt x="385" y="0"/>
                        <a:pt x="465" y="80"/>
                        <a:pt x="465" y="192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51" name="Google Shape;4551;p13"/>
                <p:cNvSpPr/>
                <p:nvPr/>
              </p:nvSpPr>
              <p:spPr>
                <a:xfrm>
                  <a:off x="5316900" y="997350"/>
                  <a:ext cx="116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81" extrusionOk="0">
                      <a:moveTo>
                        <a:pt x="465" y="209"/>
                      </a:moveTo>
                      <a:cubicBezTo>
                        <a:pt x="465" y="385"/>
                        <a:pt x="257" y="481"/>
                        <a:pt x="129" y="353"/>
                      </a:cubicBezTo>
                      <a:cubicBezTo>
                        <a:pt x="1" y="225"/>
                        <a:pt x="81" y="1"/>
                        <a:pt x="273" y="1"/>
                      </a:cubicBezTo>
                      <a:cubicBezTo>
                        <a:pt x="369" y="1"/>
                        <a:pt x="465" y="97"/>
                        <a:pt x="465" y="209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52" name="Google Shape;4552;p13"/>
                <p:cNvSpPr/>
                <p:nvPr/>
              </p:nvSpPr>
              <p:spPr>
                <a:xfrm>
                  <a:off x="5331700" y="1124575"/>
                  <a:ext cx="120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65" extrusionOk="0">
                      <a:moveTo>
                        <a:pt x="481" y="208"/>
                      </a:moveTo>
                      <a:cubicBezTo>
                        <a:pt x="481" y="384"/>
                        <a:pt x="257" y="464"/>
                        <a:pt x="129" y="352"/>
                      </a:cubicBezTo>
                      <a:cubicBezTo>
                        <a:pt x="1" y="224"/>
                        <a:pt x="97" y="0"/>
                        <a:pt x="273" y="0"/>
                      </a:cubicBezTo>
                      <a:cubicBezTo>
                        <a:pt x="385" y="0"/>
                        <a:pt x="481" y="96"/>
                        <a:pt x="481" y="20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53" name="Google Shape;4553;p13"/>
                <p:cNvSpPr/>
                <p:nvPr/>
              </p:nvSpPr>
              <p:spPr>
                <a:xfrm>
                  <a:off x="5794150" y="90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0" y="208"/>
                      </a:moveTo>
                      <a:cubicBezTo>
                        <a:pt x="480" y="384"/>
                        <a:pt x="256" y="480"/>
                        <a:pt x="128" y="352"/>
                      </a:cubicBezTo>
                      <a:cubicBezTo>
                        <a:pt x="0" y="224"/>
                        <a:pt x="96" y="0"/>
                        <a:pt x="272" y="0"/>
                      </a:cubicBezTo>
                      <a:cubicBezTo>
                        <a:pt x="384" y="0"/>
                        <a:pt x="480" y="96"/>
                        <a:pt x="480" y="20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54" name="Google Shape;4554;p13"/>
                <p:cNvSpPr/>
                <p:nvPr/>
              </p:nvSpPr>
              <p:spPr>
                <a:xfrm>
                  <a:off x="5290500" y="924950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3"/>
                      </a:moveTo>
                      <a:cubicBezTo>
                        <a:pt x="465" y="369"/>
                        <a:pt x="257" y="465"/>
                        <a:pt x="129" y="337"/>
                      </a:cubicBezTo>
                      <a:cubicBezTo>
                        <a:pt x="1" y="209"/>
                        <a:pt x="97" y="0"/>
                        <a:pt x="273" y="0"/>
                      </a:cubicBezTo>
                      <a:cubicBezTo>
                        <a:pt x="385" y="0"/>
                        <a:pt x="465" y="81"/>
                        <a:pt x="465" y="193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55" name="Google Shape;4555;p13"/>
                <p:cNvSpPr/>
                <p:nvPr/>
              </p:nvSpPr>
              <p:spPr>
                <a:xfrm>
                  <a:off x="5680925" y="826150"/>
                  <a:ext cx="43225" cy="4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extrusionOk="0">
                      <a:moveTo>
                        <a:pt x="865" y="1728"/>
                      </a:moveTo>
                      <a:lnTo>
                        <a:pt x="865" y="1728"/>
                      </a:lnTo>
                      <a:cubicBezTo>
                        <a:pt x="865" y="1248"/>
                        <a:pt x="481" y="864"/>
                        <a:pt x="1" y="864"/>
                      </a:cubicBezTo>
                      <a:lnTo>
                        <a:pt x="1" y="864"/>
                      </a:lnTo>
                      <a:cubicBezTo>
                        <a:pt x="481" y="864"/>
                        <a:pt x="865" y="480"/>
                        <a:pt x="865" y="0"/>
                      </a:cubicBezTo>
                      <a:lnTo>
                        <a:pt x="865" y="0"/>
                      </a:lnTo>
                      <a:cubicBezTo>
                        <a:pt x="865" y="480"/>
                        <a:pt x="1265" y="864"/>
                        <a:pt x="1729" y="864"/>
                      </a:cubicBezTo>
                      <a:lnTo>
                        <a:pt x="1729" y="864"/>
                      </a:lnTo>
                      <a:cubicBezTo>
                        <a:pt x="1265" y="864"/>
                        <a:pt x="865" y="1248"/>
                        <a:pt x="865" y="172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556" name="Google Shape;4556;p13"/>
            <p:cNvGrpSpPr/>
            <p:nvPr/>
          </p:nvGrpSpPr>
          <p:grpSpPr>
            <a:xfrm rot="4447765" flipH="1">
              <a:off x="1245495" y="-421036"/>
              <a:ext cx="1699108" cy="2145073"/>
              <a:chOff x="146217" y="2712579"/>
              <a:chExt cx="1552966" cy="1960401"/>
            </a:xfrm>
          </p:grpSpPr>
          <p:grpSp>
            <p:nvGrpSpPr>
              <p:cNvPr id="4557" name="Google Shape;4557;p13"/>
              <p:cNvGrpSpPr/>
              <p:nvPr/>
            </p:nvGrpSpPr>
            <p:grpSpPr>
              <a:xfrm>
                <a:off x="146217" y="2712579"/>
                <a:ext cx="1134008" cy="607901"/>
                <a:chOff x="5206900" y="826150"/>
                <a:chExt cx="599275" cy="321250"/>
              </a:xfrm>
            </p:grpSpPr>
            <p:sp>
              <p:nvSpPr>
                <p:cNvPr id="4558" name="Google Shape;4558;p13"/>
                <p:cNvSpPr/>
                <p:nvPr/>
              </p:nvSpPr>
              <p:spPr>
                <a:xfrm>
                  <a:off x="5206900" y="828950"/>
                  <a:ext cx="25225" cy="2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9" h="1025" extrusionOk="0">
                      <a:moveTo>
                        <a:pt x="1008" y="448"/>
                      </a:moveTo>
                      <a:cubicBezTo>
                        <a:pt x="1008" y="832"/>
                        <a:pt x="544" y="1024"/>
                        <a:pt x="272" y="752"/>
                      </a:cubicBezTo>
                      <a:cubicBezTo>
                        <a:pt x="0" y="480"/>
                        <a:pt x="192" y="0"/>
                        <a:pt x="576" y="0"/>
                      </a:cubicBezTo>
                      <a:cubicBezTo>
                        <a:pt x="816" y="0"/>
                        <a:pt x="1008" y="208"/>
                        <a:pt x="1008" y="44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59" name="Google Shape;4559;p13"/>
                <p:cNvSpPr/>
                <p:nvPr/>
              </p:nvSpPr>
              <p:spPr>
                <a:xfrm>
                  <a:off x="5468125" y="1067750"/>
                  <a:ext cx="25625" cy="2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09" extrusionOk="0">
                      <a:moveTo>
                        <a:pt x="1024" y="433"/>
                      </a:moveTo>
                      <a:cubicBezTo>
                        <a:pt x="1024" y="817"/>
                        <a:pt x="560" y="1009"/>
                        <a:pt x="288" y="737"/>
                      </a:cubicBezTo>
                      <a:cubicBezTo>
                        <a:pt x="0" y="465"/>
                        <a:pt x="208" y="1"/>
                        <a:pt x="592" y="1"/>
                      </a:cubicBezTo>
                      <a:cubicBezTo>
                        <a:pt x="832" y="1"/>
                        <a:pt x="1024" y="193"/>
                        <a:pt x="1024" y="433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60" name="Google Shape;4560;p13"/>
                <p:cNvSpPr/>
                <p:nvPr/>
              </p:nvSpPr>
              <p:spPr>
                <a:xfrm>
                  <a:off x="5679325" y="1085750"/>
                  <a:ext cx="25625" cy="2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26" extrusionOk="0">
                      <a:moveTo>
                        <a:pt x="1025" y="433"/>
                      </a:moveTo>
                      <a:cubicBezTo>
                        <a:pt x="1025" y="833"/>
                        <a:pt x="545" y="1025"/>
                        <a:pt x="273" y="753"/>
                      </a:cubicBezTo>
                      <a:cubicBezTo>
                        <a:pt x="1" y="481"/>
                        <a:pt x="193" y="1"/>
                        <a:pt x="577" y="1"/>
                      </a:cubicBezTo>
                      <a:cubicBezTo>
                        <a:pt x="817" y="1"/>
                        <a:pt x="1025" y="193"/>
                        <a:pt x="1025" y="433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61" name="Google Shape;4561;p13"/>
                <p:cNvSpPr/>
                <p:nvPr/>
              </p:nvSpPr>
              <p:spPr>
                <a:xfrm>
                  <a:off x="5318900" y="877350"/>
                  <a:ext cx="4425" cy="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80"/>
                      </a:moveTo>
                      <a:cubicBezTo>
                        <a:pt x="177" y="128"/>
                        <a:pt x="145" y="176"/>
                        <a:pt x="97" y="176"/>
                      </a:cubicBezTo>
                      <a:cubicBezTo>
                        <a:pt x="49" y="176"/>
                        <a:pt x="1" y="128"/>
                        <a:pt x="1" y="80"/>
                      </a:cubicBezTo>
                      <a:cubicBezTo>
                        <a:pt x="1" y="32"/>
                        <a:pt x="49" y="0"/>
                        <a:pt x="97" y="0"/>
                      </a:cubicBezTo>
                      <a:cubicBezTo>
                        <a:pt x="145" y="0"/>
                        <a:pt x="177" y="32"/>
                        <a:pt x="177" y="8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62" name="Google Shape;4562;p13"/>
                <p:cNvSpPr/>
                <p:nvPr/>
              </p:nvSpPr>
              <p:spPr>
                <a:xfrm>
                  <a:off x="5749725" y="10213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1" y="97"/>
                      </a:moveTo>
                      <a:cubicBezTo>
                        <a:pt x="241" y="241"/>
                        <a:pt x="1" y="1"/>
                        <a:pt x="145" y="1"/>
                      </a:cubicBezTo>
                      <a:cubicBezTo>
                        <a:pt x="193" y="1"/>
                        <a:pt x="225" y="49"/>
                        <a:pt x="241" y="97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63" name="Google Shape;4563;p13"/>
                <p:cNvSpPr/>
                <p:nvPr/>
              </p:nvSpPr>
              <p:spPr>
                <a:xfrm>
                  <a:off x="5527725" y="8749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0" y="96"/>
                      </a:moveTo>
                      <a:cubicBezTo>
                        <a:pt x="240" y="240"/>
                        <a:pt x="0" y="0"/>
                        <a:pt x="144" y="0"/>
                      </a:cubicBezTo>
                      <a:cubicBezTo>
                        <a:pt x="192" y="0"/>
                        <a:pt x="240" y="48"/>
                        <a:pt x="240" y="96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64" name="Google Shape;4564;p13"/>
                <p:cNvSpPr/>
                <p:nvPr/>
              </p:nvSpPr>
              <p:spPr>
                <a:xfrm>
                  <a:off x="5418900" y="861350"/>
                  <a:ext cx="6025" cy="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25" extrusionOk="0">
                      <a:moveTo>
                        <a:pt x="241" y="64"/>
                      </a:moveTo>
                      <a:cubicBezTo>
                        <a:pt x="241" y="112"/>
                        <a:pt x="225" y="160"/>
                        <a:pt x="177" y="176"/>
                      </a:cubicBezTo>
                      <a:cubicBezTo>
                        <a:pt x="49" y="224"/>
                        <a:pt x="1" y="32"/>
                        <a:pt x="129" y="16"/>
                      </a:cubicBezTo>
                      <a:cubicBezTo>
                        <a:pt x="177" y="0"/>
                        <a:pt x="225" y="16"/>
                        <a:pt x="241" y="64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65" name="Google Shape;4565;p13"/>
                <p:cNvSpPr/>
                <p:nvPr/>
              </p:nvSpPr>
              <p:spPr>
                <a:xfrm>
                  <a:off x="5634925" y="98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1" y="209"/>
                      </a:moveTo>
                      <a:cubicBezTo>
                        <a:pt x="481" y="385"/>
                        <a:pt x="257" y="481"/>
                        <a:pt x="129" y="353"/>
                      </a:cubicBezTo>
                      <a:cubicBezTo>
                        <a:pt x="1" y="225"/>
                        <a:pt x="97" y="1"/>
                        <a:pt x="273" y="1"/>
                      </a:cubicBezTo>
                      <a:cubicBezTo>
                        <a:pt x="385" y="1"/>
                        <a:pt x="481" y="97"/>
                        <a:pt x="481" y="209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66" name="Google Shape;4566;p13"/>
                <p:cNvSpPr/>
                <p:nvPr/>
              </p:nvSpPr>
              <p:spPr>
                <a:xfrm>
                  <a:off x="5717725" y="1135775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2"/>
                      </a:moveTo>
                      <a:cubicBezTo>
                        <a:pt x="465" y="368"/>
                        <a:pt x="257" y="464"/>
                        <a:pt x="129" y="336"/>
                      </a:cubicBezTo>
                      <a:cubicBezTo>
                        <a:pt x="1" y="208"/>
                        <a:pt x="81" y="0"/>
                        <a:pt x="273" y="0"/>
                      </a:cubicBezTo>
                      <a:cubicBezTo>
                        <a:pt x="385" y="0"/>
                        <a:pt x="465" y="80"/>
                        <a:pt x="465" y="192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67" name="Google Shape;4567;p13"/>
                <p:cNvSpPr/>
                <p:nvPr/>
              </p:nvSpPr>
              <p:spPr>
                <a:xfrm>
                  <a:off x="5316900" y="997350"/>
                  <a:ext cx="116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81" extrusionOk="0">
                      <a:moveTo>
                        <a:pt x="465" y="209"/>
                      </a:moveTo>
                      <a:cubicBezTo>
                        <a:pt x="465" y="385"/>
                        <a:pt x="257" y="481"/>
                        <a:pt x="129" y="353"/>
                      </a:cubicBezTo>
                      <a:cubicBezTo>
                        <a:pt x="1" y="225"/>
                        <a:pt x="81" y="1"/>
                        <a:pt x="273" y="1"/>
                      </a:cubicBezTo>
                      <a:cubicBezTo>
                        <a:pt x="369" y="1"/>
                        <a:pt x="465" y="97"/>
                        <a:pt x="465" y="209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68" name="Google Shape;4568;p13"/>
                <p:cNvSpPr/>
                <p:nvPr/>
              </p:nvSpPr>
              <p:spPr>
                <a:xfrm>
                  <a:off x="5331700" y="1124575"/>
                  <a:ext cx="120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65" extrusionOk="0">
                      <a:moveTo>
                        <a:pt x="481" y="208"/>
                      </a:moveTo>
                      <a:cubicBezTo>
                        <a:pt x="481" y="384"/>
                        <a:pt x="257" y="464"/>
                        <a:pt x="129" y="352"/>
                      </a:cubicBezTo>
                      <a:cubicBezTo>
                        <a:pt x="1" y="224"/>
                        <a:pt x="97" y="0"/>
                        <a:pt x="273" y="0"/>
                      </a:cubicBezTo>
                      <a:cubicBezTo>
                        <a:pt x="385" y="0"/>
                        <a:pt x="481" y="96"/>
                        <a:pt x="481" y="20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69" name="Google Shape;4569;p13"/>
                <p:cNvSpPr/>
                <p:nvPr/>
              </p:nvSpPr>
              <p:spPr>
                <a:xfrm>
                  <a:off x="5794150" y="90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0" y="208"/>
                      </a:moveTo>
                      <a:cubicBezTo>
                        <a:pt x="480" y="384"/>
                        <a:pt x="256" y="480"/>
                        <a:pt x="128" y="352"/>
                      </a:cubicBezTo>
                      <a:cubicBezTo>
                        <a:pt x="0" y="224"/>
                        <a:pt x="96" y="0"/>
                        <a:pt x="272" y="0"/>
                      </a:cubicBezTo>
                      <a:cubicBezTo>
                        <a:pt x="384" y="0"/>
                        <a:pt x="480" y="96"/>
                        <a:pt x="480" y="20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70" name="Google Shape;4570;p13"/>
                <p:cNvSpPr/>
                <p:nvPr/>
              </p:nvSpPr>
              <p:spPr>
                <a:xfrm>
                  <a:off x="5290500" y="924950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3"/>
                      </a:moveTo>
                      <a:cubicBezTo>
                        <a:pt x="465" y="369"/>
                        <a:pt x="257" y="465"/>
                        <a:pt x="129" y="337"/>
                      </a:cubicBezTo>
                      <a:cubicBezTo>
                        <a:pt x="1" y="209"/>
                        <a:pt x="97" y="0"/>
                        <a:pt x="273" y="0"/>
                      </a:cubicBezTo>
                      <a:cubicBezTo>
                        <a:pt x="385" y="0"/>
                        <a:pt x="465" y="81"/>
                        <a:pt x="465" y="193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71" name="Google Shape;4571;p13"/>
                <p:cNvSpPr/>
                <p:nvPr/>
              </p:nvSpPr>
              <p:spPr>
                <a:xfrm>
                  <a:off x="5680925" y="826150"/>
                  <a:ext cx="43225" cy="4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extrusionOk="0">
                      <a:moveTo>
                        <a:pt x="865" y="1728"/>
                      </a:moveTo>
                      <a:lnTo>
                        <a:pt x="865" y="1728"/>
                      </a:lnTo>
                      <a:cubicBezTo>
                        <a:pt x="865" y="1248"/>
                        <a:pt x="481" y="864"/>
                        <a:pt x="1" y="864"/>
                      </a:cubicBezTo>
                      <a:lnTo>
                        <a:pt x="1" y="864"/>
                      </a:lnTo>
                      <a:cubicBezTo>
                        <a:pt x="481" y="864"/>
                        <a:pt x="865" y="480"/>
                        <a:pt x="865" y="0"/>
                      </a:cubicBezTo>
                      <a:lnTo>
                        <a:pt x="865" y="0"/>
                      </a:lnTo>
                      <a:cubicBezTo>
                        <a:pt x="865" y="480"/>
                        <a:pt x="1265" y="864"/>
                        <a:pt x="1729" y="864"/>
                      </a:cubicBezTo>
                      <a:lnTo>
                        <a:pt x="1729" y="864"/>
                      </a:lnTo>
                      <a:cubicBezTo>
                        <a:pt x="1265" y="864"/>
                        <a:pt x="865" y="1248"/>
                        <a:pt x="865" y="172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572" name="Google Shape;4572;p13"/>
              <p:cNvGrpSpPr/>
              <p:nvPr/>
            </p:nvGrpSpPr>
            <p:grpSpPr>
              <a:xfrm rot="-9256633">
                <a:off x="489429" y="3110262"/>
                <a:ext cx="1134020" cy="607908"/>
                <a:chOff x="5206900" y="826150"/>
                <a:chExt cx="599275" cy="321250"/>
              </a:xfrm>
            </p:grpSpPr>
            <p:sp>
              <p:nvSpPr>
                <p:cNvPr id="4573" name="Google Shape;4573;p13"/>
                <p:cNvSpPr/>
                <p:nvPr/>
              </p:nvSpPr>
              <p:spPr>
                <a:xfrm>
                  <a:off x="5206900" y="828950"/>
                  <a:ext cx="25225" cy="2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9" h="1025" extrusionOk="0">
                      <a:moveTo>
                        <a:pt x="1008" y="448"/>
                      </a:moveTo>
                      <a:cubicBezTo>
                        <a:pt x="1008" y="832"/>
                        <a:pt x="544" y="1024"/>
                        <a:pt x="272" y="752"/>
                      </a:cubicBezTo>
                      <a:cubicBezTo>
                        <a:pt x="0" y="480"/>
                        <a:pt x="192" y="0"/>
                        <a:pt x="576" y="0"/>
                      </a:cubicBezTo>
                      <a:cubicBezTo>
                        <a:pt x="816" y="0"/>
                        <a:pt x="1008" y="208"/>
                        <a:pt x="1008" y="44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74" name="Google Shape;4574;p13"/>
                <p:cNvSpPr/>
                <p:nvPr/>
              </p:nvSpPr>
              <p:spPr>
                <a:xfrm>
                  <a:off x="5468125" y="1067750"/>
                  <a:ext cx="25625" cy="2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09" extrusionOk="0">
                      <a:moveTo>
                        <a:pt x="1024" y="433"/>
                      </a:moveTo>
                      <a:cubicBezTo>
                        <a:pt x="1024" y="817"/>
                        <a:pt x="560" y="1009"/>
                        <a:pt x="288" y="737"/>
                      </a:cubicBezTo>
                      <a:cubicBezTo>
                        <a:pt x="0" y="465"/>
                        <a:pt x="208" y="1"/>
                        <a:pt x="592" y="1"/>
                      </a:cubicBezTo>
                      <a:cubicBezTo>
                        <a:pt x="832" y="1"/>
                        <a:pt x="1024" y="193"/>
                        <a:pt x="1024" y="433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75" name="Google Shape;4575;p13"/>
                <p:cNvSpPr/>
                <p:nvPr/>
              </p:nvSpPr>
              <p:spPr>
                <a:xfrm>
                  <a:off x="5679325" y="1085750"/>
                  <a:ext cx="25625" cy="2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26" extrusionOk="0">
                      <a:moveTo>
                        <a:pt x="1025" y="433"/>
                      </a:moveTo>
                      <a:cubicBezTo>
                        <a:pt x="1025" y="833"/>
                        <a:pt x="545" y="1025"/>
                        <a:pt x="273" y="753"/>
                      </a:cubicBezTo>
                      <a:cubicBezTo>
                        <a:pt x="1" y="481"/>
                        <a:pt x="193" y="1"/>
                        <a:pt x="577" y="1"/>
                      </a:cubicBezTo>
                      <a:cubicBezTo>
                        <a:pt x="817" y="1"/>
                        <a:pt x="1025" y="193"/>
                        <a:pt x="1025" y="433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76" name="Google Shape;4576;p13"/>
                <p:cNvSpPr/>
                <p:nvPr/>
              </p:nvSpPr>
              <p:spPr>
                <a:xfrm>
                  <a:off x="5318900" y="877350"/>
                  <a:ext cx="4425" cy="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80"/>
                      </a:moveTo>
                      <a:cubicBezTo>
                        <a:pt x="177" y="128"/>
                        <a:pt x="145" y="176"/>
                        <a:pt x="97" y="176"/>
                      </a:cubicBezTo>
                      <a:cubicBezTo>
                        <a:pt x="49" y="176"/>
                        <a:pt x="1" y="128"/>
                        <a:pt x="1" y="80"/>
                      </a:cubicBezTo>
                      <a:cubicBezTo>
                        <a:pt x="1" y="32"/>
                        <a:pt x="49" y="0"/>
                        <a:pt x="97" y="0"/>
                      </a:cubicBezTo>
                      <a:cubicBezTo>
                        <a:pt x="145" y="0"/>
                        <a:pt x="177" y="32"/>
                        <a:pt x="177" y="8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77" name="Google Shape;4577;p13"/>
                <p:cNvSpPr/>
                <p:nvPr/>
              </p:nvSpPr>
              <p:spPr>
                <a:xfrm>
                  <a:off x="5749725" y="10213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1" y="97"/>
                      </a:moveTo>
                      <a:cubicBezTo>
                        <a:pt x="241" y="241"/>
                        <a:pt x="1" y="1"/>
                        <a:pt x="145" y="1"/>
                      </a:cubicBezTo>
                      <a:cubicBezTo>
                        <a:pt x="193" y="1"/>
                        <a:pt x="225" y="49"/>
                        <a:pt x="241" y="97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78" name="Google Shape;4578;p13"/>
                <p:cNvSpPr/>
                <p:nvPr/>
              </p:nvSpPr>
              <p:spPr>
                <a:xfrm>
                  <a:off x="5527725" y="8749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0" y="96"/>
                      </a:moveTo>
                      <a:cubicBezTo>
                        <a:pt x="240" y="240"/>
                        <a:pt x="0" y="0"/>
                        <a:pt x="144" y="0"/>
                      </a:cubicBezTo>
                      <a:cubicBezTo>
                        <a:pt x="192" y="0"/>
                        <a:pt x="240" y="48"/>
                        <a:pt x="240" y="96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79" name="Google Shape;4579;p13"/>
                <p:cNvSpPr/>
                <p:nvPr/>
              </p:nvSpPr>
              <p:spPr>
                <a:xfrm>
                  <a:off x="5418900" y="861350"/>
                  <a:ext cx="6025" cy="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25" extrusionOk="0">
                      <a:moveTo>
                        <a:pt x="241" y="64"/>
                      </a:moveTo>
                      <a:cubicBezTo>
                        <a:pt x="241" y="112"/>
                        <a:pt x="225" y="160"/>
                        <a:pt x="177" y="176"/>
                      </a:cubicBezTo>
                      <a:cubicBezTo>
                        <a:pt x="49" y="224"/>
                        <a:pt x="1" y="32"/>
                        <a:pt x="129" y="16"/>
                      </a:cubicBezTo>
                      <a:cubicBezTo>
                        <a:pt x="177" y="0"/>
                        <a:pt x="225" y="16"/>
                        <a:pt x="241" y="64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80" name="Google Shape;4580;p13"/>
                <p:cNvSpPr/>
                <p:nvPr/>
              </p:nvSpPr>
              <p:spPr>
                <a:xfrm>
                  <a:off x="5634925" y="98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1" y="209"/>
                      </a:moveTo>
                      <a:cubicBezTo>
                        <a:pt x="481" y="385"/>
                        <a:pt x="257" y="481"/>
                        <a:pt x="129" y="353"/>
                      </a:cubicBezTo>
                      <a:cubicBezTo>
                        <a:pt x="1" y="225"/>
                        <a:pt x="97" y="1"/>
                        <a:pt x="273" y="1"/>
                      </a:cubicBezTo>
                      <a:cubicBezTo>
                        <a:pt x="385" y="1"/>
                        <a:pt x="481" y="97"/>
                        <a:pt x="481" y="209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81" name="Google Shape;4581;p13"/>
                <p:cNvSpPr/>
                <p:nvPr/>
              </p:nvSpPr>
              <p:spPr>
                <a:xfrm>
                  <a:off x="5717725" y="1135775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2"/>
                      </a:moveTo>
                      <a:cubicBezTo>
                        <a:pt x="465" y="368"/>
                        <a:pt x="257" y="464"/>
                        <a:pt x="129" y="336"/>
                      </a:cubicBezTo>
                      <a:cubicBezTo>
                        <a:pt x="1" y="208"/>
                        <a:pt x="81" y="0"/>
                        <a:pt x="273" y="0"/>
                      </a:cubicBezTo>
                      <a:cubicBezTo>
                        <a:pt x="385" y="0"/>
                        <a:pt x="465" y="80"/>
                        <a:pt x="465" y="192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82" name="Google Shape;4582;p13"/>
                <p:cNvSpPr/>
                <p:nvPr/>
              </p:nvSpPr>
              <p:spPr>
                <a:xfrm>
                  <a:off x="5316900" y="997350"/>
                  <a:ext cx="116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81" extrusionOk="0">
                      <a:moveTo>
                        <a:pt x="465" y="209"/>
                      </a:moveTo>
                      <a:cubicBezTo>
                        <a:pt x="465" y="385"/>
                        <a:pt x="257" y="481"/>
                        <a:pt x="129" y="353"/>
                      </a:cubicBezTo>
                      <a:cubicBezTo>
                        <a:pt x="1" y="225"/>
                        <a:pt x="81" y="1"/>
                        <a:pt x="273" y="1"/>
                      </a:cubicBezTo>
                      <a:cubicBezTo>
                        <a:pt x="369" y="1"/>
                        <a:pt x="465" y="97"/>
                        <a:pt x="465" y="209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83" name="Google Shape;4583;p13"/>
                <p:cNvSpPr/>
                <p:nvPr/>
              </p:nvSpPr>
              <p:spPr>
                <a:xfrm>
                  <a:off x="5331700" y="1124575"/>
                  <a:ext cx="120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65" extrusionOk="0">
                      <a:moveTo>
                        <a:pt x="481" y="208"/>
                      </a:moveTo>
                      <a:cubicBezTo>
                        <a:pt x="481" y="384"/>
                        <a:pt x="257" y="464"/>
                        <a:pt x="129" y="352"/>
                      </a:cubicBezTo>
                      <a:cubicBezTo>
                        <a:pt x="1" y="224"/>
                        <a:pt x="97" y="0"/>
                        <a:pt x="273" y="0"/>
                      </a:cubicBezTo>
                      <a:cubicBezTo>
                        <a:pt x="385" y="0"/>
                        <a:pt x="481" y="96"/>
                        <a:pt x="481" y="20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84" name="Google Shape;4584;p13"/>
                <p:cNvSpPr/>
                <p:nvPr/>
              </p:nvSpPr>
              <p:spPr>
                <a:xfrm>
                  <a:off x="5794150" y="90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0" y="208"/>
                      </a:moveTo>
                      <a:cubicBezTo>
                        <a:pt x="480" y="384"/>
                        <a:pt x="256" y="480"/>
                        <a:pt x="128" y="352"/>
                      </a:cubicBezTo>
                      <a:cubicBezTo>
                        <a:pt x="0" y="224"/>
                        <a:pt x="96" y="0"/>
                        <a:pt x="272" y="0"/>
                      </a:cubicBezTo>
                      <a:cubicBezTo>
                        <a:pt x="384" y="0"/>
                        <a:pt x="480" y="96"/>
                        <a:pt x="480" y="20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85" name="Google Shape;4585;p13"/>
                <p:cNvSpPr/>
                <p:nvPr/>
              </p:nvSpPr>
              <p:spPr>
                <a:xfrm>
                  <a:off x="5290500" y="924950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3"/>
                      </a:moveTo>
                      <a:cubicBezTo>
                        <a:pt x="465" y="369"/>
                        <a:pt x="257" y="465"/>
                        <a:pt x="129" y="337"/>
                      </a:cubicBezTo>
                      <a:cubicBezTo>
                        <a:pt x="1" y="209"/>
                        <a:pt x="97" y="0"/>
                        <a:pt x="273" y="0"/>
                      </a:cubicBezTo>
                      <a:cubicBezTo>
                        <a:pt x="385" y="0"/>
                        <a:pt x="465" y="81"/>
                        <a:pt x="465" y="193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86" name="Google Shape;4586;p13"/>
                <p:cNvSpPr/>
                <p:nvPr/>
              </p:nvSpPr>
              <p:spPr>
                <a:xfrm>
                  <a:off x="5680925" y="826150"/>
                  <a:ext cx="43225" cy="4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extrusionOk="0">
                      <a:moveTo>
                        <a:pt x="865" y="1728"/>
                      </a:moveTo>
                      <a:lnTo>
                        <a:pt x="865" y="1728"/>
                      </a:lnTo>
                      <a:cubicBezTo>
                        <a:pt x="865" y="1248"/>
                        <a:pt x="481" y="864"/>
                        <a:pt x="1" y="864"/>
                      </a:cubicBezTo>
                      <a:lnTo>
                        <a:pt x="1" y="864"/>
                      </a:lnTo>
                      <a:cubicBezTo>
                        <a:pt x="481" y="864"/>
                        <a:pt x="865" y="480"/>
                        <a:pt x="865" y="0"/>
                      </a:cubicBezTo>
                      <a:lnTo>
                        <a:pt x="865" y="0"/>
                      </a:lnTo>
                      <a:cubicBezTo>
                        <a:pt x="865" y="480"/>
                        <a:pt x="1265" y="864"/>
                        <a:pt x="1729" y="864"/>
                      </a:cubicBezTo>
                      <a:lnTo>
                        <a:pt x="1729" y="864"/>
                      </a:lnTo>
                      <a:cubicBezTo>
                        <a:pt x="1265" y="864"/>
                        <a:pt x="865" y="1248"/>
                        <a:pt x="865" y="172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587" name="Google Shape;4587;p13"/>
              <p:cNvGrpSpPr/>
              <p:nvPr/>
            </p:nvGrpSpPr>
            <p:grpSpPr>
              <a:xfrm rot="7120513" flipH="1">
                <a:off x="538618" y="3725726"/>
                <a:ext cx="1133997" cy="607895"/>
                <a:chOff x="5206900" y="826150"/>
                <a:chExt cx="599275" cy="321250"/>
              </a:xfrm>
            </p:grpSpPr>
            <p:sp>
              <p:nvSpPr>
                <p:cNvPr id="4588" name="Google Shape;4588;p13"/>
                <p:cNvSpPr/>
                <p:nvPr/>
              </p:nvSpPr>
              <p:spPr>
                <a:xfrm>
                  <a:off x="5206900" y="828950"/>
                  <a:ext cx="25225" cy="2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9" h="1025" extrusionOk="0">
                      <a:moveTo>
                        <a:pt x="1008" y="448"/>
                      </a:moveTo>
                      <a:cubicBezTo>
                        <a:pt x="1008" y="832"/>
                        <a:pt x="544" y="1024"/>
                        <a:pt x="272" y="752"/>
                      </a:cubicBezTo>
                      <a:cubicBezTo>
                        <a:pt x="0" y="480"/>
                        <a:pt x="192" y="0"/>
                        <a:pt x="576" y="0"/>
                      </a:cubicBezTo>
                      <a:cubicBezTo>
                        <a:pt x="816" y="0"/>
                        <a:pt x="1008" y="208"/>
                        <a:pt x="1008" y="44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89" name="Google Shape;4589;p13"/>
                <p:cNvSpPr/>
                <p:nvPr/>
              </p:nvSpPr>
              <p:spPr>
                <a:xfrm>
                  <a:off x="5468125" y="1067750"/>
                  <a:ext cx="25625" cy="2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09" extrusionOk="0">
                      <a:moveTo>
                        <a:pt x="1024" y="433"/>
                      </a:moveTo>
                      <a:cubicBezTo>
                        <a:pt x="1024" y="817"/>
                        <a:pt x="560" y="1009"/>
                        <a:pt x="288" y="737"/>
                      </a:cubicBezTo>
                      <a:cubicBezTo>
                        <a:pt x="0" y="465"/>
                        <a:pt x="208" y="1"/>
                        <a:pt x="592" y="1"/>
                      </a:cubicBezTo>
                      <a:cubicBezTo>
                        <a:pt x="832" y="1"/>
                        <a:pt x="1024" y="193"/>
                        <a:pt x="1024" y="433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90" name="Google Shape;4590;p13"/>
                <p:cNvSpPr/>
                <p:nvPr/>
              </p:nvSpPr>
              <p:spPr>
                <a:xfrm>
                  <a:off x="5679325" y="1085750"/>
                  <a:ext cx="25625" cy="2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26" extrusionOk="0">
                      <a:moveTo>
                        <a:pt x="1025" y="433"/>
                      </a:moveTo>
                      <a:cubicBezTo>
                        <a:pt x="1025" y="833"/>
                        <a:pt x="545" y="1025"/>
                        <a:pt x="273" y="753"/>
                      </a:cubicBezTo>
                      <a:cubicBezTo>
                        <a:pt x="1" y="481"/>
                        <a:pt x="193" y="1"/>
                        <a:pt x="577" y="1"/>
                      </a:cubicBezTo>
                      <a:cubicBezTo>
                        <a:pt x="817" y="1"/>
                        <a:pt x="1025" y="193"/>
                        <a:pt x="1025" y="433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91" name="Google Shape;4591;p13"/>
                <p:cNvSpPr/>
                <p:nvPr/>
              </p:nvSpPr>
              <p:spPr>
                <a:xfrm>
                  <a:off x="5318900" y="877350"/>
                  <a:ext cx="4425" cy="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80"/>
                      </a:moveTo>
                      <a:cubicBezTo>
                        <a:pt x="177" y="128"/>
                        <a:pt x="145" y="176"/>
                        <a:pt x="97" y="176"/>
                      </a:cubicBezTo>
                      <a:cubicBezTo>
                        <a:pt x="49" y="176"/>
                        <a:pt x="1" y="128"/>
                        <a:pt x="1" y="80"/>
                      </a:cubicBezTo>
                      <a:cubicBezTo>
                        <a:pt x="1" y="32"/>
                        <a:pt x="49" y="0"/>
                        <a:pt x="97" y="0"/>
                      </a:cubicBezTo>
                      <a:cubicBezTo>
                        <a:pt x="145" y="0"/>
                        <a:pt x="177" y="32"/>
                        <a:pt x="177" y="8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92" name="Google Shape;4592;p13"/>
                <p:cNvSpPr/>
                <p:nvPr/>
              </p:nvSpPr>
              <p:spPr>
                <a:xfrm>
                  <a:off x="5749725" y="10213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1" y="97"/>
                      </a:moveTo>
                      <a:cubicBezTo>
                        <a:pt x="241" y="241"/>
                        <a:pt x="1" y="1"/>
                        <a:pt x="145" y="1"/>
                      </a:cubicBezTo>
                      <a:cubicBezTo>
                        <a:pt x="193" y="1"/>
                        <a:pt x="225" y="49"/>
                        <a:pt x="241" y="97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93" name="Google Shape;4593;p13"/>
                <p:cNvSpPr/>
                <p:nvPr/>
              </p:nvSpPr>
              <p:spPr>
                <a:xfrm>
                  <a:off x="5527725" y="8749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0" y="96"/>
                      </a:moveTo>
                      <a:cubicBezTo>
                        <a:pt x="240" y="240"/>
                        <a:pt x="0" y="0"/>
                        <a:pt x="144" y="0"/>
                      </a:cubicBezTo>
                      <a:cubicBezTo>
                        <a:pt x="192" y="0"/>
                        <a:pt x="240" y="48"/>
                        <a:pt x="240" y="96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94" name="Google Shape;4594;p13"/>
                <p:cNvSpPr/>
                <p:nvPr/>
              </p:nvSpPr>
              <p:spPr>
                <a:xfrm>
                  <a:off x="5418900" y="861350"/>
                  <a:ext cx="6025" cy="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25" extrusionOk="0">
                      <a:moveTo>
                        <a:pt x="241" y="64"/>
                      </a:moveTo>
                      <a:cubicBezTo>
                        <a:pt x="241" y="112"/>
                        <a:pt x="225" y="160"/>
                        <a:pt x="177" y="176"/>
                      </a:cubicBezTo>
                      <a:cubicBezTo>
                        <a:pt x="49" y="224"/>
                        <a:pt x="1" y="32"/>
                        <a:pt x="129" y="16"/>
                      </a:cubicBezTo>
                      <a:cubicBezTo>
                        <a:pt x="177" y="0"/>
                        <a:pt x="225" y="16"/>
                        <a:pt x="241" y="64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95" name="Google Shape;4595;p13"/>
                <p:cNvSpPr/>
                <p:nvPr/>
              </p:nvSpPr>
              <p:spPr>
                <a:xfrm>
                  <a:off x="5634925" y="98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1" y="209"/>
                      </a:moveTo>
                      <a:cubicBezTo>
                        <a:pt x="481" y="385"/>
                        <a:pt x="257" y="481"/>
                        <a:pt x="129" y="353"/>
                      </a:cubicBezTo>
                      <a:cubicBezTo>
                        <a:pt x="1" y="225"/>
                        <a:pt x="97" y="1"/>
                        <a:pt x="273" y="1"/>
                      </a:cubicBezTo>
                      <a:cubicBezTo>
                        <a:pt x="385" y="1"/>
                        <a:pt x="481" y="97"/>
                        <a:pt x="481" y="209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96" name="Google Shape;4596;p13"/>
                <p:cNvSpPr/>
                <p:nvPr/>
              </p:nvSpPr>
              <p:spPr>
                <a:xfrm>
                  <a:off x="5717725" y="1135775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2"/>
                      </a:moveTo>
                      <a:cubicBezTo>
                        <a:pt x="465" y="368"/>
                        <a:pt x="257" y="464"/>
                        <a:pt x="129" y="336"/>
                      </a:cubicBezTo>
                      <a:cubicBezTo>
                        <a:pt x="1" y="208"/>
                        <a:pt x="81" y="0"/>
                        <a:pt x="273" y="0"/>
                      </a:cubicBezTo>
                      <a:cubicBezTo>
                        <a:pt x="385" y="0"/>
                        <a:pt x="465" y="80"/>
                        <a:pt x="465" y="192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97" name="Google Shape;4597;p13"/>
                <p:cNvSpPr/>
                <p:nvPr/>
              </p:nvSpPr>
              <p:spPr>
                <a:xfrm>
                  <a:off x="5316900" y="997350"/>
                  <a:ext cx="116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81" extrusionOk="0">
                      <a:moveTo>
                        <a:pt x="465" y="209"/>
                      </a:moveTo>
                      <a:cubicBezTo>
                        <a:pt x="465" y="385"/>
                        <a:pt x="257" y="481"/>
                        <a:pt x="129" y="353"/>
                      </a:cubicBezTo>
                      <a:cubicBezTo>
                        <a:pt x="1" y="225"/>
                        <a:pt x="81" y="1"/>
                        <a:pt x="273" y="1"/>
                      </a:cubicBezTo>
                      <a:cubicBezTo>
                        <a:pt x="369" y="1"/>
                        <a:pt x="465" y="97"/>
                        <a:pt x="465" y="209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98" name="Google Shape;4598;p13"/>
                <p:cNvSpPr/>
                <p:nvPr/>
              </p:nvSpPr>
              <p:spPr>
                <a:xfrm>
                  <a:off x="5331700" y="1124575"/>
                  <a:ext cx="120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65" extrusionOk="0">
                      <a:moveTo>
                        <a:pt x="481" y="208"/>
                      </a:moveTo>
                      <a:cubicBezTo>
                        <a:pt x="481" y="384"/>
                        <a:pt x="257" y="464"/>
                        <a:pt x="129" y="352"/>
                      </a:cubicBezTo>
                      <a:cubicBezTo>
                        <a:pt x="1" y="224"/>
                        <a:pt x="97" y="0"/>
                        <a:pt x="273" y="0"/>
                      </a:cubicBezTo>
                      <a:cubicBezTo>
                        <a:pt x="385" y="0"/>
                        <a:pt x="481" y="96"/>
                        <a:pt x="481" y="20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99" name="Google Shape;4599;p13"/>
                <p:cNvSpPr/>
                <p:nvPr/>
              </p:nvSpPr>
              <p:spPr>
                <a:xfrm>
                  <a:off x="5794150" y="90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0" y="208"/>
                      </a:moveTo>
                      <a:cubicBezTo>
                        <a:pt x="480" y="384"/>
                        <a:pt x="256" y="480"/>
                        <a:pt x="128" y="352"/>
                      </a:cubicBezTo>
                      <a:cubicBezTo>
                        <a:pt x="0" y="224"/>
                        <a:pt x="96" y="0"/>
                        <a:pt x="272" y="0"/>
                      </a:cubicBezTo>
                      <a:cubicBezTo>
                        <a:pt x="384" y="0"/>
                        <a:pt x="480" y="96"/>
                        <a:pt x="480" y="20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00" name="Google Shape;4600;p13"/>
                <p:cNvSpPr/>
                <p:nvPr/>
              </p:nvSpPr>
              <p:spPr>
                <a:xfrm>
                  <a:off x="5290500" y="924950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3"/>
                      </a:moveTo>
                      <a:cubicBezTo>
                        <a:pt x="465" y="369"/>
                        <a:pt x="257" y="465"/>
                        <a:pt x="129" y="337"/>
                      </a:cubicBezTo>
                      <a:cubicBezTo>
                        <a:pt x="1" y="209"/>
                        <a:pt x="97" y="0"/>
                        <a:pt x="273" y="0"/>
                      </a:cubicBezTo>
                      <a:cubicBezTo>
                        <a:pt x="385" y="0"/>
                        <a:pt x="465" y="81"/>
                        <a:pt x="465" y="193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01" name="Google Shape;4601;p13"/>
                <p:cNvSpPr/>
                <p:nvPr/>
              </p:nvSpPr>
              <p:spPr>
                <a:xfrm>
                  <a:off x="5680925" y="826150"/>
                  <a:ext cx="43225" cy="4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extrusionOk="0">
                      <a:moveTo>
                        <a:pt x="865" y="1728"/>
                      </a:moveTo>
                      <a:lnTo>
                        <a:pt x="865" y="1728"/>
                      </a:lnTo>
                      <a:cubicBezTo>
                        <a:pt x="865" y="1248"/>
                        <a:pt x="481" y="864"/>
                        <a:pt x="1" y="864"/>
                      </a:cubicBezTo>
                      <a:lnTo>
                        <a:pt x="1" y="864"/>
                      </a:lnTo>
                      <a:cubicBezTo>
                        <a:pt x="481" y="864"/>
                        <a:pt x="865" y="480"/>
                        <a:pt x="865" y="0"/>
                      </a:cubicBezTo>
                      <a:lnTo>
                        <a:pt x="865" y="0"/>
                      </a:lnTo>
                      <a:cubicBezTo>
                        <a:pt x="865" y="480"/>
                        <a:pt x="1265" y="864"/>
                        <a:pt x="1729" y="864"/>
                      </a:cubicBezTo>
                      <a:lnTo>
                        <a:pt x="1729" y="864"/>
                      </a:lnTo>
                      <a:cubicBezTo>
                        <a:pt x="1265" y="864"/>
                        <a:pt x="865" y="1248"/>
                        <a:pt x="865" y="172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4602" name="Google Shape;4602;p13"/>
          <p:cNvGrpSpPr/>
          <p:nvPr/>
        </p:nvGrpSpPr>
        <p:grpSpPr>
          <a:xfrm>
            <a:off x="7993668" y="4063296"/>
            <a:ext cx="1424466" cy="1367806"/>
            <a:chOff x="1328711" y="539500"/>
            <a:chExt cx="864465" cy="830130"/>
          </a:xfrm>
        </p:grpSpPr>
        <p:sp>
          <p:nvSpPr>
            <p:cNvPr id="4603" name="Google Shape;4603;p13"/>
            <p:cNvSpPr/>
            <p:nvPr/>
          </p:nvSpPr>
          <p:spPr>
            <a:xfrm>
              <a:off x="1401688" y="637364"/>
              <a:ext cx="260331" cy="277447"/>
            </a:xfrm>
            <a:custGeom>
              <a:avLst/>
              <a:gdLst/>
              <a:ahLst/>
              <a:cxnLst/>
              <a:rect l="l" t="t" r="r" b="b"/>
              <a:pathLst>
                <a:path w="4791" h="5106" fill="none" extrusionOk="0">
                  <a:moveTo>
                    <a:pt x="4791" y="0"/>
                  </a:moveTo>
                  <a:lnTo>
                    <a:pt x="2117" y="2843"/>
                  </a:lnTo>
                  <a:lnTo>
                    <a:pt x="1" y="5105"/>
                  </a:lnTo>
                </a:path>
              </a:pathLst>
            </a:custGeom>
            <a:noFill/>
            <a:ln w="3925" cap="flat" cmpd="sng">
              <a:solidFill>
                <a:schemeClr val="accent4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4" name="Google Shape;4604;p13"/>
            <p:cNvSpPr/>
            <p:nvPr/>
          </p:nvSpPr>
          <p:spPr>
            <a:xfrm>
              <a:off x="1516722" y="791795"/>
              <a:ext cx="239954" cy="554840"/>
            </a:xfrm>
            <a:custGeom>
              <a:avLst/>
              <a:gdLst/>
              <a:ahLst/>
              <a:cxnLst/>
              <a:rect l="l" t="t" r="r" b="b"/>
              <a:pathLst>
                <a:path w="4416" h="10211" fill="none" extrusionOk="0">
                  <a:moveTo>
                    <a:pt x="0" y="1"/>
                  </a:moveTo>
                  <a:lnTo>
                    <a:pt x="2674" y="4936"/>
                  </a:lnTo>
                  <a:lnTo>
                    <a:pt x="4089" y="6678"/>
                  </a:lnTo>
                  <a:lnTo>
                    <a:pt x="4416" y="10211"/>
                  </a:lnTo>
                </a:path>
              </a:pathLst>
            </a:custGeom>
            <a:noFill/>
            <a:ln w="3925" cap="flat" cmpd="sng">
              <a:solidFill>
                <a:schemeClr val="accent4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5" name="Google Shape;4605;p13"/>
            <p:cNvSpPr/>
            <p:nvPr/>
          </p:nvSpPr>
          <p:spPr>
            <a:xfrm>
              <a:off x="1738911" y="854936"/>
              <a:ext cx="356943" cy="299780"/>
            </a:xfrm>
            <a:custGeom>
              <a:avLst/>
              <a:gdLst/>
              <a:ahLst/>
              <a:cxnLst/>
              <a:rect l="l" t="t" r="r" b="b"/>
              <a:pathLst>
                <a:path w="6569" h="5517" fill="none" extrusionOk="0">
                  <a:moveTo>
                    <a:pt x="6569" y="0"/>
                  </a:moveTo>
                  <a:lnTo>
                    <a:pt x="2480" y="5069"/>
                  </a:lnTo>
                  <a:lnTo>
                    <a:pt x="0" y="5516"/>
                  </a:lnTo>
                </a:path>
              </a:pathLst>
            </a:custGeom>
            <a:noFill/>
            <a:ln w="3925" cap="flat" cmpd="sng">
              <a:solidFill>
                <a:schemeClr val="accent4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6" name="Google Shape;4606;p13"/>
            <p:cNvSpPr/>
            <p:nvPr/>
          </p:nvSpPr>
          <p:spPr>
            <a:xfrm>
              <a:off x="1328711" y="849665"/>
              <a:ext cx="138778" cy="138072"/>
            </a:xfrm>
            <a:custGeom>
              <a:avLst/>
              <a:gdLst/>
              <a:ahLst/>
              <a:cxnLst/>
              <a:rect l="l" t="t" r="r" b="b"/>
              <a:pathLst>
                <a:path w="2554" h="2541" extrusionOk="0">
                  <a:moveTo>
                    <a:pt x="1283" y="0"/>
                  </a:moveTo>
                  <a:cubicBezTo>
                    <a:pt x="1114" y="980"/>
                    <a:pt x="981" y="1101"/>
                    <a:pt x="1" y="1259"/>
                  </a:cubicBezTo>
                  <a:cubicBezTo>
                    <a:pt x="981" y="1428"/>
                    <a:pt x="1114" y="1561"/>
                    <a:pt x="1271" y="2541"/>
                  </a:cubicBezTo>
                  <a:cubicBezTo>
                    <a:pt x="1428" y="1561"/>
                    <a:pt x="1561" y="1428"/>
                    <a:pt x="2553" y="1283"/>
                  </a:cubicBezTo>
                  <a:cubicBezTo>
                    <a:pt x="1561" y="1113"/>
                    <a:pt x="1428" y="980"/>
                    <a:pt x="12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7" name="Google Shape;4607;p13"/>
            <p:cNvSpPr/>
            <p:nvPr/>
          </p:nvSpPr>
          <p:spPr>
            <a:xfrm>
              <a:off x="1492378" y="770114"/>
              <a:ext cx="48741" cy="48686"/>
            </a:xfrm>
            <a:custGeom>
              <a:avLst/>
              <a:gdLst/>
              <a:ahLst/>
              <a:cxnLst/>
              <a:rect l="l" t="t" r="r" b="b"/>
              <a:pathLst>
                <a:path w="897" h="896" extrusionOk="0">
                  <a:moveTo>
                    <a:pt x="448" y="1"/>
                  </a:moveTo>
                  <a:cubicBezTo>
                    <a:pt x="388" y="352"/>
                    <a:pt x="352" y="388"/>
                    <a:pt x="1" y="448"/>
                  </a:cubicBezTo>
                  <a:cubicBezTo>
                    <a:pt x="340" y="509"/>
                    <a:pt x="388" y="557"/>
                    <a:pt x="448" y="896"/>
                  </a:cubicBezTo>
                  <a:cubicBezTo>
                    <a:pt x="509" y="557"/>
                    <a:pt x="545" y="509"/>
                    <a:pt x="896" y="460"/>
                  </a:cubicBezTo>
                  <a:cubicBezTo>
                    <a:pt x="557" y="400"/>
                    <a:pt x="509" y="352"/>
                    <a:pt x="4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8" name="Google Shape;4608;p13"/>
            <p:cNvSpPr/>
            <p:nvPr/>
          </p:nvSpPr>
          <p:spPr>
            <a:xfrm>
              <a:off x="1613335" y="1009367"/>
              <a:ext cx="85527" cy="85527"/>
            </a:xfrm>
            <a:custGeom>
              <a:avLst/>
              <a:gdLst/>
              <a:ahLst/>
              <a:cxnLst/>
              <a:rect l="l" t="t" r="r" b="b"/>
              <a:pathLst>
                <a:path w="1574" h="1574" extrusionOk="0">
                  <a:moveTo>
                    <a:pt x="799" y="1"/>
                  </a:moveTo>
                  <a:cubicBezTo>
                    <a:pt x="690" y="606"/>
                    <a:pt x="606" y="690"/>
                    <a:pt x="1" y="787"/>
                  </a:cubicBezTo>
                  <a:cubicBezTo>
                    <a:pt x="606" y="884"/>
                    <a:pt x="690" y="969"/>
                    <a:pt x="787" y="1574"/>
                  </a:cubicBezTo>
                  <a:cubicBezTo>
                    <a:pt x="884" y="969"/>
                    <a:pt x="968" y="884"/>
                    <a:pt x="1573" y="799"/>
                  </a:cubicBezTo>
                  <a:cubicBezTo>
                    <a:pt x="968" y="690"/>
                    <a:pt x="884" y="606"/>
                    <a:pt x="7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9" name="Google Shape;4609;p13"/>
            <p:cNvSpPr/>
            <p:nvPr/>
          </p:nvSpPr>
          <p:spPr>
            <a:xfrm>
              <a:off x="1713264" y="1130216"/>
              <a:ext cx="51295" cy="48958"/>
            </a:xfrm>
            <a:custGeom>
              <a:avLst/>
              <a:gdLst/>
              <a:ahLst/>
              <a:cxnLst/>
              <a:rect l="l" t="t" r="r" b="b"/>
              <a:pathLst>
                <a:path w="944" h="901" extrusionOk="0">
                  <a:moveTo>
                    <a:pt x="477" y="1"/>
                  </a:moveTo>
                  <a:cubicBezTo>
                    <a:pt x="253" y="1"/>
                    <a:pt x="59" y="175"/>
                    <a:pt x="25" y="402"/>
                  </a:cubicBezTo>
                  <a:cubicBezTo>
                    <a:pt x="0" y="656"/>
                    <a:pt x="182" y="874"/>
                    <a:pt x="424" y="898"/>
                  </a:cubicBezTo>
                  <a:cubicBezTo>
                    <a:pt x="439" y="899"/>
                    <a:pt x="454" y="900"/>
                    <a:pt x="469" y="900"/>
                  </a:cubicBezTo>
                  <a:cubicBezTo>
                    <a:pt x="703" y="900"/>
                    <a:pt x="897" y="726"/>
                    <a:pt x="920" y="499"/>
                  </a:cubicBezTo>
                  <a:cubicBezTo>
                    <a:pt x="944" y="257"/>
                    <a:pt x="763" y="39"/>
                    <a:pt x="521" y="3"/>
                  </a:cubicBezTo>
                  <a:cubicBezTo>
                    <a:pt x="506" y="1"/>
                    <a:pt x="492" y="1"/>
                    <a:pt x="477" y="1"/>
                  </a:cubicBezTo>
                  <a:close/>
                </a:path>
              </a:pathLst>
            </a:custGeom>
            <a:solidFill>
              <a:srgbClr val="5F7D95">
                <a:alpha val="17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0" name="Google Shape;4610;p13"/>
            <p:cNvSpPr/>
            <p:nvPr/>
          </p:nvSpPr>
          <p:spPr>
            <a:xfrm>
              <a:off x="1849979" y="1096797"/>
              <a:ext cx="49338" cy="48686"/>
            </a:xfrm>
            <a:custGeom>
              <a:avLst/>
              <a:gdLst/>
              <a:ahLst/>
              <a:cxnLst/>
              <a:rect l="l" t="t" r="r" b="b"/>
              <a:pathLst>
                <a:path w="908" h="896" extrusionOk="0">
                  <a:moveTo>
                    <a:pt x="460" y="1"/>
                  </a:moveTo>
                  <a:cubicBezTo>
                    <a:pt x="400" y="340"/>
                    <a:pt x="351" y="388"/>
                    <a:pt x="1" y="448"/>
                  </a:cubicBezTo>
                  <a:cubicBezTo>
                    <a:pt x="351" y="509"/>
                    <a:pt x="400" y="545"/>
                    <a:pt x="448" y="896"/>
                  </a:cubicBezTo>
                  <a:cubicBezTo>
                    <a:pt x="509" y="557"/>
                    <a:pt x="557" y="509"/>
                    <a:pt x="908" y="448"/>
                  </a:cubicBezTo>
                  <a:cubicBezTo>
                    <a:pt x="557" y="400"/>
                    <a:pt x="521" y="352"/>
                    <a:pt x="4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1" name="Google Shape;4611;p13"/>
            <p:cNvSpPr/>
            <p:nvPr/>
          </p:nvSpPr>
          <p:spPr>
            <a:xfrm>
              <a:off x="1732336" y="1320944"/>
              <a:ext cx="48686" cy="48686"/>
            </a:xfrm>
            <a:custGeom>
              <a:avLst/>
              <a:gdLst/>
              <a:ahLst/>
              <a:cxnLst/>
              <a:rect l="l" t="t" r="r" b="b"/>
              <a:pathLst>
                <a:path w="896" h="896" extrusionOk="0">
                  <a:moveTo>
                    <a:pt x="448" y="1"/>
                  </a:moveTo>
                  <a:cubicBezTo>
                    <a:pt x="387" y="352"/>
                    <a:pt x="339" y="388"/>
                    <a:pt x="0" y="448"/>
                  </a:cubicBezTo>
                  <a:cubicBezTo>
                    <a:pt x="339" y="509"/>
                    <a:pt x="387" y="557"/>
                    <a:pt x="436" y="896"/>
                  </a:cubicBezTo>
                  <a:cubicBezTo>
                    <a:pt x="508" y="557"/>
                    <a:pt x="545" y="509"/>
                    <a:pt x="895" y="460"/>
                  </a:cubicBezTo>
                  <a:cubicBezTo>
                    <a:pt x="545" y="400"/>
                    <a:pt x="508" y="352"/>
                    <a:pt x="4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2" name="Google Shape;4612;p13"/>
            <p:cNvSpPr/>
            <p:nvPr/>
          </p:nvSpPr>
          <p:spPr>
            <a:xfrm>
              <a:off x="1554215" y="539500"/>
              <a:ext cx="215611" cy="195941"/>
            </a:xfrm>
            <a:custGeom>
              <a:avLst/>
              <a:gdLst/>
              <a:ahLst/>
              <a:cxnLst/>
              <a:rect l="l" t="t" r="r" b="b"/>
              <a:pathLst>
                <a:path w="3968" h="3606" extrusionOk="0">
                  <a:moveTo>
                    <a:pt x="1977" y="0"/>
                  </a:moveTo>
                  <a:cubicBezTo>
                    <a:pt x="1521" y="0"/>
                    <a:pt x="1066" y="173"/>
                    <a:pt x="714" y="519"/>
                  </a:cubicBezTo>
                  <a:cubicBezTo>
                    <a:pt x="0" y="1221"/>
                    <a:pt x="0" y="2358"/>
                    <a:pt x="690" y="3071"/>
                  </a:cubicBezTo>
                  <a:cubicBezTo>
                    <a:pt x="1045" y="3427"/>
                    <a:pt x="1512" y="3605"/>
                    <a:pt x="1979" y="3605"/>
                  </a:cubicBezTo>
                  <a:cubicBezTo>
                    <a:pt x="2434" y="3605"/>
                    <a:pt x="2890" y="3436"/>
                    <a:pt x="3242" y="3096"/>
                  </a:cubicBezTo>
                  <a:cubicBezTo>
                    <a:pt x="3956" y="2394"/>
                    <a:pt x="3968" y="1257"/>
                    <a:pt x="3266" y="543"/>
                  </a:cubicBezTo>
                  <a:cubicBezTo>
                    <a:pt x="2911" y="182"/>
                    <a:pt x="2444" y="0"/>
                    <a:pt x="1977" y="0"/>
                  </a:cubicBezTo>
                  <a:close/>
                </a:path>
              </a:pathLst>
            </a:custGeom>
            <a:solidFill>
              <a:srgbClr val="5F7D95">
                <a:alpha val="17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3" name="Google Shape;4613;p13"/>
            <p:cNvSpPr/>
            <p:nvPr/>
          </p:nvSpPr>
          <p:spPr>
            <a:xfrm>
              <a:off x="1606108" y="581450"/>
              <a:ext cx="111827" cy="111827"/>
            </a:xfrm>
            <a:custGeom>
              <a:avLst/>
              <a:gdLst/>
              <a:ahLst/>
              <a:cxnLst/>
              <a:rect l="l" t="t" r="r" b="b"/>
              <a:pathLst>
                <a:path w="2058" h="2058" extrusionOk="0">
                  <a:moveTo>
                    <a:pt x="1041" y="1"/>
                  </a:moveTo>
                  <a:cubicBezTo>
                    <a:pt x="896" y="787"/>
                    <a:pt x="799" y="896"/>
                    <a:pt x="1" y="1017"/>
                  </a:cubicBezTo>
                  <a:cubicBezTo>
                    <a:pt x="799" y="1150"/>
                    <a:pt x="896" y="1259"/>
                    <a:pt x="1017" y="2057"/>
                  </a:cubicBezTo>
                  <a:cubicBezTo>
                    <a:pt x="1150" y="1259"/>
                    <a:pt x="1259" y="1150"/>
                    <a:pt x="2057" y="1029"/>
                  </a:cubicBezTo>
                  <a:cubicBezTo>
                    <a:pt x="1259" y="896"/>
                    <a:pt x="1162" y="799"/>
                    <a:pt x="10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4" name="Google Shape;4614;p13"/>
            <p:cNvSpPr/>
            <p:nvPr/>
          </p:nvSpPr>
          <p:spPr>
            <a:xfrm>
              <a:off x="1970936" y="760115"/>
              <a:ext cx="222240" cy="196267"/>
            </a:xfrm>
            <a:custGeom>
              <a:avLst/>
              <a:gdLst/>
              <a:ahLst/>
              <a:cxnLst/>
              <a:rect l="l" t="t" r="r" b="b"/>
              <a:pathLst>
                <a:path w="4090" h="3612" extrusionOk="0">
                  <a:moveTo>
                    <a:pt x="2054" y="0"/>
                  </a:moveTo>
                  <a:cubicBezTo>
                    <a:pt x="1332" y="0"/>
                    <a:pt x="654" y="437"/>
                    <a:pt x="375" y="1152"/>
                  </a:cubicBezTo>
                  <a:cubicBezTo>
                    <a:pt x="0" y="2072"/>
                    <a:pt x="460" y="3124"/>
                    <a:pt x="1391" y="3487"/>
                  </a:cubicBezTo>
                  <a:cubicBezTo>
                    <a:pt x="1605" y="3572"/>
                    <a:pt x="1826" y="3611"/>
                    <a:pt x="2044" y="3611"/>
                  </a:cubicBezTo>
                  <a:cubicBezTo>
                    <a:pt x="2763" y="3611"/>
                    <a:pt x="3448" y="3177"/>
                    <a:pt x="3726" y="2471"/>
                  </a:cubicBezTo>
                  <a:cubicBezTo>
                    <a:pt x="4089" y="1540"/>
                    <a:pt x="3629" y="499"/>
                    <a:pt x="2710" y="124"/>
                  </a:cubicBezTo>
                  <a:cubicBezTo>
                    <a:pt x="2494" y="40"/>
                    <a:pt x="2272" y="0"/>
                    <a:pt x="2054" y="0"/>
                  </a:cubicBezTo>
                  <a:close/>
                </a:path>
              </a:pathLst>
            </a:custGeom>
            <a:solidFill>
              <a:srgbClr val="5F7D95">
                <a:alpha val="17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5" name="Google Shape;4615;p13"/>
            <p:cNvSpPr/>
            <p:nvPr/>
          </p:nvSpPr>
          <p:spPr>
            <a:xfrm>
              <a:off x="2026144" y="802336"/>
              <a:ext cx="111772" cy="111120"/>
            </a:xfrm>
            <a:custGeom>
              <a:avLst/>
              <a:gdLst/>
              <a:ahLst/>
              <a:cxnLst/>
              <a:rect l="l" t="t" r="r" b="b"/>
              <a:pathLst>
                <a:path w="2057" h="2045" extrusionOk="0">
                  <a:moveTo>
                    <a:pt x="1041" y="0"/>
                  </a:moveTo>
                  <a:cubicBezTo>
                    <a:pt x="908" y="787"/>
                    <a:pt x="799" y="896"/>
                    <a:pt x="0" y="1017"/>
                  </a:cubicBezTo>
                  <a:cubicBezTo>
                    <a:pt x="799" y="1138"/>
                    <a:pt x="896" y="1259"/>
                    <a:pt x="1017" y="2045"/>
                  </a:cubicBezTo>
                  <a:cubicBezTo>
                    <a:pt x="1162" y="1259"/>
                    <a:pt x="1259" y="1150"/>
                    <a:pt x="2057" y="1029"/>
                  </a:cubicBezTo>
                  <a:cubicBezTo>
                    <a:pt x="1271" y="896"/>
                    <a:pt x="1162" y="787"/>
                    <a:pt x="104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6" name="Google Shape;4616;p13"/>
            <p:cNvSpPr/>
            <p:nvPr/>
          </p:nvSpPr>
          <p:spPr>
            <a:xfrm>
              <a:off x="1696147" y="1111958"/>
              <a:ext cx="85527" cy="85473"/>
            </a:xfrm>
            <a:custGeom>
              <a:avLst/>
              <a:gdLst/>
              <a:ahLst/>
              <a:cxnLst/>
              <a:rect l="l" t="t" r="r" b="b"/>
              <a:pathLst>
                <a:path w="1574" h="1573" extrusionOk="0">
                  <a:moveTo>
                    <a:pt x="799" y="0"/>
                  </a:moveTo>
                  <a:cubicBezTo>
                    <a:pt x="690" y="605"/>
                    <a:pt x="606" y="690"/>
                    <a:pt x="1" y="786"/>
                  </a:cubicBezTo>
                  <a:cubicBezTo>
                    <a:pt x="606" y="883"/>
                    <a:pt x="690" y="968"/>
                    <a:pt x="787" y="1573"/>
                  </a:cubicBezTo>
                  <a:cubicBezTo>
                    <a:pt x="884" y="968"/>
                    <a:pt x="969" y="883"/>
                    <a:pt x="1573" y="798"/>
                  </a:cubicBezTo>
                  <a:cubicBezTo>
                    <a:pt x="969" y="690"/>
                    <a:pt x="884" y="605"/>
                    <a:pt x="7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17" name="Google Shape;4617;p13"/>
          <p:cNvSpPr txBox="1">
            <a:spLocks noGrp="1"/>
          </p:cNvSpPr>
          <p:nvPr>
            <p:ph type="subTitle" idx="1"/>
          </p:nvPr>
        </p:nvSpPr>
        <p:spPr>
          <a:xfrm>
            <a:off x="1158250" y="1496200"/>
            <a:ext cx="1161300" cy="30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Big Shoulders Text"/>
              <a:buNone/>
              <a:defRPr sz="2000">
                <a:solidFill>
                  <a:schemeClr val="accent2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9pPr>
          </a:lstStyle>
          <a:p>
            <a:endParaRPr/>
          </a:p>
        </p:txBody>
      </p:sp>
      <p:sp>
        <p:nvSpPr>
          <p:cNvPr id="4618" name="Google Shape;4618;p13"/>
          <p:cNvSpPr txBox="1">
            <a:spLocks noGrp="1"/>
          </p:cNvSpPr>
          <p:nvPr>
            <p:ph type="subTitle" idx="2"/>
          </p:nvPr>
        </p:nvSpPr>
        <p:spPr>
          <a:xfrm>
            <a:off x="865950" y="1883311"/>
            <a:ext cx="1749300" cy="7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19" name="Google Shape;4619;p13"/>
          <p:cNvSpPr txBox="1">
            <a:spLocks noGrp="1"/>
          </p:cNvSpPr>
          <p:nvPr>
            <p:ph type="subTitle" idx="3"/>
          </p:nvPr>
        </p:nvSpPr>
        <p:spPr>
          <a:xfrm>
            <a:off x="1166497" y="2899825"/>
            <a:ext cx="1161300" cy="30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Big Shoulders Text"/>
              <a:buNone/>
              <a:defRPr sz="2000">
                <a:solidFill>
                  <a:schemeClr val="accent2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9pPr>
          </a:lstStyle>
          <a:p>
            <a:endParaRPr/>
          </a:p>
        </p:txBody>
      </p:sp>
      <p:sp>
        <p:nvSpPr>
          <p:cNvPr id="4620" name="Google Shape;4620;p13"/>
          <p:cNvSpPr txBox="1">
            <a:spLocks noGrp="1"/>
          </p:cNvSpPr>
          <p:nvPr>
            <p:ph type="subTitle" idx="4"/>
          </p:nvPr>
        </p:nvSpPr>
        <p:spPr>
          <a:xfrm>
            <a:off x="865950" y="3287203"/>
            <a:ext cx="1749300" cy="7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21" name="Google Shape;4621;p13"/>
          <p:cNvSpPr txBox="1">
            <a:spLocks noGrp="1"/>
          </p:cNvSpPr>
          <p:nvPr>
            <p:ph type="subTitle" idx="5"/>
          </p:nvPr>
        </p:nvSpPr>
        <p:spPr>
          <a:xfrm>
            <a:off x="4034950" y="1496200"/>
            <a:ext cx="1161300" cy="30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Big Shoulders Text"/>
              <a:buNone/>
              <a:defRPr sz="2000">
                <a:solidFill>
                  <a:schemeClr val="accent2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9pPr>
          </a:lstStyle>
          <a:p>
            <a:endParaRPr/>
          </a:p>
        </p:txBody>
      </p:sp>
      <p:sp>
        <p:nvSpPr>
          <p:cNvPr id="4622" name="Google Shape;4622;p13"/>
          <p:cNvSpPr txBox="1">
            <a:spLocks noGrp="1"/>
          </p:cNvSpPr>
          <p:nvPr>
            <p:ph type="subTitle" idx="6"/>
          </p:nvPr>
        </p:nvSpPr>
        <p:spPr>
          <a:xfrm>
            <a:off x="3688695" y="1883311"/>
            <a:ext cx="1749300" cy="7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23" name="Google Shape;4623;p13"/>
          <p:cNvSpPr txBox="1">
            <a:spLocks noGrp="1"/>
          </p:cNvSpPr>
          <p:nvPr>
            <p:ph type="subTitle" idx="7"/>
          </p:nvPr>
        </p:nvSpPr>
        <p:spPr>
          <a:xfrm>
            <a:off x="4032200" y="2899825"/>
            <a:ext cx="1161300" cy="30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Big Shoulders Text"/>
              <a:buNone/>
              <a:defRPr sz="2000">
                <a:solidFill>
                  <a:schemeClr val="accent2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9pPr>
          </a:lstStyle>
          <a:p>
            <a:endParaRPr/>
          </a:p>
        </p:txBody>
      </p:sp>
      <p:sp>
        <p:nvSpPr>
          <p:cNvPr id="4624" name="Google Shape;4624;p13"/>
          <p:cNvSpPr txBox="1">
            <a:spLocks noGrp="1"/>
          </p:cNvSpPr>
          <p:nvPr>
            <p:ph type="subTitle" idx="8"/>
          </p:nvPr>
        </p:nvSpPr>
        <p:spPr>
          <a:xfrm>
            <a:off x="3688695" y="3287203"/>
            <a:ext cx="1749300" cy="7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25" name="Google Shape;4625;p13"/>
          <p:cNvSpPr txBox="1">
            <a:spLocks noGrp="1"/>
          </p:cNvSpPr>
          <p:nvPr>
            <p:ph type="subTitle" idx="9"/>
          </p:nvPr>
        </p:nvSpPr>
        <p:spPr>
          <a:xfrm>
            <a:off x="6851961" y="1491850"/>
            <a:ext cx="1161300" cy="30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Big Shoulders Text"/>
              <a:buNone/>
              <a:defRPr sz="2000">
                <a:solidFill>
                  <a:schemeClr val="accent2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9pPr>
          </a:lstStyle>
          <a:p>
            <a:endParaRPr/>
          </a:p>
        </p:txBody>
      </p:sp>
      <p:sp>
        <p:nvSpPr>
          <p:cNvPr id="4626" name="Google Shape;4626;p13"/>
          <p:cNvSpPr txBox="1">
            <a:spLocks noGrp="1"/>
          </p:cNvSpPr>
          <p:nvPr>
            <p:ph type="subTitle" idx="13"/>
          </p:nvPr>
        </p:nvSpPr>
        <p:spPr>
          <a:xfrm>
            <a:off x="6511441" y="1883311"/>
            <a:ext cx="1749300" cy="7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27" name="Google Shape;4627;p13"/>
          <p:cNvSpPr txBox="1">
            <a:spLocks noGrp="1"/>
          </p:cNvSpPr>
          <p:nvPr>
            <p:ph type="subTitle" idx="14"/>
          </p:nvPr>
        </p:nvSpPr>
        <p:spPr>
          <a:xfrm>
            <a:off x="6852361" y="2895475"/>
            <a:ext cx="1161300" cy="30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Big Shoulders Text"/>
              <a:buNone/>
              <a:defRPr sz="2000">
                <a:solidFill>
                  <a:schemeClr val="accent2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9pPr>
          </a:lstStyle>
          <a:p>
            <a:endParaRPr/>
          </a:p>
        </p:txBody>
      </p:sp>
      <p:sp>
        <p:nvSpPr>
          <p:cNvPr id="4628" name="Google Shape;4628;p13"/>
          <p:cNvSpPr txBox="1">
            <a:spLocks noGrp="1"/>
          </p:cNvSpPr>
          <p:nvPr>
            <p:ph type="subTitle" idx="15"/>
          </p:nvPr>
        </p:nvSpPr>
        <p:spPr>
          <a:xfrm>
            <a:off x="6511441" y="3287203"/>
            <a:ext cx="1749300" cy="7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29" name="Google Shape;4629;p13"/>
          <p:cNvSpPr txBox="1">
            <a:spLocks noGrp="1"/>
          </p:cNvSpPr>
          <p:nvPr>
            <p:ph type="title" hasCustomPrompt="1"/>
          </p:nvPr>
        </p:nvSpPr>
        <p:spPr>
          <a:xfrm>
            <a:off x="910265" y="1493625"/>
            <a:ext cx="262500" cy="30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30" name="Google Shape;4630;p13"/>
          <p:cNvSpPr txBox="1">
            <a:spLocks noGrp="1"/>
          </p:cNvSpPr>
          <p:nvPr>
            <p:ph type="title" idx="16" hasCustomPrompt="1"/>
          </p:nvPr>
        </p:nvSpPr>
        <p:spPr>
          <a:xfrm>
            <a:off x="3746181" y="1493625"/>
            <a:ext cx="278100" cy="30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31" name="Google Shape;4631;p13"/>
          <p:cNvSpPr txBox="1">
            <a:spLocks noGrp="1"/>
          </p:cNvSpPr>
          <p:nvPr>
            <p:ph type="title" idx="17" hasCustomPrompt="1"/>
          </p:nvPr>
        </p:nvSpPr>
        <p:spPr>
          <a:xfrm>
            <a:off x="6569497" y="1491850"/>
            <a:ext cx="278700" cy="30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32" name="Google Shape;4632;p13"/>
          <p:cNvSpPr txBox="1">
            <a:spLocks noGrp="1"/>
          </p:cNvSpPr>
          <p:nvPr>
            <p:ph type="title" idx="18" hasCustomPrompt="1"/>
          </p:nvPr>
        </p:nvSpPr>
        <p:spPr>
          <a:xfrm>
            <a:off x="931463" y="2897198"/>
            <a:ext cx="262500" cy="30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33" name="Google Shape;4633;p13"/>
          <p:cNvSpPr txBox="1">
            <a:spLocks noGrp="1"/>
          </p:cNvSpPr>
          <p:nvPr>
            <p:ph type="title" idx="19" hasCustomPrompt="1"/>
          </p:nvPr>
        </p:nvSpPr>
        <p:spPr>
          <a:xfrm>
            <a:off x="3747379" y="2895401"/>
            <a:ext cx="278100" cy="30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34" name="Google Shape;4634;p13"/>
          <p:cNvSpPr txBox="1">
            <a:spLocks noGrp="1"/>
          </p:cNvSpPr>
          <p:nvPr>
            <p:ph type="title" idx="20" hasCustomPrompt="1"/>
          </p:nvPr>
        </p:nvSpPr>
        <p:spPr>
          <a:xfrm>
            <a:off x="6570739" y="2895400"/>
            <a:ext cx="278700" cy="30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35" name="Google Shape;4635;p13"/>
          <p:cNvSpPr txBox="1">
            <a:spLocks noGrp="1"/>
          </p:cNvSpPr>
          <p:nvPr>
            <p:ph type="title" idx="21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9">
    <p:spTree>
      <p:nvGrpSpPr>
        <p:cNvPr id="1" name="Shape 4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37" name="Google Shape;4637;p14"/>
          <p:cNvGrpSpPr/>
          <p:nvPr/>
        </p:nvGrpSpPr>
        <p:grpSpPr>
          <a:xfrm>
            <a:off x="176625" y="110350"/>
            <a:ext cx="8790774" cy="4922811"/>
            <a:chOff x="131600" y="118425"/>
            <a:chExt cx="8790774" cy="4922811"/>
          </a:xfrm>
        </p:grpSpPr>
        <p:sp>
          <p:nvSpPr>
            <p:cNvPr id="4638" name="Google Shape;4638;p14"/>
            <p:cNvSpPr/>
            <p:nvPr/>
          </p:nvSpPr>
          <p:spPr>
            <a:xfrm rot="5400000">
              <a:off x="856680" y="1032994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39" name="Google Shape;4639;p14"/>
            <p:cNvGrpSpPr/>
            <p:nvPr/>
          </p:nvGrpSpPr>
          <p:grpSpPr>
            <a:xfrm>
              <a:off x="131600" y="1884558"/>
              <a:ext cx="2122449" cy="3112715"/>
              <a:chOff x="131600" y="1884558"/>
              <a:chExt cx="2122449" cy="3112715"/>
            </a:xfrm>
          </p:grpSpPr>
          <p:sp>
            <p:nvSpPr>
              <p:cNvPr id="4640" name="Google Shape;4640;p14"/>
              <p:cNvSpPr/>
              <p:nvPr/>
            </p:nvSpPr>
            <p:spPr>
              <a:xfrm rot="5400000" flipH="1">
                <a:off x="1356823" y="353957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1" name="Google Shape;4641;p14"/>
              <p:cNvSpPr/>
              <p:nvPr/>
            </p:nvSpPr>
            <p:spPr>
              <a:xfrm rot="5400000" flipH="1">
                <a:off x="368247" y="3804694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2" name="Google Shape;4642;p14"/>
              <p:cNvSpPr/>
              <p:nvPr/>
            </p:nvSpPr>
            <p:spPr>
              <a:xfrm rot="5400000" flipH="1">
                <a:off x="1212834" y="4945234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3" name="Google Shape;4643;p14"/>
              <p:cNvSpPr/>
              <p:nvPr/>
            </p:nvSpPr>
            <p:spPr>
              <a:xfrm rot="5400000" flipH="1">
                <a:off x="1889810" y="3456082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4" name="Google Shape;4644;p14"/>
              <p:cNvSpPr/>
              <p:nvPr/>
            </p:nvSpPr>
            <p:spPr>
              <a:xfrm rot="5400000" flipH="1">
                <a:off x="871337" y="4472741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5" name="Google Shape;4645;p14"/>
              <p:cNvSpPr/>
              <p:nvPr/>
            </p:nvSpPr>
            <p:spPr>
              <a:xfrm rot="5400000" flipH="1">
                <a:off x="1458022" y="2595443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6" name="Google Shape;4646;p14"/>
              <p:cNvSpPr/>
              <p:nvPr/>
            </p:nvSpPr>
            <p:spPr>
              <a:xfrm rot="5400000" flipH="1">
                <a:off x="373906" y="24622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7" name="Google Shape;4647;p14"/>
              <p:cNvSpPr/>
              <p:nvPr/>
            </p:nvSpPr>
            <p:spPr>
              <a:xfrm rot="5400000" flipH="1">
                <a:off x="573665" y="4207992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8" name="Google Shape;4648;p14"/>
              <p:cNvSpPr/>
              <p:nvPr/>
            </p:nvSpPr>
            <p:spPr>
              <a:xfrm rot="5400000" flipH="1">
                <a:off x="368214" y="3290320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9" name="Google Shape;4649;p14"/>
              <p:cNvSpPr/>
              <p:nvPr/>
            </p:nvSpPr>
            <p:spPr>
              <a:xfrm rot="5400000" flipH="1">
                <a:off x="149520" y="2943663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0" name="Google Shape;4650;p14"/>
              <p:cNvSpPr/>
              <p:nvPr/>
            </p:nvSpPr>
            <p:spPr>
              <a:xfrm rot="5400000" flipH="1">
                <a:off x="1558343" y="306837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1" name="Google Shape;4651;p14"/>
              <p:cNvSpPr/>
              <p:nvPr/>
            </p:nvSpPr>
            <p:spPr>
              <a:xfrm rot="5400000" flipH="1">
                <a:off x="130236" y="3708247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2" name="Google Shape;4652;p14"/>
              <p:cNvSpPr/>
              <p:nvPr/>
            </p:nvSpPr>
            <p:spPr>
              <a:xfrm rot="5400000" flipH="1">
                <a:off x="400364" y="4926212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3" name="Google Shape;4653;p14"/>
              <p:cNvSpPr/>
              <p:nvPr/>
            </p:nvSpPr>
            <p:spPr>
              <a:xfrm rot="5400000" flipH="1">
                <a:off x="799823" y="3303605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4" name="Google Shape;4654;p14"/>
              <p:cNvSpPr/>
              <p:nvPr/>
            </p:nvSpPr>
            <p:spPr>
              <a:xfrm rot="5400000" flipH="1">
                <a:off x="1234010" y="4104986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5" name="Google Shape;4655;p14"/>
              <p:cNvSpPr/>
              <p:nvPr/>
            </p:nvSpPr>
            <p:spPr>
              <a:xfrm rot="5400000" flipH="1">
                <a:off x="379148" y="2080743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6" name="Google Shape;4656;p14"/>
              <p:cNvSpPr/>
              <p:nvPr/>
            </p:nvSpPr>
            <p:spPr>
              <a:xfrm rot="5400000" flipH="1">
                <a:off x="891672" y="3760348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7" name="Google Shape;4657;p14"/>
              <p:cNvSpPr/>
              <p:nvPr/>
            </p:nvSpPr>
            <p:spPr>
              <a:xfrm rot="5400000">
                <a:off x="927170" y="1943554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8" name="Google Shape;4658;p14"/>
              <p:cNvSpPr/>
              <p:nvPr/>
            </p:nvSpPr>
            <p:spPr>
              <a:xfrm rot="5400000">
                <a:off x="1099652" y="2323349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9" name="Google Shape;4659;p14"/>
              <p:cNvSpPr/>
              <p:nvPr/>
            </p:nvSpPr>
            <p:spPr>
              <a:xfrm rot="5400000">
                <a:off x="952606" y="295021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0" name="Google Shape;4660;p14"/>
              <p:cNvSpPr/>
              <p:nvPr/>
            </p:nvSpPr>
            <p:spPr>
              <a:xfrm rot="5400000">
                <a:off x="729827" y="227943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1" name="Google Shape;4661;p14"/>
              <p:cNvSpPr/>
              <p:nvPr/>
            </p:nvSpPr>
            <p:spPr>
              <a:xfrm rot="5400000">
                <a:off x="1976994" y="3097293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2" name="Google Shape;4662;p14"/>
              <p:cNvSpPr/>
              <p:nvPr/>
            </p:nvSpPr>
            <p:spPr>
              <a:xfrm rot="5400000">
                <a:off x="1439631" y="1886769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3" name="Google Shape;4663;p14"/>
              <p:cNvSpPr/>
              <p:nvPr/>
            </p:nvSpPr>
            <p:spPr>
              <a:xfrm rot="5400000">
                <a:off x="2225601" y="353958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4" name="Google Shape;4664;p14"/>
              <p:cNvSpPr/>
              <p:nvPr/>
            </p:nvSpPr>
            <p:spPr>
              <a:xfrm rot="5400000">
                <a:off x="771336" y="2669355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65" name="Google Shape;4665;p14"/>
            <p:cNvGrpSpPr/>
            <p:nvPr/>
          </p:nvGrpSpPr>
          <p:grpSpPr>
            <a:xfrm flipH="1">
              <a:off x="2342550" y="2567965"/>
              <a:ext cx="3964145" cy="1455821"/>
              <a:chOff x="3233388" y="140740"/>
              <a:chExt cx="3964145" cy="1455821"/>
            </a:xfrm>
          </p:grpSpPr>
          <p:sp>
            <p:nvSpPr>
              <p:cNvPr id="4666" name="Google Shape;4666;p14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7" name="Google Shape;4667;p14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8" name="Google Shape;4668;p14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9" name="Google Shape;4669;p14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0" name="Google Shape;4670;p14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1" name="Google Shape;4671;p14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2" name="Google Shape;4672;p14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3" name="Google Shape;4673;p14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4" name="Google Shape;4674;p14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5" name="Google Shape;4675;p14"/>
              <p:cNvSpPr/>
              <p:nvPr/>
            </p:nvSpPr>
            <p:spPr>
              <a:xfrm rot="10800000" flipH="1">
                <a:off x="5542101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6" name="Google Shape;4676;p14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7" name="Google Shape;4677;p14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8" name="Google Shape;4678;p14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9" name="Google Shape;4679;p14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0" name="Google Shape;4680;p14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1" name="Google Shape;4681;p14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2" name="Google Shape;4682;p14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3" name="Google Shape;4683;p14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4" name="Google Shape;4684;p14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5" name="Google Shape;4685;p14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6" name="Google Shape;4686;p14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7" name="Google Shape;4687;p14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8" name="Google Shape;4688;p14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9" name="Google Shape;4689;p14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0" name="Google Shape;4690;p14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1" name="Google Shape;4691;p14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692" name="Google Shape;4692;p14"/>
            <p:cNvSpPr/>
            <p:nvPr/>
          </p:nvSpPr>
          <p:spPr>
            <a:xfrm rot="10800000">
              <a:off x="5467181" y="2274087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3" name="Google Shape;4693;p14"/>
            <p:cNvSpPr/>
            <p:nvPr/>
          </p:nvSpPr>
          <p:spPr>
            <a:xfrm rot="10800000">
              <a:off x="1791338" y="2418078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4" name="Google Shape;4694;p14"/>
            <p:cNvSpPr/>
            <p:nvPr/>
          </p:nvSpPr>
          <p:spPr>
            <a:xfrm rot="10800000">
              <a:off x="4994538" y="1932740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5" name="Google Shape;4695;p14"/>
            <p:cNvSpPr/>
            <p:nvPr/>
          </p:nvSpPr>
          <p:spPr>
            <a:xfrm rot="10800000">
              <a:off x="2710372" y="2554680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6" name="Google Shape;4696;p14"/>
            <p:cNvSpPr/>
            <p:nvPr/>
          </p:nvSpPr>
          <p:spPr>
            <a:xfrm rot="10800000">
              <a:off x="2984293" y="1435017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7" name="Google Shape;4697;p14"/>
            <p:cNvSpPr/>
            <p:nvPr/>
          </p:nvSpPr>
          <p:spPr>
            <a:xfrm rot="10800000">
              <a:off x="4625351" y="1874393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8" name="Google Shape;4698;p14"/>
            <p:cNvSpPr/>
            <p:nvPr/>
          </p:nvSpPr>
          <p:spPr>
            <a:xfrm rot="10800000">
              <a:off x="3812259" y="1429475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9" name="Google Shape;4699;p14"/>
            <p:cNvSpPr/>
            <p:nvPr/>
          </p:nvSpPr>
          <p:spPr>
            <a:xfrm rot="10800000">
              <a:off x="3473571" y="24251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0" name="Google Shape;4700;p14"/>
            <p:cNvSpPr/>
            <p:nvPr/>
          </p:nvSpPr>
          <p:spPr>
            <a:xfrm rot="10800000">
              <a:off x="3823198" y="1863430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1" name="Google Shape;4701;p14"/>
            <p:cNvSpPr/>
            <p:nvPr/>
          </p:nvSpPr>
          <p:spPr>
            <a:xfrm rot="10800000">
              <a:off x="4626925" y="2295271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2" name="Google Shape;4702;p14"/>
            <p:cNvSpPr/>
            <p:nvPr/>
          </p:nvSpPr>
          <p:spPr>
            <a:xfrm rot="10800000">
              <a:off x="2405511" y="1257842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3" name="Google Shape;4703;p14"/>
            <p:cNvSpPr/>
            <p:nvPr/>
          </p:nvSpPr>
          <p:spPr>
            <a:xfrm rot="10800000">
              <a:off x="4282295" y="1952925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4" name="Google Shape;4704;p14"/>
            <p:cNvSpPr/>
            <p:nvPr/>
          </p:nvSpPr>
          <p:spPr>
            <a:xfrm rot="10800000" flipH="1">
              <a:off x="2379646" y="1608191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5" name="Google Shape;4705;p14"/>
            <p:cNvSpPr/>
            <p:nvPr/>
          </p:nvSpPr>
          <p:spPr>
            <a:xfrm rot="10800000" flipH="1">
              <a:off x="2845296" y="2160906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6" name="Google Shape;4706;p14"/>
            <p:cNvSpPr/>
            <p:nvPr/>
          </p:nvSpPr>
          <p:spPr>
            <a:xfrm rot="10800000" flipH="1">
              <a:off x="1555075" y="1917799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7" name="Google Shape;4707;p14"/>
            <p:cNvSpPr/>
            <p:nvPr/>
          </p:nvSpPr>
          <p:spPr>
            <a:xfrm rot="10800000" flipH="1">
              <a:off x="3472169" y="2013852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8" name="Google Shape;4708;p14"/>
            <p:cNvSpPr/>
            <p:nvPr/>
          </p:nvSpPr>
          <p:spPr>
            <a:xfrm rot="10800000" flipH="1">
              <a:off x="2801524" y="1790938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9" name="Google Shape;4709;p14"/>
            <p:cNvSpPr/>
            <p:nvPr/>
          </p:nvSpPr>
          <p:spPr>
            <a:xfrm rot="10800000" flipH="1">
              <a:off x="2007089" y="1854122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0" name="Google Shape;4710;p14"/>
            <p:cNvSpPr/>
            <p:nvPr/>
          </p:nvSpPr>
          <p:spPr>
            <a:xfrm rot="10800000" flipH="1">
              <a:off x="2379655" y="22472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1" name="Google Shape;4711;p14"/>
            <p:cNvSpPr/>
            <p:nvPr/>
          </p:nvSpPr>
          <p:spPr>
            <a:xfrm rot="10800000" flipH="1">
              <a:off x="3188821" y="1835070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2" name="Google Shape;4712;p14"/>
            <p:cNvSpPr/>
            <p:nvPr/>
          </p:nvSpPr>
          <p:spPr>
            <a:xfrm rot="-5400000">
              <a:off x="6437893" y="3297974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3" name="Google Shape;4713;p14"/>
            <p:cNvSpPr/>
            <p:nvPr/>
          </p:nvSpPr>
          <p:spPr>
            <a:xfrm rot="-5400000">
              <a:off x="7426754" y="3563094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4" name="Google Shape;4714;p14"/>
            <p:cNvSpPr/>
            <p:nvPr/>
          </p:nvSpPr>
          <p:spPr>
            <a:xfrm rot="-5400000">
              <a:off x="6614851" y="4703634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5" name="Google Shape;4715;p14"/>
            <p:cNvSpPr/>
            <p:nvPr/>
          </p:nvSpPr>
          <p:spPr>
            <a:xfrm rot="-5400000">
              <a:off x="8881564" y="4140694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6" name="Google Shape;4716;p14"/>
            <p:cNvSpPr/>
            <p:nvPr/>
          </p:nvSpPr>
          <p:spPr>
            <a:xfrm rot="-5400000">
              <a:off x="7511314" y="4294041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7" name="Google Shape;4717;p14"/>
            <p:cNvSpPr/>
            <p:nvPr/>
          </p:nvSpPr>
          <p:spPr>
            <a:xfrm rot="-5400000">
              <a:off x="5855679" y="1873118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8" name="Google Shape;4718;p14"/>
            <p:cNvSpPr/>
            <p:nvPr/>
          </p:nvSpPr>
          <p:spPr>
            <a:xfrm rot="-5400000">
              <a:off x="6656524" y="2857254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9" name="Google Shape;4719;p14"/>
            <p:cNvSpPr/>
            <p:nvPr/>
          </p:nvSpPr>
          <p:spPr>
            <a:xfrm rot="-5400000">
              <a:off x="7274485" y="3966392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0" name="Google Shape;4720;p14"/>
            <p:cNvSpPr/>
            <p:nvPr/>
          </p:nvSpPr>
          <p:spPr>
            <a:xfrm rot="-5400000">
              <a:off x="8443762" y="3936907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1" name="Google Shape;4721;p14"/>
            <p:cNvSpPr/>
            <p:nvPr/>
          </p:nvSpPr>
          <p:spPr>
            <a:xfrm rot="-5400000">
              <a:off x="8670718" y="3590250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2" name="Google Shape;4722;p14"/>
            <p:cNvSpPr/>
            <p:nvPr/>
          </p:nvSpPr>
          <p:spPr>
            <a:xfrm rot="-5400000">
              <a:off x="6164267" y="2286673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3" name="Google Shape;4723;p14"/>
            <p:cNvSpPr/>
            <p:nvPr/>
          </p:nvSpPr>
          <p:spPr>
            <a:xfrm rot="-5400000">
              <a:off x="8716418" y="435483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4" name="Google Shape;4724;p14"/>
            <p:cNvSpPr/>
            <p:nvPr/>
          </p:nvSpPr>
          <p:spPr>
            <a:xfrm rot="-5400000">
              <a:off x="7458880" y="468461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5" name="Google Shape;4725;p14"/>
            <p:cNvSpPr/>
            <p:nvPr/>
          </p:nvSpPr>
          <p:spPr>
            <a:xfrm rot="-5400000">
              <a:off x="7046617" y="3062005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6" name="Google Shape;4726;p14"/>
            <p:cNvSpPr/>
            <p:nvPr/>
          </p:nvSpPr>
          <p:spPr>
            <a:xfrm rot="-5400000">
              <a:off x="7078796" y="4271886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7" name="Google Shape;4727;p14"/>
            <p:cNvSpPr/>
            <p:nvPr/>
          </p:nvSpPr>
          <p:spPr>
            <a:xfrm rot="-5400000">
              <a:off x="6943689" y="3518748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8" name="Google Shape;4728;p14"/>
            <p:cNvSpPr/>
            <p:nvPr/>
          </p:nvSpPr>
          <p:spPr>
            <a:xfrm rot="-5400000" flipH="1">
              <a:off x="6867546" y="1701954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9" name="Google Shape;4729;p14"/>
            <p:cNvSpPr/>
            <p:nvPr/>
          </p:nvSpPr>
          <p:spPr>
            <a:xfrm rot="-5400000" flipH="1">
              <a:off x="6728032" y="2081749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0" name="Google Shape;4730;p14"/>
            <p:cNvSpPr/>
            <p:nvPr/>
          </p:nvSpPr>
          <p:spPr>
            <a:xfrm rot="-5400000" flipH="1">
              <a:off x="6580720" y="2418065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1" name="Google Shape;4731;p14"/>
            <p:cNvSpPr/>
            <p:nvPr/>
          </p:nvSpPr>
          <p:spPr>
            <a:xfrm rot="-5400000" flipH="1">
              <a:off x="7106104" y="2037835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2" name="Google Shape;4732;p14"/>
            <p:cNvSpPr/>
            <p:nvPr/>
          </p:nvSpPr>
          <p:spPr>
            <a:xfrm rot="-5400000" flipH="1">
              <a:off x="5855819" y="2855693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3" name="Google Shape;4733;p14"/>
            <p:cNvSpPr/>
            <p:nvPr/>
          </p:nvSpPr>
          <p:spPr>
            <a:xfrm rot="-5400000" flipH="1">
              <a:off x="8557992" y="4224196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4" name="Google Shape;4734;p14"/>
            <p:cNvSpPr/>
            <p:nvPr/>
          </p:nvSpPr>
          <p:spPr>
            <a:xfrm rot="-5400000" flipH="1">
              <a:off x="7075119" y="2427755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5" name="Google Shape;4735;p14"/>
            <p:cNvSpPr/>
            <p:nvPr/>
          </p:nvSpPr>
          <p:spPr>
            <a:xfrm rot="-5400000" flipH="1">
              <a:off x="6923371" y="255804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6" name="Google Shape;4736;p14"/>
            <p:cNvSpPr/>
            <p:nvPr/>
          </p:nvSpPr>
          <p:spPr>
            <a:xfrm rot="-5400000" flipH="1">
              <a:off x="7452482" y="411755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7" name="Google Shape;4737;p14"/>
            <p:cNvSpPr/>
            <p:nvPr/>
          </p:nvSpPr>
          <p:spPr>
            <a:xfrm rot="-5400000">
              <a:off x="8807099" y="641429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8" name="Google Shape;4738;p14"/>
            <p:cNvSpPr/>
            <p:nvPr/>
          </p:nvSpPr>
          <p:spPr>
            <a:xfrm>
              <a:off x="2963692" y="4896893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9" name="Google Shape;4739;p14"/>
            <p:cNvSpPr/>
            <p:nvPr/>
          </p:nvSpPr>
          <p:spPr>
            <a:xfrm>
              <a:off x="471112" y="4574671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0" name="Google Shape;4740;p14"/>
            <p:cNvSpPr/>
            <p:nvPr/>
          </p:nvSpPr>
          <p:spPr>
            <a:xfrm>
              <a:off x="2753463" y="4668875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1" name="Google Shape;4741;p14"/>
            <p:cNvSpPr/>
            <p:nvPr/>
          </p:nvSpPr>
          <p:spPr>
            <a:xfrm>
              <a:off x="6655795" y="4840317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2" name="Google Shape;4742;p14"/>
            <p:cNvSpPr/>
            <p:nvPr/>
          </p:nvSpPr>
          <p:spPr>
            <a:xfrm>
              <a:off x="4825185" y="4561639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3" name="Google Shape;4743;p14"/>
            <p:cNvSpPr/>
            <p:nvPr/>
          </p:nvSpPr>
          <p:spPr>
            <a:xfrm>
              <a:off x="4222013" y="4852496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4" name="Google Shape;4744;p14"/>
            <p:cNvSpPr/>
            <p:nvPr/>
          </p:nvSpPr>
          <p:spPr>
            <a:xfrm>
              <a:off x="2394971" y="4710131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5" name="Google Shape;4745;p14"/>
            <p:cNvSpPr/>
            <p:nvPr/>
          </p:nvSpPr>
          <p:spPr>
            <a:xfrm>
              <a:off x="261895" y="4144797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6" name="Google Shape;4746;p14"/>
            <p:cNvSpPr/>
            <p:nvPr/>
          </p:nvSpPr>
          <p:spPr>
            <a:xfrm>
              <a:off x="1147839" y="4589456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7" name="Google Shape;4747;p14"/>
            <p:cNvSpPr/>
            <p:nvPr/>
          </p:nvSpPr>
          <p:spPr>
            <a:xfrm>
              <a:off x="1651262" y="4079205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8" name="Google Shape;4748;p14"/>
            <p:cNvSpPr/>
            <p:nvPr/>
          </p:nvSpPr>
          <p:spPr>
            <a:xfrm>
              <a:off x="5460560" y="4603603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9" name="Google Shape;4749;p14"/>
            <p:cNvSpPr/>
            <p:nvPr/>
          </p:nvSpPr>
          <p:spPr>
            <a:xfrm>
              <a:off x="1698183" y="481064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0" name="Google Shape;4750;p14"/>
            <p:cNvSpPr/>
            <p:nvPr/>
          </p:nvSpPr>
          <p:spPr>
            <a:xfrm>
              <a:off x="201799" y="4466009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1" name="Google Shape;4751;p14"/>
            <p:cNvSpPr/>
            <p:nvPr/>
          </p:nvSpPr>
          <p:spPr>
            <a:xfrm>
              <a:off x="3465751" y="4816833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2" name="Google Shape;4752;p14"/>
            <p:cNvSpPr/>
            <p:nvPr/>
          </p:nvSpPr>
          <p:spPr>
            <a:xfrm>
              <a:off x="2625602" y="5006428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3" name="Google Shape;4753;p14"/>
            <p:cNvSpPr/>
            <p:nvPr/>
          </p:nvSpPr>
          <p:spPr>
            <a:xfrm>
              <a:off x="2785939" y="4360921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4" name="Google Shape;4754;p14"/>
            <p:cNvSpPr/>
            <p:nvPr/>
          </p:nvSpPr>
          <p:spPr>
            <a:xfrm>
              <a:off x="189850" y="4847376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5" name="Google Shape;4755;p14"/>
            <p:cNvSpPr/>
            <p:nvPr/>
          </p:nvSpPr>
          <p:spPr>
            <a:xfrm flipH="1">
              <a:off x="2255392" y="3721275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6" name="Google Shape;4756;p14"/>
            <p:cNvSpPr/>
            <p:nvPr/>
          </p:nvSpPr>
          <p:spPr>
            <a:xfrm flipH="1">
              <a:off x="1929748" y="3759794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7" name="Google Shape;4757;p14"/>
            <p:cNvSpPr/>
            <p:nvPr/>
          </p:nvSpPr>
          <p:spPr>
            <a:xfrm flipH="1">
              <a:off x="3183433" y="4265621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8" name="Google Shape;4758;p14"/>
            <p:cNvSpPr/>
            <p:nvPr/>
          </p:nvSpPr>
          <p:spPr>
            <a:xfrm flipH="1">
              <a:off x="1435716" y="4350612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9" name="Google Shape;4759;p14"/>
            <p:cNvSpPr/>
            <p:nvPr/>
          </p:nvSpPr>
          <p:spPr>
            <a:xfrm flipH="1">
              <a:off x="1933866" y="4594998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0" name="Google Shape;4760;p14"/>
            <p:cNvSpPr/>
            <p:nvPr/>
          </p:nvSpPr>
          <p:spPr>
            <a:xfrm flipH="1">
              <a:off x="5826957" y="4975631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1" name="Google Shape;4761;p14"/>
            <p:cNvSpPr/>
            <p:nvPr/>
          </p:nvSpPr>
          <p:spPr>
            <a:xfrm flipH="1">
              <a:off x="5920051" y="4707077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2" name="Google Shape;4762;p14"/>
            <p:cNvSpPr/>
            <p:nvPr/>
          </p:nvSpPr>
          <p:spPr>
            <a:xfrm flipH="1">
              <a:off x="2402654" y="4088599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3" name="Google Shape;4763;p14"/>
            <p:cNvSpPr/>
            <p:nvPr/>
          </p:nvSpPr>
          <p:spPr>
            <a:xfrm flipH="1">
              <a:off x="2060344" y="4210513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4" name="Google Shape;4764;p14"/>
            <p:cNvSpPr/>
            <p:nvPr/>
          </p:nvSpPr>
          <p:spPr>
            <a:xfrm rot="10800000" flipH="1">
              <a:off x="4535130" y="4810639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5" name="Google Shape;4765;p14"/>
            <p:cNvSpPr/>
            <p:nvPr/>
          </p:nvSpPr>
          <p:spPr>
            <a:xfrm rot="10800000" flipH="1">
              <a:off x="7364662" y="4897030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6" name="Google Shape;4766;p14"/>
            <p:cNvSpPr/>
            <p:nvPr/>
          </p:nvSpPr>
          <p:spPr>
            <a:xfrm rot="10800000" flipH="1">
              <a:off x="3162438" y="4666650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7" name="Google Shape;4767;p14"/>
            <p:cNvSpPr/>
            <p:nvPr/>
          </p:nvSpPr>
          <p:spPr>
            <a:xfrm rot="10800000" flipH="1">
              <a:off x="7867920" y="4559015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8" name="Google Shape;4768;p14"/>
            <p:cNvSpPr/>
            <p:nvPr/>
          </p:nvSpPr>
          <p:spPr>
            <a:xfrm rot="10800000" flipH="1">
              <a:off x="3602098" y="4325302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9" name="Google Shape;4769;p14"/>
            <p:cNvSpPr/>
            <p:nvPr/>
          </p:nvSpPr>
          <p:spPr>
            <a:xfrm rot="10800000" flipH="1">
              <a:off x="5530138" y="4911830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0" name="Google Shape;4770;p14"/>
            <p:cNvSpPr/>
            <p:nvPr/>
          </p:nvSpPr>
          <p:spPr>
            <a:xfrm rot="10800000" flipH="1">
              <a:off x="8747946" y="4902554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1" name="Google Shape;4771;p14"/>
            <p:cNvSpPr/>
            <p:nvPr/>
          </p:nvSpPr>
          <p:spPr>
            <a:xfrm rot="10800000" flipH="1">
              <a:off x="3920145" y="4027480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2" name="Google Shape;4772;p14"/>
            <p:cNvSpPr/>
            <p:nvPr/>
          </p:nvSpPr>
          <p:spPr>
            <a:xfrm rot="10800000" flipH="1">
              <a:off x="7908601" y="4897013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3" name="Google Shape;4773;p14"/>
            <p:cNvSpPr/>
            <p:nvPr/>
          </p:nvSpPr>
          <p:spPr>
            <a:xfrm rot="10800000" flipH="1">
              <a:off x="8263362" y="4678160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4" name="Google Shape;4774;p14"/>
            <p:cNvSpPr/>
            <p:nvPr/>
          </p:nvSpPr>
          <p:spPr>
            <a:xfrm rot="10800000" flipH="1">
              <a:off x="5062260" y="501437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5" name="Google Shape;4775;p14"/>
            <p:cNvSpPr/>
            <p:nvPr/>
          </p:nvSpPr>
          <p:spPr>
            <a:xfrm rot="10800000" flipH="1">
              <a:off x="7008383" y="459511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6" name="Google Shape;4776;p14"/>
            <p:cNvSpPr/>
            <p:nvPr/>
          </p:nvSpPr>
          <p:spPr>
            <a:xfrm rot="10800000" flipH="1">
              <a:off x="6522899" y="501187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7" name="Google Shape;4777;p14"/>
            <p:cNvSpPr/>
            <p:nvPr/>
          </p:nvSpPr>
          <p:spPr>
            <a:xfrm rot="10800000" flipH="1">
              <a:off x="4825176" y="4255993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8" name="Google Shape;4778;p14"/>
            <p:cNvSpPr/>
            <p:nvPr/>
          </p:nvSpPr>
          <p:spPr>
            <a:xfrm rot="10800000" flipH="1">
              <a:off x="3801114" y="4644633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9" name="Google Shape;4779;p14"/>
            <p:cNvSpPr/>
            <p:nvPr/>
          </p:nvSpPr>
          <p:spPr>
            <a:xfrm rot="10800000" flipH="1">
              <a:off x="6242864" y="3650405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0" name="Google Shape;4780;p14"/>
            <p:cNvSpPr/>
            <p:nvPr/>
          </p:nvSpPr>
          <p:spPr>
            <a:xfrm rot="10800000" flipH="1">
              <a:off x="4355000" y="4345488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1" name="Google Shape;4781;p14"/>
            <p:cNvSpPr/>
            <p:nvPr/>
          </p:nvSpPr>
          <p:spPr>
            <a:xfrm rot="10800000">
              <a:off x="6131142" y="4380978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2" name="Google Shape;4782;p14"/>
            <p:cNvSpPr/>
            <p:nvPr/>
          </p:nvSpPr>
          <p:spPr>
            <a:xfrm rot="10800000">
              <a:off x="5824398" y="4244268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3" name="Google Shape;4783;p14"/>
            <p:cNvSpPr/>
            <p:nvPr/>
          </p:nvSpPr>
          <p:spPr>
            <a:xfrm rot="10800000">
              <a:off x="7867933" y="4140699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4" name="Google Shape;4784;p14"/>
            <p:cNvSpPr/>
            <p:nvPr/>
          </p:nvSpPr>
          <p:spPr>
            <a:xfrm rot="10800000">
              <a:off x="5175366" y="4406414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5" name="Google Shape;4785;p14"/>
            <p:cNvSpPr/>
            <p:nvPr/>
          </p:nvSpPr>
          <p:spPr>
            <a:xfrm rot="10800000">
              <a:off x="5788441" y="3887275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6" name="Google Shape;4786;p14"/>
            <p:cNvSpPr/>
            <p:nvPr/>
          </p:nvSpPr>
          <p:spPr>
            <a:xfrm rot="10800000">
              <a:off x="6627657" y="4246684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7" name="Google Shape;4787;p14"/>
            <p:cNvSpPr/>
            <p:nvPr/>
          </p:nvSpPr>
          <p:spPr>
            <a:xfrm rot="10800000">
              <a:off x="6243864" y="46454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8" name="Google Shape;4788;p14"/>
            <p:cNvSpPr/>
            <p:nvPr/>
          </p:nvSpPr>
          <p:spPr>
            <a:xfrm rot="10800000">
              <a:off x="6739829" y="3858824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9" name="Google Shape;4789;p14"/>
            <p:cNvSpPr/>
            <p:nvPr/>
          </p:nvSpPr>
          <p:spPr>
            <a:xfrm rot="10800000">
              <a:off x="5459569" y="4227633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0" name="Google Shape;4790;p14"/>
            <p:cNvSpPr/>
            <p:nvPr/>
          </p:nvSpPr>
          <p:spPr>
            <a:xfrm rot="10800000" flipH="1">
              <a:off x="1874423" y="1457649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1" name="Google Shape;4791;p14"/>
            <p:cNvSpPr/>
            <p:nvPr/>
          </p:nvSpPr>
          <p:spPr>
            <a:xfrm rot="-5400000">
              <a:off x="7273617" y="1644380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92" name="Google Shape;4792;p14"/>
            <p:cNvGrpSpPr/>
            <p:nvPr/>
          </p:nvGrpSpPr>
          <p:grpSpPr>
            <a:xfrm rot="5400000">
              <a:off x="6199788" y="1372590"/>
              <a:ext cx="3964145" cy="1455821"/>
              <a:chOff x="3233388" y="140740"/>
              <a:chExt cx="3964145" cy="1455821"/>
            </a:xfrm>
          </p:grpSpPr>
          <p:sp>
            <p:nvSpPr>
              <p:cNvPr id="4793" name="Google Shape;4793;p14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4" name="Google Shape;4794;p14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5" name="Google Shape;4795;p14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6" name="Google Shape;4796;p14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7" name="Google Shape;4797;p14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8" name="Google Shape;4798;p14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9" name="Google Shape;4799;p14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0" name="Google Shape;4800;p14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1" name="Google Shape;4801;p14"/>
              <p:cNvSpPr/>
              <p:nvPr/>
            </p:nvSpPr>
            <p:spPr>
              <a:xfrm rot="10800000" flipH="1">
                <a:off x="5239937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2" name="Google Shape;4802;p14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3" name="Google Shape;4803;p14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4" name="Google Shape;4804;p14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5" name="Google Shape;4805;p14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6" name="Google Shape;4806;p14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7" name="Google Shape;4807;p14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8" name="Google Shape;4808;p14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9" name="Google Shape;4809;p14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0" name="Google Shape;4810;p14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1" name="Google Shape;4811;p14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2" name="Google Shape;4812;p14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3" name="Google Shape;4813;p14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4" name="Google Shape;4814;p14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5" name="Google Shape;4815;p14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6" name="Google Shape;4816;p14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7" name="Google Shape;4817;p14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8" name="Google Shape;4818;p14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819" name="Google Shape;4819;p14"/>
            <p:cNvSpPr/>
            <p:nvPr/>
          </p:nvSpPr>
          <p:spPr>
            <a:xfrm rot="-5400000" flipH="1">
              <a:off x="6408804" y="1645169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0" name="Google Shape;4820;p14"/>
            <p:cNvSpPr/>
            <p:nvPr/>
          </p:nvSpPr>
          <p:spPr>
            <a:xfrm rot="10800000">
              <a:off x="4228830" y="1192853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1" name="Google Shape;4821;p14"/>
            <p:cNvSpPr/>
            <p:nvPr/>
          </p:nvSpPr>
          <p:spPr>
            <a:xfrm rot="10800000">
              <a:off x="5446704" y="146307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2" name="Google Shape;4822;p14"/>
            <p:cNvSpPr/>
            <p:nvPr/>
          </p:nvSpPr>
          <p:spPr>
            <a:xfrm rot="10800000">
              <a:off x="4326649" y="1429493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3" name="Google Shape;4823;p14"/>
            <p:cNvSpPr/>
            <p:nvPr/>
          </p:nvSpPr>
          <p:spPr>
            <a:xfrm rot="10800000">
              <a:off x="4009721" y="2218151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824" name="Google Shape;4824;p14"/>
            <p:cNvGrpSpPr/>
            <p:nvPr/>
          </p:nvGrpSpPr>
          <p:grpSpPr>
            <a:xfrm>
              <a:off x="234224" y="118425"/>
              <a:ext cx="3532446" cy="1609151"/>
              <a:chOff x="140599" y="118425"/>
              <a:chExt cx="3532446" cy="1609151"/>
            </a:xfrm>
          </p:grpSpPr>
          <p:sp>
            <p:nvSpPr>
              <p:cNvPr id="4825" name="Google Shape;4825;p14"/>
              <p:cNvSpPr/>
              <p:nvPr/>
            </p:nvSpPr>
            <p:spPr>
              <a:xfrm>
                <a:off x="703605" y="276605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6" name="Google Shape;4826;p14"/>
              <p:cNvSpPr/>
              <p:nvPr/>
            </p:nvSpPr>
            <p:spPr>
              <a:xfrm>
                <a:off x="438762" y="1265458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7" name="Google Shape;4827;p14"/>
              <p:cNvSpPr/>
              <p:nvPr/>
            </p:nvSpPr>
            <p:spPr>
              <a:xfrm>
                <a:off x="322613" y="11842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8" name="Google Shape;4828;p14"/>
              <p:cNvSpPr/>
              <p:nvPr/>
            </p:nvSpPr>
            <p:spPr>
              <a:xfrm>
                <a:off x="3632370" y="320667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9" name="Google Shape;4829;p14"/>
              <p:cNvSpPr/>
              <p:nvPr/>
            </p:nvSpPr>
            <p:spPr>
              <a:xfrm>
                <a:off x="568548" y="863464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0" name="Google Shape;4830;p14"/>
              <p:cNvSpPr/>
              <p:nvPr/>
            </p:nvSpPr>
            <p:spPr>
              <a:xfrm>
                <a:off x="1698613" y="226284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1" name="Google Shape;4831;p14"/>
              <p:cNvSpPr/>
              <p:nvPr/>
            </p:nvSpPr>
            <p:spPr>
              <a:xfrm>
                <a:off x="332845" y="700122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2" name="Google Shape;4832;p14"/>
              <p:cNvSpPr/>
              <p:nvPr/>
            </p:nvSpPr>
            <p:spPr>
              <a:xfrm>
                <a:off x="1722212" y="63453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3" name="Google Shape;4833;p14"/>
              <p:cNvSpPr/>
              <p:nvPr/>
            </p:nvSpPr>
            <p:spPr>
              <a:xfrm>
                <a:off x="1230735" y="13101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4" name="Google Shape;4834;p14"/>
              <p:cNvSpPr/>
              <p:nvPr/>
            </p:nvSpPr>
            <p:spPr>
              <a:xfrm>
                <a:off x="600808" y="156907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5" name="Google Shape;4835;p14"/>
              <p:cNvSpPr/>
              <p:nvPr/>
            </p:nvSpPr>
            <p:spPr>
              <a:xfrm>
                <a:off x="140599" y="1048834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6" name="Google Shape;4836;p14"/>
              <p:cNvSpPr/>
              <p:nvPr/>
            </p:nvSpPr>
            <p:spPr>
              <a:xfrm>
                <a:off x="927051" y="523633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7" name="Google Shape;4837;p14"/>
              <p:cNvSpPr/>
              <p:nvPr/>
            </p:nvSpPr>
            <p:spPr>
              <a:xfrm>
                <a:off x="194752" y="45597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8" name="Google Shape;4838;p14"/>
              <p:cNvSpPr/>
              <p:nvPr/>
            </p:nvSpPr>
            <p:spPr>
              <a:xfrm>
                <a:off x="2856889" y="916246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9" name="Google Shape;4839;p14"/>
              <p:cNvSpPr/>
              <p:nvPr/>
            </p:nvSpPr>
            <p:spPr>
              <a:xfrm>
                <a:off x="300425" y="16832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0" name="Google Shape;4840;p14"/>
              <p:cNvSpPr/>
              <p:nvPr/>
            </p:nvSpPr>
            <p:spPr>
              <a:xfrm flipH="1">
                <a:off x="2326342" y="276600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1" name="Google Shape;4841;p14"/>
              <p:cNvSpPr/>
              <p:nvPr/>
            </p:nvSpPr>
            <p:spPr>
              <a:xfrm flipH="1">
                <a:off x="2000698" y="315119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2" name="Google Shape;4842;p14"/>
              <p:cNvSpPr/>
              <p:nvPr/>
            </p:nvSpPr>
            <p:spPr>
              <a:xfrm flipH="1">
                <a:off x="3254383" y="82094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3" name="Google Shape;4843;p14"/>
              <p:cNvSpPr/>
              <p:nvPr/>
            </p:nvSpPr>
            <p:spPr>
              <a:xfrm flipH="1">
                <a:off x="1343841" y="73169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4" name="Google Shape;4844;p14"/>
              <p:cNvSpPr/>
              <p:nvPr/>
            </p:nvSpPr>
            <p:spPr>
              <a:xfrm flipH="1">
                <a:off x="2803532" y="455981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5" name="Google Shape;4845;p14"/>
              <p:cNvSpPr/>
              <p:nvPr/>
            </p:nvSpPr>
            <p:spPr>
              <a:xfrm flipH="1">
                <a:off x="2896626" y="187427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6" name="Google Shape;4846;p14"/>
              <p:cNvSpPr/>
              <p:nvPr/>
            </p:nvSpPr>
            <p:spPr>
              <a:xfrm flipH="1">
                <a:off x="2473604" y="64392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7" name="Google Shape;4847;p14"/>
              <p:cNvSpPr/>
              <p:nvPr/>
            </p:nvSpPr>
            <p:spPr>
              <a:xfrm flipH="1">
                <a:off x="2131294" y="76583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8" name="Google Shape;4848;p14"/>
              <p:cNvSpPr/>
              <p:nvPr/>
            </p:nvSpPr>
            <p:spPr>
              <a:xfrm flipH="1">
                <a:off x="2004816" y="1150323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9" name="Google Shape;4849;p14"/>
              <p:cNvSpPr/>
              <p:nvPr/>
            </p:nvSpPr>
            <p:spPr>
              <a:xfrm>
                <a:off x="1218789" y="1144781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0" name="Google Shape;4850;p14"/>
              <p:cNvSpPr/>
              <p:nvPr/>
            </p:nvSpPr>
            <p:spPr>
              <a:xfrm>
                <a:off x="2465921" y="1265456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851" name="Google Shape;4851;p14"/>
            <p:cNvSpPr/>
            <p:nvPr/>
          </p:nvSpPr>
          <p:spPr>
            <a:xfrm rot="10800000">
              <a:off x="3465760" y="1210623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852" name="Google Shape;4852;p14"/>
            <p:cNvGrpSpPr/>
            <p:nvPr/>
          </p:nvGrpSpPr>
          <p:grpSpPr>
            <a:xfrm>
              <a:off x="3327013" y="140740"/>
              <a:ext cx="3964145" cy="1455821"/>
              <a:chOff x="3233388" y="140740"/>
              <a:chExt cx="3964145" cy="1455821"/>
            </a:xfrm>
          </p:grpSpPr>
          <p:sp>
            <p:nvSpPr>
              <p:cNvPr id="4853" name="Google Shape;4853;p14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4" name="Google Shape;4854;p14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5" name="Google Shape;4855;p14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6" name="Google Shape;4856;p14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7" name="Google Shape;4857;p14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8" name="Google Shape;4858;p14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9" name="Google Shape;4859;p14"/>
              <p:cNvSpPr/>
              <p:nvPr/>
            </p:nvSpPr>
            <p:spPr>
              <a:xfrm rot="10800000" flipH="1">
                <a:off x="5239937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0" name="Google Shape;4860;p14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1" name="Google Shape;4861;p14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2" name="Google Shape;4862;p14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3" name="Google Shape;4863;p14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4" name="Google Shape;4864;p14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5" name="Google Shape;4865;p14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6" name="Google Shape;4866;p14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7" name="Google Shape;4867;p14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8" name="Google Shape;4868;p14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9" name="Google Shape;4869;p14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0" name="Google Shape;4870;p14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1" name="Google Shape;4871;p14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2" name="Google Shape;4872;p14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3" name="Google Shape;4873;p14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4" name="Google Shape;4874;p14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5" name="Google Shape;4875;p14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6" name="Google Shape;4876;p14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7" name="Google Shape;4877;p14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8" name="Google Shape;4878;p14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879" name="Google Shape;4879;p14"/>
          <p:cNvGrpSpPr/>
          <p:nvPr/>
        </p:nvGrpSpPr>
        <p:grpSpPr>
          <a:xfrm>
            <a:off x="-466769" y="-458946"/>
            <a:ext cx="3825803" cy="2654234"/>
            <a:chOff x="-466769" y="-458946"/>
            <a:chExt cx="3825803" cy="2654234"/>
          </a:xfrm>
        </p:grpSpPr>
        <p:grpSp>
          <p:nvGrpSpPr>
            <p:cNvPr id="4880" name="Google Shape;4880;p14"/>
            <p:cNvGrpSpPr/>
            <p:nvPr/>
          </p:nvGrpSpPr>
          <p:grpSpPr>
            <a:xfrm flipH="1">
              <a:off x="-466769" y="50218"/>
              <a:ext cx="1699100" cy="2145071"/>
              <a:chOff x="146217" y="2712579"/>
              <a:chExt cx="1552966" cy="1960401"/>
            </a:xfrm>
          </p:grpSpPr>
          <p:grpSp>
            <p:nvGrpSpPr>
              <p:cNvPr id="4881" name="Google Shape;4881;p14"/>
              <p:cNvGrpSpPr/>
              <p:nvPr/>
            </p:nvGrpSpPr>
            <p:grpSpPr>
              <a:xfrm>
                <a:off x="146217" y="2712579"/>
                <a:ext cx="1134008" cy="607901"/>
                <a:chOff x="5206900" y="826150"/>
                <a:chExt cx="599275" cy="321250"/>
              </a:xfrm>
            </p:grpSpPr>
            <p:sp>
              <p:nvSpPr>
                <p:cNvPr id="4882" name="Google Shape;4882;p14"/>
                <p:cNvSpPr/>
                <p:nvPr/>
              </p:nvSpPr>
              <p:spPr>
                <a:xfrm>
                  <a:off x="5206900" y="828950"/>
                  <a:ext cx="25225" cy="2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9" h="1025" extrusionOk="0">
                      <a:moveTo>
                        <a:pt x="1008" y="448"/>
                      </a:moveTo>
                      <a:cubicBezTo>
                        <a:pt x="1008" y="832"/>
                        <a:pt x="544" y="1024"/>
                        <a:pt x="272" y="752"/>
                      </a:cubicBezTo>
                      <a:cubicBezTo>
                        <a:pt x="0" y="480"/>
                        <a:pt x="192" y="0"/>
                        <a:pt x="576" y="0"/>
                      </a:cubicBezTo>
                      <a:cubicBezTo>
                        <a:pt x="816" y="0"/>
                        <a:pt x="1008" y="208"/>
                        <a:pt x="1008" y="44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83" name="Google Shape;4883;p14"/>
                <p:cNvSpPr/>
                <p:nvPr/>
              </p:nvSpPr>
              <p:spPr>
                <a:xfrm>
                  <a:off x="5468125" y="1067750"/>
                  <a:ext cx="25625" cy="2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09" extrusionOk="0">
                      <a:moveTo>
                        <a:pt x="1024" y="433"/>
                      </a:moveTo>
                      <a:cubicBezTo>
                        <a:pt x="1024" y="817"/>
                        <a:pt x="560" y="1009"/>
                        <a:pt x="288" y="737"/>
                      </a:cubicBezTo>
                      <a:cubicBezTo>
                        <a:pt x="0" y="465"/>
                        <a:pt x="208" y="1"/>
                        <a:pt x="592" y="1"/>
                      </a:cubicBezTo>
                      <a:cubicBezTo>
                        <a:pt x="832" y="1"/>
                        <a:pt x="1024" y="193"/>
                        <a:pt x="1024" y="433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84" name="Google Shape;4884;p14"/>
                <p:cNvSpPr/>
                <p:nvPr/>
              </p:nvSpPr>
              <p:spPr>
                <a:xfrm>
                  <a:off x="5679325" y="1085750"/>
                  <a:ext cx="25625" cy="2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26" extrusionOk="0">
                      <a:moveTo>
                        <a:pt x="1025" y="433"/>
                      </a:moveTo>
                      <a:cubicBezTo>
                        <a:pt x="1025" y="833"/>
                        <a:pt x="545" y="1025"/>
                        <a:pt x="273" y="753"/>
                      </a:cubicBezTo>
                      <a:cubicBezTo>
                        <a:pt x="1" y="481"/>
                        <a:pt x="193" y="1"/>
                        <a:pt x="577" y="1"/>
                      </a:cubicBezTo>
                      <a:cubicBezTo>
                        <a:pt x="817" y="1"/>
                        <a:pt x="1025" y="193"/>
                        <a:pt x="1025" y="433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85" name="Google Shape;4885;p14"/>
                <p:cNvSpPr/>
                <p:nvPr/>
              </p:nvSpPr>
              <p:spPr>
                <a:xfrm>
                  <a:off x="5318900" y="877350"/>
                  <a:ext cx="4425" cy="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80"/>
                      </a:moveTo>
                      <a:cubicBezTo>
                        <a:pt x="177" y="128"/>
                        <a:pt x="145" y="176"/>
                        <a:pt x="97" y="176"/>
                      </a:cubicBezTo>
                      <a:cubicBezTo>
                        <a:pt x="49" y="176"/>
                        <a:pt x="1" y="128"/>
                        <a:pt x="1" y="80"/>
                      </a:cubicBezTo>
                      <a:cubicBezTo>
                        <a:pt x="1" y="32"/>
                        <a:pt x="49" y="0"/>
                        <a:pt x="97" y="0"/>
                      </a:cubicBezTo>
                      <a:cubicBezTo>
                        <a:pt x="145" y="0"/>
                        <a:pt x="177" y="32"/>
                        <a:pt x="177" y="8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86" name="Google Shape;4886;p14"/>
                <p:cNvSpPr/>
                <p:nvPr/>
              </p:nvSpPr>
              <p:spPr>
                <a:xfrm>
                  <a:off x="5749725" y="10213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1" y="97"/>
                      </a:moveTo>
                      <a:cubicBezTo>
                        <a:pt x="241" y="241"/>
                        <a:pt x="1" y="1"/>
                        <a:pt x="145" y="1"/>
                      </a:cubicBezTo>
                      <a:cubicBezTo>
                        <a:pt x="193" y="1"/>
                        <a:pt x="225" y="49"/>
                        <a:pt x="241" y="97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87" name="Google Shape;4887;p14"/>
                <p:cNvSpPr/>
                <p:nvPr/>
              </p:nvSpPr>
              <p:spPr>
                <a:xfrm>
                  <a:off x="5527725" y="8749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0" y="96"/>
                      </a:moveTo>
                      <a:cubicBezTo>
                        <a:pt x="240" y="240"/>
                        <a:pt x="0" y="0"/>
                        <a:pt x="144" y="0"/>
                      </a:cubicBezTo>
                      <a:cubicBezTo>
                        <a:pt x="192" y="0"/>
                        <a:pt x="240" y="48"/>
                        <a:pt x="240" y="96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88" name="Google Shape;4888;p14"/>
                <p:cNvSpPr/>
                <p:nvPr/>
              </p:nvSpPr>
              <p:spPr>
                <a:xfrm>
                  <a:off x="5418900" y="861350"/>
                  <a:ext cx="6025" cy="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25" extrusionOk="0">
                      <a:moveTo>
                        <a:pt x="241" y="64"/>
                      </a:moveTo>
                      <a:cubicBezTo>
                        <a:pt x="241" y="112"/>
                        <a:pt x="225" y="160"/>
                        <a:pt x="177" y="176"/>
                      </a:cubicBezTo>
                      <a:cubicBezTo>
                        <a:pt x="49" y="224"/>
                        <a:pt x="1" y="32"/>
                        <a:pt x="129" y="16"/>
                      </a:cubicBezTo>
                      <a:cubicBezTo>
                        <a:pt x="177" y="0"/>
                        <a:pt x="225" y="16"/>
                        <a:pt x="241" y="64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89" name="Google Shape;4889;p14"/>
                <p:cNvSpPr/>
                <p:nvPr/>
              </p:nvSpPr>
              <p:spPr>
                <a:xfrm>
                  <a:off x="5634925" y="98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1" y="209"/>
                      </a:moveTo>
                      <a:cubicBezTo>
                        <a:pt x="481" y="385"/>
                        <a:pt x="257" y="481"/>
                        <a:pt x="129" y="353"/>
                      </a:cubicBezTo>
                      <a:cubicBezTo>
                        <a:pt x="1" y="225"/>
                        <a:pt x="97" y="1"/>
                        <a:pt x="273" y="1"/>
                      </a:cubicBezTo>
                      <a:cubicBezTo>
                        <a:pt x="385" y="1"/>
                        <a:pt x="481" y="97"/>
                        <a:pt x="481" y="209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90" name="Google Shape;4890;p14"/>
                <p:cNvSpPr/>
                <p:nvPr/>
              </p:nvSpPr>
              <p:spPr>
                <a:xfrm>
                  <a:off x="5717725" y="1135775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2"/>
                      </a:moveTo>
                      <a:cubicBezTo>
                        <a:pt x="465" y="368"/>
                        <a:pt x="257" y="464"/>
                        <a:pt x="129" y="336"/>
                      </a:cubicBezTo>
                      <a:cubicBezTo>
                        <a:pt x="1" y="208"/>
                        <a:pt x="81" y="0"/>
                        <a:pt x="273" y="0"/>
                      </a:cubicBezTo>
                      <a:cubicBezTo>
                        <a:pt x="385" y="0"/>
                        <a:pt x="465" y="80"/>
                        <a:pt x="465" y="192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91" name="Google Shape;4891;p14"/>
                <p:cNvSpPr/>
                <p:nvPr/>
              </p:nvSpPr>
              <p:spPr>
                <a:xfrm>
                  <a:off x="5316900" y="997350"/>
                  <a:ext cx="116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81" extrusionOk="0">
                      <a:moveTo>
                        <a:pt x="465" y="209"/>
                      </a:moveTo>
                      <a:cubicBezTo>
                        <a:pt x="465" y="385"/>
                        <a:pt x="257" y="481"/>
                        <a:pt x="129" y="353"/>
                      </a:cubicBezTo>
                      <a:cubicBezTo>
                        <a:pt x="1" y="225"/>
                        <a:pt x="81" y="1"/>
                        <a:pt x="273" y="1"/>
                      </a:cubicBezTo>
                      <a:cubicBezTo>
                        <a:pt x="369" y="1"/>
                        <a:pt x="465" y="97"/>
                        <a:pt x="465" y="209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92" name="Google Shape;4892;p14"/>
                <p:cNvSpPr/>
                <p:nvPr/>
              </p:nvSpPr>
              <p:spPr>
                <a:xfrm>
                  <a:off x="5331700" y="1124575"/>
                  <a:ext cx="120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65" extrusionOk="0">
                      <a:moveTo>
                        <a:pt x="481" y="208"/>
                      </a:moveTo>
                      <a:cubicBezTo>
                        <a:pt x="481" y="384"/>
                        <a:pt x="257" y="464"/>
                        <a:pt x="129" y="352"/>
                      </a:cubicBezTo>
                      <a:cubicBezTo>
                        <a:pt x="1" y="224"/>
                        <a:pt x="97" y="0"/>
                        <a:pt x="273" y="0"/>
                      </a:cubicBezTo>
                      <a:cubicBezTo>
                        <a:pt x="385" y="0"/>
                        <a:pt x="481" y="96"/>
                        <a:pt x="481" y="20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93" name="Google Shape;4893;p14"/>
                <p:cNvSpPr/>
                <p:nvPr/>
              </p:nvSpPr>
              <p:spPr>
                <a:xfrm>
                  <a:off x="5794150" y="90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0" y="208"/>
                      </a:moveTo>
                      <a:cubicBezTo>
                        <a:pt x="480" y="384"/>
                        <a:pt x="256" y="480"/>
                        <a:pt x="128" y="352"/>
                      </a:cubicBezTo>
                      <a:cubicBezTo>
                        <a:pt x="0" y="224"/>
                        <a:pt x="96" y="0"/>
                        <a:pt x="272" y="0"/>
                      </a:cubicBezTo>
                      <a:cubicBezTo>
                        <a:pt x="384" y="0"/>
                        <a:pt x="480" y="96"/>
                        <a:pt x="480" y="20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94" name="Google Shape;4894;p14"/>
                <p:cNvSpPr/>
                <p:nvPr/>
              </p:nvSpPr>
              <p:spPr>
                <a:xfrm>
                  <a:off x="5290500" y="924950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3"/>
                      </a:moveTo>
                      <a:cubicBezTo>
                        <a:pt x="465" y="369"/>
                        <a:pt x="257" y="465"/>
                        <a:pt x="129" y="337"/>
                      </a:cubicBezTo>
                      <a:cubicBezTo>
                        <a:pt x="1" y="209"/>
                        <a:pt x="97" y="0"/>
                        <a:pt x="273" y="0"/>
                      </a:cubicBezTo>
                      <a:cubicBezTo>
                        <a:pt x="385" y="0"/>
                        <a:pt x="465" y="81"/>
                        <a:pt x="465" y="193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95" name="Google Shape;4895;p14"/>
                <p:cNvSpPr/>
                <p:nvPr/>
              </p:nvSpPr>
              <p:spPr>
                <a:xfrm>
                  <a:off x="5680925" y="826150"/>
                  <a:ext cx="43225" cy="4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extrusionOk="0">
                      <a:moveTo>
                        <a:pt x="865" y="1728"/>
                      </a:moveTo>
                      <a:lnTo>
                        <a:pt x="865" y="1728"/>
                      </a:lnTo>
                      <a:cubicBezTo>
                        <a:pt x="865" y="1248"/>
                        <a:pt x="481" y="864"/>
                        <a:pt x="1" y="864"/>
                      </a:cubicBezTo>
                      <a:lnTo>
                        <a:pt x="1" y="864"/>
                      </a:lnTo>
                      <a:cubicBezTo>
                        <a:pt x="481" y="864"/>
                        <a:pt x="865" y="480"/>
                        <a:pt x="865" y="0"/>
                      </a:cubicBezTo>
                      <a:lnTo>
                        <a:pt x="865" y="0"/>
                      </a:lnTo>
                      <a:cubicBezTo>
                        <a:pt x="865" y="480"/>
                        <a:pt x="1265" y="864"/>
                        <a:pt x="1729" y="864"/>
                      </a:cubicBezTo>
                      <a:lnTo>
                        <a:pt x="1729" y="864"/>
                      </a:lnTo>
                      <a:cubicBezTo>
                        <a:pt x="1265" y="864"/>
                        <a:pt x="865" y="1248"/>
                        <a:pt x="865" y="172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896" name="Google Shape;4896;p14"/>
              <p:cNvGrpSpPr/>
              <p:nvPr/>
            </p:nvGrpSpPr>
            <p:grpSpPr>
              <a:xfrm rot="-9256633">
                <a:off x="489429" y="3110262"/>
                <a:ext cx="1134020" cy="607908"/>
                <a:chOff x="5206900" y="826150"/>
                <a:chExt cx="599275" cy="321250"/>
              </a:xfrm>
            </p:grpSpPr>
            <p:sp>
              <p:nvSpPr>
                <p:cNvPr id="4897" name="Google Shape;4897;p14"/>
                <p:cNvSpPr/>
                <p:nvPr/>
              </p:nvSpPr>
              <p:spPr>
                <a:xfrm>
                  <a:off x="5206900" y="828950"/>
                  <a:ext cx="25225" cy="2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9" h="1025" extrusionOk="0">
                      <a:moveTo>
                        <a:pt x="1008" y="448"/>
                      </a:moveTo>
                      <a:cubicBezTo>
                        <a:pt x="1008" y="832"/>
                        <a:pt x="544" y="1024"/>
                        <a:pt x="272" y="752"/>
                      </a:cubicBezTo>
                      <a:cubicBezTo>
                        <a:pt x="0" y="480"/>
                        <a:pt x="192" y="0"/>
                        <a:pt x="576" y="0"/>
                      </a:cubicBezTo>
                      <a:cubicBezTo>
                        <a:pt x="816" y="0"/>
                        <a:pt x="1008" y="208"/>
                        <a:pt x="1008" y="44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98" name="Google Shape;4898;p14"/>
                <p:cNvSpPr/>
                <p:nvPr/>
              </p:nvSpPr>
              <p:spPr>
                <a:xfrm>
                  <a:off x="5468125" y="1067750"/>
                  <a:ext cx="25625" cy="2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09" extrusionOk="0">
                      <a:moveTo>
                        <a:pt x="1024" y="433"/>
                      </a:moveTo>
                      <a:cubicBezTo>
                        <a:pt x="1024" y="817"/>
                        <a:pt x="560" y="1009"/>
                        <a:pt x="288" y="737"/>
                      </a:cubicBezTo>
                      <a:cubicBezTo>
                        <a:pt x="0" y="465"/>
                        <a:pt x="208" y="1"/>
                        <a:pt x="592" y="1"/>
                      </a:cubicBezTo>
                      <a:cubicBezTo>
                        <a:pt x="832" y="1"/>
                        <a:pt x="1024" y="193"/>
                        <a:pt x="1024" y="433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99" name="Google Shape;4899;p14"/>
                <p:cNvSpPr/>
                <p:nvPr/>
              </p:nvSpPr>
              <p:spPr>
                <a:xfrm>
                  <a:off x="5679325" y="1085750"/>
                  <a:ext cx="25625" cy="2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26" extrusionOk="0">
                      <a:moveTo>
                        <a:pt x="1025" y="433"/>
                      </a:moveTo>
                      <a:cubicBezTo>
                        <a:pt x="1025" y="833"/>
                        <a:pt x="545" y="1025"/>
                        <a:pt x="273" y="753"/>
                      </a:cubicBezTo>
                      <a:cubicBezTo>
                        <a:pt x="1" y="481"/>
                        <a:pt x="193" y="1"/>
                        <a:pt x="577" y="1"/>
                      </a:cubicBezTo>
                      <a:cubicBezTo>
                        <a:pt x="817" y="1"/>
                        <a:pt x="1025" y="193"/>
                        <a:pt x="1025" y="433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0" name="Google Shape;4900;p14"/>
                <p:cNvSpPr/>
                <p:nvPr/>
              </p:nvSpPr>
              <p:spPr>
                <a:xfrm>
                  <a:off x="5318900" y="877350"/>
                  <a:ext cx="4425" cy="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80"/>
                      </a:moveTo>
                      <a:cubicBezTo>
                        <a:pt x="177" y="128"/>
                        <a:pt x="145" y="176"/>
                        <a:pt x="97" y="176"/>
                      </a:cubicBezTo>
                      <a:cubicBezTo>
                        <a:pt x="49" y="176"/>
                        <a:pt x="1" y="128"/>
                        <a:pt x="1" y="80"/>
                      </a:cubicBezTo>
                      <a:cubicBezTo>
                        <a:pt x="1" y="32"/>
                        <a:pt x="49" y="0"/>
                        <a:pt x="97" y="0"/>
                      </a:cubicBezTo>
                      <a:cubicBezTo>
                        <a:pt x="145" y="0"/>
                        <a:pt x="177" y="32"/>
                        <a:pt x="177" y="8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1" name="Google Shape;4901;p14"/>
                <p:cNvSpPr/>
                <p:nvPr/>
              </p:nvSpPr>
              <p:spPr>
                <a:xfrm>
                  <a:off x="5749725" y="10213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1" y="97"/>
                      </a:moveTo>
                      <a:cubicBezTo>
                        <a:pt x="241" y="241"/>
                        <a:pt x="1" y="1"/>
                        <a:pt x="145" y="1"/>
                      </a:cubicBezTo>
                      <a:cubicBezTo>
                        <a:pt x="193" y="1"/>
                        <a:pt x="225" y="49"/>
                        <a:pt x="241" y="97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2" name="Google Shape;4902;p14"/>
                <p:cNvSpPr/>
                <p:nvPr/>
              </p:nvSpPr>
              <p:spPr>
                <a:xfrm>
                  <a:off x="5527725" y="8749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0" y="96"/>
                      </a:moveTo>
                      <a:cubicBezTo>
                        <a:pt x="240" y="240"/>
                        <a:pt x="0" y="0"/>
                        <a:pt x="144" y="0"/>
                      </a:cubicBezTo>
                      <a:cubicBezTo>
                        <a:pt x="192" y="0"/>
                        <a:pt x="240" y="48"/>
                        <a:pt x="240" y="96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3" name="Google Shape;4903;p14"/>
                <p:cNvSpPr/>
                <p:nvPr/>
              </p:nvSpPr>
              <p:spPr>
                <a:xfrm>
                  <a:off x="5418900" y="861350"/>
                  <a:ext cx="6025" cy="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25" extrusionOk="0">
                      <a:moveTo>
                        <a:pt x="241" y="64"/>
                      </a:moveTo>
                      <a:cubicBezTo>
                        <a:pt x="241" y="112"/>
                        <a:pt x="225" y="160"/>
                        <a:pt x="177" y="176"/>
                      </a:cubicBezTo>
                      <a:cubicBezTo>
                        <a:pt x="49" y="224"/>
                        <a:pt x="1" y="32"/>
                        <a:pt x="129" y="16"/>
                      </a:cubicBezTo>
                      <a:cubicBezTo>
                        <a:pt x="177" y="0"/>
                        <a:pt x="225" y="16"/>
                        <a:pt x="241" y="64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4" name="Google Shape;4904;p14"/>
                <p:cNvSpPr/>
                <p:nvPr/>
              </p:nvSpPr>
              <p:spPr>
                <a:xfrm>
                  <a:off x="5634925" y="98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1" y="209"/>
                      </a:moveTo>
                      <a:cubicBezTo>
                        <a:pt x="481" y="385"/>
                        <a:pt x="257" y="481"/>
                        <a:pt x="129" y="353"/>
                      </a:cubicBezTo>
                      <a:cubicBezTo>
                        <a:pt x="1" y="225"/>
                        <a:pt x="97" y="1"/>
                        <a:pt x="273" y="1"/>
                      </a:cubicBezTo>
                      <a:cubicBezTo>
                        <a:pt x="385" y="1"/>
                        <a:pt x="481" y="97"/>
                        <a:pt x="481" y="209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5" name="Google Shape;4905;p14"/>
                <p:cNvSpPr/>
                <p:nvPr/>
              </p:nvSpPr>
              <p:spPr>
                <a:xfrm>
                  <a:off x="5717725" y="1135775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2"/>
                      </a:moveTo>
                      <a:cubicBezTo>
                        <a:pt x="465" y="368"/>
                        <a:pt x="257" y="464"/>
                        <a:pt x="129" y="336"/>
                      </a:cubicBezTo>
                      <a:cubicBezTo>
                        <a:pt x="1" y="208"/>
                        <a:pt x="81" y="0"/>
                        <a:pt x="273" y="0"/>
                      </a:cubicBezTo>
                      <a:cubicBezTo>
                        <a:pt x="385" y="0"/>
                        <a:pt x="465" y="80"/>
                        <a:pt x="465" y="192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6" name="Google Shape;4906;p14"/>
                <p:cNvSpPr/>
                <p:nvPr/>
              </p:nvSpPr>
              <p:spPr>
                <a:xfrm>
                  <a:off x="5316900" y="997350"/>
                  <a:ext cx="116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81" extrusionOk="0">
                      <a:moveTo>
                        <a:pt x="465" y="209"/>
                      </a:moveTo>
                      <a:cubicBezTo>
                        <a:pt x="465" y="385"/>
                        <a:pt x="257" y="481"/>
                        <a:pt x="129" y="353"/>
                      </a:cubicBezTo>
                      <a:cubicBezTo>
                        <a:pt x="1" y="225"/>
                        <a:pt x="81" y="1"/>
                        <a:pt x="273" y="1"/>
                      </a:cubicBezTo>
                      <a:cubicBezTo>
                        <a:pt x="369" y="1"/>
                        <a:pt x="465" y="97"/>
                        <a:pt x="465" y="209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7" name="Google Shape;4907;p14"/>
                <p:cNvSpPr/>
                <p:nvPr/>
              </p:nvSpPr>
              <p:spPr>
                <a:xfrm>
                  <a:off x="5331700" y="1124575"/>
                  <a:ext cx="120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65" extrusionOk="0">
                      <a:moveTo>
                        <a:pt x="481" y="208"/>
                      </a:moveTo>
                      <a:cubicBezTo>
                        <a:pt x="481" y="384"/>
                        <a:pt x="257" y="464"/>
                        <a:pt x="129" y="352"/>
                      </a:cubicBezTo>
                      <a:cubicBezTo>
                        <a:pt x="1" y="224"/>
                        <a:pt x="97" y="0"/>
                        <a:pt x="273" y="0"/>
                      </a:cubicBezTo>
                      <a:cubicBezTo>
                        <a:pt x="385" y="0"/>
                        <a:pt x="481" y="96"/>
                        <a:pt x="481" y="20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8" name="Google Shape;4908;p14"/>
                <p:cNvSpPr/>
                <p:nvPr/>
              </p:nvSpPr>
              <p:spPr>
                <a:xfrm>
                  <a:off x="5794150" y="90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0" y="208"/>
                      </a:moveTo>
                      <a:cubicBezTo>
                        <a:pt x="480" y="384"/>
                        <a:pt x="256" y="480"/>
                        <a:pt x="128" y="352"/>
                      </a:cubicBezTo>
                      <a:cubicBezTo>
                        <a:pt x="0" y="224"/>
                        <a:pt x="96" y="0"/>
                        <a:pt x="272" y="0"/>
                      </a:cubicBezTo>
                      <a:cubicBezTo>
                        <a:pt x="384" y="0"/>
                        <a:pt x="480" y="96"/>
                        <a:pt x="480" y="20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9" name="Google Shape;4909;p14"/>
                <p:cNvSpPr/>
                <p:nvPr/>
              </p:nvSpPr>
              <p:spPr>
                <a:xfrm>
                  <a:off x="5290500" y="924950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3"/>
                      </a:moveTo>
                      <a:cubicBezTo>
                        <a:pt x="465" y="369"/>
                        <a:pt x="257" y="465"/>
                        <a:pt x="129" y="337"/>
                      </a:cubicBezTo>
                      <a:cubicBezTo>
                        <a:pt x="1" y="209"/>
                        <a:pt x="97" y="0"/>
                        <a:pt x="273" y="0"/>
                      </a:cubicBezTo>
                      <a:cubicBezTo>
                        <a:pt x="385" y="0"/>
                        <a:pt x="465" y="81"/>
                        <a:pt x="465" y="193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10" name="Google Shape;4910;p14"/>
                <p:cNvSpPr/>
                <p:nvPr/>
              </p:nvSpPr>
              <p:spPr>
                <a:xfrm>
                  <a:off x="5680925" y="826150"/>
                  <a:ext cx="43225" cy="4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extrusionOk="0">
                      <a:moveTo>
                        <a:pt x="865" y="1728"/>
                      </a:moveTo>
                      <a:lnTo>
                        <a:pt x="865" y="1728"/>
                      </a:lnTo>
                      <a:cubicBezTo>
                        <a:pt x="865" y="1248"/>
                        <a:pt x="481" y="864"/>
                        <a:pt x="1" y="864"/>
                      </a:cubicBezTo>
                      <a:lnTo>
                        <a:pt x="1" y="864"/>
                      </a:lnTo>
                      <a:cubicBezTo>
                        <a:pt x="481" y="864"/>
                        <a:pt x="865" y="480"/>
                        <a:pt x="865" y="0"/>
                      </a:cubicBezTo>
                      <a:lnTo>
                        <a:pt x="865" y="0"/>
                      </a:lnTo>
                      <a:cubicBezTo>
                        <a:pt x="865" y="480"/>
                        <a:pt x="1265" y="864"/>
                        <a:pt x="1729" y="864"/>
                      </a:cubicBezTo>
                      <a:lnTo>
                        <a:pt x="1729" y="864"/>
                      </a:lnTo>
                      <a:cubicBezTo>
                        <a:pt x="1265" y="864"/>
                        <a:pt x="865" y="1248"/>
                        <a:pt x="865" y="172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911" name="Google Shape;4911;p14"/>
              <p:cNvGrpSpPr/>
              <p:nvPr/>
            </p:nvGrpSpPr>
            <p:grpSpPr>
              <a:xfrm rot="7120513" flipH="1">
                <a:off x="538618" y="3725726"/>
                <a:ext cx="1133997" cy="607895"/>
                <a:chOff x="5206900" y="826150"/>
                <a:chExt cx="599275" cy="321250"/>
              </a:xfrm>
            </p:grpSpPr>
            <p:sp>
              <p:nvSpPr>
                <p:cNvPr id="4912" name="Google Shape;4912;p14"/>
                <p:cNvSpPr/>
                <p:nvPr/>
              </p:nvSpPr>
              <p:spPr>
                <a:xfrm>
                  <a:off x="5206900" y="828950"/>
                  <a:ext cx="25225" cy="2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9" h="1025" extrusionOk="0">
                      <a:moveTo>
                        <a:pt x="1008" y="448"/>
                      </a:moveTo>
                      <a:cubicBezTo>
                        <a:pt x="1008" y="832"/>
                        <a:pt x="544" y="1024"/>
                        <a:pt x="272" y="752"/>
                      </a:cubicBezTo>
                      <a:cubicBezTo>
                        <a:pt x="0" y="480"/>
                        <a:pt x="192" y="0"/>
                        <a:pt x="576" y="0"/>
                      </a:cubicBezTo>
                      <a:cubicBezTo>
                        <a:pt x="816" y="0"/>
                        <a:pt x="1008" y="208"/>
                        <a:pt x="1008" y="44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13" name="Google Shape;4913;p14"/>
                <p:cNvSpPr/>
                <p:nvPr/>
              </p:nvSpPr>
              <p:spPr>
                <a:xfrm>
                  <a:off x="5468125" y="1067750"/>
                  <a:ext cx="25625" cy="2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09" extrusionOk="0">
                      <a:moveTo>
                        <a:pt x="1024" y="433"/>
                      </a:moveTo>
                      <a:cubicBezTo>
                        <a:pt x="1024" y="817"/>
                        <a:pt x="560" y="1009"/>
                        <a:pt x="288" y="737"/>
                      </a:cubicBezTo>
                      <a:cubicBezTo>
                        <a:pt x="0" y="465"/>
                        <a:pt x="208" y="1"/>
                        <a:pt x="592" y="1"/>
                      </a:cubicBezTo>
                      <a:cubicBezTo>
                        <a:pt x="832" y="1"/>
                        <a:pt x="1024" y="193"/>
                        <a:pt x="1024" y="433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14" name="Google Shape;4914;p14"/>
                <p:cNvSpPr/>
                <p:nvPr/>
              </p:nvSpPr>
              <p:spPr>
                <a:xfrm>
                  <a:off x="5679325" y="1085750"/>
                  <a:ext cx="25625" cy="2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26" extrusionOk="0">
                      <a:moveTo>
                        <a:pt x="1025" y="433"/>
                      </a:moveTo>
                      <a:cubicBezTo>
                        <a:pt x="1025" y="833"/>
                        <a:pt x="545" y="1025"/>
                        <a:pt x="273" y="753"/>
                      </a:cubicBezTo>
                      <a:cubicBezTo>
                        <a:pt x="1" y="481"/>
                        <a:pt x="193" y="1"/>
                        <a:pt x="577" y="1"/>
                      </a:cubicBezTo>
                      <a:cubicBezTo>
                        <a:pt x="817" y="1"/>
                        <a:pt x="1025" y="193"/>
                        <a:pt x="1025" y="433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15" name="Google Shape;4915;p14"/>
                <p:cNvSpPr/>
                <p:nvPr/>
              </p:nvSpPr>
              <p:spPr>
                <a:xfrm>
                  <a:off x="5318900" y="877350"/>
                  <a:ext cx="4425" cy="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80"/>
                      </a:moveTo>
                      <a:cubicBezTo>
                        <a:pt x="177" y="128"/>
                        <a:pt x="145" y="176"/>
                        <a:pt x="97" y="176"/>
                      </a:cubicBezTo>
                      <a:cubicBezTo>
                        <a:pt x="49" y="176"/>
                        <a:pt x="1" y="128"/>
                        <a:pt x="1" y="80"/>
                      </a:cubicBezTo>
                      <a:cubicBezTo>
                        <a:pt x="1" y="32"/>
                        <a:pt x="49" y="0"/>
                        <a:pt x="97" y="0"/>
                      </a:cubicBezTo>
                      <a:cubicBezTo>
                        <a:pt x="145" y="0"/>
                        <a:pt x="177" y="32"/>
                        <a:pt x="177" y="8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16" name="Google Shape;4916;p14"/>
                <p:cNvSpPr/>
                <p:nvPr/>
              </p:nvSpPr>
              <p:spPr>
                <a:xfrm>
                  <a:off x="5749725" y="10213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1" y="97"/>
                      </a:moveTo>
                      <a:cubicBezTo>
                        <a:pt x="241" y="241"/>
                        <a:pt x="1" y="1"/>
                        <a:pt x="145" y="1"/>
                      </a:cubicBezTo>
                      <a:cubicBezTo>
                        <a:pt x="193" y="1"/>
                        <a:pt x="225" y="49"/>
                        <a:pt x="241" y="97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17" name="Google Shape;4917;p14"/>
                <p:cNvSpPr/>
                <p:nvPr/>
              </p:nvSpPr>
              <p:spPr>
                <a:xfrm>
                  <a:off x="5527725" y="8749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0" y="96"/>
                      </a:moveTo>
                      <a:cubicBezTo>
                        <a:pt x="240" y="240"/>
                        <a:pt x="0" y="0"/>
                        <a:pt x="144" y="0"/>
                      </a:cubicBezTo>
                      <a:cubicBezTo>
                        <a:pt x="192" y="0"/>
                        <a:pt x="240" y="48"/>
                        <a:pt x="240" y="96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18" name="Google Shape;4918;p14"/>
                <p:cNvSpPr/>
                <p:nvPr/>
              </p:nvSpPr>
              <p:spPr>
                <a:xfrm>
                  <a:off x="5418900" y="861350"/>
                  <a:ext cx="6025" cy="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25" extrusionOk="0">
                      <a:moveTo>
                        <a:pt x="241" y="64"/>
                      </a:moveTo>
                      <a:cubicBezTo>
                        <a:pt x="241" y="112"/>
                        <a:pt x="225" y="160"/>
                        <a:pt x="177" y="176"/>
                      </a:cubicBezTo>
                      <a:cubicBezTo>
                        <a:pt x="49" y="224"/>
                        <a:pt x="1" y="32"/>
                        <a:pt x="129" y="16"/>
                      </a:cubicBezTo>
                      <a:cubicBezTo>
                        <a:pt x="177" y="0"/>
                        <a:pt x="225" y="16"/>
                        <a:pt x="241" y="64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19" name="Google Shape;4919;p14"/>
                <p:cNvSpPr/>
                <p:nvPr/>
              </p:nvSpPr>
              <p:spPr>
                <a:xfrm>
                  <a:off x="5634925" y="98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1" y="209"/>
                      </a:moveTo>
                      <a:cubicBezTo>
                        <a:pt x="481" y="385"/>
                        <a:pt x="257" y="481"/>
                        <a:pt x="129" y="353"/>
                      </a:cubicBezTo>
                      <a:cubicBezTo>
                        <a:pt x="1" y="225"/>
                        <a:pt x="97" y="1"/>
                        <a:pt x="273" y="1"/>
                      </a:cubicBezTo>
                      <a:cubicBezTo>
                        <a:pt x="385" y="1"/>
                        <a:pt x="481" y="97"/>
                        <a:pt x="481" y="209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20" name="Google Shape;4920;p14"/>
                <p:cNvSpPr/>
                <p:nvPr/>
              </p:nvSpPr>
              <p:spPr>
                <a:xfrm>
                  <a:off x="5717725" y="1135775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2"/>
                      </a:moveTo>
                      <a:cubicBezTo>
                        <a:pt x="465" y="368"/>
                        <a:pt x="257" y="464"/>
                        <a:pt x="129" y="336"/>
                      </a:cubicBezTo>
                      <a:cubicBezTo>
                        <a:pt x="1" y="208"/>
                        <a:pt x="81" y="0"/>
                        <a:pt x="273" y="0"/>
                      </a:cubicBezTo>
                      <a:cubicBezTo>
                        <a:pt x="385" y="0"/>
                        <a:pt x="465" y="80"/>
                        <a:pt x="465" y="192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21" name="Google Shape;4921;p14"/>
                <p:cNvSpPr/>
                <p:nvPr/>
              </p:nvSpPr>
              <p:spPr>
                <a:xfrm>
                  <a:off x="5316900" y="997350"/>
                  <a:ext cx="116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81" extrusionOk="0">
                      <a:moveTo>
                        <a:pt x="465" y="209"/>
                      </a:moveTo>
                      <a:cubicBezTo>
                        <a:pt x="465" y="385"/>
                        <a:pt x="257" y="481"/>
                        <a:pt x="129" y="353"/>
                      </a:cubicBezTo>
                      <a:cubicBezTo>
                        <a:pt x="1" y="225"/>
                        <a:pt x="81" y="1"/>
                        <a:pt x="273" y="1"/>
                      </a:cubicBezTo>
                      <a:cubicBezTo>
                        <a:pt x="369" y="1"/>
                        <a:pt x="465" y="97"/>
                        <a:pt x="465" y="209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22" name="Google Shape;4922;p14"/>
                <p:cNvSpPr/>
                <p:nvPr/>
              </p:nvSpPr>
              <p:spPr>
                <a:xfrm>
                  <a:off x="5331700" y="1124575"/>
                  <a:ext cx="120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65" extrusionOk="0">
                      <a:moveTo>
                        <a:pt x="481" y="208"/>
                      </a:moveTo>
                      <a:cubicBezTo>
                        <a:pt x="481" y="384"/>
                        <a:pt x="257" y="464"/>
                        <a:pt x="129" y="352"/>
                      </a:cubicBezTo>
                      <a:cubicBezTo>
                        <a:pt x="1" y="224"/>
                        <a:pt x="97" y="0"/>
                        <a:pt x="273" y="0"/>
                      </a:cubicBezTo>
                      <a:cubicBezTo>
                        <a:pt x="385" y="0"/>
                        <a:pt x="481" y="96"/>
                        <a:pt x="481" y="20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23" name="Google Shape;4923;p14"/>
                <p:cNvSpPr/>
                <p:nvPr/>
              </p:nvSpPr>
              <p:spPr>
                <a:xfrm>
                  <a:off x="5794150" y="90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0" y="208"/>
                      </a:moveTo>
                      <a:cubicBezTo>
                        <a:pt x="480" y="384"/>
                        <a:pt x="256" y="480"/>
                        <a:pt x="128" y="352"/>
                      </a:cubicBezTo>
                      <a:cubicBezTo>
                        <a:pt x="0" y="224"/>
                        <a:pt x="96" y="0"/>
                        <a:pt x="272" y="0"/>
                      </a:cubicBezTo>
                      <a:cubicBezTo>
                        <a:pt x="384" y="0"/>
                        <a:pt x="480" y="96"/>
                        <a:pt x="480" y="20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24" name="Google Shape;4924;p14"/>
                <p:cNvSpPr/>
                <p:nvPr/>
              </p:nvSpPr>
              <p:spPr>
                <a:xfrm>
                  <a:off x="5290500" y="924950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3"/>
                      </a:moveTo>
                      <a:cubicBezTo>
                        <a:pt x="465" y="369"/>
                        <a:pt x="257" y="465"/>
                        <a:pt x="129" y="337"/>
                      </a:cubicBezTo>
                      <a:cubicBezTo>
                        <a:pt x="1" y="209"/>
                        <a:pt x="97" y="0"/>
                        <a:pt x="273" y="0"/>
                      </a:cubicBezTo>
                      <a:cubicBezTo>
                        <a:pt x="385" y="0"/>
                        <a:pt x="465" y="81"/>
                        <a:pt x="465" y="193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25" name="Google Shape;4925;p14"/>
                <p:cNvSpPr/>
                <p:nvPr/>
              </p:nvSpPr>
              <p:spPr>
                <a:xfrm>
                  <a:off x="5680925" y="826150"/>
                  <a:ext cx="43225" cy="4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extrusionOk="0">
                      <a:moveTo>
                        <a:pt x="865" y="1728"/>
                      </a:moveTo>
                      <a:lnTo>
                        <a:pt x="865" y="1728"/>
                      </a:lnTo>
                      <a:cubicBezTo>
                        <a:pt x="865" y="1248"/>
                        <a:pt x="481" y="864"/>
                        <a:pt x="1" y="864"/>
                      </a:cubicBezTo>
                      <a:lnTo>
                        <a:pt x="1" y="864"/>
                      </a:lnTo>
                      <a:cubicBezTo>
                        <a:pt x="481" y="864"/>
                        <a:pt x="865" y="480"/>
                        <a:pt x="865" y="0"/>
                      </a:cubicBezTo>
                      <a:lnTo>
                        <a:pt x="865" y="0"/>
                      </a:lnTo>
                      <a:cubicBezTo>
                        <a:pt x="865" y="480"/>
                        <a:pt x="1265" y="864"/>
                        <a:pt x="1729" y="864"/>
                      </a:cubicBezTo>
                      <a:lnTo>
                        <a:pt x="1729" y="864"/>
                      </a:lnTo>
                      <a:cubicBezTo>
                        <a:pt x="1265" y="864"/>
                        <a:pt x="865" y="1248"/>
                        <a:pt x="865" y="172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926" name="Google Shape;4926;p14"/>
            <p:cNvGrpSpPr/>
            <p:nvPr/>
          </p:nvGrpSpPr>
          <p:grpSpPr>
            <a:xfrm rot="4447765" flipH="1">
              <a:off x="1245495" y="-421036"/>
              <a:ext cx="1699108" cy="2145073"/>
              <a:chOff x="146217" y="2712579"/>
              <a:chExt cx="1552966" cy="1960401"/>
            </a:xfrm>
          </p:grpSpPr>
          <p:grpSp>
            <p:nvGrpSpPr>
              <p:cNvPr id="4927" name="Google Shape;4927;p14"/>
              <p:cNvGrpSpPr/>
              <p:nvPr/>
            </p:nvGrpSpPr>
            <p:grpSpPr>
              <a:xfrm>
                <a:off x="146217" y="2712579"/>
                <a:ext cx="1134008" cy="607901"/>
                <a:chOff x="5206900" y="826150"/>
                <a:chExt cx="599275" cy="321250"/>
              </a:xfrm>
            </p:grpSpPr>
            <p:sp>
              <p:nvSpPr>
                <p:cNvPr id="4928" name="Google Shape;4928;p14"/>
                <p:cNvSpPr/>
                <p:nvPr/>
              </p:nvSpPr>
              <p:spPr>
                <a:xfrm>
                  <a:off x="5206900" y="828950"/>
                  <a:ext cx="25225" cy="2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9" h="1025" extrusionOk="0">
                      <a:moveTo>
                        <a:pt x="1008" y="448"/>
                      </a:moveTo>
                      <a:cubicBezTo>
                        <a:pt x="1008" y="832"/>
                        <a:pt x="544" y="1024"/>
                        <a:pt x="272" y="752"/>
                      </a:cubicBezTo>
                      <a:cubicBezTo>
                        <a:pt x="0" y="480"/>
                        <a:pt x="192" y="0"/>
                        <a:pt x="576" y="0"/>
                      </a:cubicBezTo>
                      <a:cubicBezTo>
                        <a:pt x="816" y="0"/>
                        <a:pt x="1008" y="208"/>
                        <a:pt x="1008" y="44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29" name="Google Shape;4929;p14"/>
                <p:cNvSpPr/>
                <p:nvPr/>
              </p:nvSpPr>
              <p:spPr>
                <a:xfrm>
                  <a:off x="5468125" y="1067750"/>
                  <a:ext cx="25625" cy="2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09" extrusionOk="0">
                      <a:moveTo>
                        <a:pt x="1024" y="433"/>
                      </a:moveTo>
                      <a:cubicBezTo>
                        <a:pt x="1024" y="817"/>
                        <a:pt x="560" y="1009"/>
                        <a:pt x="288" y="737"/>
                      </a:cubicBezTo>
                      <a:cubicBezTo>
                        <a:pt x="0" y="465"/>
                        <a:pt x="208" y="1"/>
                        <a:pt x="592" y="1"/>
                      </a:cubicBezTo>
                      <a:cubicBezTo>
                        <a:pt x="832" y="1"/>
                        <a:pt x="1024" y="193"/>
                        <a:pt x="1024" y="433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0" name="Google Shape;4930;p14"/>
                <p:cNvSpPr/>
                <p:nvPr/>
              </p:nvSpPr>
              <p:spPr>
                <a:xfrm>
                  <a:off x="5679325" y="1085750"/>
                  <a:ext cx="25625" cy="2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26" extrusionOk="0">
                      <a:moveTo>
                        <a:pt x="1025" y="433"/>
                      </a:moveTo>
                      <a:cubicBezTo>
                        <a:pt x="1025" y="833"/>
                        <a:pt x="545" y="1025"/>
                        <a:pt x="273" y="753"/>
                      </a:cubicBezTo>
                      <a:cubicBezTo>
                        <a:pt x="1" y="481"/>
                        <a:pt x="193" y="1"/>
                        <a:pt x="577" y="1"/>
                      </a:cubicBezTo>
                      <a:cubicBezTo>
                        <a:pt x="817" y="1"/>
                        <a:pt x="1025" y="193"/>
                        <a:pt x="1025" y="433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1" name="Google Shape;4931;p14"/>
                <p:cNvSpPr/>
                <p:nvPr/>
              </p:nvSpPr>
              <p:spPr>
                <a:xfrm>
                  <a:off x="5318900" y="877350"/>
                  <a:ext cx="4425" cy="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80"/>
                      </a:moveTo>
                      <a:cubicBezTo>
                        <a:pt x="177" y="128"/>
                        <a:pt x="145" y="176"/>
                        <a:pt x="97" y="176"/>
                      </a:cubicBezTo>
                      <a:cubicBezTo>
                        <a:pt x="49" y="176"/>
                        <a:pt x="1" y="128"/>
                        <a:pt x="1" y="80"/>
                      </a:cubicBezTo>
                      <a:cubicBezTo>
                        <a:pt x="1" y="32"/>
                        <a:pt x="49" y="0"/>
                        <a:pt x="97" y="0"/>
                      </a:cubicBezTo>
                      <a:cubicBezTo>
                        <a:pt x="145" y="0"/>
                        <a:pt x="177" y="32"/>
                        <a:pt x="177" y="8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2" name="Google Shape;4932;p14"/>
                <p:cNvSpPr/>
                <p:nvPr/>
              </p:nvSpPr>
              <p:spPr>
                <a:xfrm>
                  <a:off x="5749725" y="10213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1" y="97"/>
                      </a:moveTo>
                      <a:cubicBezTo>
                        <a:pt x="241" y="241"/>
                        <a:pt x="1" y="1"/>
                        <a:pt x="145" y="1"/>
                      </a:cubicBezTo>
                      <a:cubicBezTo>
                        <a:pt x="193" y="1"/>
                        <a:pt x="225" y="49"/>
                        <a:pt x="241" y="97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3" name="Google Shape;4933;p14"/>
                <p:cNvSpPr/>
                <p:nvPr/>
              </p:nvSpPr>
              <p:spPr>
                <a:xfrm>
                  <a:off x="5527725" y="8749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0" y="96"/>
                      </a:moveTo>
                      <a:cubicBezTo>
                        <a:pt x="240" y="240"/>
                        <a:pt x="0" y="0"/>
                        <a:pt x="144" y="0"/>
                      </a:cubicBezTo>
                      <a:cubicBezTo>
                        <a:pt x="192" y="0"/>
                        <a:pt x="240" y="48"/>
                        <a:pt x="240" y="96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4" name="Google Shape;4934;p14"/>
                <p:cNvSpPr/>
                <p:nvPr/>
              </p:nvSpPr>
              <p:spPr>
                <a:xfrm>
                  <a:off x="5418900" y="861350"/>
                  <a:ext cx="6025" cy="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25" extrusionOk="0">
                      <a:moveTo>
                        <a:pt x="241" y="64"/>
                      </a:moveTo>
                      <a:cubicBezTo>
                        <a:pt x="241" y="112"/>
                        <a:pt x="225" y="160"/>
                        <a:pt x="177" y="176"/>
                      </a:cubicBezTo>
                      <a:cubicBezTo>
                        <a:pt x="49" y="224"/>
                        <a:pt x="1" y="32"/>
                        <a:pt x="129" y="16"/>
                      </a:cubicBezTo>
                      <a:cubicBezTo>
                        <a:pt x="177" y="0"/>
                        <a:pt x="225" y="16"/>
                        <a:pt x="241" y="64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5" name="Google Shape;4935;p14"/>
                <p:cNvSpPr/>
                <p:nvPr/>
              </p:nvSpPr>
              <p:spPr>
                <a:xfrm>
                  <a:off x="5634925" y="98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1" y="209"/>
                      </a:moveTo>
                      <a:cubicBezTo>
                        <a:pt x="481" y="385"/>
                        <a:pt x="257" y="481"/>
                        <a:pt x="129" y="353"/>
                      </a:cubicBezTo>
                      <a:cubicBezTo>
                        <a:pt x="1" y="225"/>
                        <a:pt x="97" y="1"/>
                        <a:pt x="273" y="1"/>
                      </a:cubicBezTo>
                      <a:cubicBezTo>
                        <a:pt x="385" y="1"/>
                        <a:pt x="481" y="97"/>
                        <a:pt x="481" y="209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6" name="Google Shape;4936;p14"/>
                <p:cNvSpPr/>
                <p:nvPr/>
              </p:nvSpPr>
              <p:spPr>
                <a:xfrm>
                  <a:off x="5717725" y="1135775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2"/>
                      </a:moveTo>
                      <a:cubicBezTo>
                        <a:pt x="465" y="368"/>
                        <a:pt x="257" y="464"/>
                        <a:pt x="129" y="336"/>
                      </a:cubicBezTo>
                      <a:cubicBezTo>
                        <a:pt x="1" y="208"/>
                        <a:pt x="81" y="0"/>
                        <a:pt x="273" y="0"/>
                      </a:cubicBezTo>
                      <a:cubicBezTo>
                        <a:pt x="385" y="0"/>
                        <a:pt x="465" y="80"/>
                        <a:pt x="465" y="192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7" name="Google Shape;4937;p14"/>
                <p:cNvSpPr/>
                <p:nvPr/>
              </p:nvSpPr>
              <p:spPr>
                <a:xfrm>
                  <a:off x="5316900" y="997350"/>
                  <a:ext cx="116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81" extrusionOk="0">
                      <a:moveTo>
                        <a:pt x="465" y="209"/>
                      </a:moveTo>
                      <a:cubicBezTo>
                        <a:pt x="465" y="385"/>
                        <a:pt x="257" y="481"/>
                        <a:pt x="129" y="353"/>
                      </a:cubicBezTo>
                      <a:cubicBezTo>
                        <a:pt x="1" y="225"/>
                        <a:pt x="81" y="1"/>
                        <a:pt x="273" y="1"/>
                      </a:cubicBezTo>
                      <a:cubicBezTo>
                        <a:pt x="369" y="1"/>
                        <a:pt x="465" y="97"/>
                        <a:pt x="465" y="209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8" name="Google Shape;4938;p14"/>
                <p:cNvSpPr/>
                <p:nvPr/>
              </p:nvSpPr>
              <p:spPr>
                <a:xfrm>
                  <a:off x="5331700" y="1124575"/>
                  <a:ext cx="120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65" extrusionOk="0">
                      <a:moveTo>
                        <a:pt x="481" y="208"/>
                      </a:moveTo>
                      <a:cubicBezTo>
                        <a:pt x="481" y="384"/>
                        <a:pt x="257" y="464"/>
                        <a:pt x="129" y="352"/>
                      </a:cubicBezTo>
                      <a:cubicBezTo>
                        <a:pt x="1" y="224"/>
                        <a:pt x="97" y="0"/>
                        <a:pt x="273" y="0"/>
                      </a:cubicBezTo>
                      <a:cubicBezTo>
                        <a:pt x="385" y="0"/>
                        <a:pt x="481" y="96"/>
                        <a:pt x="481" y="20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9" name="Google Shape;4939;p14"/>
                <p:cNvSpPr/>
                <p:nvPr/>
              </p:nvSpPr>
              <p:spPr>
                <a:xfrm>
                  <a:off x="5794150" y="90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0" y="208"/>
                      </a:moveTo>
                      <a:cubicBezTo>
                        <a:pt x="480" y="384"/>
                        <a:pt x="256" y="480"/>
                        <a:pt x="128" y="352"/>
                      </a:cubicBezTo>
                      <a:cubicBezTo>
                        <a:pt x="0" y="224"/>
                        <a:pt x="96" y="0"/>
                        <a:pt x="272" y="0"/>
                      </a:cubicBezTo>
                      <a:cubicBezTo>
                        <a:pt x="384" y="0"/>
                        <a:pt x="480" y="96"/>
                        <a:pt x="480" y="20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40" name="Google Shape;4940;p14"/>
                <p:cNvSpPr/>
                <p:nvPr/>
              </p:nvSpPr>
              <p:spPr>
                <a:xfrm>
                  <a:off x="5290500" y="924950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3"/>
                      </a:moveTo>
                      <a:cubicBezTo>
                        <a:pt x="465" y="369"/>
                        <a:pt x="257" y="465"/>
                        <a:pt x="129" y="337"/>
                      </a:cubicBezTo>
                      <a:cubicBezTo>
                        <a:pt x="1" y="209"/>
                        <a:pt x="97" y="0"/>
                        <a:pt x="273" y="0"/>
                      </a:cubicBezTo>
                      <a:cubicBezTo>
                        <a:pt x="385" y="0"/>
                        <a:pt x="465" y="81"/>
                        <a:pt x="465" y="193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41" name="Google Shape;4941;p14"/>
                <p:cNvSpPr/>
                <p:nvPr/>
              </p:nvSpPr>
              <p:spPr>
                <a:xfrm>
                  <a:off x="5680925" y="826150"/>
                  <a:ext cx="43225" cy="4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extrusionOk="0">
                      <a:moveTo>
                        <a:pt x="865" y="1728"/>
                      </a:moveTo>
                      <a:lnTo>
                        <a:pt x="865" y="1728"/>
                      </a:lnTo>
                      <a:cubicBezTo>
                        <a:pt x="865" y="1248"/>
                        <a:pt x="481" y="864"/>
                        <a:pt x="1" y="864"/>
                      </a:cubicBezTo>
                      <a:lnTo>
                        <a:pt x="1" y="864"/>
                      </a:lnTo>
                      <a:cubicBezTo>
                        <a:pt x="481" y="864"/>
                        <a:pt x="865" y="480"/>
                        <a:pt x="865" y="0"/>
                      </a:cubicBezTo>
                      <a:lnTo>
                        <a:pt x="865" y="0"/>
                      </a:lnTo>
                      <a:cubicBezTo>
                        <a:pt x="865" y="480"/>
                        <a:pt x="1265" y="864"/>
                        <a:pt x="1729" y="864"/>
                      </a:cubicBezTo>
                      <a:lnTo>
                        <a:pt x="1729" y="864"/>
                      </a:lnTo>
                      <a:cubicBezTo>
                        <a:pt x="1265" y="864"/>
                        <a:pt x="865" y="1248"/>
                        <a:pt x="865" y="172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942" name="Google Shape;4942;p14"/>
              <p:cNvGrpSpPr/>
              <p:nvPr/>
            </p:nvGrpSpPr>
            <p:grpSpPr>
              <a:xfrm rot="-9256633">
                <a:off x="489429" y="3110262"/>
                <a:ext cx="1134020" cy="607908"/>
                <a:chOff x="5206900" y="826150"/>
                <a:chExt cx="599275" cy="321250"/>
              </a:xfrm>
            </p:grpSpPr>
            <p:sp>
              <p:nvSpPr>
                <p:cNvPr id="4943" name="Google Shape;4943;p14"/>
                <p:cNvSpPr/>
                <p:nvPr/>
              </p:nvSpPr>
              <p:spPr>
                <a:xfrm>
                  <a:off x="5206900" y="828950"/>
                  <a:ext cx="25225" cy="2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9" h="1025" extrusionOk="0">
                      <a:moveTo>
                        <a:pt x="1008" y="448"/>
                      </a:moveTo>
                      <a:cubicBezTo>
                        <a:pt x="1008" y="832"/>
                        <a:pt x="544" y="1024"/>
                        <a:pt x="272" y="752"/>
                      </a:cubicBezTo>
                      <a:cubicBezTo>
                        <a:pt x="0" y="480"/>
                        <a:pt x="192" y="0"/>
                        <a:pt x="576" y="0"/>
                      </a:cubicBezTo>
                      <a:cubicBezTo>
                        <a:pt x="816" y="0"/>
                        <a:pt x="1008" y="208"/>
                        <a:pt x="1008" y="44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44" name="Google Shape;4944;p14"/>
                <p:cNvSpPr/>
                <p:nvPr/>
              </p:nvSpPr>
              <p:spPr>
                <a:xfrm>
                  <a:off x="5468125" y="1067750"/>
                  <a:ext cx="25625" cy="2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09" extrusionOk="0">
                      <a:moveTo>
                        <a:pt x="1024" y="433"/>
                      </a:moveTo>
                      <a:cubicBezTo>
                        <a:pt x="1024" y="817"/>
                        <a:pt x="560" y="1009"/>
                        <a:pt x="288" y="737"/>
                      </a:cubicBezTo>
                      <a:cubicBezTo>
                        <a:pt x="0" y="465"/>
                        <a:pt x="208" y="1"/>
                        <a:pt x="592" y="1"/>
                      </a:cubicBezTo>
                      <a:cubicBezTo>
                        <a:pt x="832" y="1"/>
                        <a:pt x="1024" y="193"/>
                        <a:pt x="1024" y="433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45" name="Google Shape;4945;p14"/>
                <p:cNvSpPr/>
                <p:nvPr/>
              </p:nvSpPr>
              <p:spPr>
                <a:xfrm>
                  <a:off x="5679325" y="1085750"/>
                  <a:ext cx="25625" cy="2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26" extrusionOk="0">
                      <a:moveTo>
                        <a:pt x="1025" y="433"/>
                      </a:moveTo>
                      <a:cubicBezTo>
                        <a:pt x="1025" y="833"/>
                        <a:pt x="545" y="1025"/>
                        <a:pt x="273" y="753"/>
                      </a:cubicBezTo>
                      <a:cubicBezTo>
                        <a:pt x="1" y="481"/>
                        <a:pt x="193" y="1"/>
                        <a:pt x="577" y="1"/>
                      </a:cubicBezTo>
                      <a:cubicBezTo>
                        <a:pt x="817" y="1"/>
                        <a:pt x="1025" y="193"/>
                        <a:pt x="1025" y="433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46" name="Google Shape;4946;p14"/>
                <p:cNvSpPr/>
                <p:nvPr/>
              </p:nvSpPr>
              <p:spPr>
                <a:xfrm>
                  <a:off x="5318900" y="877350"/>
                  <a:ext cx="4425" cy="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80"/>
                      </a:moveTo>
                      <a:cubicBezTo>
                        <a:pt x="177" y="128"/>
                        <a:pt x="145" y="176"/>
                        <a:pt x="97" y="176"/>
                      </a:cubicBezTo>
                      <a:cubicBezTo>
                        <a:pt x="49" y="176"/>
                        <a:pt x="1" y="128"/>
                        <a:pt x="1" y="80"/>
                      </a:cubicBezTo>
                      <a:cubicBezTo>
                        <a:pt x="1" y="32"/>
                        <a:pt x="49" y="0"/>
                        <a:pt x="97" y="0"/>
                      </a:cubicBezTo>
                      <a:cubicBezTo>
                        <a:pt x="145" y="0"/>
                        <a:pt x="177" y="32"/>
                        <a:pt x="177" y="8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47" name="Google Shape;4947;p14"/>
                <p:cNvSpPr/>
                <p:nvPr/>
              </p:nvSpPr>
              <p:spPr>
                <a:xfrm>
                  <a:off x="5749725" y="10213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1" y="97"/>
                      </a:moveTo>
                      <a:cubicBezTo>
                        <a:pt x="241" y="241"/>
                        <a:pt x="1" y="1"/>
                        <a:pt x="145" y="1"/>
                      </a:cubicBezTo>
                      <a:cubicBezTo>
                        <a:pt x="193" y="1"/>
                        <a:pt x="225" y="49"/>
                        <a:pt x="241" y="97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48" name="Google Shape;4948;p14"/>
                <p:cNvSpPr/>
                <p:nvPr/>
              </p:nvSpPr>
              <p:spPr>
                <a:xfrm>
                  <a:off x="5527725" y="8749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0" y="96"/>
                      </a:moveTo>
                      <a:cubicBezTo>
                        <a:pt x="240" y="240"/>
                        <a:pt x="0" y="0"/>
                        <a:pt x="144" y="0"/>
                      </a:cubicBezTo>
                      <a:cubicBezTo>
                        <a:pt x="192" y="0"/>
                        <a:pt x="240" y="48"/>
                        <a:pt x="240" y="96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49" name="Google Shape;4949;p14"/>
                <p:cNvSpPr/>
                <p:nvPr/>
              </p:nvSpPr>
              <p:spPr>
                <a:xfrm>
                  <a:off x="5418900" y="861350"/>
                  <a:ext cx="6025" cy="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25" extrusionOk="0">
                      <a:moveTo>
                        <a:pt x="241" y="64"/>
                      </a:moveTo>
                      <a:cubicBezTo>
                        <a:pt x="241" y="112"/>
                        <a:pt x="225" y="160"/>
                        <a:pt x="177" y="176"/>
                      </a:cubicBezTo>
                      <a:cubicBezTo>
                        <a:pt x="49" y="224"/>
                        <a:pt x="1" y="32"/>
                        <a:pt x="129" y="16"/>
                      </a:cubicBezTo>
                      <a:cubicBezTo>
                        <a:pt x="177" y="0"/>
                        <a:pt x="225" y="16"/>
                        <a:pt x="241" y="64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50" name="Google Shape;4950;p14"/>
                <p:cNvSpPr/>
                <p:nvPr/>
              </p:nvSpPr>
              <p:spPr>
                <a:xfrm>
                  <a:off x="5634925" y="98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1" y="209"/>
                      </a:moveTo>
                      <a:cubicBezTo>
                        <a:pt x="481" y="385"/>
                        <a:pt x="257" y="481"/>
                        <a:pt x="129" y="353"/>
                      </a:cubicBezTo>
                      <a:cubicBezTo>
                        <a:pt x="1" y="225"/>
                        <a:pt x="97" y="1"/>
                        <a:pt x="273" y="1"/>
                      </a:cubicBezTo>
                      <a:cubicBezTo>
                        <a:pt x="385" y="1"/>
                        <a:pt x="481" y="97"/>
                        <a:pt x="481" y="209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51" name="Google Shape;4951;p14"/>
                <p:cNvSpPr/>
                <p:nvPr/>
              </p:nvSpPr>
              <p:spPr>
                <a:xfrm>
                  <a:off x="5717725" y="1135775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2"/>
                      </a:moveTo>
                      <a:cubicBezTo>
                        <a:pt x="465" y="368"/>
                        <a:pt x="257" y="464"/>
                        <a:pt x="129" y="336"/>
                      </a:cubicBezTo>
                      <a:cubicBezTo>
                        <a:pt x="1" y="208"/>
                        <a:pt x="81" y="0"/>
                        <a:pt x="273" y="0"/>
                      </a:cubicBezTo>
                      <a:cubicBezTo>
                        <a:pt x="385" y="0"/>
                        <a:pt x="465" y="80"/>
                        <a:pt x="465" y="192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52" name="Google Shape;4952;p14"/>
                <p:cNvSpPr/>
                <p:nvPr/>
              </p:nvSpPr>
              <p:spPr>
                <a:xfrm>
                  <a:off x="5316900" y="997350"/>
                  <a:ext cx="116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81" extrusionOk="0">
                      <a:moveTo>
                        <a:pt x="465" y="209"/>
                      </a:moveTo>
                      <a:cubicBezTo>
                        <a:pt x="465" y="385"/>
                        <a:pt x="257" y="481"/>
                        <a:pt x="129" y="353"/>
                      </a:cubicBezTo>
                      <a:cubicBezTo>
                        <a:pt x="1" y="225"/>
                        <a:pt x="81" y="1"/>
                        <a:pt x="273" y="1"/>
                      </a:cubicBezTo>
                      <a:cubicBezTo>
                        <a:pt x="369" y="1"/>
                        <a:pt x="465" y="97"/>
                        <a:pt x="465" y="209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53" name="Google Shape;4953;p14"/>
                <p:cNvSpPr/>
                <p:nvPr/>
              </p:nvSpPr>
              <p:spPr>
                <a:xfrm>
                  <a:off x="5331700" y="1124575"/>
                  <a:ext cx="120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65" extrusionOk="0">
                      <a:moveTo>
                        <a:pt x="481" y="208"/>
                      </a:moveTo>
                      <a:cubicBezTo>
                        <a:pt x="481" y="384"/>
                        <a:pt x="257" y="464"/>
                        <a:pt x="129" y="352"/>
                      </a:cubicBezTo>
                      <a:cubicBezTo>
                        <a:pt x="1" y="224"/>
                        <a:pt x="97" y="0"/>
                        <a:pt x="273" y="0"/>
                      </a:cubicBezTo>
                      <a:cubicBezTo>
                        <a:pt x="385" y="0"/>
                        <a:pt x="481" y="96"/>
                        <a:pt x="481" y="20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54" name="Google Shape;4954;p14"/>
                <p:cNvSpPr/>
                <p:nvPr/>
              </p:nvSpPr>
              <p:spPr>
                <a:xfrm>
                  <a:off x="5794150" y="90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0" y="208"/>
                      </a:moveTo>
                      <a:cubicBezTo>
                        <a:pt x="480" y="384"/>
                        <a:pt x="256" y="480"/>
                        <a:pt x="128" y="352"/>
                      </a:cubicBezTo>
                      <a:cubicBezTo>
                        <a:pt x="0" y="224"/>
                        <a:pt x="96" y="0"/>
                        <a:pt x="272" y="0"/>
                      </a:cubicBezTo>
                      <a:cubicBezTo>
                        <a:pt x="384" y="0"/>
                        <a:pt x="480" y="96"/>
                        <a:pt x="480" y="20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55" name="Google Shape;4955;p14"/>
                <p:cNvSpPr/>
                <p:nvPr/>
              </p:nvSpPr>
              <p:spPr>
                <a:xfrm>
                  <a:off x="5290500" y="924950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3"/>
                      </a:moveTo>
                      <a:cubicBezTo>
                        <a:pt x="465" y="369"/>
                        <a:pt x="257" y="465"/>
                        <a:pt x="129" y="337"/>
                      </a:cubicBezTo>
                      <a:cubicBezTo>
                        <a:pt x="1" y="209"/>
                        <a:pt x="97" y="0"/>
                        <a:pt x="273" y="0"/>
                      </a:cubicBezTo>
                      <a:cubicBezTo>
                        <a:pt x="385" y="0"/>
                        <a:pt x="465" y="81"/>
                        <a:pt x="465" y="193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56" name="Google Shape;4956;p14"/>
                <p:cNvSpPr/>
                <p:nvPr/>
              </p:nvSpPr>
              <p:spPr>
                <a:xfrm>
                  <a:off x="5680925" y="826150"/>
                  <a:ext cx="43225" cy="4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extrusionOk="0">
                      <a:moveTo>
                        <a:pt x="865" y="1728"/>
                      </a:moveTo>
                      <a:lnTo>
                        <a:pt x="865" y="1728"/>
                      </a:lnTo>
                      <a:cubicBezTo>
                        <a:pt x="865" y="1248"/>
                        <a:pt x="481" y="864"/>
                        <a:pt x="1" y="864"/>
                      </a:cubicBezTo>
                      <a:lnTo>
                        <a:pt x="1" y="864"/>
                      </a:lnTo>
                      <a:cubicBezTo>
                        <a:pt x="481" y="864"/>
                        <a:pt x="865" y="480"/>
                        <a:pt x="865" y="0"/>
                      </a:cubicBezTo>
                      <a:lnTo>
                        <a:pt x="865" y="0"/>
                      </a:lnTo>
                      <a:cubicBezTo>
                        <a:pt x="865" y="480"/>
                        <a:pt x="1265" y="864"/>
                        <a:pt x="1729" y="864"/>
                      </a:cubicBezTo>
                      <a:lnTo>
                        <a:pt x="1729" y="864"/>
                      </a:lnTo>
                      <a:cubicBezTo>
                        <a:pt x="1265" y="864"/>
                        <a:pt x="865" y="1248"/>
                        <a:pt x="865" y="172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957" name="Google Shape;4957;p14"/>
              <p:cNvGrpSpPr/>
              <p:nvPr/>
            </p:nvGrpSpPr>
            <p:grpSpPr>
              <a:xfrm rot="7120513" flipH="1">
                <a:off x="538618" y="3725726"/>
                <a:ext cx="1133997" cy="607895"/>
                <a:chOff x="5206900" y="826150"/>
                <a:chExt cx="599275" cy="321250"/>
              </a:xfrm>
            </p:grpSpPr>
            <p:sp>
              <p:nvSpPr>
                <p:cNvPr id="4958" name="Google Shape;4958;p14"/>
                <p:cNvSpPr/>
                <p:nvPr/>
              </p:nvSpPr>
              <p:spPr>
                <a:xfrm>
                  <a:off x="5206900" y="828950"/>
                  <a:ext cx="25225" cy="2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9" h="1025" extrusionOk="0">
                      <a:moveTo>
                        <a:pt x="1008" y="448"/>
                      </a:moveTo>
                      <a:cubicBezTo>
                        <a:pt x="1008" y="832"/>
                        <a:pt x="544" y="1024"/>
                        <a:pt x="272" y="752"/>
                      </a:cubicBezTo>
                      <a:cubicBezTo>
                        <a:pt x="0" y="480"/>
                        <a:pt x="192" y="0"/>
                        <a:pt x="576" y="0"/>
                      </a:cubicBezTo>
                      <a:cubicBezTo>
                        <a:pt x="816" y="0"/>
                        <a:pt x="1008" y="208"/>
                        <a:pt x="1008" y="44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59" name="Google Shape;4959;p14"/>
                <p:cNvSpPr/>
                <p:nvPr/>
              </p:nvSpPr>
              <p:spPr>
                <a:xfrm>
                  <a:off x="5468125" y="1067750"/>
                  <a:ext cx="25625" cy="2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09" extrusionOk="0">
                      <a:moveTo>
                        <a:pt x="1024" y="433"/>
                      </a:moveTo>
                      <a:cubicBezTo>
                        <a:pt x="1024" y="817"/>
                        <a:pt x="560" y="1009"/>
                        <a:pt x="288" y="737"/>
                      </a:cubicBezTo>
                      <a:cubicBezTo>
                        <a:pt x="0" y="465"/>
                        <a:pt x="208" y="1"/>
                        <a:pt x="592" y="1"/>
                      </a:cubicBezTo>
                      <a:cubicBezTo>
                        <a:pt x="832" y="1"/>
                        <a:pt x="1024" y="193"/>
                        <a:pt x="1024" y="433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0" name="Google Shape;4960;p14"/>
                <p:cNvSpPr/>
                <p:nvPr/>
              </p:nvSpPr>
              <p:spPr>
                <a:xfrm>
                  <a:off x="5679325" y="1085750"/>
                  <a:ext cx="25625" cy="2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26" extrusionOk="0">
                      <a:moveTo>
                        <a:pt x="1025" y="433"/>
                      </a:moveTo>
                      <a:cubicBezTo>
                        <a:pt x="1025" y="833"/>
                        <a:pt x="545" y="1025"/>
                        <a:pt x="273" y="753"/>
                      </a:cubicBezTo>
                      <a:cubicBezTo>
                        <a:pt x="1" y="481"/>
                        <a:pt x="193" y="1"/>
                        <a:pt x="577" y="1"/>
                      </a:cubicBezTo>
                      <a:cubicBezTo>
                        <a:pt x="817" y="1"/>
                        <a:pt x="1025" y="193"/>
                        <a:pt x="1025" y="433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1" name="Google Shape;4961;p14"/>
                <p:cNvSpPr/>
                <p:nvPr/>
              </p:nvSpPr>
              <p:spPr>
                <a:xfrm>
                  <a:off x="5318900" y="877350"/>
                  <a:ext cx="4425" cy="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80"/>
                      </a:moveTo>
                      <a:cubicBezTo>
                        <a:pt x="177" y="128"/>
                        <a:pt x="145" y="176"/>
                        <a:pt x="97" y="176"/>
                      </a:cubicBezTo>
                      <a:cubicBezTo>
                        <a:pt x="49" y="176"/>
                        <a:pt x="1" y="128"/>
                        <a:pt x="1" y="80"/>
                      </a:cubicBezTo>
                      <a:cubicBezTo>
                        <a:pt x="1" y="32"/>
                        <a:pt x="49" y="0"/>
                        <a:pt x="97" y="0"/>
                      </a:cubicBezTo>
                      <a:cubicBezTo>
                        <a:pt x="145" y="0"/>
                        <a:pt x="177" y="32"/>
                        <a:pt x="177" y="8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2" name="Google Shape;4962;p14"/>
                <p:cNvSpPr/>
                <p:nvPr/>
              </p:nvSpPr>
              <p:spPr>
                <a:xfrm>
                  <a:off x="5749725" y="10213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1" y="97"/>
                      </a:moveTo>
                      <a:cubicBezTo>
                        <a:pt x="241" y="241"/>
                        <a:pt x="1" y="1"/>
                        <a:pt x="145" y="1"/>
                      </a:cubicBezTo>
                      <a:cubicBezTo>
                        <a:pt x="193" y="1"/>
                        <a:pt x="225" y="49"/>
                        <a:pt x="241" y="97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3" name="Google Shape;4963;p14"/>
                <p:cNvSpPr/>
                <p:nvPr/>
              </p:nvSpPr>
              <p:spPr>
                <a:xfrm>
                  <a:off x="5527725" y="8749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0" y="96"/>
                      </a:moveTo>
                      <a:cubicBezTo>
                        <a:pt x="240" y="240"/>
                        <a:pt x="0" y="0"/>
                        <a:pt x="144" y="0"/>
                      </a:cubicBezTo>
                      <a:cubicBezTo>
                        <a:pt x="192" y="0"/>
                        <a:pt x="240" y="48"/>
                        <a:pt x="240" y="96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4" name="Google Shape;4964;p14"/>
                <p:cNvSpPr/>
                <p:nvPr/>
              </p:nvSpPr>
              <p:spPr>
                <a:xfrm>
                  <a:off x="5418900" y="861350"/>
                  <a:ext cx="6025" cy="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25" extrusionOk="0">
                      <a:moveTo>
                        <a:pt x="241" y="64"/>
                      </a:moveTo>
                      <a:cubicBezTo>
                        <a:pt x="241" y="112"/>
                        <a:pt x="225" y="160"/>
                        <a:pt x="177" y="176"/>
                      </a:cubicBezTo>
                      <a:cubicBezTo>
                        <a:pt x="49" y="224"/>
                        <a:pt x="1" y="32"/>
                        <a:pt x="129" y="16"/>
                      </a:cubicBezTo>
                      <a:cubicBezTo>
                        <a:pt x="177" y="0"/>
                        <a:pt x="225" y="16"/>
                        <a:pt x="241" y="64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5" name="Google Shape;4965;p14"/>
                <p:cNvSpPr/>
                <p:nvPr/>
              </p:nvSpPr>
              <p:spPr>
                <a:xfrm>
                  <a:off x="5634925" y="98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1" y="209"/>
                      </a:moveTo>
                      <a:cubicBezTo>
                        <a:pt x="481" y="385"/>
                        <a:pt x="257" y="481"/>
                        <a:pt x="129" y="353"/>
                      </a:cubicBezTo>
                      <a:cubicBezTo>
                        <a:pt x="1" y="225"/>
                        <a:pt x="97" y="1"/>
                        <a:pt x="273" y="1"/>
                      </a:cubicBezTo>
                      <a:cubicBezTo>
                        <a:pt x="385" y="1"/>
                        <a:pt x="481" y="97"/>
                        <a:pt x="481" y="209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6" name="Google Shape;4966;p14"/>
                <p:cNvSpPr/>
                <p:nvPr/>
              </p:nvSpPr>
              <p:spPr>
                <a:xfrm>
                  <a:off x="5717725" y="1135775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2"/>
                      </a:moveTo>
                      <a:cubicBezTo>
                        <a:pt x="465" y="368"/>
                        <a:pt x="257" y="464"/>
                        <a:pt x="129" y="336"/>
                      </a:cubicBezTo>
                      <a:cubicBezTo>
                        <a:pt x="1" y="208"/>
                        <a:pt x="81" y="0"/>
                        <a:pt x="273" y="0"/>
                      </a:cubicBezTo>
                      <a:cubicBezTo>
                        <a:pt x="385" y="0"/>
                        <a:pt x="465" y="80"/>
                        <a:pt x="465" y="192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7" name="Google Shape;4967;p14"/>
                <p:cNvSpPr/>
                <p:nvPr/>
              </p:nvSpPr>
              <p:spPr>
                <a:xfrm>
                  <a:off x="5316900" y="997350"/>
                  <a:ext cx="116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81" extrusionOk="0">
                      <a:moveTo>
                        <a:pt x="465" y="209"/>
                      </a:moveTo>
                      <a:cubicBezTo>
                        <a:pt x="465" y="385"/>
                        <a:pt x="257" y="481"/>
                        <a:pt x="129" y="353"/>
                      </a:cubicBezTo>
                      <a:cubicBezTo>
                        <a:pt x="1" y="225"/>
                        <a:pt x="81" y="1"/>
                        <a:pt x="273" y="1"/>
                      </a:cubicBezTo>
                      <a:cubicBezTo>
                        <a:pt x="369" y="1"/>
                        <a:pt x="465" y="97"/>
                        <a:pt x="465" y="209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8" name="Google Shape;4968;p14"/>
                <p:cNvSpPr/>
                <p:nvPr/>
              </p:nvSpPr>
              <p:spPr>
                <a:xfrm>
                  <a:off x="5331700" y="1124575"/>
                  <a:ext cx="120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65" extrusionOk="0">
                      <a:moveTo>
                        <a:pt x="481" y="208"/>
                      </a:moveTo>
                      <a:cubicBezTo>
                        <a:pt x="481" y="384"/>
                        <a:pt x="257" y="464"/>
                        <a:pt x="129" y="352"/>
                      </a:cubicBezTo>
                      <a:cubicBezTo>
                        <a:pt x="1" y="224"/>
                        <a:pt x="97" y="0"/>
                        <a:pt x="273" y="0"/>
                      </a:cubicBezTo>
                      <a:cubicBezTo>
                        <a:pt x="385" y="0"/>
                        <a:pt x="481" y="96"/>
                        <a:pt x="481" y="20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9" name="Google Shape;4969;p14"/>
                <p:cNvSpPr/>
                <p:nvPr/>
              </p:nvSpPr>
              <p:spPr>
                <a:xfrm>
                  <a:off x="5794150" y="90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0" y="208"/>
                      </a:moveTo>
                      <a:cubicBezTo>
                        <a:pt x="480" y="384"/>
                        <a:pt x="256" y="480"/>
                        <a:pt x="128" y="352"/>
                      </a:cubicBezTo>
                      <a:cubicBezTo>
                        <a:pt x="0" y="224"/>
                        <a:pt x="96" y="0"/>
                        <a:pt x="272" y="0"/>
                      </a:cubicBezTo>
                      <a:cubicBezTo>
                        <a:pt x="384" y="0"/>
                        <a:pt x="480" y="96"/>
                        <a:pt x="480" y="20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70" name="Google Shape;4970;p14"/>
                <p:cNvSpPr/>
                <p:nvPr/>
              </p:nvSpPr>
              <p:spPr>
                <a:xfrm>
                  <a:off x="5290500" y="924950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3"/>
                      </a:moveTo>
                      <a:cubicBezTo>
                        <a:pt x="465" y="369"/>
                        <a:pt x="257" y="465"/>
                        <a:pt x="129" y="337"/>
                      </a:cubicBezTo>
                      <a:cubicBezTo>
                        <a:pt x="1" y="209"/>
                        <a:pt x="97" y="0"/>
                        <a:pt x="273" y="0"/>
                      </a:cubicBezTo>
                      <a:cubicBezTo>
                        <a:pt x="385" y="0"/>
                        <a:pt x="465" y="81"/>
                        <a:pt x="465" y="193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71" name="Google Shape;4971;p14"/>
                <p:cNvSpPr/>
                <p:nvPr/>
              </p:nvSpPr>
              <p:spPr>
                <a:xfrm>
                  <a:off x="5680925" y="826150"/>
                  <a:ext cx="43225" cy="4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extrusionOk="0">
                      <a:moveTo>
                        <a:pt x="865" y="1728"/>
                      </a:moveTo>
                      <a:lnTo>
                        <a:pt x="865" y="1728"/>
                      </a:lnTo>
                      <a:cubicBezTo>
                        <a:pt x="865" y="1248"/>
                        <a:pt x="481" y="864"/>
                        <a:pt x="1" y="864"/>
                      </a:cubicBezTo>
                      <a:lnTo>
                        <a:pt x="1" y="864"/>
                      </a:lnTo>
                      <a:cubicBezTo>
                        <a:pt x="481" y="864"/>
                        <a:pt x="865" y="480"/>
                        <a:pt x="865" y="0"/>
                      </a:cubicBezTo>
                      <a:lnTo>
                        <a:pt x="865" y="0"/>
                      </a:lnTo>
                      <a:cubicBezTo>
                        <a:pt x="865" y="480"/>
                        <a:pt x="1265" y="864"/>
                        <a:pt x="1729" y="864"/>
                      </a:cubicBezTo>
                      <a:lnTo>
                        <a:pt x="1729" y="864"/>
                      </a:lnTo>
                      <a:cubicBezTo>
                        <a:pt x="1265" y="864"/>
                        <a:pt x="865" y="1248"/>
                        <a:pt x="865" y="172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4972" name="Google Shape;4972;p14"/>
          <p:cNvGrpSpPr/>
          <p:nvPr/>
        </p:nvGrpSpPr>
        <p:grpSpPr>
          <a:xfrm>
            <a:off x="7993668" y="4063296"/>
            <a:ext cx="1424466" cy="1367806"/>
            <a:chOff x="1328711" y="539500"/>
            <a:chExt cx="864465" cy="830130"/>
          </a:xfrm>
        </p:grpSpPr>
        <p:sp>
          <p:nvSpPr>
            <p:cNvPr id="4973" name="Google Shape;4973;p14"/>
            <p:cNvSpPr/>
            <p:nvPr/>
          </p:nvSpPr>
          <p:spPr>
            <a:xfrm>
              <a:off x="1401688" y="637364"/>
              <a:ext cx="260331" cy="277447"/>
            </a:xfrm>
            <a:custGeom>
              <a:avLst/>
              <a:gdLst/>
              <a:ahLst/>
              <a:cxnLst/>
              <a:rect l="l" t="t" r="r" b="b"/>
              <a:pathLst>
                <a:path w="4791" h="5106" fill="none" extrusionOk="0">
                  <a:moveTo>
                    <a:pt x="4791" y="0"/>
                  </a:moveTo>
                  <a:lnTo>
                    <a:pt x="2117" y="2843"/>
                  </a:lnTo>
                  <a:lnTo>
                    <a:pt x="1" y="5105"/>
                  </a:lnTo>
                </a:path>
              </a:pathLst>
            </a:custGeom>
            <a:noFill/>
            <a:ln w="3925" cap="flat" cmpd="sng">
              <a:solidFill>
                <a:schemeClr val="accent4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4" name="Google Shape;4974;p14"/>
            <p:cNvSpPr/>
            <p:nvPr/>
          </p:nvSpPr>
          <p:spPr>
            <a:xfrm>
              <a:off x="1516722" y="791795"/>
              <a:ext cx="239954" cy="554840"/>
            </a:xfrm>
            <a:custGeom>
              <a:avLst/>
              <a:gdLst/>
              <a:ahLst/>
              <a:cxnLst/>
              <a:rect l="l" t="t" r="r" b="b"/>
              <a:pathLst>
                <a:path w="4416" h="10211" fill="none" extrusionOk="0">
                  <a:moveTo>
                    <a:pt x="0" y="1"/>
                  </a:moveTo>
                  <a:lnTo>
                    <a:pt x="2674" y="4936"/>
                  </a:lnTo>
                  <a:lnTo>
                    <a:pt x="4089" y="6678"/>
                  </a:lnTo>
                  <a:lnTo>
                    <a:pt x="4416" y="10211"/>
                  </a:lnTo>
                </a:path>
              </a:pathLst>
            </a:custGeom>
            <a:noFill/>
            <a:ln w="3925" cap="flat" cmpd="sng">
              <a:solidFill>
                <a:schemeClr val="accent4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5" name="Google Shape;4975;p14"/>
            <p:cNvSpPr/>
            <p:nvPr/>
          </p:nvSpPr>
          <p:spPr>
            <a:xfrm>
              <a:off x="1738911" y="854936"/>
              <a:ext cx="356943" cy="299780"/>
            </a:xfrm>
            <a:custGeom>
              <a:avLst/>
              <a:gdLst/>
              <a:ahLst/>
              <a:cxnLst/>
              <a:rect l="l" t="t" r="r" b="b"/>
              <a:pathLst>
                <a:path w="6569" h="5517" fill="none" extrusionOk="0">
                  <a:moveTo>
                    <a:pt x="6569" y="0"/>
                  </a:moveTo>
                  <a:lnTo>
                    <a:pt x="2480" y="5069"/>
                  </a:lnTo>
                  <a:lnTo>
                    <a:pt x="0" y="5516"/>
                  </a:lnTo>
                </a:path>
              </a:pathLst>
            </a:custGeom>
            <a:noFill/>
            <a:ln w="3925" cap="flat" cmpd="sng">
              <a:solidFill>
                <a:schemeClr val="accent4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6" name="Google Shape;4976;p14"/>
            <p:cNvSpPr/>
            <p:nvPr/>
          </p:nvSpPr>
          <p:spPr>
            <a:xfrm>
              <a:off x="1328711" y="849665"/>
              <a:ext cx="138778" cy="138072"/>
            </a:xfrm>
            <a:custGeom>
              <a:avLst/>
              <a:gdLst/>
              <a:ahLst/>
              <a:cxnLst/>
              <a:rect l="l" t="t" r="r" b="b"/>
              <a:pathLst>
                <a:path w="2554" h="2541" extrusionOk="0">
                  <a:moveTo>
                    <a:pt x="1283" y="0"/>
                  </a:moveTo>
                  <a:cubicBezTo>
                    <a:pt x="1114" y="980"/>
                    <a:pt x="981" y="1101"/>
                    <a:pt x="1" y="1259"/>
                  </a:cubicBezTo>
                  <a:cubicBezTo>
                    <a:pt x="981" y="1428"/>
                    <a:pt x="1114" y="1561"/>
                    <a:pt x="1271" y="2541"/>
                  </a:cubicBezTo>
                  <a:cubicBezTo>
                    <a:pt x="1428" y="1561"/>
                    <a:pt x="1561" y="1428"/>
                    <a:pt x="2553" y="1283"/>
                  </a:cubicBezTo>
                  <a:cubicBezTo>
                    <a:pt x="1561" y="1113"/>
                    <a:pt x="1428" y="980"/>
                    <a:pt x="12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7" name="Google Shape;4977;p14"/>
            <p:cNvSpPr/>
            <p:nvPr/>
          </p:nvSpPr>
          <p:spPr>
            <a:xfrm>
              <a:off x="1492378" y="770114"/>
              <a:ext cx="48741" cy="48686"/>
            </a:xfrm>
            <a:custGeom>
              <a:avLst/>
              <a:gdLst/>
              <a:ahLst/>
              <a:cxnLst/>
              <a:rect l="l" t="t" r="r" b="b"/>
              <a:pathLst>
                <a:path w="897" h="896" extrusionOk="0">
                  <a:moveTo>
                    <a:pt x="448" y="1"/>
                  </a:moveTo>
                  <a:cubicBezTo>
                    <a:pt x="388" y="352"/>
                    <a:pt x="352" y="388"/>
                    <a:pt x="1" y="448"/>
                  </a:cubicBezTo>
                  <a:cubicBezTo>
                    <a:pt x="340" y="509"/>
                    <a:pt x="388" y="557"/>
                    <a:pt x="448" y="896"/>
                  </a:cubicBezTo>
                  <a:cubicBezTo>
                    <a:pt x="509" y="557"/>
                    <a:pt x="545" y="509"/>
                    <a:pt x="896" y="460"/>
                  </a:cubicBezTo>
                  <a:cubicBezTo>
                    <a:pt x="557" y="400"/>
                    <a:pt x="509" y="352"/>
                    <a:pt x="4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8" name="Google Shape;4978;p14"/>
            <p:cNvSpPr/>
            <p:nvPr/>
          </p:nvSpPr>
          <p:spPr>
            <a:xfrm>
              <a:off x="1613335" y="1009367"/>
              <a:ext cx="85527" cy="85527"/>
            </a:xfrm>
            <a:custGeom>
              <a:avLst/>
              <a:gdLst/>
              <a:ahLst/>
              <a:cxnLst/>
              <a:rect l="l" t="t" r="r" b="b"/>
              <a:pathLst>
                <a:path w="1574" h="1574" extrusionOk="0">
                  <a:moveTo>
                    <a:pt x="799" y="1"/>
                  </a:moveTo>
                  <a:cubicBezTo>
                    <a:pt x="690" y="606"/>
                    <a:pt x="606" y="690"/>
                    <a:pt x="1" y="787"/>
                  </a:cubicBezTo>
                  <a:cubicBezTo>
                    <a:pt x="606" y="884"/>
                    <a:pt x="690" y="969"/>
                    <a:pt x="787" y="1574"/>
                  </a:cubicBezTo>
                  <a:cubicBezTo>
                    <a:pt x="884" y="969"/>
                    <a:pt x="968" y="884"/>
                    <a:pt x="1573" y="799"/>
                  </a:cubicBezTo>
                  <a:cubicBezTo>
                    <a:pt x="968" y="690"/>
                    <a:pt x="884" y="606"/>
                    <a:pt x="7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9" name="Google Shape;4979;p14"/>
            <p:cNvSpPr/>
            <p:nvPr/>
          </p:nvSpPr>
          <p:spPr>
            <a:xfrm>
              <a:off x="1713264" y="1130216"/>
              <a:ext cx="51295" cy="48958"/>
            </a:xfrm>
            <a:custGeom>
              <a:avLst/>
              <a:gdLst/>
              <a:ahLst/>
              <a:cxnLst/>
              <a:rect l="l" t="t" r="r" b="b"/>
              <a:pathLst>
                <a:path w="944" h="901" extrusionOk="0">
                  <a:moveTo>
                    <a:pt x="477" y="1"/>
                  </a:moveTo>
                  <a:cubicBezTo>
                    <a:pt x="253" y="1"/>
                    <a:pt x="59" y="175"/>
                    <a:pt x="25" y="402"/>
                  </a:cubicBezTo>
                  <a:cubicBezTo>
                    <a:pt x="0" y="656"/>
                    <a:pt x="182" y="874"/>
                    <a:pt x="424" y="898"/>
                  </a:cubicBezTo>
                  <a:cubicBezTo>
                    <a:pt x="439" y="899"/>
                    <a:pt x="454" y="900"/>
                    <a:pt x="469" y="900"/>
                  </a:cubicBezTo>
                  <a:cubicBezTo>
                    <a:pt x="703" y="900"/>
                    <a:pt x="897" y="726"/>
                    <a:pt x="920" y="499"/>
                  </a:cubicBezTo>
                  <a:cubicBezTo>
                    <a:pt x="944" y="257"/>
                    <a:pt x="763" y="39"/>
                    <a:pt x="521" y="3"/>
                  </a:cubicBezTo>
                  <a:cubicBezTo>
                    <a:pt x="506" y="1"/>
                    <a:pt x="492" y="1"/>
                    <a:pt x="477" y="1"/>
                  </a:cubicBezTo>
                  <a:close/>
                </a:path>
              </a:pathLst>
            </a:custGeom>
            <a:solidFill>
              <a:srgbClr val="5F7D95">
                <a:alpha val="17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0" name="Google Shape;4980;p14"/>
            <p:cNvSpPr/>
            <p:nvPr/>
          </p:nvSpPr>
          <p:spPr>
            <a:xfrm>
              <a:off x="1849979" y="1096797"/>
              <a:ext cx="49338" cy="48686"/>
            </a:xfrm>
            <a:custGeom>
              <a:avLst/>
              <a:gdLst/>
              <a:ahLst/>
              <a:cxnLst/>
              <a:rect l="l" t="t" r="r" b="b"/>
              <a:pathLst>
                <a:path w="908" h="896" extrusionOk="0">
                  <a:moveTo>
                    <a:pt x="460" y="1"/>
                  </a:moveTo>
                  <a:cubicBezTo>
                    <a:pt x="400" y="340"/>
                    <a:pt x="351" y="388"/>
                    <a:pt x="1" y="448"/>
                  </a:cubicBezTo>
                  <a:cubicBezTo>
                    <a:pt x="351" y="509"/>
                    <a:pt x="400" y="545"/>
                    <a:pt x="448" y="896"/>
                  </a:cubicBezTo>
                  <a:cubicBezTo>
                    <a:pt x="509" y="557"/>
                    <a:pt x="557" y="509"/>
                    <a:pt x="908" y="448"/>
                  </a:cubicBezTo>
                  <a:cubicBezTo>
                    <a:pt x="557" y="400"/>
                    <a:pt x="521" y="352"/>
                    <a:pt x="4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1" name="Google Shape;4981;p14"/>
            <p:cNvSpPr/>
            <p:nvPr/>
          </p:nvSpPr>
          <p:spPr>
            <a:xfrm>
              <a:off x="1732336" y="1320944"/>
              <a:ext cx="48686" cy="48686"/>
            </a:xfrm>
            <a:custGeom>
              <a:avLst/>
              <a:gdLst/>
              <a:ahLst/>
              <a:cxnLst/>
              <a:rect l="l" t="t" r="r" b="b"/>
              <a:pathLst>
                <a:path w="896" h="896" extrusionOk="0">
                  <a:moveTo>
                    <a:pt x="448" y="1"/>
                  </a:moveTo>
                  <a:cubicBezTo>
                    <a:pt x="387" y="352"/>
                    <a:pt x="339" y="388"/>
                    <a:pt x="0" y="448"/>
                  </a:cubicBezTo>
                  <a:cubicBezTo>
                    <a:pt x="339" y="509"/>
                    <a:pt x="387" y="557"/>
                    <a:pt x="436" y="896"/>
                  </a:cubicBezTo>
                  <a:cubicBezTo>
                    <a:pt x="508" y="557"/>
                    <a:pt x="545" y="509"/>
                    <a:pt x="895" y="460"/>
                  </a:cubicBezTo>
                  <a:cubicBezTo>
                    <a:pt x="545" y="400"/>
                    <a:pt x="508" y="352"/>
                    <a:pt x="4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2" name="Google Shape;4982;p14"/>
            <p:cNvSpPr/>
            <p:nvPr/>
          </p:nvSpPr>
          <p:spPr>
            <a:xfrm>
              <a:off x="1554215" y="539500"/>
              <a:ext cx="215611" cy="195941"/>
            </a:xfrm>
            <a:custGeom>
              <a:avLst/>
              <a:gdLst/>
              <a:ahLst/>
              <a:cxnLst/>
              <a:rect l="l" t="t" r="r" b="b"/>
              <a:pathLst>
                <a:path w="3968" h="3606" extrusionOk="0">
                  <a:moveTo>
                    <a:pt x="1977" y="0"/>
                  </a:moveTo>
                  <a:cubicBezTo>
                    <a:pt x="1521" y="0"/>
                    <a:pt x="1066" y="173"/>
                    <a:pt x="714" y="519"/>
                  </a:cubicBezTo>
                  <a:cubicBezTo>
                    <a:pt x="0" y="1221"/>
                    <a:pt x="0" y="2358"/>
                    <a:pt x="690" y="3071"/>
                  </a:cubicBezTo>
                  <a:cubicBezTo>
                    <a:pt x="1045" y="3427"/>
                    <a:pt x="1512" y="3605"/>
                    <a:pt x="1979" y="3605"/>
                  </a:cubicBezTo>
                  <a:cubicBezTo>
                    <a:pt x="2434" y="3605"/>
                    <a:pt x="2890" y="3436"/>
                    <a:pt x="3242" y="3096"/>
                  </a:cubicBezTo>
                  <a:cubicBezTo>
                    <a:pt x="3956" y="2394"/>
                    <a:pt x="3968" y="1257"/>
                    <a:pt x="3266" y="543"/>
                  </a:cubicBezTo>
                  <a:cubicBezTo>
                    <a:pt x="2911" y="182"/>
                    <a:pt x="2444" y="0"/>
                    <a:pt x="1977" y="0"/>
                  </a:cubicBezTo>
                  <a:close/>
                </a:path>
              </a:pathLst>
            </a:custGeom>
            <a:solidFill>
              <a:srgbClr val="5F7D95">
                <a:alpha val="17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3" name="Google Shape;4983;p14"/>
            <p:cNvSpPr/>
            <p:nvPr/>
          </p:nvSpPr>
          <p:spPr>
            <a:xfrm>
              <a:off x="1606108" y="581450"/>
              <a:ext cx="111827" cy="111827"/>
            </a:xfrm>
            <a:custGeom>
              <a:avLst/>
              <a:gdLst/>
              <a:ahLst/>
              <a:cxnLst/>
              <a:rect l="l" t="t" r="r" b="b"/>
              <a:pathLst>
                <a:path w="2058" h="2058" extrusionOk="0">
                  <a:moveTo>
                    <a:pt x="1041" y="1"/>
                  </a:moveTo>
                  <a:cubicBezTo>
                    <a:pt x="896" y="787"/>
                    <a:pt x="799" y="896"/>
                    <a:pt x="1" y="1017"/>
                  </a:cubicBezTo>
                  <a:cubicBezTo>
                    <a:pt x="799" y="1150"/>
                    <a:pt x="896" y="1259"/>
                    <a:pt x="1017" y="2057"/>
                  </a:cubicBezTo>
                  <a:cubicBezTo>
                    <a:pt x="1150" y="1259"/>
                    <a:pt x="1259" y="1150"/>
                    <a:pt x="2057" y="1029"/>
                  </a:cubicBezTo>
                  <a:cubicBezTo>
                    <a:pt x="1259" y="896"/>
                    <a:pt x="1162" y="799"/>
                    <a:pt x="10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4" name="Google Shape;4984;p14"/>
            <p:cNvSpPr/>
            <p:nvPr/>
          </p:nvSpPr>
          <p:spPr>
            <a:xfrm>
              <a:off x="1970936" y="760115"/>
              <a:ext cx="222240" cy="196267"/>
            </a:xfrm>
            <a:custGeom>
              <a:avLst/>
              <a:gdLst/>
              <a:ahLst/>
              <a:cxnLst/>
              <a:rect l="l" t="t" r="r" b="b"/>
              <a:pathLst>
                <a:path w="4090" h="3612" extrusionOk="0">
                  <a:moveTo>
                    <a:pt x="2054" y="0"/>
                  </a:moveTo>
                  <a:cubicBezTo>
                    <a:pt x="1332" y="0"/>
                    <a:pt x="654" y="437"/>
                    <a:pt x="375" y="1152"/>
                  </a:cubicBezTo>
                  <a:cubicBezTo>
                    <a:pt x="0" y="2072"/>
                    <a:pt x="460" y="3124"/>
                    <a:pt x="1391" y="3487"/>
                  </a:cubicBezTo>
                  <a:cubicBezTo>
                    <a:pt x="1605" y="3572"/>
                    <a:pt x="1826" y="3611"/>
                    <a:pt x="2044" y="3611"/>
                  </a:cubicBezTo>
                  <a:cubicBezTo>
                    <a:pt x="2763" y="3611"/>
                    <a:pt x="3448" y="3177"/>
                    <a:pt x="3726" y="2471"/>
                  </a:cubicBezTo>
                  <a:cubicBezTo>
                    <a:pt x="4089" y="1540"/>
                    <a:pt x="3629" y="499"/>
                    <a:pt x="2710" y="124"/>
                  </a:cubicBezTo>
                  <a:cubicBezTo>
                    <a:pt x="2494" y="40"/>
                    <a:pt x="2272" y="0"/>
                    <a:pt x="2054" y="0"/>
                  </a:cubicBezTo>
                  <a:close/>
                </a:path>
              </a:pathLst>
            </a:custGeom>
            <a:solidFill>
              <a:srgbClr val="5F7D95">
                <a:alpha val="17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5" name="Google Shape;4985;p14"/>
            <p:cNvSpPr/>
            <p:nvPr/>
          </p:nvSpPr>
          <p:spPr>
            <a:xfrm>
              <a:off x="2026144" y="802336"/>
              <a:ext cx="111772" cy="111120"/>
            </a:xfrm>
            <a:custGeom>
              <a:avLst/>
              <a:gdLst/>
              <a:ahLst/>
              <a:cxnLst/>
              <a:rect l="l" t="t" r="r" b="b"/>
              <a:pathLst>
                <a:path w="2057" h="2045" extrusionOk="0">
                  <a:moveTo>
                    <a:pt x="1041" y="0"/>
                  </a:moveTo>
                  <a:cubicBezTo>
                    <a:pt x="908" y="787"/>
                    <a:pt x="799" y="896"/>
                    <a:pt x="0" y="1017"/>
                  </a:cubicBezTo>
                  <a:cubicBezTo>
                    <a:pt x="799" y="1138"/>
                    <a:pt x="896" y="1259"/>
                    <a:pt x="1017" y="2045"/>
                  </a:cubicBezTo>
                  <a:cubicBezTo>
                    <a:pt x="1162" y="1259"/>
                    <a:pt x="1259" y="1150"/>
                    <a:pt x="2057" y="1029"/>
                  </a:cubicBezTo>
                  <a:cubicBezTo>
                    <a:pt x="1271" y="896"/>
                    <a:pt x="1162" y="787"/>
                    <a:pt x="104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6" name="Google Shape;4986;p14"/>
            <p:cNvSpPr/>
            <p:nvPr/>
          </p:nvSpPr>
          <p:spPr>
            <a:xfrm>
              <a:off x="1696147" y="1111958"/>
              <a:ext cx="85527" cy="85473"/>
            </a:xfrm>
            <a:custGeom>
              <a:avLst/>
              <a:gdLst/>
              <a:ahLst/>
              <a:cxnLst/>
              <a:rect l="l" t="t" r="r" b="b"/>
              <a:pathLst>
                <a:path w="1574" h="1573" extrusionOk="0">
                  <a:moveTo>
                    <a:pt x="799" y="0"/>
                  </a:moveTo>
                  <a:cubicBezTo>
                    <a:pt x="690" y="605"/>
                    <a:pt x="606" y="690"/>
                    <a:pt x="1" y="786"/>
                  </a:cubicBezTo>
                  <a:cubicBezTo>
                    <a:pt x="606" y="883"/>
                    <a:pt x="690" y="968"/>
                    <a:pt x="787" y="1573"/>
                  </a:cubicBezTo>
                  <a:cubicBezTo>
                    <a:pt x="884" y="968"/>
                    <a:pt x="969" y="883"/>
                    <a:pt x="1573" y="798"/>
                  </a:cubicBezTo>
                  <a:cubicBezTo>
                    <a:pt x="969" y="690"/>
                    <a:pt x="884" y="605"/>
                    <a:pt x="7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87" name="Google Shape;4987;p14">
            <a:hlinkClick r:id="rId2" action="ppaction://hlinksldjump"/>
          </p:cNvPr>
          <p:cNvSpPr txBox="1">
            <a:spLocks noGrp="1"/>
          </p:cNvSpPr>
          <p:nvPr>
            <p:ph type="subTitle" idx="1"/>
          </p:nvPr>
        </p:nvSpPr>
        <p:spPr>
          <a:xfrm>
            <a:off x="1047149" y="1737504"/>
            <a:ext cx="1161300" cy="42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Big Shoulders Text"/>
              <a:buNone/>
              <a:defRPr sz="2000">
                <a:solidFill>
                  <a:schemeClr val="accent2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9pPr>
          </a:lstStyle>
          <a:p>
            <a:endParaRPr/>
          </a:p>
        </p:txBody>
      </p:sp>
      <p:sp>
        <p:nvSpPr>
          <p:cNvPr id="4988" name="Google Shape;4988;p14"/>
          <p:cNvSpPr txBox="1">
            <a:spLocks noGrp="1"/>
          </p:cNvSpPr>
          <p:nvPr>
            <p:ph type="subTitle" idx="2"/>
          </p:nvPr>
        </p:nvSpPr>
        <p:spPr>
          <a:xfrm>
            <a:off x="712383" y="2124075"/>
            <a:ext cx="214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89" name="Google Shape;4989;p14">
            <a:hlinkClick r:id="" action="ppaction://noaction"/>
          </p:cNvPr>
          <p:cNvSpPr txBox="1">
            <a:spLocks noGrp="1"/>
          </p:cNvSpPr>
          <p:nvPr>
            <p:ph type="subTitle" idx="3"/>
          </p:nvPr>
        </p:nvSpPr>
        <p:spPr>
          <a:xfrm>
            <a:off x="1042872" y="3031404"/>
            <a:ext cx="1161300" cy="42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Big Shoulders Text"/>
              <a:buNone/>
              <a:defRPr sz="2000">
                <a:solidFill>
                  <a:schemeClr val="accent2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9pPr>
          </a:lstStyle>
          <a:p>
            <a:endParaRPr/>
          </a:p>
        </p:txBody>
      </p:sp>
      <p:sp>
        <p:nvSpPr>
          <p:cNvPr id="4990" name="Google Shape;4990;p14"/>
          <p:cNvSpPr txBox="1">
            <a:spLocks noGrp="1"/>
          </p:cNvSpPr>
          <p:nvPr>
            <p:ph type="subTitle" idx="4"/>
          </p:nvPr>
        </p:nvSpPr>
        <p:spPr>
          <a:xfrm>
            <a:off x="710042" y="3421000"/>
            <a:ext cx="214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91" name="Google Shape;4991;p14">
            <a:hlinkClick r:id="" action="ppaction://noaction"/>
          </p:cNvPr>
          <p:cNvSpPr txBox="1">
            <a:spLocks noGrp="1"/>
          </p:cNvSpPr>
          <p:nvPr>
            <p:ph type="subTitle" idx="5"/>
          </p:nvPr>
        </p:nvSpPr>
        <p:spPr>
          <a:xfrm>
            <a:off x="6931766" y="2996038"/>
            <a:ext cx="1161300" cy="42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Big Shoulders Text"/>
              <a:buNone/>
              <a:defRPr sz="2000">
                <a:solidFill>
                  <a:schemeClr val="accent2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9pPr>
          </a:lstStyle>
          <a:p>
            <a:endParaRPr/>
          </a:p>
        </p:txBody>
      </p:sp>
      <p:sp>
        <p:nvSpPr>
          <p:cNvPr id="4992" name="Google Shape;4992;p14"/>
          <p:cNvSpPr txBox="1">
            <a:spLocks noGrp="1"/>
          </p:cNvSpPr>
          <p:nvPr>
            <p:ph type="subTitle" idx="6"/>
          </p:nvPr>
        </p:nvSpPr>
        <p:spPr>
          <a:xfrm>
            <a:off x="6283917" y="3385625"/>
            <a:ext cx="214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93" name="Google Shape;4993;p14">
            <a:hlinkClick r:id="rId2" action="ppaction://hlinksldjump"/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712383" y="1820777"/>
            <a:ext cx="402300" cy="30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94" name="Google Shape;4994;p14"/>
          <p:cNvSpPr txBox="1">
            <a:spLocks noGrp="1"/>
          </p:cNvSpPr>
          <p:nvPr>
            <p:ph type="title" idx="7" hasCustomPrompt="1"/>
          </p:nvPr>
        </p:nvSpPr>
        <p:spPr>
          <a:xfrm>
            <a:off x="718607" y="3115425"/>
            <a:ext cx="402300" cy="31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95" name="Google Shape;4995;p14">
            <a:hlinkClick r:id="" action="ppaction://noaction"/>
          </p:cNvPr>
          <p:cNvSpPr txBox="1">
            <a:spLocks noGrp="1"/>
          </p:cNvSpPr>
          <p:nvPr>
            <p:ph type="title" idx="8" hasCustomPrompt="1"/>
          </p:nvPr>
        </p:nvSpPr>
        <p:spPr>
          <a:xfrm>
            <a:off x="8029317" y="3082012"/>
            <a:ext cx="402300" cy="30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96" name="Google Shape;4996;p14"/>
          <p:cNvSpPr txBox="1">
            <a:spLocks noGrp="1"/>
          </p:cNvSpPr>
          <p:nvPr>
            <p:ph type="title" idx="9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97" name="Google Shape;4997;p14">
            <a:hlinkClick r:id="" action="ppaction://noaction"/>
          </p:cNvPr>
          <p:cNvSpPr txBox="1">
            <a:spLocks noGrp="1"/>
          </p:cNvSpPr>
          <p:nvPr>
            <p:ph type="subTitle" idx="13"/>
          </p:nvPr>
        </p:nvSpPr>
        <p:spPr>
          <a:xfrm>
            <a:off x="6931766" y="1737488"/>
            <a:ext cx="1161300" cy="42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Big Shoulders Text"/>
              <a:buNone/>
              <a:defRPr sz="2000">
                <a:solidFill>
                  <a:schemeClr val="accent2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9pPr>
          </a:lstStyle>
          <a:p>
            <a:endParaRPr/>
          </a:p>
        </p:txBody>
      </p:sp>
      <p:sp>
        <p:nvSpPr>
          <p:cNvPr id="4998" name="Google Shape;4998;p14"/>
          <p:cNvSpPr txBox="1">
            <a:spLocks noGrp="1"/>
          </p:cNvSpPr>
          <p:nvPr>
            <p:ph type="subTitle" idx="14"/>
          </p:nvPr>
        </p:nvSpPr>
        <p:spPr>
          <a:xfrm>
            <a:off x="6283917" y="2127075"/>
            <a:ext cx="214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99" name="Google Shape;4999;p14">
            <a:hlinkClick r:id="" action="ppaction://noaction"/>
          </p:cNvPr>
          <p:cNvSpPr txBox="1">
            <a:spLocks noGrp="1"/>
          </p:cNvSpPr>
          <p:nvPr>
            <p:ph type="title" idx="15" hasCustomPrompt="1"/>
          </p:nvPr>
        </p:nvSpPr>
        <p:spPr>
          <a:xfrm>
            <a:off x="8029317" y="1823462"/>
            <a:ext cx="402300" cy="30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14">
    <p:spTree>
      <p:nvGrpSpPr>
        <p:cNvPr id="1" name="Shape 5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23" name="Google Shape;5423;p16"/>
          <p:cNvGrpSpPr/>
          <p:nvPr/>
        </p:nvGrpSpPr>
        <p:grpSpPr>
          <a:xfrm>
            <a:off x="176625" y="110350"/>
            <a:ext cx="8790774" cy="4922811"/>
            <a:chOff x="131600" y="118425"/>
            <a:chExt cx="8790774" cy="4922811"/>
          </a:xfrm>
        </p:grpSpPr>
        <p:sp>
          <p:nvSpPr>
            <p:cNvPr id="5424" name="Google Shape;5424;p16"/>
            <p:cNvSpPr/>
            <p:nvPr/>
          </p:nvSpPr>
          <p:spPr>
            <a:xfrm rot="5400000">
              <a:off x="856680" y="1032994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425" name="Google Shape;5425;p16"/>
            <p:cNvGrpSpPr/>
            <p:nvPr/>
          </p:nvGrpSpPr>
          <p:grpSpPr>
            <a:xfrm>
              <a:off x="131600" y="1884558"/>
              <a:ext cx="2122449" cy="3112715"/>
              <a:chOff x="131600" y="1884558"/>
              <a:chExt cx="2122449" cy="3112715"/>
            </a:xfrm>
          </p:grpSpPr>
          <p:sp>
            <p:nvSpPr>
              <p:cNvPr id="5426" name="Google Shape;5426;p16"/>
              <p:cNvSpPr/>
              <p:nvPr/>
            </p:nvSpPr>
            <p:spPr>
              <a:xfrm rot="5400000" flipH="1">
                <a:off x="1356823" y="353957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7" name="Google Shape;5427;p16"/>
              <p:cNvSpPr/>
              <p:nvPr/>
            </p:nvSpPr>
            <p:spPr>
              <a:xfrm rot="5400000" flipH="1">
                <a:off x="368247" y="3804694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8" name="Google Shape;5428;p16"/>
              <p:cNvSpPr/>
              <p:nvPr/>
            </p:nvSpPr>
            <p:spPr>
              <a:xfrm rot="5400000" flipH="1">
                <a:off x="1212834" y="4945234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9" name="Google Shape;5429;p16"/>
              <p:cNvSpPr/>
              <p:nvPr/>
            </p:nvSpPr>
            <p:spPr>
              <a:xfrm rot="5400000" flipH="1">
                <a:off x="1889810" y="3456082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0" name="Google Shape;5430;p16"/>
              <p:cNvSpPr/>
              <p:nvPr/>
            </p:nvSpPr>
            <p:spPr>
              <a:xfrm rot="5400000" flipH="1">
                <a:off x="871337" y="4472741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1" name="Google Shape;5431;p16"/>
              <p:cNvSpPr/>
              <p:nvPr/>
            </p:nvSpPr>
            <p:spPr>
              <a:xfrm rot="5400000" flipH="1">
                <a:off x="1458022" y="2595443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2" name="Google Shape;5432;p16"/>
              <p:cNvSpPr/>
              <p:nvPr/>
            </p:nvSpPr>
            <p:spPr>
              <a:xfrm rot="5400000" flipH="1">
                <a:off x="373906" y="24622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3" name="Google Shape;5433;p16"/>
              <p:cNvSpPr/>
              <p:nvPr/>
            </p:nvSpPr>
            <p:spPr>
              <a:xfrm rot="5400000" flipH="1">
                <a:off x="573665" y="4207992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4" name="Google Shape;5434;p16"/>
              <p:cNvSpPr/>
              <p:nvPr/>
            </p:nvSpPr>
            <p:spPr>
              <a:xfrm rot="5400000" flipH="1">
                <a:off x="368214" y="3290320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5" name="Google Shape;5435;p16"/>
              <p:cNvSpPr/>
              <p:nvPr/>
            </p:nvSpPr>
            <p:spPr>
              <a:xfrm rot="5400000" flipH="1">
                <a:off x="149520" y="2943663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6" name="Google Shape;5436;p16"/>
              <p:cNvSpPr/>
              <p:nvPr/>
            </p:nvSpPr>
            <p:spPr>
              <a:xfrm rot="5400000" flipH="1">
                <a:off x="1558343" y="306837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7" name="Google Shape;5437;p16"/>
              <p:cNvSpPr/>
              <p:nvPr/>
            </p:nvSpPr>
            <p:spPr>
              <a:xfrm rot="5400000" flipH="1">
                <a:off x="130236" y="3708247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8" name="Google Shape;5438;p16"/>
              <p:cNvSpPr/>
              <p:nvPr/>
            </p:nvSpPr>
            <p:spPr>
              <a:xfrm rot="5400000" flipH="1">
                <a:off x="400364" y="4926212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9" name="Google Shape;5439;p16"/>
              <p:cNvSpPr/>
              <p:nvPr/>
            </p:nvSpPr>
            <p:spPr>
              <a:xfrm rot="5400000" flipH="1">
                <a:off x="799823" y="3303605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0" name="Google Shape;5440;p16"/>
              <p:cNvSpPr/>
              <p:nvPr/>
            </p:nvSpPr>
            <p:spPr>
              <a:xfrm rot="5400000" flipH="1">
                <a:off x="1234010" y="4104986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1" name="Google Shape;5441;p16"/>
              <p:cNvSpPr/>
              <p:nvPr/>
            </p:nvSpPr>
            <p:spPr>
              <a:xfrm rot="5400000" flipH="1">
                <a:off x="379148" y="2080743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2" name="Google Shape;5442;p16"/>
              <p:cNvSpPr/>
              <p:nvPr/>
            </p:nvSpPr>
            <p:spPr>
              <a:xfrm rot="5400000" flipH="1">
                <a:off x="891672" y="3760348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3" name="Google Shape;5443;p16"/>
              <p:cNvSpPr/>
              <p:nvPr/>
            </p:nvSpPr>
            <p:spPr>
              <a:xfrm rot="5400000">
                <a:off x="927170" y="1943554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4" name="Google Shape;5444;p16"/>
              <p:cNvSpPr/>
              <p:nvPr/>
            </p:nvSpPr>
            <p:spPr>
              <a:xfrm rot="5400000">
                <a:off x="1099652" y="2323349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5" name="Google Shape;5445;p16"/>
              <p:cNvSpPr/>
              <p:nvPr/>
            </p:nvSpPr>
            <p:spPr>
              <a:xfrm rot="5400000">
                <a:off x="952606" y="295021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6" name="Google Shape;5446;p16"/>
              <p:cNvSpPr/>
              <p:nvPr/>
            </p:nvSpPr>
            <p:spPr>
              <a:xfrm rot="5400000">
                <a:off x="729827" y="227943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7" name="Google Shape;5447;p16"/>
              <p:cNvSpPr/>
              <p:nvPr/>
            </p:nvSpPr>
            <p:spPr>
              <a:xfrm rot="5400000">
                <a:off x="1976994" y="3097293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8" name="Google Shape;5448;p16"/>
              <p:cNvSpPr/>
              <p:nvPr/>
            </p:nvSpPr>
            <p:spPr>
              <a:xfrm rot="5400000">
                <a:off x="1439631" y="1886769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9" name="Google Shape;5449;p16"/>
              <p:cNvSpPr/>
              <p:nvPr/>
            </p:nvSpPr>
            <p:spPr>
              <a:xfrm rot="5400000">
                <a:off x="2225601" y="353958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0" name="Google Shape;5450;p16"/>
              <p:cNvSpPr/>
              <p:nvPr/>
            </p:nvSpPr>
            <p:spPr>
              <a:xfrm rot="5400000">
                <a:off x="771336" y="2669355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51" name="Google Shape;5451;p16"/>
            <p:cNvGrpSpPr/>
            <p:nvPr/>
          </p:nvGrpSpPr>
          <p:grpSpPr>
            <a:xfrm flipH="1">
              <a:off x="2342550" y="2567965"/>
              <a:ext cx="3964145" cy="1455821"/>
              <a:chOff x="3233388" y="140740"/>
              <a:chExt cx="3964145" cy="1455821"/>
            </a:xfrm>
          </p:grpSpPr>
          <p:sp>
            <p:nvSpPr>
              <p:cNvPr id="5452" name="Google Shape;5452;p16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3" name="Google Shape;5453;p16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4" name="Google Shape;5454;p16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5" name="Google Shape;5455;p16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6" name="Google Shape;5456;p16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7" name="Google Shape;5457;p16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8" name="Google Shape;5458;p16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9" name="Google Shape;5459;p16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0" name="Google Shape;5460;p16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1" name="Google Shape;5461;p16"/>
              <p:cNvSpPr/>
              <p:nvPr/>
            </p:nvSpPr>
            <p:spPr>
              <a:xfrm rot="10800000" flipH="1">
                <a:off x="5542101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2" name="Google Shape;5462;p16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3" name="Google Shape;5463;p16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4" name="Google Shape;5464;p16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5" name="Google Shape;5465;p16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6" name="Google Shape;5466;p16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7" name="Google Shape;5467;p16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8" name="Google Shape;5468;p16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9" name="Google Shape;5469;p16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0" name="Google Shape;5470;p16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1" name="Google Shape;5471;p16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2" name="Google Shape;5472;p16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3" name="Google Shape;5473;p16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4" name="Google Shape;5474;p16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5" name="Google Shape;5475;p16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6" name="Google Shape;5476;p16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7" name="Google Shape;5477;p16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478" name="Google Shape;5478;p16"/>
            <p:cNvSpPr/>
            <p:nvPr/>
          </p:nvSpPr>
          <p:spPr>
            <a:xfrm rot="10800000">
              <a:off x="5467181" y="2274087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9" name="Google Shape;5479;p16"/>
            <p:cNvSpPr/>
            <p:nvPr/>
          </p:nvSpPr>
          <p:spPr>
            <a:xfrm rot="10800000">
              <a:off x="1791338" y="2418078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0" name="Google Shape;5480;p16"/>
            <p:cNvSpPr/>
            <p:nvPr/>
          </p:nvSpPr>
          <p:spPr>
            <a:xfrm rot="10800000">
              <a:off x="4994538" y="1932740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1" name="Google Shape;5481;p16"/>
            <p:cNvSpPr/>
            <p:nvPr/>
          </p:nvSpPr>
          <p:spPr>
            <a:xfrm rot="10800000">
              <a:off x="2710372" y="2554680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2" name="Google Shape;5482;p16"/>
            <p:cNvSpPr/>
            <p:nvPr/>
          </p:nvSpPr>
          <p:spPr>
            <a:xfrm rot="10800000">
              <a:off x="2984293" y="1435017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3" name="Google Shape;5483;p16"/>
            <p:cNvSpPr/>
            <p:nvPr/>
          </p:nvSpPr>
          <p:spPr>
            <a:xfrm rot="10800000">
              <a:off x="4625351" y="1874393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4" name="Google Shape;5484;p16"/>
            <p:cNvSpPr/>
            <p:nvPr/>
          </p:nvSpPr>
          <p:spPr>
            <a:xfrm rot="10800000">
              <a:off x="3812259" y="1429475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5" name="Google Shape;5485;p16"/>
            <p:cNvSpPr/>
            <p:nvPr/>
          </p:nvSpPr>
          <p:spPr>
            <a:xfrm rot="10800000">
              <a:off x="3473571" y="24251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6" name="Google Shape;5486;p16"/>
            <p:cNvSpPr/>
            <p:nvPr/>
          </p:nvSpPr>
          <p:spPr>
            <a:xfrm rot="10800000">
              <a:off x="3823198" y="1863430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7" name="Google Shape;5487;p16"/>
            <p:cNvSpPr/>
            <p:nvPr/>
          </p:nvSpPr>
          <p:spPr>
            <a:xfrm rot="10800000">
              <a:off x="4626925" y="2295271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8" name="Google Shape;5488;p16"/>
            <p:cNvSpPr/>
            <p:nvPr/>
          </p:nvSpPr>
          <p:spPr>
            <a:xfrm rot="10800000">
              <a:off x="2405511" y="1257842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9" name="Google Shape;5489;p16"/>
            <p:cNvSpPr/>
            <p:nvPr/>
          </p:nvSpPr>
          <p:spPr>
            <a:xfrm rot="10800000">
              <a:off x="4282295" y="1952925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0" name="Google Shape;5490;p16"/>
            <p:cNvSpPr/>
            <p:nvPr/>
          </p:nvSpPr>
          <p:spPr>
            <a:xfrm rot="10800000" flipH="1">
              <a:off x="2379646" y="1608191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1" name="Google Shape;5491;p16"/>
            <p:cNvSpPr/>
            <p:nvPr/>
          </p:nvSpPr>
          <p:spPr>
            <a:xfrm rot="10800000" flipH="1">
              <a:off x="2845296" y="2160906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2" name="Google Shape;5492;p16"/>
            <p:cNvSpPr/>
            <p:nvPr/>
          </p:nvSpPr>
          <p:spPr>
            <a:xfrm rot="10800000" flipH="1">
              <a:off x="1555075" y="1917799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3" name="Google Shape;5493;p16"/>
            <p:cNvSpPr/>
            <p:nvPr/>
          </p:nvSpPr>
          <p:spPr>
            <a:xfrm rot="10800000" flipH="1">
              <a:off x="3472169" y="2013852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4" name="Google Shape;5494;p16"/>
            <p:cNvSpPr/>
            <p:nvPr/>
          </p:nvSpPr>
          <p:spPr>
            <a:xfrm rot="10800000" flipH="1">
              <a:off x="2801524" y="1790938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5" name="Google Shape;5495;p16"/>
            <p:cNvSpPr/>
            <p:nvPr/>
          </p:nvSpPr>
          <p:spPr>
            <a:xfrm rot="10800000" flipH="1">
              <a:off x="2007089" y="1854122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6" name="Google Shape;5496;p16"/>
            <p:cNvSpPr/>
            <p:nvPr/>
          </p:nvSpPr>
          <p:spPr>
            <a:xfrm rot="10800000" flipH="1">
              <a:off x="2379655" y="22472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7" name="Google Shape;5497;p16"/>
            <p:cNvSpPr/>
            <p:nvPr/>
          </p:nvSpPr>
          <p:spPr>
            <a:xfrm rot="10800000" flipH="1">
              <a:off x="3188821" y="1835070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8" name="Google Shape;5498;p16"/>
            <p:cNvSpPr/>
            <p:nvPr/>
          </p:nvSpPr>
          <p:spPr>
            <a:xfrm rot="-5400000">
              <a:off x="6437893" y="3297974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9" name="Google Shape;5499;p16"/>
            <p:cNvSpPr/>
            <p:nvPr/>
          </p:nvSpPr>
          <p:spPr>
            <a:xfrm rot="-5400000">
              <a:off x="7426754" y="3563094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0" name="Google Shape;5500;p16"/>
            <p:cNvSpPr/>
            <p:nvPr/>
          </p:nvSpPr>
          <p:spPr>
            <a:xfrm rot="-5400000">
              <a:off x="6614851" y="4703634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1" name="Google Shape;5501;p16"/>
            <p:cNvSpPr/>
            <p:nvPr/>
          </p:nvSpPr>
          <p:spPr>
            <a:xfrm rot="-5400000">
              <a:off x="8881564" y="4140694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2" name="Google Shape;5502;p16"/>
            <p:cNvSpPr/>
            <p:nvPr/>
          </p:nvSpPr>
          <p:spPr>
            <a:xfrm rot="-5400000">
              <a:off x="7511314" y="4294041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3" name="Google Shape;5503;p16"/>
            <p:cNvSpPr/>
            <p:nvPr/>
          </p:nvSpPr>
          <p:spPr>
            <a:xfrm rot="-5400000">
              <a:off x="5855679" y="1873118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4" name="Google Shape;5504;p16"/>
            <p:cNvSpPr/>
            <p:nvPr/>
          </p:nvSpPr>
          <p:spPr>
            <a:xfrm rot="-5400000">
              <a:off x="6656524" y="2857254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5" name="Google Shape;5505;p16"/>
            <p:cNvSpPr/>
            <p:nvPr/>
          </p:nvSpPr>
          <p:spPr>
            <a:xfrm rot="-5400000">
              <a:off x="7274485" y="3966392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6" name="Google Shape;5506;p16"/>
            <p:cNvSpPr/>
            <p:nvPr/>
          </p:nvSpPr>
          <p:spPr>
            <a:xfrm rot="-5400000">
              <a:off x="8443762" y="3936907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7" name="Google Shape;5507;p16"/>
            <p:cNvSpPr/>
            <p:nvPr/>
          </p:nvSpPr>
          <p:spPr>
            <a:xfrm rot="-5400000">
              <a:off x="8670718" y="3590250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8" name="Google Shape;5508;p16"/>
            <p:cNvSpPr/>
            <p:nvPr/>
          </p:nvSpPr>
          <p:spPr>
            <a:xfrm rot="-5400000">
              <a:off x="6164267" y="2286673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9" name="Google Shape;5509;p16"/>
            <p:cNvSpPr/>
            <p:nvPr/>
          </p:nvSpPr>
          <p:spPr>
            <a:xfrm rot="-5400000">
              <a:off x="8716418" y="435483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0" name="Google Shape;5510;p16"/>
            <p:cNvSpPr/>
            <p:nvPr/>
          </p:nvSpPr>
          <p:spPr>
            <a:xfrm rot="-5400000">
              <a:off x="7458880" y="468461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1" name="Google Shape;5511;p16"/>
            <p:cNvSpPr/>
            <p:nvPr/>
          </p:nvSpPr>
          <p:spPr>
            <a:xfrm rot="-5400000">
              <a:off x="7046617" y="3062005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2" name="Google Shape;5512;p16"/>
            <p:cNvSpPr/>
            <p:nvPr/>
          </p:nvSpPr>
          <p:spPr>
            <a:xfrm rot="-5400000">
              <a:off x="7078796" y="4271886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3" name="Google Shape;5513;p16"/>
            <p:cNvSpPr/>
            <p:nvPr/>
          </p:nvSpPr>
          <p:spPr>
            <a:xfrm rot="-5400000">
              <a:off x="6943689" y="3518748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4" name="Google Shape;5514;p16"/>
            <p:cNvSpPr/>
            <p:nvPr/>
          </p:nvSpPr>
          <p:spPr>
            <a:xfrm rot="-5400000" flipH="1">
              <a:off x="6867546" y="1701954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5" name="Google Shape;5515;p16"/>
            <p:cNvSpPr/>
            <p:nvPr/>
          </p:nvSpPr>
          <p:spPr>
            <a:xfrm rot="-5400000" flipH="1">
              <a:off x="6728032" y="2081749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6" name="Google Shape;5516;p16"/>
            <p:cNvSpPr/>
            <p:nvPr/>
          </p:nvSpPr>
          <p:spPr>
            <a:xfrm rot="-5400000" flipH="1">
              <a:off x="6580720" y="2418065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7" name="Google Shape;5517;p16"/>
            <p:cNvSpPr/>
            <p:nvPr/>
          </p:nvSpPr>
          <p:spPr>
            <a:xfrm rot="-5400000" flipH="1">
              <a:off x="7106104" y="2037835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8" name="Google Shape;5518;p16"/>
            <p:cNvSpPr/>
            <p:nvPr/>
          </p:nvSpPr>
          <p:spPr>
            <a:xfrm rot="-5400000" flipH="1">
              <a:off x="5855819" y="2855693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9" name="Google Shape;5519;p16"/>
            <p:cNvSpPr/>
            <p:nvPr/>
          </p:nvSpPr>
          <p:spPr>
            <a:xfrm rot="-5400000" flipH="1">
              <a:off x="8557992" y="4224196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0" name="Google Shape;5520;p16"/>
            <p:cNvSpPr/>
            <p:nvPr/>
          </p:nvSpPr>
          <p:spPr>
            <a:xfrm rot="-5400000" flipH="1">
              <a:off x="7075119" y="2427755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1" name="Google Shape;5521;p16"/>
            <p:cNvSpPr/>
            <p:nvPr/>
          </p:nvSpPr>
          <p:spPr>
            <a:xfrm rot="-5400000" flipH="1">
              <a:off x="6923371" y="255804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2" name="Google Shape;5522;p16"/>
            <p:cNvSpPr/>
            <p:nvPr/>
          </p:nvSpPr>
          <p:spPr>
            <a:xfrm rot="-5400000" flipH="1">
              <a:off x="7452482" y="411755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3" name="Google Shape;5523;p16"/>
            <p:cNvSpPr/>
            <p:nvPr/>
          </p:nvSpPr>
          <p:spPr>
            <a:xfrm rot="-5400000">
              <a:off x="8807099" y="641429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4" name="Google Shape;5524;p16"/>
            <p:cNvSpPr/>
            <p:nvPr/>
          </p:nvSpPr>
          <p:spPr>
            <a:xfrm>
              <a:off x="2963692" y="4896893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5" name="Google Shape;5525;p16"/>
            <p:cNvSpPr/>
            <p:nvPr/>
          </p:nvSpPr>
          <p:spPr>
            <a:xfrm>
              <a:off x="471112" y="4574671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6" name="Google Shape;5526;p16"/>
            <p:cNvSpPr/>
            <p:nvPr/>
          </p:nvSpPr>
          <p:spPr>
            <a:xfrm>
              <a:off x="2753463" y="4668875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7" name="Google Shape;5527;p16"/>
            <p:cNvSpPr/>
            <p:nvPr/>
          </p:nvSpPr>
          <p:spPr>
            <a:xfrm>
              <a:off x="6655795" y="4840317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8" name="Google Shape;5528;p16"/>
            <p:cNvSpPr/>
            <p:nvPr/>
          </p:nvSpPr>
          <p:spPr>
            <a:xfrm>
              <a:off x="4825185" y="4561639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9" name="Google Shape;5529;p16"/>
            <p:cNvSpPr/>
            <p:nvPr/>
          </p:nvSpPr>
          <p:spPr>
            <a:xfrm>
              <a:off x="4222013" y="4852496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0" name="Google Shape;5530;p16"/>
            <p:cNvSpPr/>
            <p:nvPr/>
          </p:nvSpPr>
          <p:spPr>
            <a:xfrm>
              <a:off x="2394971" y="4710131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1" name="Google Shape;5531;p16"/>
            <p:cNvSpPr/>
            <p:nvPr/>
          </p:nvSpPr>
          <p:spPr>
            <a:xfrm>
              <a:off x="261895" y="4144797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2" name="Google Shape;5532;p16"/>
            <p:cNvSpPr/>
            <p:nvPr/>
          </p:nvSpPr>
          <p:spPr>
            <a:xfrm>
              <a:off x="1147839" y="4589456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3" name="Google Shape;5533;p16"/>
            <p:cNvSpPr/>
            <p:nvPr/>
          </p:nvSpPr>
          <p:spPr>
            <a:xfrm>
              <a:off x="1651262" y="4079205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4" name="Google Shape;5534;p16"/>
            <p:cNvSpPr/>
            <p:nvPr/>
          </p:nvSpPr>
          <p:spPr>
            <a:xfrm>
              <a:off x="5460560" y="4603603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5" name="Google Shape;5535;p16"/>
            <p:cNvSpPr/>
            <p:nvPr/>
          </p:nvSpPr>
          <p:spPr>
            <a:xfrm>
              <a:off x="1698183" y="481064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6" name="Google Shape;5536;p16"/>
            <p:cNvSpPr/>
            <p:nvPr/>
          </p:nvSpPr>
          <p:spPr>
            <a:xfrm>
              <a:off x="201799" y="4466009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7" name="Google Shape;5537;p16"/>
            <p:cNvSpPr/>
            <p:nvPr/>
          </p:nvSpPr>
          <p:spPr>
            <a:xfrm>
              <a:off x="3465751" y="4816833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8" name="Google Shape;5538;p16"/>
            <p:cNvSpPr/>
            <p:nvPr/>
          </p:nvSpPr>
          <p:spPr>
            <a:xfrm>
              <a:off x="2625602" y="5006428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9" name="Google Shape;5539;p16"/>
            <p:cNvSpPr/>
            <p:nvPr/>
          </p:nvSpPr>
          <p:spPr>
            <a:xfrm>
              <a:off x="2785939" y="4360921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0" name="Google Shape;5540;p16"/>
            <p:cNvSpPr/>
            <p:nvPr/>
          </p:nvSpPr>
          <p:spPr>
            <a:xfrm>
              <a:off x="189850" y="4847376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1" name="Google Shape;5541;p16"/>
            <p:cNvSpPr/>
            <p:nvPr/>
          </p:nvSpPr>
          <p:spPr>
            <a:xfrm flipH="1">
              <a:off x="2255392" y="3721275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2" name="Google Shape;5542;p16"/>
            <p:cNvSpPr/>
            <p:nvPr/>
          </p:nvSpPr>
          <p:spPr>
            <a:xfrm flipH="1">
              <a:off x="1929748" y="3759794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3" name="Google Shape;5543;p16"/>
            <p:cNvSpPr/>
            <p:nvPr/>
          </p:nvSpPr>
          <p:spPr>
            <a:xfrm flipH="1">
              <a:off x="3183433" y="4265621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4" name="Google Shape;5544;p16"/>
            <p:cNvSpPr/>
            <p:nvPr/>
          </p:nvSpPr>
          <p:spPr>
            <a:xfrm flipH="1">
              <a:off x="1435716" y="4350612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5" name="Google Shape;5545;p16"/>
            <p:cNvSpPr/>
            <p:nvPr/>
          </p:nvSpPr>
          <p:spPr>
            <a:xfrm flipH="1">
              <a:off x="1933866" y="4594998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6" name="Google Shape;5546;p16"/>
            <p:cNvSpPr/>
            <p:nvPr/>
          </p:nvSpPr>
          <p:spPr>
            <a:xfrm flipH="1">
              <a:off x="5826957" y="4975631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7" name="Google Shape;5547;p16"/>
            <p:cNvSpPr/>
            <p:nvPr/>
          </p:nvSpPr>
          <p:spPr>
            <a:xfrm flipH="1">
              <a:off x="5920051" y="4707077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8" name="Google Shape;5548;p16"/>
            <p:cNvSpPr/>
            <p:nvPr/>
          </p:nvSpPr>
          <p:spPr>
            <a:xfrm flipH="1">
              <a:off x="2402654" y="4088599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9" name="Google Shape;5549;p16"/>
            <p:cNvSpPr/>
            <p:nvPr/>
          </p:nvSpPr>
          <p:spPr>
            <a:xfrm flipH="1">
              <a:off x="2060344" y="4210513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0" name="Google Shape;5550;p16"/>
            <p:cNvSpPr/>
            <p:nvPr/>
          </p:nvSpPr>
          <p:spPr>
            <a:xfrm rot="10800000" flipH="1">
              <a:off x="4535130" y="4810639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1" name="Google Shape;5551;p16"/>
            <p:cNvSpPr/>
            <p:nvPr/>
          </p:nvSpPr>
          <p:spPr>
            <a:xfrm rot="10800000" flipH="1">
              <a:off x="7364662" y="4897030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2" name="Google Shape;5552;p16"/>
            <p:cNvSpPr/>
            <p:nvPr/>
          </p:nvSpPr>
          <p:spPr>
            <a:xfrm rot="10800000" flipH="1">
              <a:off x="3162438" y="4666650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3" name="Google Shape;5553;p16"/>
            <p:cNvSpPr/>
            <p:nvPr/>
          </p:nvSpPr>
          <p:spPr>
            <a:xfrm rot="10800000" flipH="1">
              <a:off x="7867920" y="4559015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4" name="Google Shape;5554;p16"/>
            <p:cNvSpPr/>
            <p:nvPr/>
          </p:nvSpPr>
          <p:spPr>
            <a:xfrm rot="10800000" flipH="1">
              <a:off x="3602098" y="4325302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5" name="Google Shape;5555;p16"/>
            <p:cNvSpPr/>
            <p:nvPr/>
          </p:nvSpPr>
          <p:spPr>
            <a:xfrm rot="10800000" flipH="1">
              <a:off x="5530138" y="4911830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6" name="Google Shape;5556;p16"/>
            <p:cNvSpPr/>
            <p:nvPr/>
          </p:nvSpPr>
          <p:spPr>
            <a:xfrm rot="10800000" flipH="1">
              <a:off x="8747946" y="4902554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7" name="Google Shape;5557;p16"/>
            <p:cNvSpPr/>
            <p:nvPr/>
          </p:nvSpPr>
          <p:spPr>
            <a:xfrm rot="10800000" flipH="1">
              <a:off x="3920145" y="4027480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8" name="Google Shape;5558;p16"/>
            <p:cNvSpPr/>
            <p:nvPr/>
          </p:nvSpPr>
          <p:spPr>
            <a:xfrm rot="10800000" flipH="1">
              <a:off x="7908601" y="4897013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9" name="Google Shape;5559;p16"/>
            <p:cNvSpPr/>
            <p:nvPr/>
          </p:nvSpPr>
          <p:spPr>
            <a:xfrm rot="10800000" flipH="1">
              <a:off x="8263362" y="4678160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0" name="Google Shape;5560;p16"/>
            <p:cNvSpPr/>
            <p:nvPr/>
          </p:nvSpPr>
          <p:spPr>
            <a:xfrm rot="10800000" flipH="1">
              <a:off x="5062260" y="501437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1" name="Google Shape;5561;p16"/>
            <p:cNvSpPr/>
            <p:nvPr/>
          </p:nvSpPr>
          <p:spPr>
            <a:xfrm rot="10800000" flipH="1">
              <a:off x="7008383" y="459511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2" name="Google Shape;5562;p16"/>
            <p:cNvSpPr/>
            <p:nvPr/>
          </p:nvSpPr>
          <p:spPr>
            <a:xfrm rot="10800000" flipH="1">
              <a:off x="6522899" y="501187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3" name="Google Shape;5563;p16"/>
            <p:cNvSpPr/>
            <p:nvPr/>
          </p:nvSpPr>
          <p:spPr>
            <a:xfrm rot="10800000" flipH="1">
              <a:off x="4825176" y="4255993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4" name="Google Shape;5564;p16"/>
            <p:cNvSpPr/>
            <p:nvPr/>
          </p:nvSpPr>
          <p:spPr>
            <a:xfrm rot="10800000" flipH="1">
              <a:off x="3801114" y="4644633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5" name="Google Shape;5565;p16"/>
            <p:cNvSpPr/>
            <p:nvPr/>
          </p:nvSpPr>
          <p:spPr>
            <a:xfrm rot="10800000" flipH="1">
              <a:off x="6242864" y="3650405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6" name="Google Shape;5566;p16"/>
            <p:cNvSpPr/>
            <p:nvPr/>
          </p:nvSpPr>
          <p:spPr>
            <a:xfrm rot="10800000" flipH="1">
              <a:off x="4355000" y="4345488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7" name="Google Shape;5567;p16"/>
            <p:cNvSpPr/>
            <p:nvPr/>
          </p:nvSpPr>
          <p:spPr>
            <a:xfrm rot="10800000">
              <a:off x="6131142" y="4380978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8" name="Google Shape;5568;p16"/>
            <p:cNvSpPr/>
            <p:nvPr/>
          </p:nvSpPr>
          <p:spPr>
            <a:xfrm rot="10800000">
              <a:off x="5824398" y="4244268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9" name="Google Shape;5569;p16"/>
            <p:cNvSpPr/>
            <p:nvPr/>
          </p:nvSpPr>
          <p:spPr>
            <a:xfrm rot="10800000">
              <a:off x="7867933" y="4140699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0" name="Google Shape;5570;p16"/>
            <p:cNvSpPr/>
            <p:nvPr/>
          </p:nvSpPr>
          <p:spPr>
            <a:xfrm rot="10800000">
              <a:off x="5175366" y="4406414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1" name="Google Shape;5571;p16"/>
            <p:cNvSpPr/>
            <p:nvPr/>
          </p:nvSpPr>
          <p:spPr>
            <a:xfrm rot="10800000">
              <a:off x="5788441" y="3887275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2" name="Google Shape;5572;p16"/>
            <p:cNvSpPr/>
            <p:nvPr/>
          </p:nvSpPr>
          <p:spPr>
            <a:xfrm rot="10800000">
              <a:off x="6627657" y="4246684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3" name="Google Shape;5573;p16"/>
            <p:cNvSpPr/>
            <p:nvPr/>
          </p:nvSpPr>
          <p:spPr>
            <a:xfrm rot="10800000">
              <a:off x="6243864" y="46454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4" name="Google Shape;5574;p16"/>
            <p:cNvSpPr/>
            <p:nvPr/>
          </p:nvSpPr>
          <p:spPr>
            <a:xfrm rot="10800000">
              <a:off x="6739829" y="3858824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5" name="Google Shape;5575;p16"/>
            <p:cNvSpPr/>
            <p:nvPr/>
          </p:nvSpPr>
          <p:spPr>
            <a:xfrm rot="10800000">
              <a:off x="5459569" y="4227633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6" name="Google Shape;5576;p16"/>
            <p:cNvSpPr/>
            <p:nvPr/>
          </p:nvSpPr>
          <p:spPr>
            <a:xfrm rot="10800000" flipH="1">
              <a:off x="1874423" y="1457649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7" name="Google Shape;5577;p16"/>
            <p:cNvSpPr/>
            <p:nvPr/>
          </p:nvSpPr>
          <p:spPr>
            <a:xfrm rot="-5400000">
              <a:off x="7273617" y="1644380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78" name="Google Shape;5578;p16"/>
            <p:cNvGrpSpPr/>
            <p:nvPr/>
          </p:nvGrpSpPr>
          <p:grpSpPr>
            <a:xfrm rot="5400000">
              <a:off x="6199788" y="1372590"/>
              <a:ext cx="3964145" cy="1455821"/>
              <a:chOff x="3233388" y="140740"/>
              <a:chExt cx="3964145" cy="1455821"/>
            </a:xfrm>
          </p:grpSpPr>
          <p:sp>
            <p:nvSpPr>
              <p:cNvPr id="5579" name="Google Shape;5579;p16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0" name="Google Shape;5580;p16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1" name="Google Shape;5581;p16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2" name="Google Shape;5582;p16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3" name="Google Shape;5583;p16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4" name="Google Shape;5584;p16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5" name="Google Shape;5585;p16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6" name="Google Shape;5586;p16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7" name="Google Shape;5587;p16"/>
              <p:cNvSpPr/>
              <p:nvPr/>
            </p:nvSpPr>
            <p:spPr>
              <a:xfrm rot="10800000" flipH="1">
                <a:off x="5239937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8" name="Google Shape;5588;p16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9" name="Google Shape;5589;p16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0" name="Google Shape;5590;p16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1" name="Google Shape;5591;p16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2" name="Google Shape;5592;p16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3" name="Google Shape;5593;p16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4" name="Google Shape;5594;p16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5" name="Google Shape;5595;p16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6" name="Google Shape;5596;p16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7" name="Google Shape;5597;p16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8" name="Google Shape;5598;p16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9" name="Google Shape;5599;p16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0" name="Google Shape;5600;p16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1" name="Google Shape;5601;p16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2" name="Google Shape;5602;p16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3" name="Google Shape;5603;p16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4" name="Google Shape;5604;p16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605" name="Google Shape;5605;p16"/>
            <p:cNvSpPr/>
            <p:nvPr/>
          </p:nvSpPr>
          <p:spPr>
            <a:xfrm rot="-5400000" flipH="1">
              <a:off x="6408804" y="1645169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6" name="Google Shape;5606;p16"/>
            <p:cNvSpPr/>
            <p:nvPr/>
          </p:nvSpPr>
          <p:spPr>
            <a:xfrm rot="10800000">
              <a:off x="4228830" y="1192853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7" name="Google Shape;5607;p16"/>
            <p:cNvSpPr/>
            <p:nvPr/>
          </p:nvSpPr>
          <p:spPr>
            <a:xfrm rot="10800000">
              <a:off x="5446704" y="146307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8" name="Google Shape;5608;p16"/>
            <p:cNvSpPr/>
            <p:nvPr/>
          </p:nvSpPr>
          <p:spPr>
            <a:xfrm rot="10800000">
              <a:off x="4326649" y="1429493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9" name="Google Shape;5609;p16"/>
            <p:cNvSpPr/>
            <p:nvPr/>
          </p:nvSpPr>
          <p:spPr>
            <a:xfrm rot="10800000">
              <a:off x="4009721" y="2218151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10" name="Google Shape;5610;p16"/>
            <p:cNvGrpSpPr/>
            <p:nvPr/>
          </p:nvGrpSpPr>
          <p:grpSpPr>
            <a:xfrm>
              <a:off x="234224" y="118425"/>
              <a:ext cx="3532446" cy="1609151"/>
              <a:chOff x="140599" y="118425"/>
              <a:chExt cx="3532446" cy="1609151"/>
            </a:xfrm>
          </p:grpSpPr>
          <p:sp>
            <p:nvSpPr>
              <p:cNvPr id="5611" name="Google Shape;5611;p16"/>
              <p:cNvSpPr/>
              <p:nvPr/>
            </p:nvSpPr>
            <p:spPr>
              <a:xfrm>
                <a:off x="703605" y="276605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2" name="Google Shape;5612;p16"/>
              <p:cNvSpPr/>
              <p:nvPr/>
            </p:nvSpPr>
            <p:spPr>
              <a:xfrm>
                <a:off x="438762" y="1265458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3" name="Google Shape;5613;p16"/>
              <p:cNvSpPr/>
              <p:nvPr/>
            </p:nvSpPr>
            <p:spPr>
              <a:xfrm>
                <a:off x="322613" y="11842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4" name="Google Shape;5614;p16"/>
              <p:cNvSpPr/>
              <p:nvPr/>
            </p:nvSpPr>
            <p:spPr>
              <a:xfrm>
                <a:off x="3632370" y="320667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5" name="Google Shape;5615;p16"/>
              <p:cNvSpPr/>
              <p:nvPr/>
            </p:nvSpPr>
            <p:spPr>
              <a:xfrm>
                <a:off x="568548" y="863464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6" name="Google Shape;5616;p16"/>
              <p:cNvSpPr/>
              <p:nvPr/>
            </p:nvSpPr>
            <p:spPr>
              <a:xfrm>
                <a:off x="1698613" y="226284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7" name="Google Shape;5617;p16"/>
              <p:cNvSpPr/>
              <p:nvPr/>
            </p:nvSpPr>
            <p:spPr>
              <a:xfrm>
                <a:off x="332845" y="700122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8" name="Google Shape;5618;p16"/>
              <p:cNvSpPr/>
              <p:nvPr/>
            </p:nvSpPr>
            <p:spPr>
              <a:xfrm>
                <a:off x="1722212" y="63453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9" name="Google Shape;5619;p16"/>
              <p:cNvSpPr/>
              <p:nvPr/>
            </p:nvSpPr>
            <p:spPr>
              <a:xfrm>
                <a:off x="1230735" y="13101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0" name="Google Shape;5620;p16"/>
              <p:cNvSpPr/>
              <p:nvPr/>
            </p:nvSpPr>
            <p:spPr>
              <a:xfrm>
                <a:off x="600808" y="156907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1" name="Google Shape;5621;p16"/>
              <p:cNvSpPr/>
              <p:nvPr/>
            </p:nvSpPr>
            <p:spPr>
              <a:xfrm>
                <a:off x="140599" y="1048834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2" name="Google Shape;5622;p16"/>
              <p:cNvSpPr/>
              <p:nvPr/>
            </p:nvSpPr>
            <p:spPr>
              <a:xfrm>
                <a:off x="927051" y="523633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3" name="Google Shape;5623;p16"/>
              <p:cNvSpPr/>
              <p:nvPr/>
            </p:nvSpPr>
            <p:spPr>
              <a:xfrm>
                <a:off x="194752" y="45597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4" name="Google Shape;5624;p16"/>
              <p:cNvSpPr/>
              <p:nvPr/>
            </p:nvSpPr>
            <p:spPr>
              <a:xfrm>
                <a:off x="2856889" y="916246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5" name="Google Shape;5625;p16"/>
              <p:cNvSpPr/>
              <p:nvPr/>
            </p:nvSpPr>
            <p:spPr>
              <a:xfrm>
                <a:off x="300425" y="16832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6" name="Google Shape;5626;p16"/>
              <p:cNvSpPr/>
              <p:nvPr/>
            </p:nvSpPr>
            <p:spPr>
              <a:xfrm flipH="1">
                <a:off x="2326342" y="276600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7" name="Google Shape;5627;p16"/>
              <p:cNvSpPr/>
              <p:nvPr/>
            </p:nvSpPr>
            <p:spPr>
              <a:xfrm flipH="1">
                <a:off x="2000698" y="315119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8" name="Google Shape;5628;p16"/>
              <p:cNvSpPr/>
              <p:nvPr/>
            </p:nvSpPr>
            <p:spPr>
              <a:xfrm flipH="1">
                <a:off x="3254383" y="82094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9" name="Google Shape;5629;p16"/>
              <p:cNvSpPr/>
              <p:nvPr/>
            </p:nvSpPr>
            <p:spPr>
              <a:xfrm flipH="1">
                <a:off x="1343841" y="73169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0" name="Google Shape;5630;p16"/>
              <p:cNvSpPr/>
              <p:nvPr/>
            </p:nvSpPr>
            <p:spPr>
              <a:xfrm flipH="1">
                <a:off x="2803532" y="455981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1" name="Google Shape;5631;p16"/>
              <p:cNvSpPr/>
              <p:nvPr/>
            </p:nvSpPr>
            <p:spPr>
              <a:xfrm flipH="1">
                <a:off x="2896626" y="187427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2" name="Google Shape;5632;p16"/>
              <p:cNvSpPr/>
              <p:nvPr/>
            </p:nvSpPr>
            <p:spPr>
              <a:xfrm flipH="1">
                <a:off x="2473604" y="64392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3" name="Google Shape;5633;p16"/>
              <p:cNvSpPr/>
              <p:nvPr/>
            </p:nvSpPr>
            <p:spPr>
              <a:xfrm flipH="1">
                <a:off x="2131294" y="76583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4" name="Google Shape;5634;p16"/>
              <p:cNvSpPr/>
              <p:nvPr/>
            </p:nvSpPr>
            <p:spPr>
              <a:xfrm flipH="1">
                <a:off x="2004816" y="1150323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5" name="Google Shape;5635;p16"/>
              <p:cNvSpPr/>
              <p:nvPr/>
            </p:nvSpPr>
            <p:spPr>
              <a:xfrm>
                <a:off x="1218789" y="1144781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6" name="Google Shape;5636;p16"/>
              <p:cNvSpPr/>
              <p:nvPr/>
            </p:nvSpPr>
            <p:spPr>
              <a:xfrm>
                <a:off x="2465921" y="1265456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637" name="Google Shape;5637;p16"/>
            <p:cNvSpPr/>
            <p:nvPr/>
          </p:nvSpPr>
          <p:spPr>
            <a:xfrm rot="10800000">
              <a:off x="3465760" y="1210623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38" name="Google Shape;5638;p16"/>
            <p:cNvGrpSpPr/>
            <p:nvPr/>
          </p:nvGrpSpPr>
          <p:grpSpPr>
            <a:xfrm>
              <a:off x="3327013" y="140740"/>
              <a:ext cx="3964145" cy="1455821"/>
              <a:chOff x="3233388" y="140740"/>
              <a:chExt cx="3964145" cy="1455821"/>
            </a:xfrm>
          </p:grpSpPr>
          <p:sp>
            <p:nvSpPr>
              <p:cNvPr id="5639" name="Google Shape;5639;p16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0" name="Google Shape;5640;p16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1" name="Google Shape;5641;p16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2" name="Google Shape;5642;p16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3" name="Google Shape;5643;p16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4" name="Google Shape;5644;p16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5" name="Google Shape;5645;p16"/>
              <p:cNvSpPr/>
              <p:nvPr/>
            </p:nvSpPr>
            <p:spPr>
              <a:xfrm rot="10800000" flipH="1">
                <a:off x="5239937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6" name="Google Shape;5646;p16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7" name="Google Shape;5647;p16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8" name="Google Shape;5648;p16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9" name="Google Shape;5649;p16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0" name="Google Shape;5650;p16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1" name="Google Shape;5651;p16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2" name="Google Shape;5652;p16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3" name="Google Shape;5653;p16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4" name="Google Shape;5654;p16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5" name="Google Shape;5655;p16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6" name="Google Shape;5656;p16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7" name="Google Shape;5657;p16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8" name="Google Shape;5658;p16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9" name="Google Shape;5659;p16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0" name="Google Shape;5660;p16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1" name="Google Shape;5661;p16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2" name="Google Shape;5662;p16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3" name="Google Shape;5663;p16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4" name="Google Shape;5664;p16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665" name="Google Shape;5665;p1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666" name="Google Shape;5666;p16"/>
          <p:cNvSpPr txBox="1">
            <a:spLocks noGrp="1"/>
          </p:cNvSpPr>
          <p:nvPr>
            <p:ph type="subTitle" idx="1"/>
          </p:nvPr>
        </p:nvSpPr>
        <p:spPr>
          <a:xfrm>
            <a:off x="1536624" y="3216313"/>
            <a:ext cx="1116300" cy="4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Big Shoulders Text"/>
              <a:buNone/>
              <a:defRPr sz="2000">
                <a:solidFill>
                  <a:schemeClr val="accent2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9pPr>
          </a:lstStyle>
          <a:p>
            <a:endParaRPr/>
          </a:p>
        </p:txBody>
      </p:sp>
      <p:sp>
        <p:nvSpPr>
          <p:cNvPr id="5667" name="Google Shape;5667;p16"/>
          <p:cNvSpPr txBox="1">
            <a:spLocks noGrp="1"/>
          </p:cNvSpPr>
          <p:nvPr>
            <p:ph type="subTitle" idx="2"/>
          </p:nvPr>
        </p:nvSpPr>
        <p:spPr>
          <a:xfrm>
            <a:off x="1220124" y="3611386"/>
            <a:ext cx="1749300" cy="78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68" name="Google Shape;5668;p16"/>
          <p:cNvSpPr txBox="1">
            <a:spLocks noGrp="1"/>
          </p:cNvSpPr>
          <p:nvPr>
            <p:ph type="subTitle" idx="3"/>
          </p:nvPr>
        </p:nvSpPr>
        <p:spPr>
          <a:xfrm>
            <a:off x="4013850" y="2574500"/>
            <a:ext cx="1116300" cy="4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Big Shoulders Text"/>
              <a:buNone/>
              <a:defRPr sz="2000">
                <a:solidFill>
                  <a:schemeClr val="accent2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9pPr>
          </a:lstStyle>
          <a:p>
            <a:endParaRPr/>
          </a:p>
        </p:txBody>
      </p:sp>
      <p:sp>
        <p:nvSpPr>
          <p:cNvPr id="5669" name="Google Shape;5669;p16"/>
          <p:cNvSpPr txBox="1">
            <a:spLocks noGrp="1"/>
          </p:cNvSpPr>
          <p:nvPr>
            <p:ph type="subTitle" idx="4"/>
          </p:nvPr>
        </p:nvSpPr>
        <p:spPr>
          <a:xfrm>
            <a:off x="3697350" y="2969607"/>
            <a:ext cx="1749300" cy="78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70" name="Google Shape;5670;p16"/>
          <p:cNvSpPr txBox="1">
            <a:spLocks noGrp="1"/>
          </p:cNvSpPr>
          <p:nvPr>
            <p:ph type="subTitle" idx="5"/>
          </p:nvPr>
        </p:nvSpPr>
        <p:spPr>
          <a:xfrm>
            <a:off x="6491076" y="3216063"/>
            <a:ext cx="1116300" cy="4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Big Shoulders Text"/>
              <a:buNone/>
              <a:defRPr sz="2000">
                <a:solidFill>
                  <a:schemeClr val="accent2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9pPr>
          </a:lstStyle>
          <a:p>
            <a:endParaRPr/>
          </a:p>
        </p:txBody>
      </p:sp>
      <p:sp>
        <p:nvSpPr>
          <p:cNvPr id="5671" name="Google Shape;5671;p16"/>
          <p:cNvSpPr txBox="1">
            <a:spLocks noGrp="1"/>
          </p:cNvSpPr>
          <p:nvPr>
            <p:ph type="subTitle" idx="6"/>
          </p:nvPr>
        </p:nvSpPr>
        <p:spPr>
          <a:xfrm>
            <a:off x="6174576" y="3611391"/>
            <a:ext cx="1749300" cy="78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72" name="Google Shape;5672;p16"/>
          <p:cNvSpPr/>
          <p:nvPr/>
        </p:nvSpPr>
        <p:spPr>
          <a:xfrm flipH="1">
            <a:off x="7967968" y="242559"/>
            <a:ext cx="60065" cy="60230"/>
          </a:xfrm>
          <a:custGeom>
            <a:avLst/>
            <a:gdLst/>
            <a:ahLst/>
            <a:cxnLst/>
            <a:rect l="l" t="t" r="r" b="b"/>
            <a:pathLst>
              <a:path w="4737" h="4750" extrusionOk="0">
                <a:moveTo>
                  <a:pt x="4194" y="1"/>
                </a:moveTo>
                <a:cubicBezTo>
                  <a:pt x="4142" y="1"/>
                  <a:pt x="4072" y="11"/>
                  <a:pt x="3979" y="32"/>
                </a:cubicBezTo>
                <a:cubicBezTo>
                  <a:pt x="3698" y="104"/>
                  <a:pt x="3449" y="260"/>
                  <a:pt x="3169" y="354"/>
                </a:cubicBezTo>
                <a:cubicBezTo>
                  <a:pt x="2801" y="476"/>
                  <a:pt x="2453" y="559"/>
                  <a:pt x="2095" y="559"/>
                </a:cubicBezTo>
                <a:cubicBezTo>
                  <a:pt x="1877" y="559"/>
                  <a:pt x="1656" y="528"/>
                  <a:pt x="1424" y="457"/>
                </a:cubicBezTo>
                <a:cubicBezTo>
                  <a:pt x="1050" y="344"/>
                  <a:pt x="686" y="177"/>
                  <a:pt x="312" y="83"/>
                </a:cubicBezTo>
                <a:cubicBezTo>
                  <a:pt x="290" y="76"/>
                  <a:pt x="263" y="69"/>
                  <a:pt x="238" y="69"/>
                </a:cubicBezTo>
                <a:cubicBezTo>
                  <a:pt x="228" y="69"/>
                  <a:pt x="217" y="70"/>
                  <a:pt x="208" y="74"/>
                </a:cubicBezTo>
                <a:cubicBezTo>
                  <a:pt x="115" y="94"/>
                  <a:pt x="63" y="198"/>
                  <a:pt x="74" y="302"/>
                </a:cubicBezTo>
                <a:cubicBezTo>
                  <a:pt x="115" y="925"/>
                  <a:pt x="437" y="1558"/>
                  <a:pt x="603" y="2151"/>
                </a:cubicBezTo>
                <a:cubicBezTo>
                  <a:pt x="634" y="2244"/>
                  <a:pt x="665" y="2338"/>
                  <a:pt x="665" y="2431"/>
                </a:cubicBezTo>
                <a:cubicBezTo>
                  <a:pt x="676" y="2639"/>
                  <a:pt x="572" y="2805"/>
                  <a:pt x="531" y="2992"/>
                </a:cubicBezTo>
                <a:cubicBezTo>
                  <a:pt x="416" y="3490"/>
                  <a:pt x="302" y="3937"/>
                  <a:pt x="84" y="4394"/>
                </a:cubicBezTo>
                <a:cubicBezTo>
                  <a:pt x="42" y="4477"/>
                  <a:pt x="0" y="4581"/>
                  <a:pt x="53" y="4654"/>
                </a:cubicBezTo>
                <a:cubicBezTo>
                  <a:pt x="98" y="4723"/>
                  <a:pt x="162" y="4750"/>
                  <a:pt x="235" y="4750"/>
                </a:cubicBezTo>
                <a:cubicBezTo>
                  <a:pt x="448" y="4750"/>
                  <a:pt x="736" y="4521"/>
                  <a:pt x="852" y="4436"/>
                </a:cubicBezTo>
                <a:cubicBezTo>
                  <a:pt x="1154" y="4207"/>
                  <a:pt x="1538" y="4093"/>
                  <a:pt x="1902" y="3979"/>
                </a:cubicBezTo>
                <a:cubicBezTo>
                  <a:pt x="2115" y="3912"/>
                  <a:pt x="2332" y="3884"/>
                  <a:pt x="2550" y="3884"/>
                </a:cubicBezTo>
                <a:cubicBezTo>
                  <a:pt x="3212" y="3884"/>
                  <a:pt x="3883" y="4144"/>
                  <a:pt x="4477" y="4363"/>
                </a:cubicBezTo>
                <a:cubicBezTo>
                  <a:pt x="4516" y="4379"/>
                  <a:pt x="4563" y="4393"/>
                  <a:pt x="4606" y="4393"/>
                </a:cubicBezTo>
                <a:cubicBezTo>
                  <a:pt x="4645" y="4393"/>
                  <a:pt x="4681" y="4382"/>
                  <a:pt x="4706" y="4353"/>
                </a:cubicBezTo>
                <a:cubicBezTo>
                  <a:pt x="4737" y="4311"/>
                  <a:pt x="4737" y="4270"/>
                  <a:pt x="4737" y="4228"/>
                </a:cubicBezTo>
                <a:cubicBezTo>
                  <a:pt x="4716" y="3709"/>
                  <a:pt x="4301" y="3303"/>
                  <a:pt x="4093" y="2826"/>
                </a:cubicBezTo>
                <a:cubicBezTo>
                  <a:pt x="3771" y="2109"/>
                  <a:pt x="4062" y="1247"/>
                  <a:pt x="4238" y="520"/>
                </a:cubicBezTo>
                <a:cubicBezTo>
                  <a:pt x="4301" y="291"/>
                  <a:pt x="4374" y="104"/>
                  <a:pt x="4301" y="32"/>
                </a:cubicBezTo>
                <a:cubicBezTo>
                  <a:pt x="4280" y="11"/>
                  <a:pt x="4246" y="1"/>
                  <a:pt x="419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3" name="Google Shape;5673;p16"/>
          <p:cNvSpPr/>
          <p:nvPr/>
        </p:nvSpPr>
        <p:spPr>
          <a:xfrm flipH="1">
            <a:off x="8538611" y="1051947"/>
            <a:ext cx="60078" cy="60255"/>
          </a:xfrm>
          <a:custGeom>
            <a:avLst/>
            <a:gdLst/>
            <a:ahLst/>
            <a:cxnLst/>
            <a:rect l="l" t="t" r="r" b="b"/>
            <a:pathLst>
              <a:path w="4738" h="4752" extrusionOk="0">
                <a:moveTo>
                  <a:pt x="4194" y="0"/>
                </a:moveTo>
                <a:cubicBezTo>
                  <a:pt x="4142" y="0"/>
                  <a:pt x="4072" y="13"/>
                  <a:pt x="3978" y="39"/>
                </a:cubicBezTo>
                <a:cubicBezTo>
                  <a:pt x="3698" y="102"/>
                  <a:pt x="3438" y="257"/>
                  <a:pt x="3168" y="351"/>
                </a:cubicBezTo>
                <a:cubicBezTo>
                  <a:pt x="2805" y="479"/>
                  <a:pt x="2462" y="559"/>
                  <a:pt x="2108" y="559"/>
                </a:cubicBezTo>
                <a:cubicBezTo>
                  <a:pt x="1886" y="559"/>
                  <a:pt x="1660" y="527"/>
                  <a:pt x="1423" y="455"/>
                </a:cubicBezTo>
                <a:cubicBezTo>
                  <a:pt x="1049" y="340"/>
                  <a:pt x="686" y="174"/>
                  <a:pt x="312" y="81"/>
                </a:cubicBezTo>
                <a:cubicBezTo>
                  <a:pt x="290" y="73"/>
                  <a:pt x="262" y="66"/>
                  <a:pt x="234" y="66"/>
                </a:cubicBezTo>
                <a:cubicBezTo>
                  <a:pt x="222" y="66"/>
                  <a:pt x="210" y="67"/>
                  <a:pt x="198" y="70"/>
                </a:cubicBezTo>
                <a:cubicBezTo>
                  <a:pt x="115" y="91"/>
                  <a:pt x="63" y="206"/>
                  <a:pt x="73" y="299"/>
                </a:cubicBezTo>
                <a:cubicBezTo>
                  <a:pt x="115" y="922"/>
                  <a:pt x="437" y="1556"/>
                  <a:pt x="603" y="2148"/>
                </a:cubicBezTo>
                <a:cubicBezTo>
                  <a:pt x="634" y="2241"/>
                  <a:pt x="665" y="2334"/>
                  <a:pt x="665" y="2438"/>
                </a:cubicBezTo>
                <a:cubicBezTo>
                  <a:pt x="675" y="2636"/>
                  <a:pt x="572" y="2802"/>
                  <a:pt x="530" y="2989"/>
                </a:cubicBezTo>
                <a:cubicBezTo>
                  <a:pt x="416" y="3488"/>
                  <a:pt x="302" y="3934"/>
                  <a:pt x="84" y="4402"/>
                </a:cubicBezTo>
                <a:cubicBezTo>
                  <a:pt x="42" y="4485"/>
                  <a:pt x="1" y="4578"/>
                  <a:pt x="52" y="4661"/>
                </a:cubicBezTo>
                <a:cubicBezTo>
                  <a:pt x="96" y="4726"/>
                  <a:pt x="158" y="4751"/>
                  <a:pt x="229" y="4751"/>
                </a:cubicBezTo>
                <a:cubicBezTo>
                  <a:pt x="442" y="4751"/>
                  <a:pt x="735" y="4519"/>
                  <a:pt x="852" y="4433"/>
                </a:cubicBezTo>
                <a:cubicBezTo>
                  <a:pt x="1153" y="4204"/>
                  <a:pt x="1538" y="4090"/>
                  <a:pt x="1901" y="3976"/>
                </a:cubicBezTo>
                <a:cubicBezTo>
                  <a:pt x="2114" y="3909"/>
                  <a:pt x="2331" y="3881"/>
                  <a:pt x="2548" y="3881"/>
                </a:cubicBezTo>
                <a:cubicBezTo>
                  <a:pt x="3212" y="3881"/>
                  <a:pt x="3883" y="4141"/>
                  <a:pt x="4477" y="4360"/>
                </a:cubicBezTo>
                <a:cubicBezTo>
                  <a:pt x="4515" y="4376"/>
                  <a:pt x="4562" y="4390"/>
                  <a:pt x="4606" y="4390"/>
                </a:cubicBezTo>
                <a:cubicBezTo>
                  <a:pt x="4645" y="4390"/>
                  <a:pt x="4681" y="4379"/>
                  <a:pt x="4705" y="4350"/>
                </a:cubicBezTo>
                <a:cubicBezTo>
                  <a:pt x="4737" y="4308"/>
                  <a:pt x="4737" y="4266"/>
                  <a:pt x="4737" y="4225"/>
                </a:cubicBezTo>
                <a:cubicBezTo>
                  <a:pt x="4716" y="3706"/>
                  <a:pt x="4301" y="3301"/>
                  <a:pt x="4093" y="2823"/>
                </a:cubicBezTo>
                <a:cubicBezTo>
                  <a:pt x="3771" y="2106"/>
                  <a:pt x="4061" y="1244"/>
                  <a:pt x="4238" y="517"/>
                </a:cubicBezTo>
                <a:cubicBezTo>
                  <a:pt x="4301" y="289"/>
                  <a:pt x="4373" y="112"/>
                  <a:pt x="4301" y="39"/>
                </a:cubicBezTo>
                <a:cubicBezTo>
                  <a:pt x="4280" y="13"/>
                  <a:pt x="4246" y="0"/>
                  <a:pt x="419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4" name="Google Shape;5674;p16"/>
          <p:cNvSpPr/>
          <p:nvPr/>
        </p:nvSpPr>
        <p:spPr>
          <a:xfrm flipH="1">
            <a:off x="8796632" y="200591"/>
            <a:ext cx="69309" cy="41971"/>
          </a:xfrm>
          <a:custGeom>
            <a:avLst/>
            <a:gdLst/>
            <a:ahLst/>
            <a:cxnLst/>
            <a:rect l="l" t="t" r="r" b="b"/>
            <a:pathLst>
              <a:path w="5466" h="3310" extrusionOk="0">
                <a:moveTo>
                  <a:pt x="2747" y="1"/>
                </a:moveTo>
                <a:cubicBezTo>
                  <a:pt x="2688" y="1"/>
                  <a:pt x="2629" y="2"/>
                  <a:pt x="2567" y="5"/>
                </a:cubicBezTo>
                <a:cubicBezTo>
                  <a:pt x="822" y="88"/>
                  <a:pt x="1" y="1948"/>
                  <a:pt x="1320" y="2893"/>
                </a:cubicBezTo>
                <a:cubicBezTo>
                  <a:pt x="1455" y="2987"/>
                  <a:pt x="1591" y="3070"/>
                  <a:pt x="1725" y="3132"/>
                </a:cubicBezTo>
                <a:cubicBezTo>
                  <a:pt x="1992" y="3255"/>
                  <a:pt x="2250" y="3309"/>
                  <a:pt x="2495" y="3309"/>
                </a:cubicBezTo>
                <a:cubicBezTo>
                  <a:pt x="4404" y="3309"/>
                  <a:pt x="5465" y="1"/>
                  <a:pt x="274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5" name="Google Shape;5675;p16"/>
          <p:cNvSpPr/>
          <p:nvPr/>
        </p:nvSpPr>
        <p:spPr>
          <a:xfrm flipH="1">
            <a:off x="8829976" y="1444629"/>
            <a:ext cx="69284" cy="41844"/>
          </a:xfrm>
          <a:custGeom>
            <a:avLst/>
            <a:gdLst/>
            <a:ahLst/>
            <a:cxnLst/>
            <a:rect l="l" t="t" r="r" b="b"/>
            <a:pathLst>
              <a:path w="5464" h="3300" extrusionOk="0">
                <a:moveTo>
                  <a:pt x="2746" y="1"/>
                </a:moveTo>
                <a:cubicBezTo>
                  <a:pt x="2688" y="1"/>
                  <a:pt x="2628" y="2"/>
                  <a:pt x="2566" y="6"/>
                </a:cubicBezTo>
                <a:cubicBezTo>
                  <a:pt x="821" y="89"/>
                  <a:pt x="0" y="1947"/>
                  <a:pt x="1309" y="2882"/>
                </a:cubicBezTo>
                <a:cubicBezTo>
                  <a:pt x="1454" y="2986"/>
                  <a:pt x="1590" y="3059"/>
                  <a:pt x="1714" y="3122"/>
                </a:cubicBezTo>
                <a:cubicBezTo>
                  <a:pt x="1981" y="3245"/>
                  <a:pt x="2241" y="3299"/>
                  <a:pt x="2486" y="3299"/>
                </a:cubicBezTo>
                <a:cubicBezTo>
                  <a:pt x="4396" y="3299"/>
                  <a:pt x="5463" y="1"/>
                  <a:pt x="274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6" name="Google Shape;5676;p16"/>
          <p:cNvSpPr/>
          <p:nvPr/>
        </p:nvSpPr>
        <p:spPr>
          <a:xfrm flipH="1">
            <a:off x="8598691" y="491035"/>
            <a:ext cx="96647" cy="96936"/>
          </a:xfrm>
          <a:custGeom>
            <a:avLst/>
            <a:gdLst/>
            <a:ahLst/>
            <a:cxnLst/>
            <a:rect l="l" t="t" r="r" b="b"/>
            <a:pathLst>
              <a:path w="4737" h="4750" extrusionOk="0">
                <a:moveTo>
                  <a:pt x="4194" y="1"/>
                </a:moveTo>
                <a:cubicBezTo>
                  <a:pt x="4142" y="1"/>
                  <a:pt x="4072" y="11"/>
                  <a:pt x="3979" y="32"/>
                </a:cubicBezTo>
                <a:cubicBezTo>
                  <a:pt x="3698" y="104"/>
                  <a:pt x="3449" y="260"/>
                  <a:pt x="3169" y="354"/>
                </a:cubicBezTo>
                <a:cubicBezTo>
                  <a:pt x="2801" y="476"/>
                  <a:pt x="2453" y="559"/>
                  <a:pt x="2095" y="559"/>
                </a:cubicBezTo>
                <a:cubicBezTo>
                  <a:pt x="1877" y="559"/>
                  <a:pt x="1656" y="528"/>
                  <a:pt x="1424" y="457"/>
                </a:cubicBezTo>
                <a:cubicBezTo>
                  <a:pt x="1050" y="344"/>
                  <a:pt x="686" y="177"/>
                  <a:pt x="312" y="83"/>
                </a:cubicBezTo>
                <a:cubicBezTo>
                  <a:pt x="290" y="76"/>
                  <a:pt x="263" y="69"/>
                  <a:pt x="238" y="69"/>
                </a:cubicBezTo>
                <a:cubicBezTo>
                  <a:pt x="228" y="69"/>
                  <a:pt x="217" y="70"/>
                  <a:pt x="208" y="74"/>
                </a:cubicBezTo>
                <a:cubicBezTo>
                  <a:pt x="115" y="94"/>
                  <a:pt x="63" y="198"/>
                  <a:pt x="74" y="302"/>
                </a:cubicBezTo>
                <a:cubicBezTo>
                  <a:pt x="115" y="925"/>
                  <a:pt x="437" y="1558"/>
                  <a:pt x="603" y="2151"/>
                </a:cubicBezTo>
                <a:cubicBezTo>
                  <a:pt x="634" y="2244"/>
                  <a:pt x="665" y="2338"/>
                  <a:pt x="665" y="2431"/>
                </a:cubicBezTo>
                <a:cubicBezTo>
                  <a:pt x="676" y="2639"/>
                  <a:pt x="572" y="2805"/>
                  <a:pt x="531" y="2992"/>
                </a:cubicBezTo>
                <a:cubicBezTo>
                  <a:pt x="416" y="3490"/>
                  <a:pt x="302" y="3937"/>
                  <a:pt x="84" y="4394"/>
                </a:cubicBezTo>
                <a:cubicBezTo>
                  <a:pt x="42" y="4477"/>
                  <a:pt x="0" y="4581"/>
                  <a:pt x="53" y="4654"/>
                </a:cubicBezTo>
                <a:cubicBezTo>
                  <a:pt x="98" y="4723"/>
                  <a:pt x="162" y="4750"/>
                  <a:pt x="235" y="4750"/>
                </a:cubicBezTo>
                <a:cubicBezTo>
                  <a:pt x="448" y="4750"/>
                  <a:pt x="736" y="4521"/>
                  <a:pt x="852" y="4436"/>
                </a:cubicBezTo>
                <a:cubicBezTo>
                  <a:pt x="1154" y="4207"/>
                  <a:pt x="1538" y="4093"/>
                  <a:pt x="1902" y="3979"/>
                </a:cubicBezTo>
                <a:cubicBezTo>
                  <a:pt x="2115" y="3912"/>
                  <a:pt x="2332" y="3884"/>
                  <a:pt x="2550" y="3884"/>
                </a:cubicBezTo>
                <a:cubicBezTo>
                  <a:pt x="3212" y="3884"/>
                  <a:pt x="3883" y="4144"/>
                  <a:pt x="4477" y="4363"/>
                </a:cubicBezTo>
                <a:cubicBezTo>
                  <a:pt x="4516" y="4379"/>
                  <a:pt x="4563" y="4393"/>
                  <a:pt x="4606" y="4393"/>
                </a:cubicBezTo>
                <a:cubicBezTo>
                  <a:pt x="4645" y="4393"/>
                  <a:pt x="4681" y="4382"/>
                  <a:pt x="4706" y="4353"/>
                </a:cubicBezTo>
                <a:cubicBezTo>
                  <a:pt x="4737" y="4311"/>
                  <a:pt x="4737" y="4270"/>
                  <a:pt x="4737" y="4228"/>
                </a:cubicBezTo>
                <a:cubicBezTo>
                  <a:pt x="4716" y="3709"/>
                  <a:pt x="4301" y="3303"/>
                  <a:pt x="4093" y="2826"/>
                </a:cubicBezTo>
                <a:cubicBezTo>
                  <a:pt x="3771" y="2109"/>
                  <a:pt x="4062" y="1247"/>
                  <a:pt x="4238" y="520"/>
                </a:cubicBezTo>
                <a:cubicBezTo>
                  <a:pt x="4301" y="291"/>
                  <a:pt x="4374" y="104"/>
                  <a:pt x="4301" y="32"/>
                </a:cubicBezTo>
                <a:cubicBezTo>
                  <a:pt x="4280" y="11"/>
                  <a:pt x="4246" y="1"/>
                  <a:pt x="419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7" name="Google Shape;5677;p16"/>
          <p:cNvSpPr/>
          <p:nvPr/>
        </p:nvSpPr>
        <p:spPr>
          <a:xfrm flipH="1">
            <a:off x="8370636" y="302797"/>
            <a:ext cx="60078" cy="60255"/>
          </a:xfrm>
          <a:custGeom>
            <a:avLst/>
            <a:gdLst/>
            <a:ahLst/>
            <a:cxnLst/>
            <a:rect l="l" t="t" r="r" b="b"/>
            <a:pathLst>
              <a:path w="4738" h="4752" extrusionOk="0">
                <a:moveTo>
                  <a:pt x="4194" y="0"/>
                </a:moveTo>
                <a:cubicBezTo>
                  <a:pt x="4142" y="0"/>
                  <a:pt x="4072" y="13"/>
                  <a:pt x="3978" y="39"/>
                </a:cubicBezTo>
                <a:cubicBezTo>
                  <a:pt x="3698" y="102"/>
                  <a:pt x="3438" y="257"/>
                  <a:pt x="3168" y="351"/>
                </a:cubicBezTo>
                <a:cubicBezTo>
                  <a:pt x="2805" y="479"/>
                  <a:pt x="2462" y="559"/>
                  <a:pt x="2108" y="559"/>
                </a:cubicBezTo>
                <a:cubicBezTo>
                  <a:pt x="1886" y="559"/>
                  <a:pt x="1660" y="527"/>
                  <a:pt x="1423" y="455"/>
                </a:cubicBezTo>
                <a:cubicBezTo>
                  <a:pt x="1049" y="340"/>
                  <a:pt x="686" y="174"/>
                  <a:pt x="312" y="81"/>
                </a:cubicBezTo>
                <a:cubicBezTo>
                  <a:pt x="290" y="73"/>
                  <a:pt x="262" y="66"/>
                  <a:pt x="234" y="66"/>
                </a:cubicBezTo>
                <a:cubicBezTo>
                  <a:pt x="222" y="66"/>
                  <a:pt x="210" y="67"/>
                  <a:pt x="198" y="70"/>
                </a:cubicBezTo>
                <a:cubicBezTo>
                  <a:pt x="115" y="91"/>
                  <a:pt x="63" y="206"/>
                  <a:pt x="73" y="299"/>
                </a:cubicBezTo>
                <a:cubicBezTo>
                  <a:pt x="115" y="922"/>
                  <a:pt x="437" y="1556"/>
                  <a:pt x="603" y="2148"/>
                </a:cubicBezTo>
                <a:cubicBezTo>
                  <a:pt x="634" y="2241"/>
                  <a:pt x="665" y="2334"/>
                  <a:pt x="665" y="2438"/>
                </a:cubicBezTo>
                <a:cubicBezTo>
                  <a:pt x="675" y="2636"/>
                  <a:pt x="572" y="2802"/>
                  <a:pt x="530" y="2989"/>
                </a:cubicBezTo>
                <a:cubicBezTo>
                  <a:pt x="416" y="3488"/>
                  <a:pt x="302" y="3934"/>
                  <a:pt x="84" y="4402"/>
                </a:cubicBezTo>
                <a:cubicBezTo>
                  <a:pt x="42" y="4485"/>
                  <a:pt x="1" y="4578"/>
                  <a:pt x="52" y="4661"/>
                </a:cubicBezTo>
                <a:cubicBezTo>
                  <a:pt x="96" y="4726"/>
                  <a:pt x="158" y="4751"/>
                  <a:pt x="229" y="4751"/>
                </a:cubicBezTo>
                <a:cubicBezTo>
                  <a:pt x="442" y="4751"/>
                  <a:pt x="735" y="4519"/>
                  <a:pt x="852" y="4433"/>
                </a:cubicBezTo>
                <a:cubicBezTo>
                  <a:pt x="1153" y="4204"/>
                  <a:pt x="1538" y="4090"/>
                  <a:pt x="1901" y="3976"/>
                </a:cubicBezTo>
                <a:cubicBezTo>
                  <a:pt x="2114" y="3909"/>
                  <a:pt x="2331" y="3881"/>
                  <a:pt x="2548" y="3881"/>
                </a:cubicBezTo>
                <a:cubicBezTo>
                  <a:pt x="3212" y="3881"/>
                  <a:pt x="3883" y="4141"/>
                  <a:pt x="4477" y="4360"/>
                </a:cubicBezTo>
                <a:cubicBezTo>
                  <a:pt x="4515" y="4376"/>
                  <a:pt x="4562" y="4390"/>
                  <a:pt x="4606" y="4390"/>
                </a:cubicBezTo>
                <a:cubicBezTo>
                  <a:pt x="4645" y="4390"/>
                  <a:pt x="4681" y="4379"/>
                  <a:pt x="4705" y="4350"/>
                </a:cubicBezTo>
                <a:cubicBezTo>
                  <a:pt x="4737" y="4308"/>
                  <a:pt x="4737" y="4266"/>
                  <a:pt x="4737" y="4225"/>
                </a:cubicBezTo>
                <a:cubicBezTo>
                  <a:pt x="4716" y="3706"/>
                  <a:pt x="4301" y="3301"/>
                  <a:pt x="4093" y="2823"/>
                </a:cubicBezTo>
                <a:cubicBezTo>
                  <a:pt x="3771" y="2106"/>
                  <a:pt x="4061" y="1244"/>
                  <a:pt x="4238" y="517"/>
                </a:cubicBezTo>
                <a:cubicBezTo>
                  <a:pt x="4301" y="289"/>
                  <a:pt x="4373" y="112"/>
                  <a:pt x="4301" y="39"/>
                </a:cubicBezTo>
                <a:cubicBezTo>
                  <a:pt x="4280" y="13"/>
                  <a:pt x="4246" y="0"/>
                  <a:pt x="419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8" name="Google Shape;5678;p16"/>
          <p:cNvSpPr/>
          <p:nvPr/>
        </p:nvSpPr>
        <p:spPr>
          <a:xfrm flipH="1">
            <a:off x="8982461" y="381397"/>
            <a:ext cx="60078" cy="60255"/>
          </a:xfrm>
          <a:custGeom>
            <a:avLst/>
            <a:gdLst/>
            <a:ahLst/>
            <a:cxnLst/>
            <a:rect l="l" t="t" r="r" b="b"/>
            <a:pathLst>
              <a:path w="4738" h="4752" extrusionOk="0">
                <a:moveTo>
                  <a:pt x="4194" y="0"/>
                </a:moveTo>
                <a:cubicBezTo>
                  <a:pt x="4142" y="0"/>
                  <a:pt x="4072" y="13"/>
                  <a:pt x="3978" y="39"/>
                </a:cubicBezTo>
                <a:cubicBezTo>
                  <a:pt x="3698" y="102"/>
                  <a:pt x="3438" y="257"/>
                  <a:pt x="3168" y="351"/>
                </a:cubicBezTo>
                <a:cubicBezTo>
                  <a:pt x="2805" y="479"/>
                  <a:pt x="2462" y="559"/>
                  <a:pt x="2108" y="559"/>
                </a:cubicBezTo>
                <a:cubicBezTo>
                  <a:pt x="1886" y="559"/>
                  <a:pt x="1660" y="527"/>
                  <a:pt x="1423" y="455"/>
                </a:cubicBezTo>
                <a:cubicBezTo>
                  <a:pt x="1049" y="340"/>
                  <a:pt x="686" y="174"/>
                  <a:pt x="312" y="81"/>
                </a:cubicBezTo>
                <a:cubicBezTo>
                  <a:pt x="290" y="73"/>
                  <a:pt x="262" y="66"/>
                  <a:pt x="234" y="66"/>
                </a:cubicBezTo>
                <a:cubicBezTo>
                  <a:pt x="222" y="66"/>
                  <a:pt x="210" y="67"/>
                  <a:pt x="198" y="70"/>
                </a:cubicBezTo>
                <a:cubicBezTo>
                  <a:pt x="115" y="91"/>
                  <a:pt x="63" y="206"/>
                  <a:pt x="73" y="299"/>
                </a:cubicBezTo>
                <a:cubicBezTo>
                  <a:pt x="115" y="922"/>
                  <a:pt x="437" y="1556"/>
                  <a:pt x="603" y="2148"/>
                </a:cubicBezTo>
                <a:cubicBezTo>
                  <a:pt x="634" y="2241"/>
                  <a:pt x="665" y="2334"/>
                  <a:pt x="665" y="2438"/>
                </a:cubicBezTo>
                <a:cubicBezTo>
                  <a:pt x="675" y="2636"/>
                  <a:pt x="572" y="2802"/>
                  <a:pt x="530" y="2989"/>
                </a:cubicBezTo>
                <a:cubicBezTo>
                  <a:pt x="416" y="3488"/>
                  <a:pt x="302" y="3934"/>
                  <a:pt x="84" y="4402"/>
                </a:cubicBezTo>
                <a:cubicBezTo>
                  <a:pt x="42" y="4485"/>
                  <a:pt x="1" y="4578"/>
                  <a:pt x="52" y="4661"/>
                </a:cubicBezTo>
                <a:cubicBezTo>
                  <a:pt x="96" y="4726"/>
                  <a:pt x="158" y="4751"/>
                  <a:pt x="229" y="4751"/>
                </a:cubicBezTo>
                <a:cubicBezTo>
                  <a:pt x="442" y="4751"/>
                  <a:pt x="735" y="4519"/>
                  <a:pt x="852" y="4433"/>
                </a:cubicBezTo>
                <a:cubicBezTo>
                  <a:pt x="1153" y="4204"/>
                  <a:pt x="1538" y="4090"/>
                  <a:pt x="1901" y="3976"/>
                </a:cubicBezTo>
                <a:cubicBezTo>
                  <a:pt x="2114" y="3909"/>
                  <a:pt x="2331" y="3881"/>
                  <a:pt x="2548" y="3881"/>
                </a:cubicBezTo>
                <a:cubicBezTo>
                  <a:pt x="3212" y="3881"/>
                  <a:pt x="3883" y="4141"/>
                  <a:pt x="4477" y="4360"/>
                </a:cubicBezTo>
                <a:cubicBezTo>
                  <a:pt x="4515" y="4376"/>
                  <a:pt x="4562" y="4390"/>
                  <a:pt x="4606" y="4390"/>
                </a:cubicBezTo>
                <a:cubicBezTo>
                  <a:pt x="4645" y="4390"/>
                  <a:pt x="4681" y="4379"/>
                  <a:pt x="4705" y="4350"/>
                </a:cubicBezTo>
                <a:cubicBezTo>
                  <a:pt x="4737" y="4308"/>
                  <a:pt x="4737" y="4266"/>
                  <a:pt x="4737" y="4225"/>
                </a:cubicBezTo>
                <a:cubicBezTo>
                  <a:pt x="4716" y="3706"/>
                  <a:pt x="4301" y="3301"/>
                  <a:pt x="4093" y="2823"/>
                </a:cubicBezTo>
                <a:cubicBezTo>
                  <a:pt x="3771" y="2106"/>
                  <a:pt x="4061" y="1244"/>
                  <a:pt x="4238" y="517"/>
                </a:cubicBezTo>
                <a:cubicBezTo>
                  <a:pt x="4301" y="289"/>
                  <a:pt x="4373" y="112"/>
                  <a:pt x="4301" y="39"/>
                </a:cubicBezTo>
                <a:cubicBezTo>
                  <a:pt x="4280" y="13"/>
                  <a:pt x="4246" y="0"/>
                  <a:pt x="419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79" name="Google Shape;5679;p16"/>
          <p:cNvGrpSpPr/>
          <p:nvPr/>
        </p:nvGrpSpPr>
        <p:grpSpPr>
          <a:xfrm>
            <a:off x="176636" y="3973197"/>
            <a:ext cx="728264" cy="968957"/>
            <a:chOff x="176636" y="3973197"/>
            <a:chExt cx="728264" cy="968957"/>
          </a:xfrm>
        </p:grpSpPr>
        <p:sp>
          <p:nvSpPr>
            <p:cNvPr id="5680" name="Google Shape;5680;p16"/>
            <p:cNvSpPr/>
            <p:nvPr/>
          </p:nvSpPr>
          <p:spPr>
            <a:xfrm flipH="1">
              <a:off x="377236" y="4752447"/>
              <a:ext cx="60078" cy="60255"/>
            </a:xfrm>
            <a:custGeom>
              <a:avLst/>
              <a:gdLst/>
              <a:ahLst/>
              <a:cxnLst/>
              <a:rect l="l" t="t" r="r" b="b"/>
              <a:pathLst>
                <a:path w="4738" h="4752" extrusionOk="0">
                  <a:moveTo>
                    <a:pt x="4194" y="0"/>
                  </a:moveTo>
                  <a:cubicBezTo>
                    <a:pt x="4142" y="0"/>
                    <a:pt x="4072" y="13"/>
                    <a:pt x="3978" y="39"/>
                  </a:cubicBezTo>
                  <a:cubicBezTo>
                    <a:pt x="3698" y="102"/>
                    <a:pt x="3438" y="257"/>
                    <a:pt x="3168" y="351"/>
                  </a:cubicBezTo>
                  <a:cubicBezTo>
                    <a:pt x="2805" y="479"/>
                    <a:pt x="2462" y="559"/>
                    <a:pt x="2108" y="559"/>
                  </a:cubicBezTo>
                  <a:cubicBezTo>
                    <a:pt x="1886" y="559"/>
                    <a:pt x="1660" y="527"/>
                    <a:pt x="1423" y="455"/>
                  </a:cubicBezTo>
                  <a:cubicBezTo>
                    <a:pt x="1049" y="340"/>
                    <a:pt x="686" y="174"/>
                    <a:pt x="312" y="81"/>
                  </a:cubicBezTo>
                  <a:cubicBezTo>
                    <a:pt x="290" y="73"/>
                    <a:pt x="262" y="66"/>
                    <a:pt x="234" y="66"/>
                  </a:cubicBezTo>
                  <a:cubicBezTo>
                    <a:pt x="222" y="66"/>
                    <a:pt x="210" y="67"/>
                    <a:pt x="198" y="70"/>
                  </a:cubicBezTo>
                  <a:cubicBezTo>
                    <a:pt x="115" y="91"/>
                    <a:pt x="63" y="206"/>
                    <a:pt x="73" y="299"/>
                  </a:cubicBezTo>
                  <a:cubicBezTo>
                    <a:pt x="115" y="922"/>
                    <a:pt x="437" y="1556"/>
                    <a:pt x="603" y="2148"/>
                  </a:cubicBezTo>
                  <a:cubicBezTo>
                    <a:pt x="634" y="2241"/>
                    <a:pt x="665" y="2334"/>
                    <a:pt x="665" y="2438"/>
                  </a:cubicBezTo>
                  <a:cubicBezTo>
                    <a:pt x="675" y="2636"/>
                    <a:pt x="572" y="2802"/>
                    <a:pt x="530" y="2989"/>
                  </a:cubicBezTo>
                  <a:cubicBezTo>
                    <a:pt x="416" y="3488"/>
                    <a:pt x="302" y="3934"/>
                    <a:pt x="84" y="4402"/>
                  </a:cubicBezTo>
                  <a:cubicBezTo>
                    <a:pt x="42" y="4485"/>
                    <a:pt x="1" y="4578"/>
                    <a:pt x="52" y="4661"/>
                  </a:cubicBezTo>
                  <a:cubicBezTo>
                    <a:pt x="96" y="4726"/>
                    <a:pt x="158" y="4751"/>
                    <a:pt x="229" y="4751"/>
                  </a:cubicBezTo>
                  <a:cubicBezTo>
                    <a:pt x="442" y="4751"/>
                    <a:pt x="735" y="4519"/>
                    <a:pt x="852" y="4433"/>
                  </a:cubicBezTo>
                  <a:cubicBezTo>
                    <a:pt x="1153" y="4204"/>
                    <a:pt x="1538" y="4090"/>
                    <a:pt x="1901" y="3976"/>
                  </a:cubicBezTo>
                  <a:cubicBezTo>
                    <a:pt x="2114" y="3909"/>
                    <a:pt x="2331" y="3881"/>
                    <a:pt x="2548" y="3881"/>
                  </a:cubicBezTo>
                  <a:cubicBezTo>
                    <a:pt x="3212" y="3881"/>
                    <a:pt x="3883" y="4141"/>
                    <a:pt x="4477" y="4360"/>
                  </a:cubicBezTo>
                  <a:cubicBezTo>
                    <a:pt x="4515" y="4376"/>
                    <a:pt x="4562" y="4390"/>
                    <a:pt x="4606" y="4390"/>
                  </a:cubicBezTo>
                  <a:cubicBezTo>
                    <a:pt x="4645" y="4390"/>
                    <a:pt x="4681" y="4379"/>
                    <a:pt x="4705" y="4350"/>
                  </a:cubicBezTo>
                  <a:cubicBezTo>
                    <a:pt x="4737" y="4308"/>
                    <a:pt x="4737" y="4266"/>
                    <a:pt x="4737" y="4225"/>
                  </a:cubicBezTo>
                  <a:cubicBezTo>
                    <a:pt x="4716" y="3706"/>
                    <a:pt x="4301" y="3301"/>
                    <a:pt x="4093" y="2823"/>
                  </a:cubicBezTo>
                  <a:cubicBezTo>
                    <a:pt x="3771" y="2106"/>
                    <a:pt x="4061" y="1244"/>
                    <a:pt x="4238" y="517"/>
                  </a:cubicBezTo>
                  <a:cubicBezTo>
                    <a:pt x="4301" y="289"/>
                    <a:pt x="4373" y="112"/>
                    <a:pt x="4301" y="39"/>
                  </a:cubicBezTo>
                  <a:cubicBezTo>
                    <a:pt x="4280" y="13"/>
                    <a:pt x="4246" y="0"/>
                    <a:pt x="419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1" name="Google Shape;5681;p16"/>
            <p:cNvSpPr/>
            <p:nvPr/>
          </p:nvSpPr>
          <p:spPr>
            <a:xfrm flipH="1">
              <a:off x="470161" y="4272222"/>
              <a:ext cx="60078" cy="60255"/>
            </a:xfrm>
            <a:custGeom>
              <a:avLst/>
              <a:gdLst/>
              <a:ahLst/>
              <a:cxnLst/>
              <a:rect l="l" t="t" r="r" b="b"/>
              <a:pathLst>
                <a:path w="4738" h="4752" extrusionOk="0">
                  <a:moveTo>
                    <a:pt x="4194" y="0"/>
                  </a:moveTo>
                  <a:cubicBezTo>
                    <a:pt x="4142" y="0"/>
                    <a:pt x="4072" y="13"/>
                    <a:pt x="3978" y="39"/>
                  </a:cubicBezTo>
                  <a:cubicBezTo>
                    <a:pt x="3698" y="102"/>
                    <a:pt x="3438" y="257"/>
                    <a:pt x="3168" y="351"/>
                  </a:cubicBezTo>
                  <a:cubicBezTo>
                    <a:pt x="2805" y="479"/>
                    <a:pt x="2462" y="559"/>
                    <a:pt x="2108" y="559"/>
                  </a:cubicBezTo>
                  <a:cubicBezTo>
                    <a:pt x="1886" y="559"/>
                    <a:pt x="1660" y="527"/>
                    <a:pt x="1423" y="455"/>
                  </a:cubicBezTo>
                  <a:cubicBezTo>
                    <a:pt x="1049" y="340"/>
                    <a:pt x="686" y="174"/>
                    <a:pt x="312" y="81"/>
                  </a:cubicBezTo>
                  <a:cubicBezTo>
                    <a:pt x="290" y="73"/>
                    <a:pt x="262" y="66"/>
                    <a:pt x="234" y="66"/>
                  </a:cubicBezTo>
                  <a:cubicBezTo>
                    <a:pt x="222" y="66"/>
                    <a:pt x="210" y="67"/>
                    <a:pt x="198" y="70"/>
                  </a:cubicBezTo>
                  <a:cubicBezTo>
                    <a:pt x="115" y="91"/>
                    <a:pt x="63" y="206"/>
                    <a:pt x="73" y="299"/>
                  </a:cubicBezTo>
                  <a:cubicBezTo>
                    <a:pt x="115" y="922"/>
                    <a:pt x="437" y="1556"/>
                    <a:pt x="603" y="2148"/>
                  </a:cubicBezTo>
                  <a:cubicBezTo>
                    <a:pt x="634" y="2241"/>
                    <a:pt x="665" y="2334"/>
                    <a:pt x="665" y="2438"/>
                  </a:cubicBezTo>
                  <a:cubicBezTo>
                    <a:pt x="675" y="2636"/>
                    <a:pt x="572" y="2802"/>
                    <a:pt x="530" y="2989"/>
                  </a:cubicBezTo>
                  <a:cubicBezTo>
                    <a:pt x="416" y="3488"/>
                    <a:pt x="302" y="3934"/>
                    <a:pt x="84" y="4402"/>
                  </a:cubicBezTo>
                  <a:cubicBezTo>
                    <a:pt x="42" y="4485"/>
                    <a:pt x="1" y="4578"/>
                    <a:pt x="52" y="4661"/>
                  </a:cubicBezTo>
                  <a:cubicBezTo>
                    <a:pt x="96" y="4726"/>
                    <a:pt x="158" y="4751"/>
                    <a:pt x="229" y="4751"/>
                  </a:cubicBezTo>
                  <a:cubicBezTo>
                    <a:pt x="442" y="4751"/>
                    <a:pt x="735" y="4519"/>
                    <a:pt x="852" y="4433"/>
                  </a:cubicBezTo>
                  <a:cubicBezTo>
                    <a:pt x="1153" y="4204"/>
                    <a:pt x="1538" y="4090"/>
                    <a:pt x="1901" y="3976"/>
                  </a:cubicBezTo>
                  <a:cubicBezTo>
                    <a:pt x="2114" y="3909"/>
                    <a:pt x="2331" y="3881"/>
                    <a:pt x="2548" y="3881"/>
                  </a:cubicBezTo>
                  <a:cubicBezTo>
                    <a:pt x="3212" y="3881"/>
                    <a:pt x="3883" y="4141"/>
                    <a:pt x="4477" y="4360"/>
                  </a:cubicBezTo>
                  <a:cubicBezTo>
                    <a:pt x="4515" y="4376"/>
                    <a:pt x="4562" y="4390"/>
                    <a:pt x="4606" y="4390"/>
                  </a:cubicBezTo>
                  <a:cubicBezTo>
                    <a:pt x="4645" y="4390"/>
                    <a:pt x="4681" y="4379"/>
                    <a:pt x="4705" y="4350"/>
                  </a:cubicBezTo>
                  <a:cubicBezTo>
                    <a:pt x="4737" y="4308"/>
                    <a:pt x="4737" y="4266"/>
                    <a:pt x="4737" y="4225"/>
                  </a:cubicBezTo>
                  <a:cubicBezTo>
                    <a:pt x="4716" y="3706"/>
                    <a:pt x="4301" y="3301"/>
                    <a:pt x="4093" y="2823"/>
                  </a:cubicBezTo>
                  <a:cubicBezTo>
                    <a:pt x="3771" y="2106"/>
                    <a:pt x="4061" y="1244"/>
                    <a:pt x="4238" y="517"/>
                  </a:cubicBezTo>
                  <a:cubicBezTo>
                    <a:pt x="4301" y="289"/>
                    <a:pt x="4373" y="112"/>
                    <a:pt x="4301" y="39"/>
                  </a:cubicBezTo>
                  <a:cubicBezTo>
                    <a:pt x="4280" y="13"/>
                    <a:pt x="4246" y="0"/>
                    <a:pt x="41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2" name="Google Shape;5682;p16"/>
            <p:cNvSpPr/>
            <p:nvPr/>
          </p:nvSpPr>
          <p:spPr>
            <a:xfrm flipH="1">
              <a:off x="812938" y="4886549"/>
              <a:ext cx="91962" cy="55606"/>
            </a:xfrm>
            <a:custGeom>
              <a:avLst/>
              <a:gdLst/>
              <a:ahLst/>
              <a:cxnLst/>
              <a:rect l="l" t="t" r="r" b="b"/>
              <a:pathLst>
                <a:path w="18739" h="11325" extrusionOk="0">
                  <a:moveTo>
                    <a:pt x="9395" y="1"/>
                  </a:moveTo>
                  <a:cubicBezTo>
                    <a:pt x="9201" y="1"/>
                    <a:pt x="9002" y="6"/>
                    <a:pt x="8798" y="16"/>
                  </a:cubicBezTo>
                  <a:cubicBezTo>
                    <a:pt x="2815" y="306"/>
                    <a:pt x="1" y="6674"/>
                    <a:pt x="4508" y="9904"/>
                  </a:cubicBezTo>
                  <a:cubicBezTo>
                    <a:pt x="4975" y="10236"/>
                    <a:pt x="5443" y="10506"/>
                    <a:pt x="5900" y="10714"/>
                  </a:cubicBezTo>
                  <a:cubicBezTo>
                    <a:pt x="6817" y="11137"/>
                    <a:pt x="7707" y="11325"/>
                    <a:pt x="8548" y="11325"/>
                  </a:cubicBezTo>
                  <a:cubicBezTo>
                    <a:pt x="15091" y="11325"/>
                    <a:pt x="18739" y="1"/>
                    <a:pt x="939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3" name="Google Shape;5683;p16"/>
            <p:cNvSpPr/>
            <p:nvPr/>
          </p:nvSpPr>
          <p:spPr>
            <a:xfrm flipH="1">
              <a:off x="176636" y="3973197"/>
              <a:ext cx="60078" cy="60255"/>
            </a:xfrm>
            <a:custGeom>
              <a:avLst/>
              <a:gdLst/>
              <a:ahLst/>
              <a:cxnLst/>
              <a:rect l="l" t="t" r="r" b="b"/>
              <a:pathLst>
                <a:path w="4738" h="4752" extrusionOk="0">
                  <a:moveTo>
                    <a:pt x="4194" y="0"/>
                  </a:moveTo>
                  <a:cubicBezTo>
                    <a:pt x="4142" y="0"/>
                    <a:pt x="4072" y="13"/>
                    <a:pt x="3978" y="39"/>
                  </a:cubicBezTo>
                  <a:cubicBezTo>
                    <a:pt x="3698" y="102"/>
                    <a:pt x="3438" y="257"/>
                    <a:pt x="3168" y="351"/>
                  </a:cubicBezTo>
                  <a:cubicBezTo>
                    <a:pt x="2805" y="479"/>
                    <a:pt x="2462" y="559"/>
                    <a:pt x="2108" y="559"/>
                  </a:cubicBezTo>
                  <a:cubicBezTo>
                    <a:pt x="1886" y="559"/>
                    <a:pt x="1660" y="527"/>
                    <a:pt x="1423" y="455"/>
                  </a:cubicBezTo>
                  <a:cubicBezTo>
                    <a:pt x="1049" y="340"/>
                    <a:pt x="686" y="174"/>
                    <a:pt x="312" y="81"/>
                  </a:cubicBezTo>
                  <a:cubicBezTo>
                    <a:pt x="290" y="73"/>
                    <a:pt x="262" y="66"/>
                    <a:pt x="234" y="66"/>
                  </a:cubicBezTo>
                  <a:cubicBezTo>
                    <a:pt x="222" y="66"/>
                    <a:pt x="210" y="67"/>
                    <a:pt x="198" y="70"/>
                  </a:cubicBezTo>
                  <a:cubicBezTo>
                    <a:pt x="115" y="91"/>
                    <a:pt x="63" y="206"/>
                    <a:pt x="73" y="299"/>
                  </a:cubicBezTo>
                  <a:cubicBezTo>
                    <a:pt x="115" y="922"/>
                    <a:pt x="437" y="1556"/>
                    <a:pt x="603" y="2148"/>
                  </a:cubicBezTo>
                  <a:cubicBezTo>
                    <a:pt x="634" y="2241"/>
                    <a:pt x="665" y="2334"/>
                    <a:pt x="665" y="2438"/>
                  </a:cubicBezTo>
                  <a:cubicBezTo>
                    <a:pt x="675" y="2636"/>
                    <a:pt x="572" y="2802"/>
                    <a:pt x="530" y="2989"/>
                  </a:cubicBezTo>
                  <a:cubicBezTo>
                    <a:pt x="416" y="3488"/>
                    <a:pt x="302" y="3934"/>
                    <a:pt x="84" y="4402"/>
                  </a:cubicBezTo>
                  <a:cubicBezTo>
                    <a:pt x="42" y="4485"/>
                    <a:pt x="1" y="4578"/>
                    <a:pt x="52" y="4661"/>
                  </a:cubicBezTo>
                  <a:cubicBezTo>
                    <a:pt x="96" y="4726"/>
                    <a:pt x="158" y="4751"/>
                    <a:pt x="229" y="4751"/>
                  </a:cubicBezTo>
                  <a:cubicBezTo>
                    <a:pt x="442" y="4751"/>
                    <a:pt x="735" y="4519"/>
                    <a:pt x="852" y="4433"/>
                  </a:cubicBezTo>
                  <a:cubicBezTo>
                    <a:pt x="1153" y="4204"/>
                    <a:pt x="1538" y="4090"/>
                    <a:pt x="1901" y="3976"/>
                  </a:cubicBezTo>
                  <a:cubicBezTo>
                    <a:pt x="2114" y="3909"/>
                    <a:pt x="2331" y="3881"/>
                    <a:pt x="2548" y="3881"/>
                  </a:cubicBezTo>
                  <a:cubicBezTo>
                    <a:pt x="3212" y="3881"/>
                    <a:pt x="3883" y="4141"/>
                    <a:pt x="4477" y="4360"/>
                  </a:cubicBezTo>
                  <a:cubicBezTo>
                    <a:pt x="4515" y="4376"/>
                    <a:pt x="4562" y="4390"/>
                    <a:pt x="4606" y="4390"/>
                  </a:cubicBezTo>
                  <a:cubicBezTo>
                    <a:pt x="4645" y="4390"/>
                    <a:pt x="4681" y="4379"/>
                    <a:pt x="4705" y="4350"/>
                  </a:cubicBezTo>
                  <a:cubicBezTo>
                    <a:pt x="4737" y="4308"/>
                    <a:pt x="4737" y="4266"/>
                    <a:pt x="4737" y="4225"/>
                  </a:cubicBezTo>
                  <a:cubicBezTo>
                    <a:pt x="4716" y="3706"/>
                    <a:pt x="4301" y="3301"/>
                    <a:pt x="4093" y="2823"/>
                  </a:cubicBezTo>
                  <a:cubicBezTo>
                    <a:pt x="3771" y="2106"/>
                    <a:pt x="4061" y="1244"/>
                    <a:pt x="4238" y="517"/>
                  </a:cubicBezTo>
                  <a:cubicBezTo>
                    <a:pt x="4301" y="289"/>
                    <a:pt x="4373" y="112"/>
                    <a:pt x="4301" y="39"/>
                  </a:cubicBezTo>
                  <a:cubicBezTo>
                    <a:pt x="4280" y="13"/>
                    <a:pt x="4246" y="0"/>
                    <a:pt x="419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Big Shoulders Text"/>
              <a:buNone/>
              <a:defRPr sz="3000">
                <a:solidFill>
                  <a:schemeClr val="accent2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Big Shoulders Text"/>
              <a:buNone/>
              <a:defRPr sz="2800">
                <a:solidFill>
                  <a:schemeClr val="accent2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Big Shoulders Text"/>
              <a:buNone/>
              <a:defRPr sz="2800">
                <a:solidFill>
                  <a:schemeClr val="accent2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Big Shoulders Text"/>
              <a:buNone/>
              <a:defRPr sz="2800">
                <a:solidFill>
                  <a:schemeClr val="accent2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Big Shoulders Text"/>
              <a:buNone/>
              <a:defRPr sz="2800">
                <a:solidFill>
                  <a:schemeClr val="accent2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Big Shoulders Text"/>
              <a:buNone/>
              <a:defRPr sz="2800">
                <a:solidFill>
                  <a:schemeClr val="accent2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Big Shoulders Text"/>
              <a:buNone/>
              <a:defRPr sz="2800">
                <a:solidFill>
                  <a:schemeClr val="accent2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Big Shoulders Text"/>
              <a:buNone/>
              <a:defRPr sz="2800">
                <a:solidFill>
                  <a:schemeClr val="accent2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Big Shoulders Text"/>
              <a:buNone/>
              <a:defRPr sz="2800">
                <a:solidFill>
                  <a:schemeClr val="accent2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54100" cy="3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●"/>
              <a:defRPr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○"/>
              <a:defRPr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■"/>
              <a:defRPr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●"/>
              <a:defRPr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○"/>
              <a:defRPr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■"/>
              <a:defRPr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●"/>
              <a:defRPr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○"/>
              <a:defRPr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Roboto"/>
              <a:buChar char="■"/>
              <a:defRPr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4" r:id="rId5"/>
    <p:sldLayoutId id="2147483658" r:id="rId6"/>
    <p:sldLayoutId id="2147483659" r:id="rId7"/>
    <p:sldLayoutId id="2147483660" r:id="rId8"/>
    <p:sldLayoutId id="2147483662" r:id="rId9"/>
    <p:sldLayoutId id="2147483678" r:id="rId10"/>
    <p:sldLayoutId id="2147483701" r:id="rId11"/>
    <p:sldLayoutId id="2147483702" r:id="rId12"/>
    <p:sldLayoutId id="2147483703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hyperlink" Target="https://docs.google.com/spreadsheets/d/1fO35nK1KCPqwK2FrtsAQUUI-ykFNgIkKyb1q4PYOU7I/copy#gid=857541295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82" name="Google Shape;25282;p64"/>
          <p:cNvSpPr txBox="1">
            <a:spLocks noGrp="1"/>
          </p:cNvSpPr>
          <p:nvPr>
            <p:ph type="ctrTitle"/>
          </p:nvPr>
        </p:nvSpPr>
        <p:spPr>
          <a:xfrm>
            <a:off x="528885" y="477807"/>
            <a:ext cx="7717500" cy="11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dirty="0"/>
              <a:t>Orbital Sight</a:t>
            </a:r>
            <a:endParaRPr dirty="0"/>
          </a:p>
        </p:txBody>
      </p:sp>
      <p:sp>
        <p:nvSpPr>
          <p:cNvPr id="25283" name="Google Shape;25283;p64"/>
          <p:cNvSpPr txBox="1">
            <a:spLocks noGrp="1"/>
          </p:cNvSpPr>
          <p:nvPr>
            <p:ph type="subTitle" idx="1"/>
          </p:nvPr>
        </p:nvSpPr>
        <p:spPr>
          <a:xfrm>
            <a:off x="1562041" y="1595824"/>
            <a:ext cx="5894614" cy="39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AI-powered Orbital Debris Visualization, Clustering &amp; Risk Prediction</a:t>
            </a:r>
            <a:endParaRPr dirty="0"/>
          </a:p>
        </p:txBody>
      </p:sp>
      <p:cxnSp>
        <p:nvCxnSpPr>
          <p:cNvPr id="25284" name="Google Shape;25284;p64"/>
          <p:cNvCxnSpPr/>
          <p:nvPr/>
        </p:nvCxnSpPr>
        <p:spPr>
          <a:xfrm>
            <a:off x="1487400" y="2093705"/>
            <a:ext cx="61692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5285" name="Google Shape;25285;p64"/>
          <p:cNvGrpSpPr/>
          <p:nvPr/>
        </p:nvGrpSpPr>
        <p:grpSpPr>
          <a:xfrm rot="727086">
            <a:off x="440215" y="2268807"/>
            <a:ext cx="10233532" cy="5739700"/>
            <a:chOff x="631945" y="2033412"/>
            <a:chExt cx="10469287" cy="5871929"/>
          </a:xfrm>
        </p:grpSpPr>
        <p:grpSp>
          <p:nvGrpSpPr>
            <p:cNvPr id="25286" name="Google Shape;25286;p64"/>
            <p:cNvGrpSpPr/>
            <p:nvPr/>
          </p:nvGrpSpPr>
          <p:grpSpPr>
            <a:xfrm rot="-369367">
              <a:off x="862079" y="2556147"/>
              <a:ext cx="10009019" cy="4826460"/>
              <a:chOff x="-1565187" y="1087515"/>
              <a:chExt cx="11286493" cy="6271018"/>
            </a:xfrm>
          </p:grpSpPr>
          <p:sp>
            <p:nvSpPr>
              <p:cNvPr id="25287" name="Google Shape;25287;p64"/>
              <p:cNvSpPr/>
              <p:nvPr/>
            </p:nvSpPr>
            <p:spPr>
              <a:xfrm>
                <a:off x="-1565187" y="1087515"/>
                <a:ext cx="11286493" cy="6271018"/>
              </a:xfrm>
              <a:custGeom>
                <a:avLst/>
                <a:gdLst/>
                <a:ahLst/>
                <a:cxnLst/>
                <a:rect l="l" t="t" r="r" b="b"/>
                <a:pathLst>
                  <a:path w="344810" h="206114" extrusionOk="0">
                    <a:moveTo>
                      <a:pt x="91917" y="34621"/>
                    </a:moveTo>
                    <a:cubicBezTo>
                      <a:pt x="82282" y="48603"/>
                      <a:pt x="78482" y="64470"/>
                      <a:pt x="79029" y="80093"/>
                    </a:cubicBezTo>
                    <a:cubicBezTo>
                      <a:pt x="79273" y="87084"/>
                      <a:pt x="80397" y="94105"/>
                      <a:pt x="83832" y="100610"/>
                    </a:cubicBezTo>
                    <a:cubicBezTo>
                      <a:pt x="89790" y="111948"/>
                      <a:pt x="102920" y="122161"/>
                      <a:pt x="117602" y="127936"/>
                    </a:cubicBezTo>
                    <a:cubicBezTo>
                      <a:pt x="132283" y="133680"/>
                      <a:pt x="147116" y="138392"/>
                      <a:pt x="163681" y="139972"/>
                    </a:cubicBezTo>
                    <a:cubicBezTo>
                      <a:pt x="189791" y="142434"/>
                      <a:pt x="220065" y="138240"/>
                      <a:pt x="240431" y="126021"/>
                    </a:cubicBezTo>
                    <a:cubicBezTo>
                      <a:pt x="248698" y="121066"/>
                      <a:pt x="255081" y="114440"/>
                      <a:pt x="258668" y="107115"/>
                    </a:cubicBezTo>
                    <a:cubicBezTo>
                      <a:pt x="262468" y="99303"/>
                      <a:pt x="263045" y="90428"/>
                      <a:pt x="258273" y="82920"/>
                    </a:cubicBezTo>
                    <a:cubicBezTo>
                      <a:pt x="253501" y="75443"/>
                      <a:pt x="242832" y="69759"/>
                      <a:pt x="231464" y="70032"/>
                    </a:cubicBezTo>
                    <a:cubicBezTo>
                      <a:pt x="220065" y="70306"/>
                      <a:pt x="209275" y="77540"/>
                      <a:pt x="209579" y="85807"/>
                    </a:cubicBezTo>
                    <a:cubicBezTo>
                      <a:pt x="204868" y="80093"/>
                      <a:pt x="208941" y="71613"/>
                      <a:pt x="217512" y="69242"/>
                    </a:cubicBezTo>
                    <a:cubicBezTo>
                      <a:pt x="220765" y="68360"/>
                      <a:pt x="224412" y="68239"/>
                      <a:pt x="227482" y="67023"/>
                    </a:cubicBezTo>
                    <a:cubicBezTo>
                      <a:pt x="229944" y="66050"/>
                      <a:pt x="231798" y="64439"/>
                      <a:pt x="234139" y="63284"/>
                    </a:cubicBezTo>
                    <a:cubicBezTo>
                      <a:pt x="242498" y="59272"/>
                      <a:pt x="255720" y="64075"/>
                      <a:pt x="256236" y="71339"/>
                    </a:cubicBezTo>
                    <a:cubicBezTo>
                      <a:pt x="256328" y="72433"/>
                      <a:pt x="256176" y="73619"/>
                      <a:pt x="256905" y="74591"/>
                    </a:cubicBezTo>
                    <a:cubicBezTo>
                      <a:pt x="259367" y="77965"/>
                      <a:pt x="266480" y="74774"/>
                      <a:pt x="271708" y="75351"/>
                    </a:cubicBezTo>
                    <a:cubicBezTo>
                      <a:pt x="277118" y="75929"/>
                      <a:pt x="279519" y="80549"/>
                      <a:pt x="280279" y="84470"/>
                    </a:cubicBezTo>
                    <a:cubicBezTo>
                      <a:pt x="281860" y="92677"/>
                      <a:pt x="280918" y="101157"/>
                      <a:pt x="277574" y="108817"/>
                    </a:cubicBezTo>
                    <a:cubicBezTo>
                      <a:pt x="283927" y="105899"/>
                      <a:pt x="288547" y="100185"/>
                      <a:pt x="290097" y="93346"/>
                    </a:cubicBezTo>
                    <a:cubicBezTo>
                      <a:pt x="291435" y="87266"/>
                      <a:pt x="290432" y="81066"/>
                      <a:pt x="289428" y="74956"/>
                    </a:cubicBezTo>
                    <a:cubicBezTo>
                      <a:pt x="296085" y="81370"/>
                      <a:pt x="298942" y="89789"/>
                      <a:pt x="297058" y="97722"/>
                    </a:cubicBezTo>
                    <a:cubicBezTo>
                      <a:pt x="306298" y="76719"/>
                      <a:pt x="302347" y="53983"/>
                      <a:pt x="296176" y="32463"/>
                    </a:cubicBezTo>
                    <a:cubicBezTo>
                      <a:pt x="295021" y="28542"/>
                      <a:pt x="293866" y="24560"/>
                      <a:pt x="294565" y="20579"/>
                    </a:cubicBezTo>
                    <a:cubicBezTo>
                      <a:pt x="295264" y="16627"/>
                      <a:pt x="298274" y="12615"/>
                      <a:pt x="303380" y="11095"/>
                    </a:cubicBezTo>
                    <a:cubicBezTo>
                      <a:pt x="313168" y="8177"/>
                      <a:pt x="322833" y="15533"/>
                      <a:pt x="327180" y="22493"/>
                    </a:cubicBezTo>
                    <a:cubicBezTo>
                      <a:pt x="332925" y="31642"/>
                      <a:pt x="335782" y="41582"/>
                      <a:pt x="338031" y="51521"/>
                    </a:cubicBezTo>
                    <a:cubicBezTo>
                      <a:pt x="342013" y="69151"/>
                      <a:pt x="344202" y="87175"/>
                      <a:pt x="344536" y="105261"/>
                    </a:cubicBezTo>
                    <a:cubicBezTo>
                      <a:pt x="344809" y="119182"/>
                      <a:pt x="343928" y="133316"/>
                      <a:pt x="338426" y="146659"/>
                    </a:cubicBezTo>
                    <a:cubicBezTo>
                      <a:pt x="332894" y="160003"/>
                      <a:pt x="322347" y="172648"/>
                      <a:pt x="306450" y="180459"/>
                    </a:cubicBezTo>
                    <a:cubicBezTo>
                      <a:pt x="294140" y="186508"/>
                      <a:pt x="279459" y="189365"/>
                      <a:pt x="265142" y="192101"/>
                    </a:cubicBezTo>
                    <a:cubicBezTo>
                      <a:pt x="239184" y="197025"/>
                      <a:pt x="213105" y="202040"/>
                      <a:pt x="186448" y="204077"/>
                    </a:cubicBezTo>
                    <a:cubicBezTo>
                      <a:pt x="159791" y="206113"/>
                      <a:pt x="132283" y="205110"/>
                      <a:pt x="107145" y="198393"/>
                    </a:cubicBezTo>
                    <a:cubicBezTo>
                      <a:pt x="96385" y="195505"/>
                      <a:pt x="83224" y="191888"/>
                      <a:pt x="74531" y="197359"/>
                    </a:cubicBezTo>
                    <a:cubicBezTo>
                      <a:pt x="72008" y="198970"/>
                      <a:pt x="70123" y="201250"/>
                      <a:pt x="66962" y="202010"/>
                    </a:cubicBezTo>
                    <a:cubicBezTo>
                      <a:pt x="63528" y="202830"/>
                      <a:pt x="59941" y="201584"/>
                      <a:pt x="56780" y="200368"/>
                    </a:cubicBezTo>
                    <a:lnTo>
                      <a:pt x="27813" y="189183"/>
                    </a:lnTo>
                    <a:cubicBezTo>
                      <a:pt x="23010" y="187359"/>
                      <a:pt x="17995" y="185353"/>
                      <a:pt x="15198" y="181949"/>
                    </a:cubicBezTo>
                    <a:cubicBezTo>
                      <a:pt x="10548" y="176234"/>
                      <a:pt x="13071" y="167693"/>
                      <a:pt x="5867" y="163650"/>
                    </a:cubicBezTo>
                    <a:cubicBezTo>
                      <a:pt x="7934" y="160672"/>
                      <a:pt x="1" y="161036"/>
                      <a:pt x="4560" y="160884"/>
                    </a:cubicBezTo>
                    <a:cubicBezTo>
                      <a:pt x="7204" y="132495"/>
                      <a:pt x="3131" y="107267"/>
                      <a:pt x="18816" y="73649"/>
                    </a:cubicBezTo>
                    <a:cubicBezTo>
                      <a:pt x="24530" y="61369"/>
                      <a:pt x="34925" y="50488"/>
                      <a:pt x="46688" y="40700"/>
                    </a:cubicBezTo>
                    <a:cubicBezTo>
                      <a:pt x="71370" y="20183"/>
                      <a:pt x="104531" y="2524"/>
                      <a:pt x="142860" y="1"/>
                    </a:cubicBezTo>
                    <a:cubicBezTo>
                      <a:pt x="120854" y="5259"/>
                      <a:pt x="102069" y="19910"/>
                      <a:pt x="91917" y="3462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88" name="Google Shape;25288;p64"/>
              <p:cNvSpPr/>
              <p:nvPr/>
            </p:nvSpPr>
            <p:spPr>
              <a:xfrm>
                <a:off x="-158454" y="1585956"/>
                <a:ext cx="5860132" cy="5066006"/>
              </a:xfrm>
              <a:custGeom>
                <a:avLst/>
                <a:gdLst/>
                <a:ahLst/>
                <a:cxnLst/>
                <a:rect l="l" t="t" r="r" b="b"/>
                <a:pathLst>
                  <a:path w="179031" h="166508" extrusionOk="0">
                    <a:moveTo>
                      <a:pt x="26505" y="22767"/>
                    </a:moveTo>
                    <a:cubicBezTo>
                      <a:pt x="28420" y="20670"/>
                      <a:pt x="30913" y="18907"/>
                      <a:pt x="33405" y="17174"/>
                    </a:cubicBezTo>
                    <a:cubicBezTo>
                      <a:pt x="43648" y="10031"/>
                      <a:pt x="51308" y="7144"/>
                      <a:pt x="61551" y="1"/>
                    </a:cubicBezTo>
                    <a:cubicBezTo>
                      <a:pt x="50579" y="9059"/>
                      <a:pt x="43800" y="14925"/>
                      <a:pt x="36749" y="25928"/>
                    </a:cubicBezTo>
                    <a:cubicBezTo>
                      <a:pt x="26505" y="41856"/>
                      <a:pt x="18481" y="60093"/>
                      <a:pt x="22432" y="77479"/>
                    </a:cubicBezTo>
                    <a:cubicBezTo>
                      <a:pt x="22706" y="78634"/>
                      <a:pt x="23040" y="79820"/>
                      <a:pt x="23891" y="80792"/>
                    </a:cubicBezTo>
                    <a:cubicBezTo>
                      <a:pt x="25077" y="82160"/>
                      <a:pt x="27174" y="82981"/>
                      <a:pt x="28207" y="84409"/>
                    </a:cubicBezTo>
                    <a:cubicBezTo>
                      <a:pt x="29180" y="85716"/>
                      <a:pt x="29089" y="87297"/>
                      <a:pt x="29150" y="88786"/>
                    </a:cubicBezTo>
                    <a:cubicBezTo>
                      <a:pt x="29666" y="101097"/>
                      <a:pt x="41855" y="111340"/>
                      <a:pt x="54560" y="119212"/>
                    </a:cubicBezTo>
                    <a:cubicBezTo>
                      <a:pt x="64287" y="125231"/>
                      <a:pt x="74470" y="130459"/>
                      <a:pt x="85017" y="134927"/>
                    </a:cubicBezTo>
                    <a:cubicBezTo>
                      <a:pt x="70792" y="127571"/>
                      <a:pt x="56232" y="119972"/>
                      <a:pt x="46445" y="109334"/>
                    </a:cubicBezTo>
                    <a:cubicBezTo>
                      <a:pt x="58664" y="118088"/>
                      <a:pt x="74318" y="124197"/>
                      <a:pt x="90944" y="126720"/>
                    </a:cubicBezTo>
                    <a:cubicBezTo>
                      <a:pt x="97266" y="127693"/>
                      <a:pt x="104622" y="128574"/>
                      <a:pt x="107966" y="132708"/>
                    </a:cubicBezTo>
                    <a:cubicBezTo>
                      <a:pt x="109030" y="134015"/>
                      <a:pt x="109546" y="135535"/>
                      <a:pt x="110640" y="136842"/>
                    </a:cubicBezTo>
                    <a:cubicBezTo>
                      <a:pt x="114014" y="140763"/>
                      <a:pt x="121522" y="141219"/>
                      <a:pt x="127662" y="140428"/>
                    </a:cubicBezTo>
                    <a:cubicBezTo>
                      <a:pt x="133832" y="139638"/>
                      <a:pt x="140185" y="137997"/>
                      <a:pt x="146203" y="139273"/>
                    </a:cubicBezTo>
                    <a:cubicBezTo>
                      <a:pt x="149395" y="139973"/>
                      <a:pt x="152191" y="141432"/>
                      <a:pt x="155109" y="142678"/>
                    </a:cubicBezTo>
                    <a:cubicBezTo>
                      <a:pt x="162678" y="145778"/>
                      <a:pt x="170824" y="147267"/>
                      <a:pt x="179031" y="147085"/>
                    </a:cubicBezTo>
                    <a:cubicBezTo>
                      <a:pt x="157055" y="150307"/>
                      <a:pt x="136538" y="157632"/>
                      <a:pt x="114683" y="161341"/>
                    </a:cubicBezTo>
                    <a:cubicBezTo>
                      <a:pt x="99364" y="163955"/>
                      <a:pt x="83558" y="164715"/>
                      <a:pt x="67874" y="165505"/>
                    </a:cubicBezTo>
                    <a:cubicBezTo>
                      <a:pt x="57600" y="165991"/>
                      <a:pt x="47235" y="166508"/>
                      <a:pt x="37052" y="165322"/>
                    </a:cubicBezTo>
                    <a:cubicBezTo>
                      <a:pt x="46779" y="163134"/>
                      <a:pt x="55837" y="159304"/>
                      <a:pt x="63375" y="154258"/>
                    </a:cubicBezTo>
                    <a:cubicBezTo>
                      <a:pt x="53649" y="148149"/>
                      <a:pt x="44378" y="141371"/>
                      <a:pt x="35624" y="133924"/>
                    </a:cubicBezTo>
                    <a:cubicBezTo>
                      <a:pt x="21125" y="121522"/>
                      <a:pt x="8389" y="106781"/>
                      <a:pt x="7265" y="90367"/>
                    </a:cubicBezTo>
                    <a:cubicBezTo>
                      <a:pt x="6231" y="88634"/>
                      <a:pt x="6414" y="86446"/>
                      <a:pt x="7751" y="84957"/>
                    </a:cubicBezTo>
                    <a:cubicBezTo>
                      <a:pt x="8481" y="90823"/>
                      <a:pt x="10517" y="96476"/>
                      <a:pt x="13709" y="101461"/>
                    </a:cubicBezTo>
                    <a:cubicBezTo>
                      <a:pt x="16687" y="98209"/>
                      <a:pt x="14377" y="93893"/>
                      <a:pt x="13283" y="90063"/>
                    </a:cubicBezTo>
                    <a:cubicBezTo>
                      <a:pt x="12432" y="87084"/>
                      <a:pt x="12341" y="84014"/>
                      <a:pt x="12280" y="80975"/>
                    </a:cubicBezTo>
                    <a:lnTo>
                      <a:pt x="11733" y="53406"/>
                    </a:lnTo>
                    <a:cubicBezTo>
                      <a:pt x="5836" y="62859"/>
                      <a:pt x="4407" y="73832"/>
                      <a:pt x="7751" y="83923"/>
                    </a:cubicBezTo>
                    <a:cubicBezTo>
                      <a:pt x="3921" y="77753"/>
                      <a:pt x="0" y="70792"/>
                      <a:pt x="2857" y="64318"/>
                    </a:cubicBezTo>
                    <a:cubicBezTo>
                      <a:pt x="3982" y="61734"/>
                      <a:pt x="6201" y="59363"/>
                      <a:pt x="6687" y="56689"/>
                    </a:cubicBezTo>
                    <a:cubicBezTo>
                      <a:pt x="7082" y="54379"/>
                      <a:pt x="6201" y="52038"/>
                      <a:pt x="6383" y="49698"/>
                    </a:cubicBezTo>
                    <a:cubicBezTo>
                      <a:pt x="6687" y="44804"/>
                      <a:pt x="10791" y="37843"/>
                      <a:pt x="14651" y="33801"/>
                    </a:cubicBezTo>
                    <a:cubicBezTo>
                      <a:pt x="16019" y="32403"/>
                      <a:pt x="17873" y="31308"/>
                      <a:pt x="19514" y="30062"/>
                    </a:cubicBezTo>
                    <a:cubicBezTo>
                      <a:pt x="21216" y="28755"/>
                      <a:pt x="26748" y="24713"/>
                      <a:pt x="26505" y="2276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89" name="Google Shape;25289;p64"/>
              <p:cNvSpPr/>
              <p:nvPr/>
            </p:nvSpPr>
            <p:spPr>
              <a:xfrm>
                <a:off x="-1473674" y="3228350"/>
                <a:ext cx="2139134" cy="3539188"/>
              </a:xfrm>
              <a:custGeom>
                <a:avLst/>
                <a:gdLst/>
                <a:ahLst/>
                <a:cxnLst/>
                <a:rect l="l" t="t" r="r" b="b"/>
                <a:pathLst>
                  <a:path w="65352" h="116325" extrusionOk="0">
                    <a:moveTo>
                      <a:pt x="11369" y="33223"/>
                    </a:moveTo>
                    <a:cubicBezTo>
                      <a:pt x="11460" y="29180"/>
                      <a:pt x="12676" y="25229"/>
                      <a:pt x="13861" y="21277"/>
                    </a:cubicBezTo>
                    <a:cubicBezTo>
                      <a:pt x="14895" y="17903"/>
                      <a:pt x="15928" y="14499"/>
                      <a:pt x="17479" y="11216"/>
                    </a:cubicBezTo>
                    <a:cubicBezTo>
                      <a:pt x="19424" y="6839"/>
                      <a:pt x="22403" y="3010"/>
                      <a:pt x="26141" y="0"/>
                    </a:cubicBezTo>
                    <a:cubicBezTo>
                      <a:pt x="19697" y="17721"/>
                      <a:pt x="21035" y="36445"/>
                      <a:pt x="22433" y="54773"/>
                    </a:cubicBezTo>
                    <a:cubicBezTo>
                      <a:pt x="22950" y="61703"/>
                      <a:pt x="23558" y="68816"/>
                      <a:pt x="27631" y="75078"/>
                    </a:cubicBezTo>
                    <a:cubicBezTo>
                      <a:pt x="28299" y="76081"/>
                      <a:pt x="29059" y="77084"/>
                      <a:pt x="29333" y="78208"/>
                    </a:cubicBezTo>
                    <a:cubicBezTo>
                      <a:pt x="29758" y="79910"/>
                      <a:pt x="28968" y="81643"/>
                      <a:pt x="28147" y="83284"/>
                    </a:cubicBezTo>
                    <a:cubicBezTo>
                      <a:pt x="27205" y="85230"/>
                      <a:pt x="26263" y="87175"/>
                      <a:pt x="25321" y="89090"/>
                    </a:cubicBezTo>
                    <a:cubicBezTo>
                      <a:pt x="24804" y="90154"/>
                      <a:pt x="24287" y="91278"/>
                      <a:pt x="24622" y="92373"/>
                    </a:cubicBezTo>
                    <a:cubicBezTo>
                      <a:pt x="25077" y="93862"/>
                      <a:pt x="26962" y="94804"/>
                      <a:pt x="28391" y="95868"/>
                    </a:cubicBezTo>
                    <a:cubicBezTo>
                      <a:pt x="31765" y="98300"/>
                      <a:pt x="33345" y="101917"/>
                      <a:pt x="36901" y="104196"/>
                    </a:cubicBezTo>
                    <a:cubicBezTo>
                      <a:pt x="42768" y="107905"/>
                      <a:pt x="51583" y="106811"/>
                      <a:pt x="58969" y="105230"/>
                    </a:cubicBezTo>
                    <a:cubicBezTo>
                      <a:pt x="54865" y="102342"/>
                      <a:pt x="50184" y="100306"/>
                      <a:pt x="45230" y="99303"/>
                    </a:cubicBezTo>
                    <a:cubicBezTo>
                      <a:pt x="42585" y="98756"/>
                      <a:pt x="39728" y="98391"/>
                      <a:pt x="37692" y="97023"/>
                    </a:cubicBezTo>
                    <a:lnTo>
                      <a:pt x="43254" y="93406"/>
                    </a:lnTo>
                    <a:cubicBezTo>
                      <a:pt x="43862" y="93011"/>
                      <a:pt x="44531" y="92555"/>
                      <a:pt x="44683" y="91917"/>
                    </a:cubicBezTo>
                    <a:cubicBezTo>
                      <a:pt x="44956" y="90944"/>
                      <a:pt x="43832" y="90123"/>
                      <a:pt x="42889" y="89424"/>
                    </a:cubicBezTo>
                    <a:cubicBezTo>
                      <a:pt x="36871" y="85017"/>
                      <a:pt x="33983" y="78786"/>
                      <a:pt x="32008" y="72676"/>
                    </a:cubicBezTo>
                    <a:cubicBezTo>
                      <a:pt x="28786" y="62889"/>
                      <a:pt x="27418" y="52615"/>
                      <a:pt x="27935" y="42372"/>
                    </a:cubicBezTo>
                    <a:cubicBezTo>
                      <a:pt x="27661" y="49606"/>
                      <a:pt x="30154" y="56749"/>
                      <a:pt x="32889" y="63710"/>
                    </a:cubicBezTo>
                    <a:cubicBezTo>
                      <a:pt x="37935" y="76628"/>
                      <a:pt x="44926" y="90306"/>
                      <a:pt x="60215" y="97509"/>
                    </a:cubicBezTo>
                    <a:cubicBezTo>
                      <a:pt x="61340" y="98026"/>
                      <a:pt x="62525" y="98573"/>
                      <a:pt x="63254" y="99424"/>
                    </a:cubicBezTo>
                    <a:cubicBezTo>
                      <a:pt x="64561" y="101005"/>
                      <a:pt x="63619" y="103072"/>
                      <a:pt x="63832" y="104926"/>
                    </a:cubicBezTo>
                    <a:cubicBezTo>
                      <a:pt x="64014" y="106719"/>
                      <a:pt x="65352" y="108452"/>
                      <a:pt x="64926" y="110184"/>
                    </a:cubicBezTo>
                    <a:cubicBezTo>
                      <a:pt x="64470" y="112039"/>
                      <a:pt x="62251" y="113376"/>
                      <a:pt x="59941" y="114136"/>
                    </a:cubicBezTo>
                    <a:cubicBezTo>
                      <a:pt x="53406" y="116324"/>
                      <a:pt x="45868" y="115412"/>
                      <a:pt x="38847" y="114470"/>
                    </a:cubicBezTo>
                    <a:cubicBezTo>
                      <a:pt x="33254" y="113710"/>
                      <a:pt x="27540" y="112950"/>
                      <a:pt x="22494" y="110975"/>
                    </a:cubicBezTo>
                    <a:cubicBezTo>
                      <a:pt x="15746" y="108391"/>
                      <a:pt x="10731" y="103923"/>
                      <a:pt x="5837" y="99576"/>
                    </a:cubicBezTo>
                    <a:cubicBezTo>
                      <a:pt x="4621" y="98513"/>
                      <a:pt x="3375" y="97418"/>
                      <a:pt x="3071" y="96050"/>
                    </a:cubicBezTo>
                    <a:cubicBezTo>
                      <a:pt x="2828" y="94956"/>
                      <a:pt x="3193" y="93862"/>
                      <a:pt x="3405" y="92768"/>
                    </a:cubicBezTo>
                    <a:cubicBezTo>
                      <a:pt x="3922" y="90154"/>
                      <a:pt x="3497" y="87449"/>
                      <a:pt x="3193" y="84835"/>
                    </a:cubicBezTo>
                    <a:cubicBezTo>
                      <a:pt x="2038" y="75442"/>
                      <a:pt x="1" y="62707"/>
                      <a:pt x="4834" y="53740"/>
                    </a:cubicBezTo>
                    <a:cubicBezTo>
                      <a:pt x="6323" y="51035"/>
                      <a:pt x="9758" y="49424"/>
                      <a:pt x="11247" y="46779"/>
                    </a:cubicBezTo>
                    <a:cubicBezTo>
                      <a:pt x="13466" y="42767"/>
                      <a:pt x="11247" y="37417"/>
                      <a:pt x="11369" y="3322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5290" name="Google Shape;25290;p64"/>
              <p:cNvGrpSpPr/>
              <p:nvPr/>
            </p:nvGrpSpPr>
            <p:grpSpPr>
              <a:xfrm>
                <a:off x="77300" y="1193696"/>
                <a:ext cx="2052449" cy="1692547"/>
                <a:chOff x="77300" y="1193696"/>
                <a:chExt cx="2052449" cy="1692547"/>
              </a:xfrm>
            </p:grpSpPr>
            <p:sp>
              <p:nvSpPr>
                <p:cNvPr id="25291" name="Google Shape;25291;p64"/>
                <p:cNvSpPr/>
                <p:nvPr/>
              </p:nvSpPr>
              <p:spPr>
                <a:xfrm>
                  <a:off x="1879967" y="1193696"/>
                  <a:ext cx="249782" cy="3992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31" h="13122" extrusionOk="0">
                      <a:moveTo>
                        <a:pt x="4463" y="1"/>
                      </a:moveTo>
                      <a:cubicBezTo>
                        <a:pt x="4142" y="1"/>
                        <a:pt x="3817" y="214"/>
                        <a:pt x="3861" y="523"/>
                      </a:cubicBezTo>
                      <a:cubicBezTo>
                        <a:pt x="3478" y="276"/>
                        <a:pt x="3045" y="154"/>
                        <a:pt x="2614" y="154"/>
                      </a:cubicBezTo>
                      <a:cubicBezTo>
                        <a:pt x="1986" y="154"/>
                        <a:pt x="1364" y="413"/>
                        <a:pt x="913" y="918"/>
                      </a:cubicBezTo>
                      <a:cubicBezTo>
                        <a:pt x="457" y="1465"/>
                        <a:pt x="1" y="3562"/>
                        <a:pt x="1034" y="3866"/>
                      </a:cubicBezTo>
                      <a:cubicBezTo>
                        <a:pt x="1137" y="3900"/>
                        <a:pt x="1229" y="3915"/>
                        <a:pt x="1311" y="3915"/>
                      </a:cubicBezTo>
                      <a:cubicBezTo>
                        <a:pt x="2208" y="3915"/>
                        <a:pt x="2002" y="2095"/>
                        <a:pt x="2281" y="1678"/>
                      </a:cubicBezTo>
                      <a:cubicBezTo>
                        <a:pt x="2474" y="1372"/>
                        <a:pt x="2864" y="1194"/>
                        <a:pt x="3219" y="1194"/>
                      </a:cubicBezTo>
                      <a:cubicBezTo>
                        <a:pt x="3534" y="1194"/>
                        <a:pt x="3822" y="1333"/>
                        <a:pt x="3922" y="1648"/>
                      </a:cubicBezTo>
                      <a:cubicBezTo>
                        <a:pt x="4067" y="1586"/>
                        <a:pt x="4218" y="1555"/>
                        <a:pt x="4368" y="1555"/>
                      </a:cubicBezTo>
                      <a:cubicBezTo>
                        <a:pt x="4660" y="1555"/>
                        <a:pt x="4947" y="1670"/>
                        <a:pt x="5168" y="1891"/>
                      </a:cubicBezTo>
                      <a:cubicBezTo>
                        <a:pt x="5472" y="2225"/>
                        <a:pt x="5715" y="2620"/>
                        <a:pt x="5837" y="3076"/>
                      </a:cubicBezTo>
                      <a:cubicBezTo>
                        <a:pt x="6840" y="6025"/>
                        <a:pt x="6749" y="9246"/>
                        <a:pt x="5563" y="12134"/>
                      </a:cubicBezTo>
                      <a:cubicBezTo>
                        <a:pt x="5492" y="12101"/>
                        <a:pt x="5419" y="12086"/>
                        <a:pt x="5349" y="12086"/>
                      </a:cubicBezTo>
                      <a:cubicBezTo>
                        <a:pt x="5030" y="12086"/>
                        <a:pt x="4754" y="12394"/>
                        <a:pt x="4803" y="12742"/>
                      </a:cubicBezTo>
                      <a:cubicBezTo>
                        <a:pt x="4873" y="12987"/>
                        <a:pt x="5135" y="13121"/>
                        <a:pt x="5403" y="13121"/>
                      </a:cubicBezTo>
                      <a:cubicBezTo>
                        <a:pt x="5599" y="13121"/>
                        <a:pt x="5799" y="13049"/>
                        <a:pt x="5928" y="12894"/>
                      </a:cubicBezTo>
                      <a:cubicBezTo>
                        <a:pt x="6202" y="12529"/>
                        <a:pt x="6232" y="12012"/>
                        <a:pt x="5958" y="11617"/>
                      </a:cubicBezTo>
                      <a:cubicBezTo>
                        <a:pt x="6749" y="11496"/>
                        <a:pt x="7114" y="10553"/>
                        <a:pt x="7235" y="9763"/>
                      </a:cubicBezTo>
                      <a:cubicBezTo>
                        <a:pt x="7630" y="7028"/>
                        <a:pt x="7326" y="4231"/>
                        <a:pt x="6354" y="1648"/>
                      </a:cubicBezTo>
                      <a:cubicBezTo>
                        <a:pt x="6171" y="1222"/>
                        <a:pt x="5898" y="766"/>
                        <a:pt x="5442" y="766"/>
                      </a:cubicBezTo>
                      <a:cubicBezTo>
                        <a:pt x="5442" y="918"/>
                        <a:pt x="5442" y="1070"/>
                        <a:pt x="5442" y="1222"/>
                      </a:cubicBezTo>
                      <a:cubicBezTo>
                        <a:pt x="5381" y="796"/>
                        <a:pt x="5168" y="371"/>
                        <a:pt x="4803" y="97"/>
                      </a:cubicBezTo>
                      <a:cubicBezTo>
                        <a:pt x="4704" y="31"/>
                        <a:pt x="4584" y="1"/>
                        <a:pt x="446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92" name="Google Shape;25292;p64"/>
                <p:cNvSpPr/>
                <p:nvPr/>
              </p:nvSpPr>
              <p:spPr>
                <a:xfrm>
                  <a:off x="77300" y="1957224"/>
                  <a:ext cx="845742" cy="2696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38" h="8863" extrusionOk="0">
                      <a:moveTo>
                        <a:pt x="4465" y="0"/>
                      </a:moveTo>
                      <a:cubicBezTo>
                        <a:pt x="4017" y="0"/>
                        <a:pt x="3570" y="40"/>
                        <a:pt x="3132" y="139"/>
                      </a:cubicBezTo>
                      <a:cubicBezTo>
                        <a:pt x="1885" y="412"/>
                        <a:pt x="730" y="1354"/>
                        <a:pt x="791" y="2418"/>
                      </a:cubicBezTo>
                      <a:cubicBezTo>
                        <a:pt x="822" y="2965"/>
                        <a:pt x="1186" y="3452"/>
                        <a:pt x="1156" y="4029"/>
                      </a:cubicBezTo>
                      <a:cubicBezTo>
                        <a:pt x="1095" y="4394"/>
                        <a:pt x="974" y="4759"/>
                        <a:pt x="791" y="5123"/>
                      </a:cubicBezTo>
                      <a:cubicBezTo>
                        <a:pt x="244" y="6461"/>
                        <a:pt x="1" y="7555"/>
                        <a:pt x="548" y="8862"/>
                      </a:cubicBezTo>
                      <a:cubicBezTo>
                        <a:pt x="1642" y="7981"/>
                        <a:pt x="3436" y="6613"/>
                        <a:pt x="3436" y="6613"/>
                      </a:cubicBezTo>
                      <a:cubicBezTo>
                        <a:pt x="3436" y="6613"/>
                        <a:pt x="2615" y="4090"/>
                        <a:pt x="3952" y="3178"/>
                      </a:cubicBezTo>
                      <a:cubicBezTo>
                        <a:pt x="4408" y="2844"/>
                        <a:pt x="4925" y="2661"/>
                        <a:pt x="5472" y="2570"/>
                      </a:cubicBezTo>
                      <a:cubicBezTo>
                        <a:pt x="6213" y="2389"/>
                        <a:pt x="6966" y="2305"/>
                        <a:pt x="7716" y="2305"/>
                      </a:cubicBezTo>
                      <a:cubicBezTo>
                        <a:pt x="8226" y="2305"/>
                        <a:pt x="8736" y="2344"/>
                        <a:pt x="9241" y="2418"/>
                      </a:cubicBezTo>
                      <a:cubicBezTo>
                        <a:pt x="9819" y="2540"/>
                        <a:pt x="10427" y="2631"/>
                        <a:pt x="11004" y="2661"/>
                      </a:cubicBezTo>
                      <a:cubicBezTo>
                        <a:pt x="11794" y="2631"/>
                        <a:pt x="12554" y="2540"/>
                        <a:pt x="13314" y="2418"/>
                      </a:cubicBezTo>
                      <a:cubicBezTo>
                        <a:pt x="13535" y="2404"/>
                        <a:pt x="13756" y="2398"/>
                        <a:pt x="13977" y="2398"/>
                      </a:cubicBezTo>
                      <a:cubicBezTo>
                        <a:pt x="15221" y="2398"/>
                        <a:pt x="16469" y="2613"/>
                        <a:pt x="17630" y="3026"/>
                      </a:cubicBezTo>
                      <a:cubicBezTo>
                        <a:pt x="20609" y="3938"/>
                        <a:pt x="23406" y="5427"/>
                        <a:pt x="25837" y="7373"/>
                      </a:cubicBezTo>
                      <a:cubicBezTo>
                        <a:pt x="24044" y="5579"/>
                        <a:pt x="22159" y="3756"/>
                        <a:pt x="19637" y="2753"/>
                      </a:cubicBezTo>
                      <a:cubicBezTo>
                        <a:pt x="18056" y="2084"/>
                        <a:pt x="16293" y="1810"/>
                        <a:pt x="14560" y="1506"/>
                      </a:cubicBezTo>
                      <a:lnTo>
                        <a:pt x="6840" y="260"/>
                      </a:lnTo>
                      <a:cubicBezTo>
                        <a:pt x="6063" y="124"/>
                        <a:pt x="5261" y="0"/>
                        <a:pt x="4465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93" name="Google Shape;25293;p64"/>
                <p:cNvSpPr/>
                <p:nvPr/>
              </p:nvSpPr>
              <p:spPr>
                <a:xfrm>
                  <a:off x="1088066" y="2303574"/>
                  <a:ext cx="322415" cy="5826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50" h="19151" extrusionOk="0">
                      <a:moveTo>
                        <a:pt x="366" y="1"/>
                      </a:moveTo>
                      <a:lnTo>
                        <a:pt x="366" y="1"/>
                      </a:lnTo>
                      <a:cubicBezTo>
                        <a:pt x="383" y="13"/>
                        <a:pt x="401" y="25"/>
                        <a:pt x="419" y="37"/>
                      </a:cubicBezTo>
                      <a:lnTo>
                        <a:pt x="419" y="37"/>
                      </a:lnTo>
                      <a:cubicBezTo>
                        <a:pt x="401" y="25"/>
                        <a:pt x="384" y="13"/>
                        <a:pt x="366" y="1"/>
                      </a:cubicBezTo>
                      <a:close/>
                      <a:moveTo>
                        <a:pt x="419" y="37"/>
                      </a:moveTo>
                      <a:lnTo>
                        <a:pt x="419" y="37"/>
                      </a:lnTo>
                      <a:cubicBezTo>
                        <a:pt x="1850" y="1020"/>
                        <a:pt x="2874" y="2872"/>
                        <a:pt x="4196" y="3983"/>
                      </a:cubicBezTo>
                      <a:cubicBezTo>
                        <a:pt x="5563" y="5107"/>
                        <a:pt x="6566" y="6597"/>
                        <a:pt x="7114" y="8268"/>
                      </a:cubicBezTo>
                      <a:cubicBezTo>
                        <a:pt x="7296" y="8633"/>
                        <a:pt x="7326" y="9028"/>
                        <a:pt x="7205" y="9424"/>
                      </a:cubicBezTo>
                      <a:cubicBezTo>
                        <a:pt x="7048" y="9714"/>
                        <a:pt x="6760" y="9890"/>
                        <a:pt x="6450" y="9890"/>
                      </a:cubicBezTo>
                      <a:cubicBezTo>
                        <a:pt x="6338" y="9890"/>
                        <a:pt x="6223" y="9867"/>
                        <a:pt x="6110" y="9819"/>
                      </a:cubicBezTo>
                      <a:lnTo>
                        <a:pt x="6110" y="9819"/>
                      </a:lnTo>
                      <a:cubicBezTo>
                        <a:pt x="7965" y="10943"/>
                        <a:pt x="7873" y="13740"/>
                        <a:pt x="5958" y="14925"/>
                      </a:cubicBezTo>
                      <a:cubicBezTo>
                        <a:pt x="5209" y="15396"/>
                        <a:pt x="4199" y="15537"/>
                        <a:pt x="3182" y="15537"/>
                      </a:cubicBezTo>
                      <a:cubicBezTo>
                        <a:pt x="2425" y="15537"/>
                        <a:pt x="1665" y="15459"/>
                        <a:pt x="1004" y="15381"/>
                      </a:cubicBezTo>
                      <a:cubicBezTo>
                        <a:pt x="518" y="16901"/>
                        <a:pt x="274" y="17965"/>
                        <a:pt x="1" y="19150"/>
                      </a:cubicBezTo>
                      <a:cubicBezTo>
                        <a:pt x="2767" y="18998"/>
                        <a:pt x="5381" y="17843"/>
                        <a:pt x="7326" y="15867"/>
                      </a:cubicBezTo>
                      <a:cubicBezTo>
                        <a:pt x="7630" y="15442"/>
                        <a:pt x="8025" y="15138"/>
                        <a:pt x="8481" y="14895"/>
                      </a:cubicBezTo>
                      <a:cubicBezTo>
                        <a:pt x="8755" y="14834"/>
                        <a:pt x="9028" y="14743"/>
                        <a:pt x="9302" y="14621"/>
                      </a:cubicBezTo>
                      <a:cubicBezTo>
                        <a:pt x="9667" y="14378"/>
                        <a:pt x="9849" y="13952"/>
                        <a:pt x="9849" y="13527"/>
                      </a:cubicBezTo>
                      <a:cubicBezTo>
                        <a:pt x="9819" y="12311"/>
                        <a:pt x="9120" y="11247"/>
                        <a:pt x="8025" y="10791"/>
                      </a:cubicBezTo>
                      <a:cubicBezTo>
                        <a:pt x="8664" y="9971"/>
                        <a:pt x="8481" y="8876"/>
                        <a:pt x="8117" y="7995"/>
                      </a:cubicBezTo>
                      <a:cubicBezTo>
                        <a:pt x="6817" y="4640"/>
                        <a:pt x="3593" y="2186"/>
                        <a:pt x="419" y="37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94" name="Google Shape;25294;p64"/>
                <p:cNvSpPr/>
                <p:nvPr/>
              </p:nvSpPr>
              <p:spPr>
                <a:xfrm>
                  <a:off x="1057235" y="2223132"/>
                  <a:ext cx="149293" cy="966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61" h="3178" extrusionOk="0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365" y="639"/>
                        <a:pt x="821" y="1186"/>
                        <a:pt x="1368" y="1703"/>
                      </a:cubicBezTo>
                      <a:cubicBezTo>
                        <a:pt x="1460" y="1794"/>
                        <a:pt x="1551" y="1885"/>
                        <a:pt x="1703" y="1946"/>
                      </a:cubicBezTo>
                      <a:cubicBezTo>
                        <a:pt x="1794" y="1976"/>
                        <a:pt x="1916" y="1976"/>
                        <a:pt x="2007" y="2007"/>
                      </a:cubicBezTo>
                      <a:cubicBezTo>
                        <a:pt x="2098" y="2037"/>
                        <a:pt x="2220" y="2098"/>
                        <a:pt x="2311" y="2159"/>
                      </a:cubicBezTo>
                      <a:cubicBezTo>
                        <a:pt x="2537" y="2300"/>
                        <a:pt x="3736" y="3177"/>
                        <a:pt x="4147" y="3177"/>
                      </a:cubicBezTo>
                      <a:cubicBezTo>
                        <a:pt x="4178" y="3177"/>
                        <a:pt x="4204" y="3172"/>
                        <a:pt x="4226" y="3162"/>
                      </a:cubicBezTo>
                      <a:cubicBezTo>
                        <a:pt x="4560" y="3040"/>
                        <a:pt x="4165" y="2584"/>
                        <a:pt x="4074" y="2402"/>
                      </a:cubicBezTo>
                      <a:cubicBezTo>
                        <a:pt x="3314" y="1307"/>
                        <a:pt x="2189" y="517"/>
                        <a:pt x="882" y="244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5295" name="Google Shape;25295;p64"/>
              <p:cNvSpPr/>
              <p:nvPr/>
            </p:nvSpPr>
            <p:spPr>
              <a:xfrm>
                <a:off x="4510375" y="3618603"/>
                <a:ext cx="3459367" cy="1960557"/>
              </a:xfrm>
              <a:custGeom>
                <a:avLst/>
                <a:gdLst/>
                <a:ahLst/>
                <a:cxnLst/>
                <a:rect l="l" t="t" r="r" b="b"/>
                <a:pathLst>
                  <a:path w="105686" h="64439" extrusionOk="0">
                    <a:moveTo>
                      <a:pt x="78026" y="15988"/>
                    </a:moveTo>
                    <a:cubicBezTo>
                      <a:pt x="79303" y="10608"/>
                      <a:pt x="79485" y="4742"/>
                      <a:pt x="75837" y="0"/>
                    </a:cubicBezTo>
                    <a:cubicBezTo>
                      <a:pt x="78907" y="912"/>
                      <a:pt x="81886" y="2098"/>
                      <a:pt x="84743" y="3587"/>
                    </a:cubicBezTo>
                    <a:cubicBezTo>
                      <a:pt x="86142" y="4317"/>
                      <a:pt x="87570" y="5168"/>
                      <a:pt x="88208" y="6383"/>
                    </a:cubicBezTo>
                    <a:cubicBezTo>
                      <a:pt x="89151" y="8177"/>
                      <a:pt x="88117" y="10183"/>
                      <a:pt x="86689" y="11794"/>
                    </a:cubicBezTo>
                    <a:cubicBezTo>
                      <a:pt x="85291" y="13405"/>
                      <a:pt x="83497" y="14864"/>
                      <a:pt x="82676" y="16688"/>
                    </a:cubicBezTo>
                    <a:cubicBezTo>
                      <a:pt x="82190" y="17751"/>
                      <a:pt x="82129" y="18998"/>
                      <a:pt x="82889" y="20001"/>
                    </a:cubicBezTo>
                    <a:cubicBezTo>
                      <a:pt x="83558" y="20913"/>
                      <a:pt x="84865" y="21520"/>
                      <a:pt x="85442" y="22463"/>
                    </a:cubicBezTo>
                    <a:cubicBezTo>
                      <a:pt x="86446" y="24134"/>
                      <a:pt x="84804" y="26019"/>
                      <a:pt x="82889" y="27174"/>
                    </a:cubicBezTo>
                    <a:cubicBezTo>
                      <a:pt x="81005" y="28299"/>
                      <a:pt x="78664" y="29150"/>
                      <a:pt x="77479" y="30730"/>
                    </a:cubicBezTo>
                    <a:cubicBezTo>
                      <a:pt x="77205" y="31095"/>
                      <a:pt x="77023" y="31551"/>
                      <a:pt x="77357" y="31885"/>
                    </a:cubicBezTo>
                    <a:cubicBezTo>
                      <a:pt x="77692" y="32220"/>
                      <a:pt x="78178" y="32159"/>
                      <a:pt x="78603" y="32159"/>
                    </a:cubicBezTo>
                    <a:cubicBezTo>
                      <a:pt x="80427" y="32098"/>
                      <a:pt x="82190" y="31855"/>
                      <a:pt x="83923" y="31399"/>
                    </a:cubicBezTo>
                    <a:lnTo>
                      <a:pt x="81765" y="33588"/>
                    </a:lnTo>
                    <a:cubicBezTo>
                      <a:pt x="90063" y="31460"/>
                      <a:pt x="98087" y="28420"/>
                      <a:pt x="105686" y="24469"/>
                    </a:cubicBezTo>
                    <a:cubicBezTo>
                      <a:pt x="98209" y="31338"/>
                      <a:pt x="90519" y="38086"/>
                      <a:pt x="82676" y="44712"/>
                    </a:cubicBezTo>
                    <a:cubicBezTo>
                      <a:pt x="81886" y="45472"/>
                      <a:pt x="80974" y="46050"/>
                      <a:pt x="79971" y="46445"/>
                    </a:cubicBezTo>
                    <a:cubicBezTo>
                      <a:pt x="78543" y="46931"/>
                      <a:pt x="76871" y="46840"/>
                      <a:pt x="75321" y="46870"/>
                    </a:cubicBezTo>
                    <a:cubicBezTo>
                      <a:pt x="70123" y="46992"/>
                      <a:pt x="65077" y="49150"/>
                      <a:pt x="62281" y="52372"/>
                    </a:cubicBezTo>
                    <a:cubicBezTo>
                      <a:pt x="61278" y="53557"/>
                      <a:pt x="60488" y="54895"/>
                      <a:pt x="58998" y="55776"/>
                    </a:cubicBezTo>
                    <a:cubicBezTo>
                      <a:pt x="57874" y="56445"/>
                      <a:pt x="56445" y="56749"/>
                      <a:pt x="55047" y="57053"/>
                    </a:cubicBezTo>
                    <a:lnTo>
                      <a:pt x="19788" y="64439"/>
                    </a:lnTo>
                    <a:cubicBezTo>
                      <a:pt x="31916" y="61825"/>
                      <a:pt x="43709" y="57904"/>
                      <a:pt x="55016" y="52767"/>
                    </a:cubicBezTo>
                    <a:lnTo>
                      <a:pt x="40670" y="54196"/>
                    </a:lnTo>
                    <a:cubicBezTo>
                      <a:pt x="38390" y="54348"/>
                      <a:pt x="36110" y="54712"/>
                      <a:pt x="33891" y="55229"/>
                    </a:cubicBezTo>
                    <a:cubicBezTo>
                      <a:pt x="31976" y="55746"/>
                      <a:pt x="30213" y="56536"/>
                      <a:pt x="28390" y="57174"/>
                    </a:cubicBezTo>
                    <a:cubicBezTo>
                      <a:pt x="19666" y="60336"/>
                      <a:pt x="9696" y="60761"/>
                      <a:pt x="0" y="61096"/>
                    </a:cubicBezTo>
                    <a:cubicBezTo>
                      <a:pt x="7356" y="60822"/>
                      <a:pt x="15928" y="58026"/>
                      <a:pt x="22858" y="56323"/>
                    </a:cubicBezTo>
                    <a:cubicBezTo>
                      <a:pt x="30183" y="54500"/>
                      <a:pt x="37265" y="52311"/>
                      <a:pt x="44499" y="50335"/>
                    </a:cubicBezTo>
                    <a:cubicBezTo>
                      <a:pt x="56171" y="47174"/>
                      <a:pt x="65229" y="39454"/>
                      <a:pt x="70913" y="31429"/>
                    </a:cubicBezTo>
                    <a:cubicBezTo>
                      <a:pt x="74257" y="26779"/>
                      <a:pt x="76658" y="21551"/>
                      <a:pt x="78026" y="1598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296" name="Google Shape;25296;p64"/>
            <p:cNvGrpSpPr/>
            <p:nvPr/>
          </p:nvGrpSpPr>
          <p:grpSpPr>
            <a:xfrm rot="-254958">
              <a:off x="4001620" y="2473396"/>
              <a:ext cx="980024" cy="535772"/>
              <a:chOff x="2447046" y="857325"/>
              <a:chExt cx="979976" cy="535745"/>
            </a:xfrm>
          </p:grpSpPr>
          <p:sp>
            <p:nvSpPr>
              <p:cNvPr id="25297" name="Google Shape;25297;p64"/>
              <p:cNvSpPr/>
              <p:nvPr/>
            </p:nvSpPr>
            <p:spPr>
              <a:xfrm>
                <a:off x="2447046" y="952979"/>
                <a:ext cx="357210" cy="197458"/>
              </a:xfrm>
              <a:custGeom>
                <a:avLst/>
                <a:gdLst/>
                <a:ahLst/>
                <a:cxnLst/>
                <a:rect l="l" t="t" r="r" b="b"/>
                <a:pathLst>
                  <a:path w="10913" h="6490" extrusionOk="0">
                    <a:moveTo>
                      <a:pt x="7615" y="0"/>
                    </a:moveTo>
                    <a:cubicBezTo>
                      <a:pt x="7539" y="0"/>
                      <a:pt x="7463" y="15"/>
                      <a:pt x="7387" y="46"/>
                    </a:cubicBezTo>
                    <a:cubicBezTo>
                      <a:pt x="4438" y="593"/>
                      <a:pt x="1915" y="2569"/>
                      <a:pt x="152" y="5000"/>
                    </a:cubicBezTo>
                    <a:cubicBezTo>
                      <a:pt x="92" y="5091"/>
                      <a:pt x="31" y="5183"/>
                      <a:pt x="0" y="5304"/>
                    </a:cubicBezTo>
                    <a:cubicBezTo>
                      <a:pt x="0" y="5426"/>
                      <a:pt x="0" y="5547"/>
                      <a:pt x="61" y="5669"/>
                    </a:cubicBezTo>
                    <a:cubicBezTo>
                      <a:pt x="183" y="5942"/>
                      <a:pt x="335" y="6216"/>
                      <a:pt x="517" y="6490"/>
                    </a:cubicBezTo>
                    <a:cubicBezTo>
                      <a:pt x="1216" y="5395"/>
                      <a:pt x="2250" y="4575"/>
                      <a:pt x="3496" y="4210"/>
                    </a:cubicBezTo>
                    <a:cubicBezTo>
                      <a:pt x="3946" y="4048"/>
                      <a:pt x="4418" y="3960"/>
                      <a:pt x="4892" y="3960"/>
                    </a:cubicBezTo>
                    <a:cubicBezTo>
                      <a:pt x="5218" y="3960"/>
                      <a:pt x="5545" y="4002"/>
                      <a:pt x="5867" y="4088"/>
                    </a:cubicBezTo>
                    <a:cubicBezTo>
                      <a:pt x="6657" y="4271"/>
                      <a:pt x="7326" y="4848"/>
                      <a:pt x="7630" y="5608"/>
                    </a:cubicBezTo>
                    <a:cubicBezTo>
                      <a:pt x="8207" y="5061"/>
                      <a:pt x="8785" y="4514"/>
                      <a:pt x="9302" y="3967"/>
                    </a:cubicBezTo>
                    <a:cubicBezTo>
                      <a:pt x="9545" y="3693"/>
                      <a:pt x="9788" y="3420"/>
                      <a:pt x="10061" y="3146"/>
                    </a:cubicBezTo>
                    <a:cubicBezTo>
                      <a:pt x="10305" y="2903"/>
                      <a:pt x="10761" y="2569"/>
                      <a:pt x="10821" y="2295"/>
                    </a:cubicBezTo>
                    <a:cubicBezTo>
                      <a:pt x="10913" y="1869"/>
                      <a:pt x="9879" y="1717"/>
                      <a:pt x="9545" y="1535"/>
                    </a:cubicBezTo>
                    <a:cubicBezTo>
                      <a:pt x="9028" y="1201"/>
                      <a:pt x="8542" y="806"/>
                      <a:pt x="8177" y="319"/>
                    </a:cubicBezTo>
                    <a:cubicBezTo>
                      <a:pt x="8086" y="198"/>
                      <a:pt x="7964" y="107"/>
                      <a:pt x="7843" y="46"/>
                    </a:cubicBezTo>
                    <a:cubicBezTo>
                      <a:pt x="7767" y="15"/>
                      <a:pt x="7691" y="0"/>
                      <a:pt x="7615" y="0"/>
                    </a:cubicBezTo>
                    <a:close/>
                  </a:path>
                </a:pathLst>
              </a:custGeom>
              <a:solidFill>
                <a:srgbClr val="2E57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98" name="Google Shape;25298;p64"/>
              <p:cNvSpPr/>
              <p:nvPr/>
            </p:nvSpPr>
            <p:spPr>
              <a:xfrm>
                <a:off x="2552502" y="1212377"/>
                <a:ext cx="346277" cy="180694"/>
              </a:xfrm>
              <a:custGeom>
                <a:avLst/>
                <a:gdLst/>
                <a:ahLst/>
                <a:cxnLst/>
                <a:rect l="l" t="t" r="r" b="b"/>
                <a:pathLst>
                  <a:path w="10579" h="5939" extrusionOk="0">
                    <a:moveTo>
                      <a:pt x="7964" y="0"/>
                    </a:moveTo>
                    <a:cubicBezTo>
                      <a:pt x="7204" y="0"/>
                      <a:pt x="6414" y="0"/>
                      <a:pt x="5624" y="30"/>
                    </a:cubicBezTo>
                    <a:cubicBezTo>
                      <a:pt x="5958" y="790"/>
                      <a:pt x="5897" y="1641"/>
                      <a:pt x="5472" y="2341"/>
                    </a:cubicBezTo>
                    <a:cubicBezTo>
                      <a:pt x="5046" y="3040"/>
                      <a:pt x="4438" y="3587"/>
                      <a:pt x="3709" y="3952"/>
                    </a:cubicBezTo>
                    <a:cubicBezTo>
                      <a:pt x="2922" y="4366"/>
                      <a:pt x="2065" y="4582"/>
                      <a:pt x="1204" y="4582"/>
                    </a:cubicBezTo>
                    <a:cubicBezTo>
                      <a:pt x="801" y="4582"/>
                      <a:pt x="398" y="4535"/>
                      <a:pt x="0" y="4438"/>
                    </a:cubicBezTo>
                    <a:lnTo>
                      <a:pt x="0" y="4438"/>
                    </a:lnTo>
                    <a:cubicBezTo>
                      <a:pt x="31" y="4772"/>
                      <a:pt x="122" y="5076"/>
                      <a:pt x="274" y="5350"/>
                    </a:cubicBezTo>
                    <a:cubicBezTo>
                      <a:pt x="304" y="5471"/>
                      <a:pt x="365" y="5562"/>
                      <a:pt x="456" y="5654"/>
                    </a:cubicBezTo>
                    <a:cubicBezTo>
                      <a:pt x="578" y="5684"/>
                      <a:pt x="669" y="5745"/>
                      <a:pt x="791" y="5745"/>
                    </a:cubicBezTo>
                    <a:cubicBezTo>
                      <a:pt x="1559" y="5872"/>
                      <a:pt x="2344" y="5938"/>
                      <a:pt x="3128" y="5938"/>
                    </a:cubicBezTo>
                    <a:cubicBezTo>
                      <a:pt x="5353" y="5938"/>
                      <a:pt x="7572" y="5400"/>
                      <a:pt x="9393" y="4164"/>
                    </a:cubicBezTo>
                    <a:cubicBezTo>
                      <a:pt x="9545" y="4073"/>
                      <a:pt x="9636" y="3952"/>
                      <a:pt x="9727" y="3830"/>
                    </a:cubicBezTo>
                    <a:cubicBezTo>
                      <a:pt x="9757" y="3678"/>
                      <a:pt x="9788" y="3526"/>
                      <a:pt x="9757" y="3404"/>
                    </a:cubicBezTo>
                    <a:cubicBezTo>
                      <a:pt x="9666" y="2766"/>
                      <a:pt x="9697" y="2158"/>
                      <a:pt x="9849" y="1550"/>
                    </a:cubicBezTo>
                    <a:cubicBezTo>
                      <a:pt x="9940" y="1186"/>
                      <a:pt x="10578" y="334"/>
                      <a:pt x="10213" y="122"/>
                    </a:cubicBezTo>
                    <a:cubicBezTo>
                      <a:pt x="10078" y="37"/>
                      <a:pt x="9821" y="18"/>
                      <a:pt x="9573" y="18"/>
                    </a:cubicBezTo>
                    <a:cubicBezTo>
                      <a:pt x="9374" y="18"/>
                      <a:pt x="9180" y="30"/>
                      <a:pt x="9058" y="30"/>
                    </a:cubicBezTo>
                    <a:cubicBezTo>
                      <a:pt x="8694" y="30"/>
                      <a:pt x="8329" y="0"/>
                      <a:pt x="7964" y="0"/>
                    </a:cubicBezTo>
                    <a:close/>
                  </a:path>
                </a:pathLst>
              </a:custGeom>
              <a:solidFill>
                <a:srgbClr val="2E57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99" name="Google Shape;25299;p64"/>
              <p:cNvSpPr/>
              <p:nvPr/>
            </p:nvSpPr>
            <p:spPr>
              <a:xfrm>
                <a:off x="2631087" y="857325"/>
                <a:ext cx="794974" cy="389288"/>
              </a:xfrm>
              <a:custGeom>
                <a:avLst/>
                <a:gdLst/>
                <a:ahLst/>
                <a:cxnLst/>
                <a:rect l="l" t="t" r="r" b="b"/>
                <a:pathLst>
                  <a:path w="24287" h="12795" extrusionOk="0">
                    <a:moveTo>
                      <a:pt x="16571" y="0"/>
                    </a:moveTo>
                    <a:cubicBezTo>
                      <a:pt x="14872" y="0"/>
                      <a:pt x="13096" y="183"/>
                      <a:pt x="11490" y="697"/>
                    </a:cubicBezTo>
                    <a:cubicBezTo>
                      <a:pt x="7812" y="1913"/>
                      <a:pt x="4195" y="5196"/>
                      <a:pt x="1247" y="7992"/>
                    </a:cubicBezTo>
                    <a:lnTo>
                      <a:pt x="1" y="9178"/>
                    </a:lnTo>
                    <a:lnTo>
                      <a:pt x="761" y="11001"/>
                    </a:lnTo>
                    <a:lnTo>
                      <a:pt x="1520" y="12795"/>
                    </a:lnTo>
                    <a:lnTo>
                      <a:pt x="3223" y="12764"/>
                    </a:lnTo>
                    <a:cubicBezTo>
                      <a:pt x="7296" y="12643"/>
                      <a:pt x="12189" y="12430"/>
                      <a:pt x="15624" y="10606"/>
                    </a:cubicBezTo>
                    <a:cubicBezTo>
                      <a:pt x="18451" y="9147"/>
                      <a:pt x="20883" y="6412"/>
                      <a:pt x="22433" y="4284"/>
                    </a:cubicBezTo>
                    <a:cubicBezTo>
                      <a:pt x="23618" y="2643"/>
                      <a:pt x="24287" y="1336"/>
                      <a:pt x="24165" y="1244"/>
                    </a:cubicBezTo>
                    <a:cubicBezTo>
                      <a:pt x="24104" y="1092"/>
                      <a:pt x="22737" y="637"/>
                      <a:pt x="20761" y="333"/>
                    </a:cubicBezTo>
                    <a:cubicBezTo>
                      <a:pt x="19542" y="146"/>
                      <a:pt x="18087" y="0"/>
                      <a:pt x="1657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00" name="Google Shape;25300;p64"/>
              <p:cNvSpPr/>
              <p:nvPr/>
            </p:nvSpPr>
            <p:spPr>
              <a:xfrm>
                <a:off x="2631087" y="1100476"/>
                <a:ext cx="105497" cy="146131"/>
              </a:xfrm>
              <a:custGeom>
                <a:avLst/>
                <a:gdLst/>
                <a:ahLst/>
                <a:cxnLst/>
                <a:rect l="l" t="t" r="r" b="b"/>
                <a:pathLst>
                  <a:path w="3223" h="4803" extrusionOk="0">
                    <a:moveTo>
                      <a:pt x="1247" y="0"/>
                    </a:moveTo>
                    <a:lnTo>
                      <a:pt x="1" y="1186"/>
                    </a:lnTo>
                    <a:lnTo>
                      <a:pt x="761" y="3009"/>
                    </a:lnTo>
                    <a:lnTo>
                      <a:pt x="1520" y="4803"/>
                    </a:lnTo>
                    <a:lnTo>
                      <a:pt x="3223" y="4772"/>
                    </a:lnTo>
                    <a:lnTo>
                      <a:pt x="124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01" name="Google Shape;25301;p64"/>
              <p:cNvSpPr/>
              <p:nvPr/>
            </p:nvSpPr>
            <p:spPr>
              <a:xfrm>
                <a:off x="3311575" y="867462"/>
                <a:ext cx="115448" cy="121183"/>
              </a:xfrm>
              <a:custGeom>
                <a:avLst/>
                <a:gdLst/>
                <a:ahLst/>
                <a:cxnLst/>
                <a:rect l="l" t="t" r="r" b="b"/>
                <a:pathLst>
                  <a:path w="3527" h="3983" extrusionOk="0">
                    <a:moveTo>
                      <a:pt x="0" y="1"/>
                    </a:moveTo>
                    <a:lnTo>
                      <a:pt x="1672" y="3983"/>
                    </a:lnTo>
                    <a:cubicBezTo>
                      <a:pt x="2858" y="2311"/>
                      <a:pt x="3526" y="1034"/>
                      <a:pt x="3405" y="913"/>
                    </a:cubicBezTo>
                    <a:cubicBezTo>
                      <a:pt x="3344" y="761"/>
                      <a:pt x="1976" y="305"/>
                      <a:pt x="0" y="1"/>
                    </a:cubicBezTo>
                    <a:close/>
                  </a:path>
                </a:pathLst>
              </a:custGeom>
              <a:solidFill>
                <a:srgbClr val="2E57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02" name="Google Shape;25302;p64"/>
              <p:cNvSpPr/>
              <p:nvPr/>
            </p:nvSpPr>
            <p:spPr>
              <a:xfrm>
                <a:off x="3045055" y="912059"/>
                <a:ext cx="218817" cy="174061"/>
              </a:xfrm>
              <a:custGeom>
                <a:avLst/>
                <a:gdLst/>
                <a:ahLst/>
                <a:cxnLst/>
                <a:rect l="l" t="t" r="r" b="b"/>
                <a:pathLst>
                  <a:path w="6685" h="5721" extrusionOk="0">
                    <a:moveTo>
                      <a:pt x="3447" y="0"/>
                    </a:moveTo>
                    <a:cubicBezTo>
                      <a:pt x="2376" y="0"/>
                      <a:pt x="1304" y="585"/>
                      <a:pt x="818" y="1755"/>
                    </a:cubicBezTo>
                    <a:cubicBezTo>
                      <a:pt x="0" y="3748"/>
                      <a:pt x="1524" y="5720"/>
                      <a:pt x="3439" y="5720"/>
                    </a:cubicBezTo>
                    <a:cubicBezTo>
                      <a:pt x="3802" y="5720"/>
                      <a:pt x="4179" y="5649"/>
                      <a:pt x="4557" y="5494"/>
                    </a:cubicBezTo>
                    <a:cubicBezTo>
                      <a:pt x="5985" y="4886"/>
                      <a:pt x="6684" y="3214"/>
                      <a:pt x="6076" y="1755"/>
                    </a:cubicBezTo>
                    <a:cubicBezTo>
                      <a:pt x="5590" y="585"/>
                      <a:pt x="4519" y="0"/>
                      <a:pt x="344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03" name="Google Shape;25303;p64"/>
              <p:cNvSpPr/>
              <p:nvPr/>
            </p:nvSpPr>
            <p:spPr>
              <a:xfrm>
                <a:off x="3090714" y="936794"/>
                <a:ext cx="134334" cy="124864"/>
              </a:xfrm>
              <a:custGeom>
                <a:avLst/>
                <a:gdLst/>
                <a:ahLst/>
                <a:cxnLst/>
                <a:rect l="l" t="t" r="r" b="b"/>
                <a:pathLst>
                  <a:path w="4104" h="4104" extrusionOk="0">
                    <a:moveTo>
                      <a:pt x="2067" y="0"/>
                    </a:moveTo>
                    <a:cubicBezTo>
                      <a:pt x="912" y="0"/>
                      <a:pt x="0" y="912"/>
                      <a:pt x="0" y="2037"/>
                    </a:cubicBezTo>
                    <a:cubicBezTo>
                      <a:pt x="0" y="3192"/>
                      <a:pt x="912" y="4104"/>
                      <a:pt x="2067" y="4104"/>
                    </a:cubicBezTo>
                    <a:cubicBezTo>
                      <a:pt x="3192" y="4104"/>
                      <a:pt x="4104" y="3192"/>
                      <a:pt x="4104" y="2037"/>
                    </a:cubicBezTo>
                    <a:cubicBezTo>
                      <a:pt x="4104" y="912"/>
                      <a:pt x="3192" y="0"/>
                      <a:pt x="206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04" name="Google Shape;25304;p64"/>
              <p:cNvSpPr/>
              <p:nvPr/>
            </p:nvSpPr>
            <p:spPr>
              <a:xfrm>
                <a:off x="2845043" y="1015623"/>
                <a:ext cx="176068" cy="139134"/>
              </a:xfrm>
              <a:custGeom>
                <a:avLst/>
                <a:gdLst/>
                <a:ahLst/>
                <a:cxnLst/>
                <a:rect l="l" t="t" r="r" b="b"/>
                <a:pathLst>
                  <a:path w="5379" h="4573" extrusionOk="0">
                    <a:moveTo>
                      <a:pt x="2780" y="0"/>
                    </a:moveTo>
                    <a:cubicBezTo>
                      <a:pt x="1921" y="0"/>
                      <a:pt x="1063" y="464"/>
                      <a:pt x="667" y="1391"/>
                    </a:cubicBezTo>
                    <a:cubicBezTo>
                      <a:pt x="0" y="2982"/>
                      <a:pt x="1218" y="4573"/>
                      <a:pt x="2747" y="4573"/>
                    </a:cubicBezTo>
                    <a:cubicBezTo>
                      <a:pt x="3029" y="4573"/>
                      <a:pt x="3322" y="4519"/>
                      <a:pt x="3616" y="4400"/>
                    </a:cubicBezTo>
                    <a:cubicBezTo>
                      <a:pt x="4801" y="3914"/>
                      <a:pt x="5379" y="2576"/>
                      <a:pt x="4892" y="1391"/>
                    </a:cubicBezTo>
                    <a:cubicBezTo>
                      <a:pt x="4497" y="464"/>
                      <a:pt x="3639" y="0"/>
                      <a:pt x="278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05" name="Google Shape;25305;p64"/>
              <p:cNvSpPr/>
              <p:nvPr/>
            </p:nvSpPr>
            <p:spPr>
              <a:xfrm>
                <a:off x="2869754" y="1034821"/>
                <a:ext cx="126478" cy="100342"/>
              </a:xfrm>
              <a:custGeom>
                <a:avLst/>
                <a:gdLst/>
                <a:ahLst/>
                <a:cxnLst/>
                <a:rect l="l" t="t" r="r" b="b"/>
                <a:pathLst>
                  <a:path w="3864" h="3298" extrusionOk="0">
                    <a:moveTo>
                      <a:pt x="1995" y="0"/>
                    </a:moveTo>
                    <a:cubicBezTo>
                      <a:pt x="1371" y="0"/>
                      <a:pt x="748" y="335"/>
                      <a:pt x="460" y="1003"/>
                    </a:cubicBezTo>
                    <a:cubicBezTo>
                      <a:pt x="1" y="2150"/>
                      <a:pt x="888" y="3297"/>
                      <a:pt x="1976" y="3297"/>
                    </a:cubicBezTo>
                    <a:cubicBezTo>
                      <a:pt x="2185" y="3297"/>
                      <a:pt x="2402" y="3255"/>
                      <a:pt x="2618" y="3161"/>
                    </a:cubicBezTo>
                    <a:cubicBezTo>
                      <a:pt x="3469" y="2827"/>
                      <a:pt x="3864" y="1854"/>
                      <a:pt x="3530" y="1003"/>
                    </a:cubicBezTo>
                    <a:cubicBezTo>
                      <a:pt x="3241" y="335"/>
                      <a:pt x="2618" y="0"/>
                      <a:pt x="199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1CB6D32-9A3E-532D-D2FB-ECFFE4743188}"/>
              </a:ext>
            </a:extLst>
          </p:cNvPr>
          <p:cNvSpPr txBox="1"/>
          <p:nvPr/>
        </p:nvSpPr>
        <p:spPr>
          <a:xfrm>
            <a:off x="4523333" y="4008641"/>
            <a:ext cx="41744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Team: </a:t>
            </a:r>
            <a:r>
              <a:rPr lang="en-IN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MindFirst</a:t>
            </a:r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| Hackathon: </a:t>
            </a:r>
            <a:r>
              <a:rPr lang="en-IN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ASTRA 2025, DTU</a:t>
            </a:r>
            <a:endParaRPr lang="en-IN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52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252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400"/>
                                        <p:tgtEl>
                                          <p:spTgt spid="25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4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800"/>
                                        <p:tgtEl>
                                          <p:spTgt spid="25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7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082" name="Google Shape;27082;p83"/>
          <p:cNvGrpSpPr/>
          <p:nvPr/>
        </p:nvGrpSpPr>
        <p:grpSpPr>
          <a:xfrm>
            <a:off x="6089855" y="675037"/>
            <a:ext cx="714208" cy="407551"/>
            <a:chOff x="6089855" y="675037"/>
            <a:chExt cx="714208" cy="407551"/>
          </a:xfrm>
        </p:grpSpPr>
        <p:sp>
          <p:nvSpPr>
            <p:cNvPr id="27083" name="Google Shape;27083;p83"/>
            <p:cNvSpPr/>
            <p:nvPr/>
          </p:nvSpPr>
          <p:spPr>
            <a:xfrm flipH="1">
              <a:off x="6530188" y="944579"/>
              <a:ext cx="69284" cy="41844"/>
            </a:xfrm>
            <a:custGeom>
              <a:avLst/>
              <a:gdLst/>
              <a:ahLst/>
              <a:cxnLst/>
              <a:rect l="l" t="t" r="r" b="b"/>
              <a:pathLst>
                <a:path w="5464" h="3300" extrusionOk="0">
                  <a:moveTo>
                    <a:pt x="2746" y="1"/>
                  </a:moveTo>
                  <a:cubicBezTo>
                    <a:pt x="2688" y="1"/>
                    <a:pt x="2628" y="2"/>
                    <a:pt x="2566" y="6"/>
                  </a:cubicBezTo>
                  <a:cubicBezTo>
                    <a:pt x="821" y="89"/>
                    <a:pt x="0" y="1947"/>
                    <a:pt x="1309" y="2882"/>
                  </a:cubicBezTo>
                  <a:cubicBezTo>
                    <a:pt x="1454" y="2986"/>
                    <a:pt x="1590" y="3059"/>
                    <a:pt x="1714" y="3122"/>
                  </a:cubicBezTo>
                  <a:cubicBezTo>
                    <a:pt x="1981" y="3245"/>
                    <a:pt x="2241" y="3299"/>
                    <a:pt x="2486" y="3299"/>
                  </a:cubicBezTo>
                  <a:cubicBezTo>
                    <a:pt x="4396" y="3299"/>
                    <a:pt x="5463" y="1"/>
                    <a:pt x="27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4" name="Google Shape;27084;p83"/>
            <p:cNvSpPr/>
            <p:nvPr/>
          </p:nvSpPr>
          <p:spPr>
            <a:xfrm flipH="1">
              <a:off x="6722645" y="675037"/>
              <a:ext cx="81418" cy="49198"/>
            </a:xfrm>
            <a:custGeom>
              <a:avLst/>
              <a:gdLst/>
              <a:ahLst/>
              <a:cxnLst/>
              <a:rect l="l" t="t" r="r" b="b"/>
              <a:pathLst>
                <a:path w="6421" h="3880" extrusionOk="0">
                  <a:moveTo>
                    <a:pt x="3226" y="0"/>
                  </a:moveTo>
                  <a:cubicBezTo>
                    <a:pt x="3157" y="0"/>
                    <a:pt x="3086" y="2"/>
                    <a:pt x="3013" y="6"/>
                  </a:cubicBezTo>
                  <a:cubicBezTo>
                    <a:pt x="967" y="100"/>
                    <a:pt x="1" y="2281"/>
                    <a:pt x="1549" y="3392"/>
                  </a:cubicBezTo>
                  <a:cubicBezTo>
                    <a:pt x="1704" y="3507"/>
                    <a:pt x="1860" y="3600"/>
                    <a:pt x="2027" y="3673"/>
                  </a:cubicBezTo>
                  <a:cubicBezTo>
                    <a:pt x="2338" y="3816"/>
                    <a:pt x="2640" y="3880"/>
                    <a:pt x="2926" y="3880"/>
                  </a:cubicBezTo>
                  <a:cubicBezTo>
                    <a:pt x="5163" y="3880"/>
                    <a:pt x="6421" y="0"/>
                    <a:pt x="32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5" name="Google Shape;27085;p83"/>
            <p:cNvSpPr/>
            <p:nvPr/>
          </p:nvSpPr>
          <p:spPr>
            <a:xfrm flipH="1">
              <a:off x="6089855" y="986422"/>
              <a:ext cx="96645" cy="96165"/>
            </a:xfrm>
            <a:custGeom>
              <a:avLst/>
              <a:gdLst/>
              <a:ahLst/>
              <a:cxnLst/>
              <a:rect l="l" t="t" r="r" b="b"/>
              <a:pathLst>
                <a:path w="9255" h="9209" extrusionOk="0">
                  <a:moveTo>
                    <a:pt x="3328" y="1"/>
                  </a:moveTo>
                  <a:cubicBezTo>
                    <a:pt x="3316" y="1"/>
                    <a:pt x="3305" y="2"/>
                    <a:pt x="3293" y="5"/>
                  </a:cubicBezTo>
                  <a:cubicBezTo>
                    <a:pt x="3199" y="26"/>
                    <a:pt x="3116" y="151"/>
                    <a:pt x="3033" y="421"/>
                  </a:cubicBezTo>
                  <a:cubicBezTo>
                    <a:pt x="2898" y="846"/>
                    <a:pt x="2888" y="1293"/>
                    <a:pt x="2794" y="1719"/>
                  </a:cubicBezTo>
                  <a:cubicBezTo>
                    <a:pt x="2576" y="2653"/>
                    <a:pt x="2275" y="3422"/>
                    <a:pt x="1527" y="4077"/>
                  </a:cubicBezTo>
                  <a:cubicBezTo>
                    <a:pt x="1080" y="4461"/>
                    <a:pt x="582" y="4793"/>
                    <a:pt x="156" y="5208"/>
                  </a:cubicBezTo>
                  <a:cubicBezTo>
                    <a:pt x="115" y="5250"/>
                    <a:pt x="73" y="5292"/>
                    <a:pt x="52" y="5344"/>
                  </a:cubicBezTo>
                  <a:cubicBezTo>
                    <a:pt x="0" y="5479"/>
                    <a:pt x="115" y="5624"/>
                    <a:pt x="239" y="5686"/>
                  </a:cubicBezTo>
                  <a:cubicBezTo>
                    <a:pt x="1091" y="6133"/>
                    <a:pt x="2160" y="6237"/>
                    <a:pt x="3074" y="6486"/>
                  </a:cubicBezTo>
                  <a:cubicBezTo>
                    <a:pt x="3220" y="6528"/>
                    <a:pt x="3365" y="6570"/>
                    <a:pt x="3490" y="6632"/>
                  </a:cubicBezTo>
                  <a:cubicBezTo>
                    <a:pt x="3750" y="6787"/>
                    <a:pt x="3895" y="7057"/>
                    <a:pt x="4103" y="7265"/>
                  </a:cubicBezTo>
                  <a:cubicBezTo>
                    <a:pt x="4653" y="7805"/>
                    <a:pt x="5142" y="8304"/>
                    <a:pt x="5567" y="8968"/>
                  </a:cubicBezTo>
                  <a:cubicBezTo>
                    <a:pt x="5638" y="9079"/>
                    <a:pt x="5737" y="9208"/>
                    <a:pt x="5865" y="9208"/>
                  </a:cubicBezTo>
                  <a:cubicBezTo>
                    <a:pt x="5869" y="9208"/>
                    <a:pt x="5874" y="9208"/>
                    <a:pt x="5879" y="9208"/>
                  </a:cubicBezTo>
                  <a:cubicBezTo>
                    <a:pt x="6367" y="9197"/>
                    <a:pt x="6253" y="8294"/>
                    <a:pt x="6232" y="7992"/>
                  </a:cubicBezTo>
                  <a:cubicBezTo>
                    <a:pt x="6181" y="7421"/>
                    <a:pt x="6336" y="6829"/>
                    <a:pt x="6481" y="6268"/>
                  </a:cubicBezTo>
                  <a:cubicBezTo>
                    <a:pt x="6814" y="4949"/>
                    <a:pt x="8029" y="4035"/>
                    <a:pt x="9036" y="3246"/>
                  </a:cubicBezTo>
                  <a:cubicBezTo>
                    <a:pt x="9140" y="3163"/>
                    <a:pt x="9255" y="3048"/>
                    <a:pt x="9213" y="2923"/>
                  </a:cubicBezTo>
                  <a:cubicBezTo>
                    <a:pt x="9193" y="2861"/>
                    <a:pt x="9130" y="2820"/>
                    <a:pt x="9068" y="2789"/>
                  </a:cubicBezTo>
                  <a:cubicBezTo>
                    <a:pt x="8662" y="2561"/>
                    <a:pt x="8197" y="2541"/>
                    <a:pt x="7721" y="2541"/>
                  </a:cubicBezTo>
                  <a:cubicBezTo>
                    <a:pt x="7621" y="2541"/>
                    <a:pt x="7520" y="2542"/>
                    <a:pt x="7419" y="2542"/>
                  </a:cubicBezTo>
                  <a:cubicBezTo>
                    <a:pt x="7192" y="2542"/>
                    <a:pt x="6964" y="2537"/>
                    <a:pt x="6741" y="2508"/>
                  </a:cubicBezTo>
                  <a:cubicBezTo>
                    <a:pt x="5547" y="2353"/>
                    <a:pt x="4674" y="1293"/>
                    <a:pt x="3875" y="472"/>
                  </a:cubicBezTo>
                  <a:cubicBezTo>
                    <a:pt x="3644" y="232"/>
                    <a:pt x="3475" y="1"/>
                    <a:pt x="33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6" name="Google Shape;27086;p83"/>
            <p:cNvSpPr/>
            <p:nvPr/>
          </p:nvSpPr>
          <p:spPr>
            <a:xfrm flipH="1">
              <a:off x="6355155" y="724222"/>
              <a:ext cx="96645" cy="96165"/>
            </a:xfrm>
            <a:custGeom>
              <a:avLst/>
              <a:gdLst/>
              <a:ahLst/>
              <a:cxnLst/>
              <a:rect l="l" t="t" r="r" b="b"/>
              <a:pathLst>
                <a:path w="9255" h="9209" extrusionOk="0">
                  <a:moveTo>
                    <a:pt x="3328" y="1"/>
                  </a:moveTo>
                  <a:cubicBezTo>
                    <a:pt x="3316" y="1"/>
                    <a:pt x="3305" y="2"/>
                    <a:pt x="3293" y="5"/>
                  </a:cubicBezTo>
                  <a:cubicBezTo>
                    <a:pt x="3199" y="26"/>
                    <a:pt x="3116" y="151"/>
                    <a:pt x="3033" y="421"/>
                  </a:cubicBezTo>
                  <a:cubicBezTo>
                    <a:pt x="2898" y="846"/>
                    <a:pt x="2888" y="1293"/>
                    <a:pt x="2794" y="1719"/>
                  </a:cubicBezTo>
                  <a:cubicBezTo>
                    <a:pt x="2576" y="2653"/>
                    <a:pt x="2275" y="3422"/>
                    <a:pt x="1527" y="4077"/>
                  </a:cubicBezTo>
                  <a:cubicBezTo>
                    <a:pt x="1080" y="4461"/>
                    <a:pt x="582" y="4793"/>
                    <a:pt x="156" y="5208"/>
                  </a:cubicBezTo>
                  <a:cubicBezTo>
                    <a:pt x="115" y="5250"/>
                    <a:pt x="73" y="5292"/>
                    <a:pt x="52" y="5344"/>
                  </a:cubicBezTo>
                  <a:cubicBezTo>
                    <a:pt x="0" y="5479"/>
                    <a:pt x="115" y="5624"/>
                    <a:pt x="239" y="5686"/>
                  </a:cubicBezTo>
                  <a:cubicBezTo>
                    <a:pt x="1091" y="6133"/>
                    <a:pt x="2160" y="6237"/>
                    <a:pt x="3074" y="6486"/>
                  </a:cubicBezTo>
                  <a:cubicBezTo>
                    <a:pt x="3220" y="6528"/>
                    <a:pt x="3365" y="6570"/>
                    <a:pt x="3490" y="6632"/>
                  </a:cubicBezTo>
                  <a:cubicBezTo>
                    <a:pt x="3750" y="6787"/>
                    <a:pt x="3895" y="7057"/>
                    <a:pt x="4103" y="7265"/>
                  </a:cubicBezTo>
                  <a:cubicBezTo>
                    <a:pt x="4653" y="7805"/>
                    <a:pt x="5142" y="8304"/>
                    <a:pt x="5567" y="8968"/>
                  </a:cubicBezTo>
                  <a:cubicBezTo>
                    <a:pt x="5638" y="9079"/>
                    <a:pt x="5737" y="9208"/>
                    <a:pt x="5865" y="9208"/>
                  </a:cubicBezTo>
                  <a:cubicBezTo>
                    <a:pt x="5869" y="9208"/>
                    <a:pt x="5874" y="9208"/>
                    <a:pt x="5879" y="9208"/>
                  </a:cubicBezTo>
                  <a:cubicBezTo>
                    <a:pt x="6367" y="9197"/>
                    <a:pt x="6253" y="8294"/>
                    <a:pt x="6232" y="7992"/>
                  </a:cubicBezTo>
                  <a:cubicBezTo>
                    <a:pt x="6181" y="7421"/>
                    <a:pt x="6336" y="6829"/>
                    <a:pt x="6481" y="6268"/>
                  </a:cubicBezTo>
                  <a:cubicBezTo>
                    <a:pt x="6814" y="4949"/>
                    <a:pt x="8029" y="4035"/>
                    <a:pt x="9036" y="3246"/>
                  </a:cubicBezTo>
                  <a:cubicBezTo>
                    <a:pt x="9140" y="3163"/>
                    <a:pt x="9255" y="3048"/>
                    <a:pt x="9213" y="2923"/>
                  </a:cubicBezTo>
                  <a:cubicBezTo>
                    <a:pt x="9193" y="2861"/>
                    <a:pt x="9130" y="2820"/>
                    <a:pt x="9068" y="2789"/>
                  </a:cubicBezTo>
                  <a:cubicBezTo>
                    <a:pt x="8662" y="2561"/>
                    <a:pt x="8197" y="2541"/>
                    <a:pt x="7721" y="2541"/>
                  </a:cubicBezTo>
                  <a:cubicBezTo>
                    <a:pt x="7621" y="2541"/>
                    <a:pt x="7520" y="2542"/>
                    <a:pt x="7419" y="2542"/>
                  </a:cubicBezTo>
                  <a:cubicBezTo>
                    <a:pt x="7192" y="2542"/>
                    <a:pt x="6964" y="2537"/>
                    <a:pt x="6741" y="2508"/>
                  </a:cubicBezTo>
                  <a:cubicBezTo>
                    <a:pt x="5547" y="2353"/>
                    <a:pt x="4674" y="1293"/>
                    <a:pt x="3875" y="472"/>
                  </a:cubicBezTo>
                  <a:cubicBezTo>
                    <a:pt x="3644" y="232"/>
                    <a:pt x="3475" y="1"/>
                    <a:pt x="33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C9F0B599-E856-23AD-89E8-1E1A11F7ADD9}"/>
              </a:ext>
            </a:extLst>
          </p:cNvPr>
          <p:cNvSpPr txBox="1"/>
          <p:nvPr/>
        </p:nvSpPr>
        <p:spPr>
          <a:xfrm>
            <a:off x="1379765" y="3454726"/>
            <a:ext cx="51761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dirty="0"/>
              <a:t>Thankyou</a:t>
            </a:r>
            <a:endParaRPr lang="en-IN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51179C4-7E59-660C-14DE-3AEA930FA8BD}"/>
              </a:ext>
            </a:extLst>
          </p:cNvPr>
          <p:cNvSpPr txBox="1"/>
          <p:nvPr/>
        </p:nvSpPr>
        <p:spPr>
          <a:xfrm>
            <a:off x="172444" y="398835"/>
            <a:ext cx="29696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Acknowledgment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8794CAA-051E-B366-5A83-F35DC4245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999" y="916431"/>
            <a:ext cx="5176156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Built at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ASTRA Hackathon 2025 | DTU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Team: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MindFirst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🔧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Built with ❤️ in 8 hours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🙌 Thanks to ASTRA Hackathon organizers &amp; mentors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🖥️ Tech Stack: Python, Dash,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Plotly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, sgp4,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scikit-learn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11" name="Google Shape;25311;p65"/>
          <p:cNvSpPr txBox="1">
            <a:spLocks noGrp="1"/>
          </p:cNvSpPr>
          <p:nvPr>
            <p:ph type="title"/>
          </p:nvPr>
        </p:nvSpPr>
        <p:spPr>
          <a:xfrm>
            <a:off x="308438" y="431214"/>
            <a:ext cx="3332833" cy="5186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Statement</a:t>
            </a:r>
            <a:endParaRPr dirty="0"/>
          </a:p>
        </p:txBody>
      </p:sp>
      <p:grpSp>
        <p:nvGrpSpPr>
          <p:cNvPr id="5" name="Google Shape;34769;p126">
            <a:extLst>
              <a:ext uri="{FF2B5EF4-FFF2-40B4-BE49-F238E27FC236}">
                <a16:creationId xmlns:a16="http://schemas.microsoft.com/office/drawing/2014/main" id="{FF081C29-68C0-F379-B707-56CAF11B1095}"/>
              </a:ext>
            </a:extLst>
          </p:cNvPr>
          <p:cNvGrpSpPr/>
          <p:nvPr/>
        </p:nvGrpSpPr>
        <p:grpSpPr>
          <a:xfrm>
            <a:off x="6555921" y="3698421"/>
            <a:ext cx="1518232" cy="1216478"/>
            <a:chOff x="3632891" y="3927459"/>
            <a:chExt cx="762396" cy="602663"/>
          </a:xfrm>
        </p:grpSpPr>
        <p:sp>
          <p:nvSpPr>
            <p:cNvPr id="6" name="Google Shape;34770;p126">
              <a:extLst>
                <a:ext uri="{FF2B5EF4-FFF2-40B4-BE49-F238E27FC236}">
                  <a16:creationId xmlns:a16="http://schemas.microsoft.com/office/drawing/2014/main" id="{D00E71B7-B3A1-FE7E-8A75-382778934226}"/>
                </a:ext>
              </a:extLst>
            </p:cNvPr>
            <p:cNvSpPr/>
            <p:nvPr/>
          </p:nvSpPr>
          <p:spPr>
            <a:xfrm>
              <a:off x="4093941" y="3927459"/>
              <a:ext cx="301346" cy="228736"/>
            </a:xfrm>
            <a:custGeom>
              <a:avLst/>
              <a:gdLst/>
              <a:ahLst/>
              <a:cxnLst/>
              <a:rect l="l" t="t" r="r" b="b"/>
              <a:pathLst>
                <a:path w="10778" h="8181" extrusionOk="0">
                  <a:moveTo>
                    <a:pt x="5973" y="260"/>
                  </a:moveTo>
                  <a:cubicBezTo>
                    <a:pt x="4415" y="0"/>
                    <a:pt x="520" y="1818"/>
                    <a:pt x="260" y="3376"/>
                  </a:cubicBezTo>
                  <a:cubicBezTo>
                    <a:pt x="0" y="4675"/>
                    <a:pt x="650" y="5064"/>
                    <a:pt x="1559" y="5714"/>
                  </a:cubicBezTo>
                  <a:cubicBezTo>
                    <a:pt x="2208" y="6103"/>
                    <a:pt x="3506" y="6752"/>
                    <a:pt x="4285" y="7012"/>
                  </a:cubicBezTo>
                  <a:cubicBezTo>
                    <a:pt x="6752" y="8181"/>
                    <a:pt x="7921" y="6882"/>
                    <a:pt x="8960" y="4805"/>
                  </a:cubicBezTo>
                  <a:cubicBezTo>
                    <a:pt x="10778" y="1299"/>
                    <a:pt x="8700" y="1429"/>
                    <a:pt x="5973" y="2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4771;p126">
              <a:extLst>
                <a:ext uri="{FF2B5EF4-FFF2-40B4-BE49-F238E27FC236}">
                  <a16:creationId xmlns:a16="http://schemas.microsoft.com/office/drawing/2014/main" id="{070DFA76-FD3F-7319-8149-9F09DF466557}"/>
                </a:ext>
              </a:extLst>
            </p:cNvPr>
            <p:cNvSpPr/>
            <p:nvPr/>
          </p:nvSpPr>
          <p:spPr>
            <a:xfrm>
              <a:off x="4093913" y="3933582"/>
              <a:ext cx="280600" cy="205977"/>
            </a:xfrm>
            <a:custGeom>
              <a:avLst/>
              <a:gdLst/>
              <a:ahLst/>
              <a:cxnLst/>
              <a:rect l="l" t="t" r="r" b="b"/>
              <a:pathLst>
                <a:path w="10036" h="7367" extrusionOk="0">
                  <a:moveTo>
                    <a:pt x="7912" y="777"/>
                  </a:moveTo>
                  <a:cubicBezTo>
                    <a:pt x="7581" y="1428"/>
                    <a:pt x="6875" y="1990"/>
                    <a:pt x="6176" y="1535"/>
                  </a:cubicBezTo>
                  <a:cubicBezTo>
                    <a:pt x="5654" y="1194"/>
                    <a:pt x="5502" y="541"/>
                    <a:pt x="5736" y="21"/>
                  </a:cubicBezTo>
                  <a:cubicBezTo>
                    <a:pt x="5220" y="0"/>
                    <a:pt x="4525" y="150"/>
                    <a:pt x="3805" y="409"/>
                  </a:cubicBezTo>
                  <a:cubicBezTo>
                    <a:pt x="4199" y="830"/>
                    <a:pt x="4577" y="1432"/>
                    <a:pt x="4189" y="1807"/>
                  </a:cubicBezTo>
                  <a:cubicBezTo>
                    <a:pt x="3476" y="2496"/>
                    <a:pt x="2650" y="1815"/>
                    <a:pt x="2296" y="1100"/>
                  </a:cubicBezTo>
                  <a:cubicBezTo>
                    <a:pt x="1242" y="1694"/>
                    <a:pt x="377" y="2452"/>
                    <a:pt x="260" y="3158"/>
                  </a:cubicBezTo>
                  <a:cubicBezTo>
                    <a:pt x="0" y="4457"/>
                    <a:pt x="650" y="4846"/>
                    <a:pt x="1558" y="5496"/>
                  </a:cubicBezTo>
                  <a:cubicBezTo>
                    <a:pt x="1977" y="5748"/>
                    <a:pt x="2668" y="6107"/>
                    <a:pt x="3316" y="6401"/>
                  </a:cubicBezTo>
                  <a:cubicBezTo>
                    <a:pt x="3686" y="5871"/>
                    <a:pt x="4297" y="5492"/>
                    <a:pt x="4957" y="5845"/>
                  </a:cubicBezTo>
                  <a:cubicBezTo>
                    <a:pt x="5485" y="6125"/>
                    <a:pt x="5657" y="6665"/>
                    <a:pt x="5631" y="7214"/>
                  </a:cubicBezTo>
                  <a:cubicBezTo>
                    <a:pt x="6894" y="7366"/>
                    <a:pt x="7729" y="6662"/>
                    <a:pt x="8433" y="5535"/>
                  </a:cubicBezTo>
                  <a:cubicBezTo>
                    <a:pt x="7925" y="5208"/>
                    <a:pt x="7541" y="4757"/>
                    <a:pt x="7799" y="4091"/>
                  </a:cubicBezTo>
                  <a:cubicBezTo>
                    <a:pt x="8061" y="3416"/>
                    <a:pt x="8831" y="3265"/>
                    <a:pt x="9441" y="3502"/>
                  </a:cubicBezTo>
                  <a:cubicBezTo>
                    <a:pt x="10036" y="1802"/>
                    <a:pt x="9263" y="1292"/>
                    <a:pt x="7912" y="777"/>
                  </a:cubicBezTo>
                  <a:close/>
                  <a:moveTo>
                    <a:pt x="1390" y="4066"/>
                  </a:moveTo>
                  <a:cubicBezTo>
                    <a:pt x="992" y="4335"/>
                    <a:pt x="632" y="3780"/>
                    <a:pt x="692" y="3370"/>
                  </a:cubicBezTo>
                  <a:cubicBezTo>
                    <a:pt x="694" y="3355"/>
                    <a:pt x="697" y="3341"/>
                    <a:pt x="699" y="3327"/>
                  </a:cubicBezTo>
                  <a:cubicBezTo>
                    <a:pt x="708" y="3291"/>
                    <a:pt x="719" y="3258"/>
                    <a:pt x="734" y="3227"/>
                  </a:cubicBezTo>
                  <a:cubicBezTo>
                    <a:pt x="805" y="3075"/>
                    <a:pt x="959" y="2971"/>
                    <a:pt x="1226" y="2989"/>
                  </a:cubicBezTo>
                  <a:cubicBezTo>
                    <a:pt x="1269" y="2991"/>
                    <a:pt x="1296" y="3017"/>
                    <a:pt x="1310" y="3048"/>
                  </a:cubicBezTo>
                  <a:cubicBezTo>
                    <a:pt x="1341" y="3061"/>
                    <a:pt x="1373" y="3072"/>
                    <a:pt x="1404" y="3089"/>
                  </a:cubicBezTo>
                  <a:cubicBezTo>
                    <a:pt x="1788" y="3312"/>
                    <a:pt x="1745" y="3827"/>
                    <a:pt x="1390" y="4066"/>
                  </a:cubicBezTo>
                  <a:close/>
                  <a:moveTo>
                    <a:pt x="4089" y="4739"/>
                  </a:moveTo>
                  <a:cubicBezTo>
                    <a:pt x="4081" y="4768"/>
                    <a:pt x="4063" y="4796"/>
                    <a:pt x="4028" y="4809"/>
                  </a:cubicBezTo>
                  <a:cubicBezTo>
                    <a:pt x="3429" y="5040"/>
                    <a:pt x="2729" y="5334"/>
                    <a:pt x="2224" y="4736"/>
                  </a:cubicBezTo>
                  <a:cubicBezTo>
                    <a:pt x="1860" y="4305"/>
                    <a:pt x="1754" y="3659"/>
                    <a:pt x="2089" y="3172"/>
                  </a:cubicBezTo>
                  <a:cubicBezTo>
                    <a:pt x="2754" y="2208"/>
                    <a:pt x="4467" y="2456"/>
                    <a:pt x="4578" y="3724"/>
                  </a:cubicBezTo>
                  <a:cubicBezTo>
                    <a:pt x="4619" y="4169"/>
                    <a:pt x="4403" y="4526"/>
                    <a:pt x="4089" y="4739"/>
                  </a:cubicBezTo>
                  <a:close/>
                  <a:moveTo>
                    <a:pt x="5844" y="4237"/>
                  </a:moveTo>
                  <a:cubicBezTo>
                    <a:pt x="5382" y="4095"/>
                    <a:pt x="5102" y="3571"/>
                    <a:pt x="5117" y="3104"/>
                  </a:cubicBezTo>
                  <a:cubicBezTo>
                    <a:pt x="5132" y="2702"/>
                    <a:pt x="5347" y="2425"/>
                    <a:pt x="5677" y="2322"/>
                  </a:cubicBezTo>
                  <a:cubicBezTo>
                    <a:pt x="5678" y="2321"/>
                    <a:pt x="5679" y="2320"/>
                    <a:pt x="5682" y="2319"/>
                  </a:cubicBezTo>
                  <a:cubicBezTo>
                    <a:pt x="6327" y="1975"/>
                    <a:pt x="7038" y="2501"/>
                    <a:pt x="7043" y="3209"/>
                  </a:cubicBezTo>
                  <a:cubicBezTo>
                    <a:pt x="7045" y="3778"/>
                    <a:pt x="6454" y="4425"/>
                    <a:pt x="5844" y="4237"/>
                  </a:cubicBezTo>
                  <a:close/>
                  <a:moveTo>
                    <a:pt x="6669" y="6422"/>
                  </a:moveTo>
                  <a:cubicBezTo>
                    <a:pt x="6359" y="6417"/>
                    <a:pt x="6143" y="6177"/>
                    <a:pt x="6179" y="5865"/>
                  </a:cubicBezTo>
                  <a:cubicBezTo>
                    <a:pt x="6207" y="5640"/>
                    <a:pt x="6350" y="5483"/>
                    <a:pt x="6537" y="5413"/>
                  </a:cubicBezTo>
                  <a:cubicBezTo>
                    <a:pt x="6545" y="5384"/>
                    <a:pt x="6565" y="5358"/>
                    <a:pt x="6605" y="5353"/>
                  </a:cubicBezTo>
                  <a:cubicBezTo>
                    <a:pt x="6922" y="5304"/>
                    <a:pt x="7231" y="5472"/>
                    <a:pt x="7241" y="5821"/>
                  </a:cubicBezTo>
                  <a:cubicBezTo>
                    <a:pt x="7248" y="6143"/>
                    <a:pt x="7003" y="6427"/>
                    <a:pt x="6669" y="6422"/>
                  </a:cubicBezTo>
                  <a:close/>
                  <a:moveTo>
                    <a:pt x="8255" y="2780"/>
                  </a:moveTo>
                  <a:cubicBezTo>
                    <a:pt x="7975" y="2714"/>
                    <a:pt x="7805" y="2428"/>
                    <a:pt x="7880" y="2149"/>
                  </a:cubicBezTo>
                  <a:cubicBezTo>
                    <a:pt x="7923" y="1993"/>
                    <a:pt x="8020" y="1889"/>
                    <a:pt x="8141" y="1836"/>
                  </a:cubicBezTo>
                  <a:cubicBezTo>
                    <a:pt x="8157" y="1813"/>
                    <a:pt x="8181" y="1799"/>
                    <a:pt x="8213" y="1795"/>
                  </a:cubicBezTo>
                  <a:cubicBezTo>
                    <a:pt x="8246" y="1792"/>
                    <a:pt x="8280" y="1794"/>
                    <a:pt x="8314" y="1795"/>
                  </a:cubicBezTo>
                  <a:cubicBezTo>
                    <a:pt x="8384" y="1791"/>
                    <a:pt x="8457" y="1801"/>
                    <a:pt x="8531" y="1822"/>
                  </a:cubicBezTo>
                  <a:cubicBezTo>
                    <a:pt x="8563" y="1833"/>
                    <a:pt x="8583" y="1855"/>
                    <a:pt x="8592" y="1880"/>
                  </a:cubicBezTo>
                  <a:cubicBezTo>
                    <a:pt x="8749" y="1969"/>
                    <a:pt x="8863" y="2124"/>
                    <a:pt x="8873" y="2320"/>
                  </a:cubicBezTo>
                  <a:cubicBezTo>
                    <a:pt x="8893" y="2659"/>
                    <a:pt x="8568" y="2854"/>
                    <a:pt x="8255" y="278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4772;p126">
              <a:extLst>
                <a:ext uri="{FF2B5EF4-FFF2-40B4-BE49-F238E27FC236}">
                  <a16:creationId xmlns:a16="http://schemas.microsoft.com/office/drawing/2014/main" id="{C0203902-0A72-C643-76F1-7EB59CFEDC4E}"/>
                </a:ext>
              </a:extLst>
            </p:cNvPr>
            <p:cNvSpPr/>
            <p:nvPr/>
          </p:nvSpPr>
          <p:spPr>
            <a:xfrm>
              <a:off x="3632891" y="3951056"/>
              <a:ext cx="301346" cy="319520"/>
            </a:xfrm>
            <a:custGeom>
              <a:avLst/>
              <a:gdLst/>
              <a:ahLst/>
              <a:cxnLst/>
              <a:rect l="l" t="t" r="r" b="b"/>
              <a:pathLst>
                <a:path w="10778" h="11428" extrusionOk="0">
                  <a:moveTo>
                    <a:pt x="2987" y="131"/>
                  </a:moveTo>
                  <a:cubicBezTo>
                    <a:pt x="1688" y="131"/>
                    <a:pt x="390" y="780"/>
                    <a:pt x="260" y="2208"/>
                  </a:cubicBezTo>
                  <a:cubicBezTo>
                    <a:pt x="0" y="4156"/>
                    <a:pt x="1688" y="4286"/>
                    <a:pt x="2467" y="5454"/>
                  </a:cubicBezTo>
                  <a:cubicBezTo>
                    <a:pt x="3766" y="7142"/>
                    <a:pt x="2597" y="11427"/>
                    <a:pt x="6103" y="10259"/>
                  </a:cubicBezTo>
                  <a:cubicBezTo>
                    <a:pt x="8180" y="9609"/>
                    <a:pt x="7661" y="8051"/>
                    <a:pt x="8440" y="6753"/>
                  </a:cubicBezTo>
                  <a:cubicBezTo>
                    <a:pt x="9089" y="5324"/>
                    <a:pt x="10777" y="4805"/>
                    <a:pt x="10647" y="3117"/>
                  </a:cubicBezTo>
                  <a:cubicBezTo>
                    <a:pt x="10388" y="1169"/>
                    <a:pt x="9089" y="1169"/>
                    <a:pt x="7531" y="1040"/>
                  </a:cubicBezTo>
                  <a:cubicBezTo>
                    <a:pt x="6233" y="910"/>
                    <a:pt x="4155" y="1"/>
                    <a:pt x="2987" y="13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4773;p126">
              <a:extLst>
                <a:ext uri="{FF2B5EF4-FFF2-40B4-BE49-F238E27FC236}">
                  <a16:creationId xmlns:a16="http://schemas.microsoft.com/office/drawing/2014/main" id="{6F6312D0-9117-14E2-50DC-193FA300396A}"/>
                </a:ext>
              </a:extLst>
            </p:cNvPr>
            <p:cNvSpPr/>
            <p:nvPr/>
          </p:nvSpPr>
          <p:spPr>
            <a:xfrm>
              <a:off x="3639601" y="3952231"/>
              <a:ext cx="292315" cy="308560"/>
            </a:xfrm>
            <a:custGeom>
              <a:avLst/>
              <a:gdLst/>
              <a:ahLst/>
              <a:cxnLst/>
              <a:rect l="l" t="t" r="r" b="b"/>
              <a:pathLst>
                <a:path w="10455" h="11036" extrusionOk="0">
                  <a:moveTo>
                    <a:pt x="10407" y="3075"/>
                  </a:moveTo>
                  <a:cubicBezTo>
                    <a:pt x="10184" y="1398"/>
                    <a:pt x="9188" y="1165"/>
                    <a:pt x="7921" y="1050"/>
                  </a:cubicBezTo>
                  <a:cubicBezTo>
                    <a:pt x="7851" y="1289"/>
                    <a:pt x="7729" y="1508"/>
                    <a:pt x="7525" y="1668"/>
                  </a:cubicBezTo>
                  <a:cubicBezTo>
                    <a:pt x="7254" y="1880"/>
                    <a:pt x="6861" y="1911"/>
                    <a:pt x="6547" y="1782"/>
                  </a:cubicBezTo>
                  <a:cubicBezTo>
                    <a:pt x="6031" y="1571"/>
                    <a:pt x="5777" y="1136"/>
                    <a:pt x="5792" y="672"/>
                  </a:cubicBezTo>
                  <a:cubicBezTo>
                    <a:pt x="4706" y="375"/>
                    <a:pt x="3525" y="0"/>
                    <a:pt x="2747" y="88"/>
                  </a:cubicBezTo>
                  <a:cubicBezTo>
                    <a:pt x="1803" y="88"/>
                    <a:pt x="863" y="431"/>
                    <a:pt x="369" y="1165"/>
                  </a:cubicBezTo>
                  <a:cubicBezTo>
                    <a:pt x="644" y="1368"/>
                    <a:pt x="821" y="1670"/>
                    <a:pt x="739" y="2066"/>
                  </a:cubicBezTo>
                  <a:cubicBezTo>
                    <a:pt x="658" y="2462"/>
                    <a:pt x="351" y="2640"/>
                    <a:pt x="0" y="2719"/>
                  </a:cubicBezTo>
                  <a:cubicBezTo>
                    <a:pt x="105" y="4150"/>
                    <a:pt x="1530" y="4364"/>
                    <a:pt x="2227" y="5410"/>
                  </a:cubicBezTo>
                  <a:cubicBezTo>
                    <a:pt x="2245" y="5435"/>
                    <a:pt x="2262" y="5461"/>
                    <a:pt x="2279" y="5487"/>
                  </a:cubicBezTo>
                  <a:cubicBezTo>
                    <a:pt x="2990" y="5161"/>
                    <a:pt x="4010" y="5135"/>
                    <a:pt x="4163" y="5985"/>
                  </a:cubicBezTo>
                  <a:cubicBezTo>
                    <a:pt x="4324" y="6878"/>
                    <a:pt x="3667" y="7299"/>
                    <a:pt x="2919" y="7396"/>
                  </a:cubicBezTo>
                  <a:cubicBezTo>
                    <a:pt x="3244" y="9165"/>
                    <a:pt x="3401" y="11035"/>
                    <a:pt x="5863" y="10215"/>
                  </a:cubicBezTo>
                  <a:cubicBezTo>
                    <a:pt x="7940" y="9565"/>
                    <a:pt x="7421" y="8007"/>
                    <a:pt x="8200" y="6709"/>
                  </a:cubicBezTo>
                  <a:cubicBezTo>
                    <a:pt x="8285" y="6520"/>
                    <a:pt x="8391" y="6348"/>
                    <a:pt x="8506" y="6186"/>
                  </a:cubicBezTo>
                  <a:cubicBezTo>
                    <a:pt x="8100" y="5728"/>
                    <a:pt x="7852" y="5140"/>
                    <a:pt x="8346" y="4657"/>
                  </a:cubicBezTo>
                  <a:cubicBezTo>
                    <a:pt x="8765" y="4249"/>
                    <a:pt x="9487" y="4225"/>
                    <a:pt x="9962" y="4552"/>
                  </a:cubicBezTo>
                  <a:cubicBezTo>
                    <a:pt x="10259" y="4150"/>
                    <a:pt x="10454" y="3690"/>
                    <a:pt x="10407" y="3075"/>
                  </a:cubicBezTo>
                  <a:close/>
                  <a:moveTo>
                    <a:pt x="2930" y="3429"/>
                  </a:moveTo>
                  <a:cubicBezTo>
                    <a:pt x="2382" y="3510"/>
                    <a:pt x="1866" y="3048"/>
                    <a:pt x="1757" y="2526"/>
                  </a:cubicBezTo>
                  <a:cubicBezTo>
                    <a:pt x="1676" y="2128"/>
                    <a:pt x="1812" y="1819"/>
                    <a:pt x="2086" y="1647"/>
                  </a:cubicBezTo>
                  <a:cubicBezTo>
                    <a:pt x="2088" y="1628"/>
                    <a:pt x="2095" y="1610"/>
                    <a:pt x="2117" y="1595"/>
                  </a:cubicBezTo>
                  <a:cubicBezTo>
                    <a:pt x="2659" y="1164"/>
                    <a:pt x="3402" y="1492"/>
                    <a:pt x="3678" y="2081"/>
                  </a:cubicBezTo>
                  <a:cubicBezTo>
                    <a:pt x="3976" y="2713"/>
                    <a:pt x="3624" y="3329"/>
                    <a:pt x="2930" y="3429"/>
                  </a:cubicBezTo>
                  <a:close/>
                  <a:moveTo>
                    <a:pt x="4909" y="4858"/>
                  </a:moveTo>
                  <a:cubicBezTo>
                    <a:pt x="4922" y="4836"/>
                    <a:pt x="4938" y="4820"/>
                    <a:pt x="4954" y="4802"/>
                  </a:cubicBezTo>
                  <a:cubicBezTo>
                    <a:pt x="4980" y="4746"/>
                    <a:pt x="5016" y="4696"/>
                    <a:pt x="5070" y="4654"/>
                  </a:cubicBezTo>
                  <a:cubicBezTo>
                    <a:pt x="5197" y="4556"/>
                    <a:pt x="5381" y="4541"/>
                    <a:pt x="5528" y="4593"/>
                  </a:cubicBezTo>
                  <a:cubicBezTo>
                    <a:pt x="5894" y="4723"/>
                    <a:pt x="6035" y="5161"/>
                    <a:pt x="5749" y="5458"/>
                  </a:cubicBezTo>
                  <a:cubicBezTo>
                    <a:pt x="5499" y="5715"/>
                    <a:pt x="5122" y="5531"/>
                    <a:pt x="4960" y="5268"/>
                  </a:cubicBezTo>
                  <a:cubicBezTo>
                    <a:pt x="4950" y="5251"/>
                    <a:pt x="4940" y="5232"/>
                    <a:pt x="4931" y="5213"/>
                  </a:cubicBezTo>
                  <a:cubicBezTo>
                    <a:pt x="4928" y="5209"/>
                    <a:pt x="4925" y="5201"/>
                    <a:pt x="4923" y="5195"/>
                  </a:cubicBezTo>
                  <a:cubicBezTo>
                    <a:pt x="4876" y="5087"/>
                    <a:pt x="4854" y="4966"/>
                    <a:pt x="4909" y="4858"/>
                  </a:cubicBezTo>
                  <a:close/>
                  <a:moveTo>
                    <a:pt x="5031" y="9964"/>
                  </a:moveTo>
                  <a:cubicBezTo>
                    <a:pt x="4761" y="10185"/>
                    <a:pt x="4442" y="10055"/>
                    <a:pt x="4224" y="9814"/>
                  </a:cubicBezTo>
                  <a:cubicBezTo>
                    <a:pt x="4196" y="9813"/>
                    <a:pt x="4169" y="9801"/>
                    <a:pt x="4149" y="9771"/>
                  </a:cubicBezTo>
                  <a:cubicBezTo>
                    <a:pt x="4020" y="9584"/>
                    <a:pt x="3870" y="9308"/>
                    <a:pt x="3968" y="9073"/>
                  </a:cubicBezTo>
                  <a:cubicBezTo>
                    <a:pt x="4127" y="8691"/>
                    <a:pt x="4654" y="8660"/>
                    <a:pt x="4979" y="8836"/>
                  </a:cubicBezTo>
                  <a:cubicBezTo>
                    <a:pt x="5410" y="9071"/>
                    <a:pt x="5399" y="9663"/>
                    <a:pt x="5031" y="9964"/>
                  </a:cubicBezTo>
                  <a:close/>
                  <a:moveTo>
                    <a:pt x="7259" y="7860"/>
                  </a:moveTo>
                  <a:cubicBezTo>
                    <a:pt x="7031" y="8439"/>
                    <a:pt x="6277" y="8758"/>
                    <a:pt x="5706" y="8465"/>
                  </a:cubicBezTo>
                  <a:cubicBezTo>
                    <a:pt x="5254" y="8233"/>
                    <a:pt x="4981" y="7724"/>
                    <a:pt x="5028" y="7219"/>
                  </a:cubicBezTo>
                  <a:cubicBezTo>
                    <a:pt x="5070" y="6753"/>
                    <a:pt x="5417" y="6507"/>
                    <a:pt x="5823" y="6436"/>
                  </a:cubicBezTo>
                  <a:cubicBezTo>
                    <a:pt x="5839" y="6421"/>
                    <a:pt x="5859" y="6412"/>
                    <a:pt x="5886" y="6412"/>
                  </a:cubicBezTo>
                  <a:cubicBezTo>
                    <a:pt x="6254" y="6411"/>
                    <a:pt x="6754" y="6383"/>
                    <a:pt x="7016" y="6706"/>
                  </a:cubicBezTo>
                  <a:cubicBezTo>
                    <a:pt x="7262" y="7012"/>
                    <a:pt x="7409" y="7474"/>
                    <a:pt x="7259" y="7860"/>
                  </a:cubicBezTo>
                  <a:close/>
                  <a:moveTo>
                    <a:pt x="7631" y="3741"/>
                  </a:moveTo>
                  <a:cubicBezTo>
                    <a:pt x="7428" y="4283"/>
                    <a:pt x="6647" y="4500"/>
                    <a:pt x="6175" y="4178"/>
                  </a:cubicBezTo>
                  <a:cubicBezTo>
                    <a:pt x="5826" y="3939"/>
                    <a:pt x="5625" y="3462"/>
                    <a:pt x="5777" y="3049"/>
                  </a:cubicBezTo>
                  <a:cubicBezTo>
                    <a:pt x="5906" y="2693"/>
                    <a:pt x="6195" y="2536"/>
                    <a:pt x="6528" y="2520"/>
                  </a:cubicBezTo>
                  <a:cubicBezTo>
                    <a:pt x="6540" y="2516"/>
                    <a:pt x="6555" y="2515"/>
                    <a:pt x="6570" y="2517"/>
                  </a:cubicBezTo>
                  <a:cubicBezTo>
                    <a:pt x="6575" y="2519"/>
                    <a:pt x="6581" y="2519"/>
                    <a:pt x="6586" y="2520"/>
                  </a:cubicBezTo>
                  <a:cubicBezTo>
                    <a:pt x="6669" y="2520"/>
                    <a:pt x="6753" y="2527"/>
                    <a:pt x="6839" y="2542"/>
                  </a:cubicBezTo>
                  <a:cubicBezTo>
                    <a:pt x="6860" y="2546"/>
                    <a:pt x="6873" y="2556"/>
                    <a:pt x="6884" y="2567"/>
                  </a:cubicBezTo>
                  <a:cubicBezTo>
                    <a:pt x="7122" y="2610"/>
                    <a:pt x="7367" y="2682"/>
                    <a:pt x="7509" y="2864"/>
                  </a:cubicBezTo>
                  <a:cubicBezTo>
                    <a:pt x="7706" y="3122"/>
                    <a:pt x="7743" y="3440"/>
                    <a:pt x="7631" y="3741"/>
                  </a:cubicBezTo>
                  <a:close/>
                  <a:moveTo>
                    <a:pt x="9893" y="2961"/>
                  </a:moveTo>
                  <a:cubicBezTo>
                    <a:pt x="9754" y="3072"/>
                    <a:pt x="9546" y="3175"/>
                    <a:pt x="9365" y="3105"/>
                  </a:cubicBezTo>
                  <a:cubicBezTo>
                    <a:pt x="9224" y="3050"/>
                    <a:pt x="9120" y="2933"/>
                    <a:pt x="9083" y="2785"/>
                  </a:cubicBezTo>
                  <a:cubicBezTo>
                    <a:pt x="8995" y="2438"/>
                    <a:pt x="9224" y="2133"/>
                    <a:pt x="9588" y="2152"/>
                  </a:cubicBezTo>
                  <a:cubicBezTo>
                    <a:pt x="9635" y="2155"/>
                    <a:pt x="9664" y="2183"/>
                    <a:pt x="9676" y="2217"/>
                  </a:cubicBezTo>
                  <a:cubicBezTo>
                    <a:pt x="9696" y="2224"/>
                    <a:pt x="9717" y="2233"/>
                    <a:pt x="9734" y="2243"/>
                  </a:cubicBezTo>
                  <a:cubicBezTo>
                    <a:pt x="9992" y="2384"/>
                    <a:pt x="10171" y="2736"/>
                    <a:pt x="9893" y="296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" name="Google Shape;34774;p126">
              <a:extLst>
                <a:ext uri="{FF2B5EF4-FFF2-40B4-BE49-F238E27FC236}">
                  <a16:creationId xmlns:a16="http://schemas.microsoft.com/office/drawing/2014/main" id="{02803563-81F6-5A3E-6D0A-C793732BCEAD}"/>
                </a:ext>
              </a:extLst>
            </p:cNvPr>
            <p:cNvSpPr/>
            <p:nvPr/>
          </p:nvSpPr>
          <p:spPr>
            <a:xfrm>
              <a:off x="3946902" y="4272337"/>
              <a:ext cx="283200" cy="257785"/>
            </a:xfrm>
            <a:custGeom>
              <a:avLst/>
              <a:gdLst/>
              <a:ahLst/>
              <a:cxnLst/>
              <a:rect l="l" t="t" r="r" b="b"/>
              <a:pathLst>
                <a:path w="10129" h="9220" extrusionOk="0">
                  <a:moveTo>
                    <a:pt x="5454" y="260"/>
                  </a:moveTo>
                  <a:cubicBezTo>
                    <a:pt x="2987" y="1"/>
                    <a:pt x="0" y="1"/>
                    <a:pt x="130" y="3247"/>
                  </a:cubicBezTo>
                  <a:cubicBezTo>
                    <a:pt x="130" y="4675"/>
                    <a:pt x="520" y="5324"/>
                    <a:pt x="1948" y="5974"/>
                  </a:cubicBezTo>
                  <a:cubicBezTo>
                    <a:pt x="2337" y="6233"/>
                    <a:pt x="2987" y="5974"/>
                    <a:pt x="3506" y="6233"/>
                  </a:cubicBezTo>
                  <a:cubicBezTo>
                    <a:pt x="4155" y="6623"/>
                    <a:pt x="4155" y="7272"/>
                    <a:pt x="4675" y="7662"/>
                  </a:cubicBezTo>
                  <a:cubicBezTo>
                    <a:pt x="6492" y="9220"/>
                    <a:pt x="10128" y="9220"/>
                    <a:pt x="9868" y="5844"/>
                  </a:cubicBezTo>
                  <a:cubicBezTo>
                    <a:pt x="9739" y="4026"/>
                    <a:pt x="8180" y="4026"/>
                    <a:pt x="7271" y="2857"/>
                  </a:cubicBezTo>
                  <a:cubicBezTo>
                    <a:pt x="6622" y="1818"/>
                    <a:pt x="7142" y="260"/>
                    <a:pt x="5454" y="2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4775;p126">
              <a:extLst>
                <a:ext uri="{FF2B5EF4-FFF2-40B4-BE49-F238E27FC236}">
                  <a16:creationId xmlns:a16="http://schemas.microsoft.com/office/drawing/2014/main" id="{D2CC58F8-6E46-A869-D6C1-C452EF5836C2}"/>
                </a:ext>
              </a:extLst>
            </p:cNvPr>
            <p:cNvSpPr/>
            <p:nvPr/>
          </p:nvSpPr>
          <p:spPr>
            <a:xfrm>
              <a:off x="3950369" y="4276754"/>
              <a:ext cx="277804" cy="253340"/>
            </a:xfrm>
            <a:custGeom>
              <a:avLst/>
              <a:gdLst/>
              <a:ahLst/>
              <a:cxnLst/>
              <a:rect l="l" t="t" r="r" b="b"/>
              <a:pathLst>
                <a:path w="9936" h="9061" extrusionOk="0">
                  <a:moveTo>
                    <a:pt x="9747" y="5774"/>
                  </a:moveTo>
                  <a:cubicBezTo>
                    <a:pt x="9189" y="5803"/>
                    <a:pt x="8605" y="5576"/>
                    <a:pt x="8387" y="5036"/>
                  </a:cubicBezTo>
                  <a:cubicBezTo>
                    <a:pt x="8206" y="4589"/>
                    <a:pt x="8279" y="4128"/>
                    <a:pt x="8550" y="3820"/>
                  </a:cubicBezTo>
                  <a:cubicBezTo>
                    <a:pt x="8075" y="3503"/>
                    <a:pt x="7547" y="3214"/>
                    <a:pt x="7146" y="2699"/>
                  </a:cubicBezTo>
                  <a:cubicBezTo>
                    <a:pt x="6533" y="1717"/>
                    <a:pt x="6963" y="272"/>
                    <a:pt x="5583" y="117"/>
                  </a:cubicBezTo>
                  <a:cubicBezTo>
                    <a:pt x="5555" y="382"/>
                    <a:pt x="5488" y="639"/>
                    <a:pt x="5322" y="859"/>
                  </a:cubicBezTo>
                  <a:cubicBezTo>
                    <a:pt x="5117" y="1133"/>
                    <a:pt x="4675" y="1305"/>
                    <a:pt x="4340" y="1206"/>
                  </a:cubicBezTo>
                  <a:cubicBezTo>
                    <a:pt x="3829" y="1053"/>
                    <a:pt x="3650" y="512"/>
                    <a:pt x="3650" y="1"/>
                  </a:cubicBezTo>
                  <a:cubicBezTo>
                    <a:pt x="2358" y="2"/>
                    <a:pt x="1142" y="246"/>
                    <a:pt x="492" y="1134"/>
                  </a:cubicBezTo>
                  <a:cubicBezTo>
                    <a:pt x="827" y="1352"/>
                    <a:pt x="1035" y="1712"/>
                    <a:pt x="908" y="2149"/>
                  </a:cubicBezTo>
                  <a:cubicBezTo>
                    <a:pt x="771" y="2608"/>
                    <a:pt x="425" y="2766"/>
                    <a:pt x="2" y="2803"/>
                  </a:cubicBezTo>
                  <a:cubicBezTo>
                    <a:pt x="1" y="2896"/>
                    <a:pt x="1" y="2990"/>
                    <a:pt x="5" y="3089"/>
                  </a:cubicBezTo>
                  <a:cubicBezTo>
                    <a:pt x="5" y="4517"/>
                    <a:pt x="394" y="5166"/>
                    <a:pt x="1823" y="5816"/>
                  </a:cubicBezTo>
                  <a:cubicBezTo>
                    <a:pt x="1967" y="5912"/>
                    <a:pt x="2147" y="5937"/>
                    <a:pt x="2342" y="5943"/>
                  </a:cubicBezTo>
                  <a:cubicBezTo>
                    <a:pt x="2432" y="5575"/>
                    <a:pt x="2591" y="5142"/>
                    <a:pt x="2925" y="4971"/>
                  </a:cubicBezTo>
                  <a:cubicBezTo>
                    <a:pt x="3378" y="4737"/>
                    <a:pt x="3842" y="4916"/>
                    <a:pt x="4228" y="5201"/>
                  </a:cubicBezTo>
                  <a:cubicBezTo>
                    <a:pt x="5059" y="5813"/>
                    <a:pt x="4806" y="6602"/>
                    <a:pt x="4253" y="7191"/>
                  </a:cubicBezTo>
                  <a:cubicBezTo>
                    <a:pt x="4333" y="7305"/>
                    <a:pt x="4426" y="7412"/>
                    <a:pt x="4550" y="7504"/>
                  </a:cubicBezTo>
                  <a:cubicBezTo>
                    <a:pt x="6352" y="9048"/>
                    <a:pt x="9936" y="9061"/>
                    <a:pt x="9747" y="5774"/>
                  </a:cubicBezTo>
                  <a:close/>
                  <a:moveTo>
                    <a:pt x="2264" y="4597"/>
                  </a:moveTo>
                  <a:cubicBezTo>
                    <a:pt x="1993" y="5000"/>
                    <a:pt x="1262" y="5135"/>
                    <a:pt x="951" y="4694"/>
                  </a:cubicBezTo>
                  <a:cubicBezTo>
                    <a:pt x="871" y="4578"/>
                    <a:pt x="835" y="4441"/>
                    <a:pt x="837" y="4307"/>
                  </a:cubicBezTo>
                  <a:cubicBezTo>
                    <a:pt x="738" y="4000"/>
                    <a:pt x="1081" y="3589"/>
                    <a:pt x="1427" y="3533"/>
                  </a:cubicBezTo>
                  <a:cubicBezTo>
                    <a:pt x="1952" y="3448"/>
                    <a:pt x="2622" y="4068"/>
                    <a:pt x="2264" y="4597"/>
                  </a:cubicBezTo>
                  <a:close/>
                  <a:moveTo>
                    <a:pt x="2647" y="3227"/>
                  </a:moveTo>
                  <a:cubicBezTo>
                    <a:pt x="2101" y="3385"/>
                    <a:pt x="1375" y="3084"/>
                    <a:pt x="1307" y="2464"/>
                  </a:cubicBezTo>
                  <a:cubicBezTo>
                    <a:pt x="1256" y="2007"/>
                    <a:pt x="1462" y="1622"/>
                    <a:pt x="1807" y="1458"/>
                  </a:cubicBezTo>
                  <a:cubicBezTo>
                    <a:pt x="2145" y="1186"/>
                    <a:pt x="2747" y="1295"/>
                    <a:pt x="3006" y="1650"/>
                  </a:cubicBezTo>
                  <a:cubicBezTo>
                    <a:pt x="3345" y="2118"/>
                    <a:pt x="3280" y="3044"/>
                    <a:pt x="2647" y="3227"/>
                  </a:cubicBezTo>
                  <a:close/>
                  <a:moveTo>
                    <a:pt x="4829" y="2973"/>
                  </a:moveTo>
                  <a:cubicBezTo>
                    <a:pt x="4642" y="3182"/>
                    <a:pt x="4295" y="3271"/>
                    <a:pt x="4051" y="3102"/>
                  </a:cubicBezTo>
                  <a:cubicBezTo>
                    <a:pt x="3842" y="2958"/>
                    <a:pt x="3764" y="2776"/>
                    <a:pt x="3774" y="2598"/>
                  </a:cubicBezTo>
                  <a:cubicBezTo>
                    <a:pt x="3750" y="2365"/>
                    <a:pt x="3854" y="2136"/>
                    <a:pt x="4109" y="2018"/>
                  </a:cubicBezTo>
                  <a:cubicBezTo>
                    <a:pt x="4216" y="1969"/>
                    <a:pt x="4340" y="1943"/>
                    <a:pt x="4457" y="1944"/>
                  </a:cubicBezTo>
                  <a:cubicBezTo>
                    <a:pt x="4491" y="1940"/>
                    <a:pt x="4525" y="1938"/>
                    <a:pt x="4560" y="1938"/>
                  </a:cubicBezTo>
                  <a:cubicBezTo>
                    <a:pt x="4592" y="1938"/>
                    <a:pt x="4617" y="1951"/>
                    <a:pt x="4633" y="1972"/>
                  </a:cubicBezTo>
                  <a:cubicBezTo>
                    <a:pt x="4773" y="2016"/>
                    <a:pt x="4891" y="2110"/>
                    <a:pt x="4944" y="2275"/>
                  </a:cubicBezTo>
                  <a:cubicBezTo>
                    <a:pt x="5012" y="2491"/>
                    <a:pt x="4985" y="2799"/>
                    <a:pt x="4829" y="2973"/>
                  </a:cubicBezTo>
                  <a:close/>
                  <a:moveTo>
                    <a:pt x="5539" y="3934"/>
                  </a:moveTo>
                  <a:cubicBezTo>
                    <a:pt x="5521" y="3710"/>
                    <a:pt x="5623" y="3548"/>
                    <a:pt x="5776" y="3446"/>
                  </a:cubicBezTo>
                  <a:cubicBezTo>
                    <a:pt x="5782" y="3423"/>
                    <a:pt x="5796" y="3400"/>
                    <a:pt x="5825" y="3387"/>
                  </a:cubicBezTo>
                  <a:cubicBezTo>
                    <a:pt x="6184" y="3207"/>
                    <a:pt x="6627" y="3306"/>
                    <a:pt x="6755" y="3726"/>
                  </a:cubicBezTo>
                  <a:cubicBezTo>
                    <a:pt x="6869" y="4101"/>
                    <a:pt x="6638" y="4449"/>
                    <a:pt x="6248" y="4495"/>
                  </a:cubicBezTo>
                  <a:cubicBezTo>
                    <a:pt x="5898" y="4537"/>
                    <a:pt x="5569" y="4294"/>
                    <a:pt x="5539" y="3934"/>
                  </a:cubicBezTo>
                  <a:close/>
                  <a:moveTo>
                    <a:pt x="7674" y="7620"/>
                  </a:moveTo>
                  <a:cubicBezTo>
                    <a:pt x="6940" y="7888"/>
                    <a:pt x="6173" y="7436"/>
                    <a:pt x="6057" y="6662"/>
                  </a:cubicBezTo>
                  <a:cubicBezTo>
                    <a:pt x="5988" y="6199"/>
                    <a:pt x="6259" y="5881"/>
                    <a:pt x="6625" y="5741"/>
                  </a:cubicBezTo>
                  <a:cubicBezTo>
                    <a:pt x="7109" y="5384"/>
                    <a:pt x="7784" y="5617"/>
                    <a:pt x="8154" y="6062"/>
                  </a:cubicBezTo>
                  <a:cubicBezTo>
                    <a:pt x="8604" y="6600"/>
                    <a:pt x="8310" y="7386"/>
                    <a:pt x="7674" y="762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Rectangle 1">
            <a:extLst>
              <a:ext uri="{FF2B5EF4-FFF2-40B4-BE49-F238E27FC236}">
                <a16:creationId xmlns:a16="http://schemas.microsoft.com/office/drawing/2014/main" id="{23425B4E-56C9-F10F-3BE1-5C7F6B6B70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8438" y="1459781"/>
            <a:ext cx="9376964" cy="160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Growing challenge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: Increasing orbital debris (Starlink, defunct satellites, rocket bodies).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Risks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: Collisions → damage to satellites, ISS crew safety, Kessler Syndrome.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Need for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real-time visualization &amp; prediction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 for SSA (Space Situational Awareness).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2" name="Google Shape;34996;p128">
            <a:extLst>
              <a:ext uri="{FF2B5EF4-FFF2-40B4-BE49-F238E27FC236}">
                <a16:creationId xmlns:a16="http://schemas.microsoft.com/office/drawing/2014/main" id="{62F83F40-2BA1-242F-007A-0EEEED12B211}"/>
              </a:ext>
            </a:extLst>
          </p:cNvPr>
          <p:cNvGrpSpPr/>
          <p:nvPr/>
        </p:nvGrpSpPr>
        <p:grpSpPr>
          <a:xfrm>
            <a:off x="1836964" y="3060219"/>
            <a:ext cx="3747407" cy="1716755"/>
            <a:chOff x="4397643" y="1847039"/>
            <a:chExt cx="4020059" cy="2225244"/>
          </a:xfrm>
        </p:grpSpPr>
        <p:grpSp>
          <p:nvGrpSpPr>
            <p:cNvPr id="13" name="Google Shape;34997;p128">
              <a:extLst>
                <a:ext uri="{FF2B5EF4-FFF2-40B4-BE49-F238E27FC236}">
                  <a16:creationId xmlns:a16="http://schemas.microsoft.com/office/drawing/2014/main" id="{BE22DDF9-FF4D-5709-DD3C-4FC8D7CC3779}"/>
                </a:ext>
              </a:extLst>
            </p:cNvPr>
            <p:cNvGrpSpPr/>
            <p:nvPr/>
          </p:nvGrpSpPr>
          <p:grpSpPr>
            <a:xfrm>
              <a:off x="6830172" y="2780907"/>
              <a:ext cx="70909" cy="64243"/>
              <a:chOff x="4293400" y="2574725"/>
              <a:chExt cx="84425" cy="80100"/>
            </a:xfrm>
          </p:grpSpPr>
          <p:sp>
            <p:nvSpPr>
              <p:cNvPr id="25483" name="Google Shape;34998;p128">
                <a:extLst>
                  <a:ext uri="{FF2B5EF4-FFF2-40B4-BE49-F238E27FC236}">
                    <a16:creationId xmlns:a16="http://schemas.microsoft.com/office/drawing/2014/main" id="{DD0239D4-324B-5A95-5833-20577BEAA814}"/>
                  </a:ext>
                </a:extLst>
              </p:cNvPr>
              <p:cNvSpPr/>
              <p:nvPr/>
            </p:nvSpPr>
            <p:spPr>
              <a:xfrm>
                <a:off x="4293400" y="2574725"/>
                <a:ext cx="57150" cy="45250"/>
              </a:xfrm>
              <a:custGeom>
                <a:avLst/>
                <a:gdLst/>
                <a:ahLst/>
                <a:cxnLst/>
                <a:rect l="l" t="t" r="r" b="b"/>
                <a:pathLst>
                  <a:path w="2286" h="1810" extrusionOk="0">
                    <a:moveTo>
                      <a:pt x="2286" y="905"/>
                    </a:moveTo>
                    <a:lnTo>
                      <a:pt x="1857" y="476"/>
                    </a:lnTo>
                    <a:lnTo>
                      <a:pt x="0" y="0"/>
                    </a:lnTo>
                    <a:lnTo>
                      <a:pt x="95" y="834"/>
                    </a:lnTo>
                    <a:lnTo>
                      <a:pt x="952" y="1476"/>
                    </a:lnTo>
                    <a:lnTo>
                      <a:pt x="1952" y="181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</p:sp>
          <p:sp>
            <p:nvSpPr>
              <p:cNvPr id="25484" name="Google Shape;34999;p128">
                <a:extLst>
                  <a:ext uri="{FF2B5EF4-FFF2-40B4-BE49-F238E27FC236}">
                    <a16:creationId xmlns:a16="http://schemas.microsoft.com/office/drawing/2014/main" id="{19136D51-14D7-0043-C359-462AB91F22D5}"/>
                  </a:ext>
                </a:extLst>
              </p:cNvPr>
              <p:cNvSpPr/>
              <p:nvPr/>
            </p:nvSpPr>
            <p:spPr>
              <a:xfrm>
                <a:off x="4299350" y="2589925"/>
                <a:ext cx="78475" cy="64900"/>
              </a:xfrm>
              <a:custGeom>
                <a:avLst/>
                <a:gdLst/>
                <a:ahLst/>
                <a:cxnLst/>
                <a:rect l="l" t="t" r="r" b="b"/>
                <a:pathLst>
                  <a:path w="3139" h="2596" extrusionOk="0">
                    <a:moveTo>
                      <a:pt x="2009" y="1"/>
                    </a:moveTo>
                    <a:lnTo>
                      <a:pt x="1820" y="252"/>
                    </a:lnTo>
                    <a:lnTo>
                      <a:pt x="1632" y="314"/>
                    </a:lnTo>
                    <a:lnTo>
                      <a:pt x="1590" y="419"/>
                    </a:lnTo>
                    <a:lnTo>
                      <a:pt x="1318" y="398"/>
                    </a:lnTo>
                    <a:lnTo>
                      <a:pt x="1255" y="273"/>
                    </a:lnTo>
                    <a:lnTo>
                      <a:pt x="983" y="63"/>
                    </a:lnTo>
                    <a:lnTo>
                      <a:pt x="837" y="42"/>
                    </a:lnTo>
                    <a:lnTo>
                      <a:pt x="795" y="63"/>
                    </a:lnTo>
                    <a:lnTo>
                      <a:pt x="753" y="252"/>
                    </a:lnTo>
                    <a:lnTo>
                      <a:pt x="900" y="314"/>
                    </a:lnTo>
                    <a:lnTo>
                      <a:pt x="983" y="461"/>
                    </a:lnTo>
                    <a:lnTo>
                      <a:pt x="963" y="670"/>
                    </a:lnTo>
                    <a:lnTo>
                      <a:pt x="753" y="566"/>
                    </a:lnTo>
                    <a:lnTo>
                      <a:pt x="544" y="524"/>
                    </a:lnTo>
                    <a:lnTo>
                      <a:pt x="209" y="356"/>
                    </a:lnTo>
                    <a:lnTo>
                      <a:pt x="0" y="419"/>
                    </a:lnTo>
                    <a:lnTo>
                      <a:pt x="0" y="524"/>
                    </a:lnTo>
                    <a:lnTo>
                      <a:pt x="105" y="628"/>
                    </a:lnTo>
                    <a:lnTo>
                      <a:pt x="314" y="670"/>
                    </a:lnTo>
                    <a:lnTo>
                      <a:pt x="419" y="796"/>
                    </a:lnTo>
                    <a:lnTo>
                      <a:pt x="377" y="921"/>
                    </a:lnTo>
                    <a:lnTo>
                      <a:pt x="377" y="1026"/>
                    </a:lnTo>
                    <a:lnTo>
                      <a:pt x="628" y="1214"/>
                    </a:lnTo>
                    <a:lnTo>
                      <a:pt x="628" y="1340"/>
                    </a:lnTo>
                    <a:lnTo>
                      <a:pt x="544" y="1423"/>
                    </a:lnTo>
                    <a:lnTo>
                      <a:pt x="628" y="1612"/>
                    </a:lnTo>
                    <a:lnTo>
                      <a:pt x="879" y="1737"/>
                    </a:lnTo>
                    <a:lnTo>
                      <a:pt x="1067" y="1737"/>
                    </a:lnTo>
                    <a:lnTo>
                      <a:pt x="1193" y="1863"/>
                    </a:lnTo>
                    <a:lnTo>
                      <a:pt x="1046" y="1884"/>
                    </a:lnTo>
                    <a:lnTo>
                      <a:pt x="1109" y="2051"/>
                    </a:lnTo>
                    <a:lnTo>
                      <a:pt x="1088" y="2093"/>
                    </a:lnTo>
                    <a:lnTo>
                      <a:pt x="1088" y="2239"/>
                    </a:lnTo>
                    <a:lnTo>
                      <a:pt x="1172" y="2260"/>
                    </a:lnTo>
                    <a:lnTo>
                      <a:pt x="1276" y="2198"/>
                    </a:lnTo>
                    <a:lnTo>
                      <a:pt x="1276" y="2156"/>
                    </a:lnTo>
                    <a:lnTo>
                      <a:pt x="1318" y="2093"/>
                    </a:lnTo>
                    <a:lnTo>
                      <a:pt x="1381" y="2072"/>
                    </a:lnTo>
                    <a:lnTo>
                      <a:pt x="1486" y="1946"/>
                    </a:lnTo>
                    <a:lnTo>
                      <a:pt x="1569" y="1926"/>
                    </a:lnTo>
                    <a:lnTo>
                      <a:pt x="1611" y="1821"/>
                    </a:lnTo>
                    <a:lnTo>
                      <a:pt x="1695" y="1821"/>
                    </a:lnTo>
                    <a:lnTo>
                      <a:pt x="1820" y="1737"/>
                    </a:lnTo>
                    <a:lnTo>
                      <a:pt x="1883" y="1737"/>
                    </a:lnTo>
                    <a:lnTo>
                      <a:pt x="1883" y="1758"/>
                    </a:lnTo>
                    <a:lnTo>
                      <a:pt x="1925" y="1758"/>
                    </a:lnTo>
                    <a:lnTo>
                      <a:pt x="1988" y="1863"/>
                    </a:lnTo>
                    <a:lnTo>
                      <a:pt x="2051" y="1946"/>
                    </a:lnTo>
                    <a:lnTo>
                      <a:pt x="2009" y="1988"/>
                    </a:lnTo>
                    <a:lnTo>
                      <a:pt x="2030" y="2051"/>
                    </a:lnTo>
                    <a:lnTo>
                      <a:pt x="2155" y="2135"/>
                    </a:lnTo>
                    <a:lnTo>
                      <a:pt x="1988" y="2260"/>
                    </a:lnTo>
                    <a:lnTo>
                      <a:pt x="2155" y="2470"/>
                    </a:lnTo>
                    <a:lnTo>
                      <a:pt x="2260" y="2511"/>
                    </a:lnTo>
                    <a:lnTo>
                      <a:pt x="2302" y="2574"/>
                    </a:lnTo>
                    <a:lnTo>
                      <a:pt x="2406" y="2595"/>
                    </a:lnTo>
                    <a:lnTo>
                      <a:pt x="2448" y="2574"/>
                    </a:lnTo>
                    <a:lnTo>
                      <a:pt x="2448" y="2365"/>
                    </a:lnTo>
                    <a:lnTo>
                      <a:pt x="2427" y="2302"/>
                    </a:lnTo>
                    <a:lnTo>
                      <a:pt x="2427" y="2198"/>
                    </a:lnTo>
                    <a:lnTo>
                      <a:pt x="2406" y="2072"/>
                    </a:lnTo>
                    <a:lnTo>
                      <a:pt x="2427" y="1967"/>
                    </a:lnTo>
                    <a:lnTo>
                      <a:pt x="2469" y="1946"/>
                    </a:lnTo>
                    <a:lnTo>
                      <a:pt x="2553" y="2030"/>
                    </a:lnTo>
                    <a:lnTo>
                      <a:pt x="2511" y="2135"/>
                    </a:lnTo>
                    <a:lnTo>
                      <a:pt x="2553" y="2198"/>
                    </a:lnTo>
                    <a:lnTo>
                      <a:pt x="2574" y="2135"/>
                    </a:lnTo>
                    <a:lnTo>
                      <a:pt x="2574" y="1946"/>
                    </a:lnTo>
                    <a:lnTo>
                      <a:pt x="2636" y="1884"/>
                    </a:lnTo>
                    <a:lnTo>
                      <a:pt x="2636" y="1779"/>
                    </a:lnTo>
                    <a:lnTo>
                      <a:pt x="2574" y="1737"/>
                    </a:lnTo>
                    <a:lnTo>
                      <a:pt x="2616" y="1633"/>
                    </a:lnTo>
                    <a:lnTo>
                      <a:pt x="2657" y="1549"/>
                    </a:lnTo>
                    <a:lnTo>
                      <a:pt x="2636" y="1444"/>
                    </a:lnTo>
                    <a:lnTo>
                      <a:pt x="2636" y="1298"/>
                    </a:lnTo>
                    <a:lnTo>
                      <a:pt x="2783" y="1151"/>
                    </a:lnTo>
                    <a:lnTo>
                      <a:pt x="2950" y="1130"/>
                    </a:lnTo>
                    <a:lnTo>
                      <a:pt x="3034" y="1089"/>
                    </a:lnTo>
                    <a:lnTo>
                      <a:pt x="3139" y="1089"/>
                    </a:lnTo>
                    <a:lnTo>
                      <a:pt x="3034" y="984"/>
                    </a:lnTo>
                    <a:lnTo>
                      <a:pt x="2888" y="900"/>
                    </a:lnTo>
                    <a:lnTo>
                      <a:pt x="2741" y="921"/>
                    </a:lnTo>
                    <a:lnTo>
                      <a:pt x="2616" y="817"/>
                    </a:lnTo>
                    <a:lnTo>
                      <a:pt x="2574" y="712"/>
                    </a:lnTo>
                    <a:lnTo>
                      <a:pt x="2406" y="586"/>
                    </a:lnTo>
                    <a:lnTo>
                      <a:pt x="2323" y="419"/>
                    </a:lnTo>
                    <a:lnTo>
                      <a:pt x="2323" y="314"/>
                    </a:lnTo>
                    <a:lnTo>
                      <a:pt x="2134" y="84"/>
                    </a:lnTo>
                    <a:lnTo>
                      <a:pt x="200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35000;p128">
              <a:extLst>
                <a:ext uri="{FF2B5EF4-FFF2-40B4-BE49-F238E27FC236}">
                  <a16:creationId xmlns:a16="http://schemas.microsoft.com/office/drawing/2014/main" id="{70D3CDFF-9C53-9E1F-CEF0-6174A44CC4F1}"/>
                </a:ext>
              </a:extLst>
            </p:cNvPr>
            <p:cNvGrpSpPr/>
            <p:nvPr/>
          </p:nvGrpSpPr>
          <p:grpSpPr>
            <a:xfrm>
              <a:off x="6583890" y="1889005"/>
              <a:ext cx="1610333" cy="915021"/>
              <a:chOff x="4000175" y="1462675"/>
              <a:chExt cx="1917275" cy="1140875"/>
            </a:xfrm>
          </p:grpSpPr>
          <p:sp>
            <p:nvSpPr>
              <p:cNvPr id="25475" name="Google Shape;35001;p128">
                <a:extLst>
                  <a:ext uri="{FF2B5EF4-FFF2-40B4-BE49-F238E27FC236}">
                    <a16:creationId xmlns:a16="http://schemas.microsoft.com/office/drawing/2014/main" id="{AE9F49F0-3B1A-9862-ED1E-02075831E1B9}"/>
                  </a:ext>
                </a:extLst>
              </p:cNvPr>
              <p:cNvSpPr/>
              <p:nvPr/>
            </p:nvSpPr>
            <p:spPr>
              <a:xfrm>
                <a:off x="4178050" y="2433300"/>
                <a:ext cx="60250" cy="65175"/>
              </a:xfrm>
              <a:custGeom>
                <a:avLst/>
                <a:gdLst/>
                <a:ahLst/>
                <a:cxnLst/>
                <a:rect l="l" t="t" r="r" b="b"/>
                <a:pathLst>
                  <a:path w="2410" h="2607" extrusionOk="0">
                    <a:moveTo>
                      <a:pt x="639" y="2410"/>
                    </a:moveTo>
                    <a:lnTo>
                      <a:pt x="1180" y="2607"/>
                    </a:lnTo>
                    <a:lnTo>
                      <a:pt x="2410" y="2017"/>
                    </a:lnTo>
                    <a:lnTo>
                      <a:pt x="2262" y="0"/>
                    </a:lnTo>
                    <a:lnTo>
                      <a:pt x="541" y="0"/>
                    </a:lnTo>
                    <a:lnTo>
                      <a:pt x="0" y="177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</p:sp>
          <p:grpSp>
            <p:nvGrpSpPr>
              <p:cNvPr id="25476" name="Google Shape;35002;p128">
                <a:extLst>
                  <a:ext uri="{FF2B5EF4-FFF2-40B4-BE49-F238E27FC236}">
                    <a16:creationId xmlns:a16="http://schemas.microsoft.com/office/drawing/2014/main" id="{5BB15B3E-219D-7657-B9B3-F305476EC8FE}"/>
                  </a:ext>
                </a:extLst>
              </p:cNvPr>
              <p:cNvGrpSpPr/>
              <p:nvPr/>
            </p:nvGrpSpPr>
            <p:grpSpPr>
              <a:xfrm>
                <a:off x="4000175" y="1462675"/>
                <a:ext cx="1917275" cy="1140875"/>
                <a:chOff x="4000175" y="1462675"/>
                <a:chExt cx="1917275" cy="1140875"/>
              </a:xfrm>
            </p:grpSpPr>
            <p:sp>
              <p:nvSpPr>
                <p:cNvPr id="25477" name="Google Shape;35003;p128">
                  <a:extLst>
                    <a:ext uri="{FF2B5EF4-FFF2-40B4-BE49-F238E27FC236}">
                      <a16:creationId xmlns:a16="http://schemas.microsoft.com/office/drawing/2014/main" id="{A6EEE725-0D74-A856-5510-6EBB88CDDB45}"/>
                    </a:ext>
                  </a:extLst>
                </p:cNvPr>
                <p:cNvSpPr/>
                <p:nvPr/>
              </p:nvSpPr>
              <p:spPr>
                <a:xfrm>
                  <a:off x="4000175" y="2000075"/>
                  <a:ext cx="1545875" cy="51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835" h="20400" extrusionOk="0">
                      <a:moveTo>
                        <a:pt x="1594" y="319"/>
                      </a:moveTo>
                      <a:lnTo>
                        <a:pt x="106" y="0"/>
                      </a:lnTo>
                      <a:lnTo>
                        <a:pt x="0" y="2444"/>
                      </a:lnTo>
                      <a:lnTo>
                        <a:pt x="1062" y="9031"/>
                      </a:lnTo>
                      <a:lnTo>
                        <a:pt x="3931" y="9775"/>
                      </a:lnTo>
                      <a:lnTo>
                        <a:pt x="2125" y="10200"/>
                      </a:lnTo>
                      <a:lnTo>
                        <a:pt x="531" y="10413"/>
                      </a:lnTo>
                      <a:lnTo>
                        <a:pt x="1487" y="13600"/>
                      </a:lnTo>
                      <a:lnTo>
                        <a:pt x="3931" y="17212"/>
                      </a:lnTo>
                      <a:lnTo>
                        <a:pt x="8393" y="18594"/>
                      </a:lnTo>
                      <a:lnTo>
                        <a:pt x="9987" y="18169"/>
                      </a:lnTo>
                      <a:lnTo>
                        <a:pt x="13281" y="20400"/>
                      </a:lnTo>
                      <a:lnTo>
                        <a:pt x="14343" y="18912"/>
                      </a:lnTo>
                      <a:lnTo>
                        <a:pt x="28793" y="17319"/>
                      </a:lnTo>
                      <a:lnTo>
                        <a:pt x="35699" y="16894"/>
                      </a:lnTo>
                      <a:lnTo>
                        <a:pt x="48342" y="16894"/>
                      </a:lnTo>
                      <a:lnTo>
                        <a:pt x="49617" y="15194"/>
                      </a:lnTo>
                      <a:lnTo>
                        <a:pt x="59285" y="20294"/>
                      </a:lnTo>
                      <a:lnTo>
                        <a:pt x="60135" y="19231"/>
                      </a:lnTo>
                      <a:lnTo>
                        <a:pt x="61835" y="18487"/>
                      </a:lnTo>
                      <a:lnTo>
                        <a:pt x="61092" y="13494"/>
                      </a:lnTo>
                      <a:lnTo>
                        <a:pt x="46323" y="3188"/>
                      </a:lnTo>
                      <a:lnTo>
                        <a:pt x="12962" y="10413"/>
                      </a:lnTo>
                      <a:lnTo>
                        <a:pt x="4569" y="7013"/>
                      </a:lnTo>
                      <a:lnTo>
                        <a:pt x="2444" y="3507"/>
                      </a:lnTo>
                      <a:lnTo>
                        <a:pt x="2019" y="1807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</p:sp>
            <p:sp>
              <p:nvSpPr>
                <p:cNvPr id="25478" name="Google Shape;35004;p128">
                  <a:extLst>
                    <a:ext uri="{FF2B5EF4-FFF2-40B4-BE49-F238E27FC236}">
                      <a16:creationId xmlns:a16="http://schemas.microsoft.com/office/drawing/2014/main" id="{7A7A6F60-730B-175F-2BEB-8DA70D22FA1A}"/>
                    </a:ext>
                  </a:extLst>
                </p:cNvPr>
                <p:cNvSpPr/>
                <p:nvPr/>
              </p:nvSpPr>
              <p:spPr>
                <a:xfrm>
                  <a:off x="4624175" y="1521775"/>
                  <a:ext cx="58100" cy="73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4" h="2951" extrusionOk="0">
                      <a:moveTo>
                        <a:pt x="210" y="1"/>
                      </a:moveTo>
                      <a:lnTo>
                        <a:pt x="126" y="84"/>
                      </a:lnTo>
                      <a:lnTo>
                        <a:pt x="147" y="189"/>
                      </a:lnTo>
                      <a:lnTo>
                        <a:pt x="252" y="252"/>
                      </a:lnTo>
                      <a:lnTo>
                        <a:pt x="335" y="356"/>
                      </a:lnTo>
                      <a:lnTo>
                        <a:pt x="273" y="419"/>
                      </a:lnTo>
                      <a:lnTo>
                        <a:pt x="210" y="419"/>
                      </a:lnTo>
                      <a:lnTo>
                        <a:pt x="147" y="335"/>
                      </a:lnTo>
                      <a:lnTo>
                        <a:pt x="63" y="293"/>
                      </a:lnTo>
                      <a:lnTo>
                        <a:pt x="22" y="293"/>
                      </a:lnTo>
                      <a:lnTo>
                        <a:pt x="42" y="356"/>
                      </a:lnTo>
                      <a:lnTo>
                        <a:pt x="22" y="545"/>
                      </a:lnTo>
                      <a:lnTo>
                        <a:pt x="1" y="565"/>
                      </a:lnTo>
                      <a:lnTo>
                        <a:pt x="1" y="712"/>
                      </a:lnTo>
                      <a:lnTo>
                        <a:pt x="42" y="754"/>
                      </a:lnTo>
                      <a:lnTo>
                        <a:pt x="126" y="775"/>
                      </a:lnTo>
                      <a:lnTo>
                        <a:pt x="189" y="858"/>
                      </a:lnTo>
                      <a:lnTo>
                        <a:pt x="147" y="963"/>
                      </a:lnTo>
                      <a:lnTo>
                        <a:pt x="294" y="1256"/>
                      </a:lnTo>
                      <a:lnTo>
                        <a:pt x="356" y="1340"/>
                      </a:lnTo>
                      <a:lnTo>
                        <a:pt x="461" y="1340"/>
                      </a:lnTo>
                      <a:lnTo>
                        <a:pt x="398" y="1402"/>
                      </a:lnTo>
                      <a:lnTo>
                        <a:pt x="294" y="1444"/>
                      </a:lnTo>
                      <a:lnTo>
                        <a:pt x="231" y="1612"/>
                      </a:lnTo>
                      <a:lnTo>
                        <a:pt x="335" y="1821"/>
                      </a:lnTo>
                      <a:lnTo>
                        <a:pt x="398" y="1988"/>
                      </a:lnTo>
                      <a:lnTo>
                        <a:pt x="398" y="2114"/>
                      </a:lnTo>
                      <a:lnTo>
                        <a:pt x="440" y="2177"/>
                      </a:lnTo>
                      <a:lnTo>
                        <a:pt x="461" y="2281"/>
                      </a:lnTo>
                      <a:lnTo>
                        <a:pt x="419" y="2323"/>
                      </a:lnTo>
                      <a:lnTo>
                        <a:pt x="503" y="2511"/>
                      </a:lnTo>
                      <a:lnTo>
                        <a:pt x="545" y="2679"/>
                      </a:lnTo>
                      <a:lnTo>
                        <a:pt x="649" y="2762"/>
                      </a:lnTo>
                      <a:lnTo>
                        <a:pt x="649" y="2867"/>
                      </a:lnTo>
                      <a:lnTo>
                        <a:pt x="733" y="2951"/>
                      </a:lnTo>
                      <a:lnTo>
                        <a:pt x="879" y="2909"/>
                      </a:lnTo>
                      <a:lnTo>
                        <a:pt x="963" y="2742"/>
                      </a:lnTo>
                      <a:lnTo>
                        <a:pt x="1089" y="2553"/>
                      </a:lnTo>
                      <a:lnTo>
                        <a:pt x="1172" y="2511"/>
                      </a:lnTo>
                      <a:lnTo>
                        <a:pt x="1151" y="2428"/>
                      </a:lnTo>
                      <a:lnTo>
                        <a:pt x="1172" y="2323"/>
                      </a:lnTo>
                      <a:lnTo>
                        <a:pt x="1423" y="2135"/>
                      </a:lnTo>
                      <a:lnTo>
                        <a:pt x="1528" y="2114"/>
                      </a:lnTo>
                      <a:lnTo>
                        <a:pt x="1612" y="2177"/>
                      </a:lnTo>
                      <a:lnTo>
                        <a:pt x="1695" y="2177"/>
                      </a:lnTo>
                      <a:lnTo>
                        <a:pt x="1737" y="2072"/>
                      </a:lnTo>
                      <a:lnTo>
                        <a:pt x="1800" y="1988"/>
                      </a:lnTo>
                      <a:lnTo>
                        <a:pt x="1926" y="1926"/>
                      </a:lnTo>
                      <a:lnTo>
                        <a:pt x="2114" y="1779"/>
                      </a:lnTo>
                      <a:lnTo>
                        <a:pt x="2135" y="1674"/>
                      </a:lnTo>
                      <a:lnTo>
                        <a:pt x="2219" y="1612"/>
                      </a:lnTo>
                      <a:lnTo>
                        <a:pt x="2323" y="1382"/>
                      </a:lnTo>
                      <a:lnTo>
                        <a:pt x="2302" y="1256"/>
                      </a:lnTo>
                      <a:lnTo>
                        <a:pt x="2135" y="1068"/>
                      </a:lnTo>
                      <a:lnTo>
                        <a:pt x="2051" y="942"/>
                      </a:lnTo>
                      <a:lnTo>
                        <a:pt x="2051" y="837"/>
                      </a:lnTo>
                      <a:lnTo>
                        <a:pt x="1884" y="712"/>
                      </a:lnTo>
                      <a:lnTo>
                        <a:pt x="1779" y="712"/>
                      </a:lnTo>
                      <a:lnTo>
                        <a:pt x="1716" y="733"/>
                      </a:lnTo>
                      <a:lnTo>
                        <a:pt x="1633" y="670"/>
                      </a:lnTo>
                      <a:lnTo>
                        <a:pt x="1507" y="628"/>
                      </a:lnTo>
                      <a:lnTo>
                        <a:pt x="1382" y="503"/>
                      </a:lnTo>
                      <a:lnTo>
                        <a:pt x="1319" y="461"/>
                      </a:lnTo>
                      <a:lnTo>
                        <a:pt x="1298" y="524"/>
                      </a:lnTo>
                      <a:lnTo>
                        <a:pt x="1214" y="503"/>
                      </a:lnTo>
                      <a:lnTo>
                        <a:pt x="1193" y="419"/>
                      </a:lnTo>
                      <a:lnTo>
                        <a:pt x="1110" y="314"/>
                      </a:lnTo>
                      <a:lnTo>
                        <a:pt x="1047" y="314"/>
                      </a:lnTo>
                      <a:lnTo>
                        <a:pt x="1005" y="419"/>
                      </a:lnTo>
                      <a:lnTo>
                        <a:pt x="963" y="419"/>
                      </a:lnTo>
                      <a:lnTo>
                        <a:pt x="858" y="252"/>
                      </a:lnTo>
                      <a:lnTo>
                        <a:pt x="775" y="210"/>
                      </a:lnTo>
                      <a:lnTo>
                        <a:pt x="775" y="252"/>
                      </a:lnTo>
                      <a:lnTo>
                        <a:pt x="858" y="356"/>
                      </a:lnTo>
                      <a:lnTo>
                        <a:pt x="858" y="440"/>
                      </a:lnTo>
                      <a:lnTo>
                        <a:pt x="775" y="503"/>
                      </a:lnTo>
                      <a:lnTo>
                        <a:pt x="775" y="607"/>
                      </a:lnTo>
                      <a:lnTo>
                        <a:pt x="733" y="607"/>
                      </a:lnTo>
                      <a:lnTo>
                        <a:pt x="670" y="524"/>
                      </a:lnTo>
                      <a:lnTo>
                        <a:pt x="649" y="147"/>
                      </a:lnTo>
                      <a:lnTo>
                        <a:pt x="545" y="105"/>
                      </a:lnTo>
                      <a:lnTo>
                        <a:pt x="440" y="84"/>
                      </a:lnTo>
                      <a:lnTo>
                        <a:pt x="273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79" name="Google Shape;35005;p128">
                  <a:extLst>
                    <a:ext uri="{FF2B5EF4-FFF2-40B4-BE49-F238E27FC236}">
                      <a16:creationId xmlns:a16="http://schemas.microsoft.com/office/drawing/2014/main" id="{B52B3FF4-0007-7F67-9D6F-76248934E8FC}"/>
                    </a:ext>
                  </a:extLst>
                </p:cNvPr>
                <p:cNvSpPr/>
                <p:nvPr/>
              </p:nvSpPr>
              <p:spPr>
                <a:xfrm>
                  <a:off x="4499150" y="1462675"/>
                  <a:ext cx="117200" cy="10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8" h="4164" extrusionOk="0">
                      <a:moveTo>
                        <a:pt x="398" y="0"/>
                      </a:moveTo>
                      <a:lnTo>
                        <a:pt x="357" y="63"/>
                      </a:lnTo>
                      <a:lnTo>
                        <a:pt x="336" y="168"/>
                      </a:lnTo>
                      <a:lnTo>
                        <a:pt x="357" y="251"/>
                      </a:lnTo>
                      <a:lnTo>
                        <a:pt x="357" y="398"/>
                      </a:lnTo>
                      <a:lnTo>
                        <a:pt x="252" y="523"/>
                      </a:lnTo>
                      <a:lnTo>
                        <a:pt x="147" y="712"/>
                      </a:lnTo>
                      <a:lnTo>
                        <a:pt x="22" y="879"/>
                      </a:lnTo>
                      <a:lnTo>
                        <a:pt x="1" y="984"/>
                      </a:lnTo>
                      <a:lnTo>
                        <a:pt x="22" y="1423"/>
                      </a:lnTo>
                      <a:lnTo>
                        <a:pt x="105" y="1507"/>
                      </a:lnTo>
                      <a:lnTo>
                        <a:pt x="210" y="1549"/>
                      </a:lnTo>
                      <a:lnTo>
                        <a:pt x="231" y="1653"/>
                      </a:lnTo>
                      <a:lnTo>
                        <a:pt x="189" y="1967"/>
                      </a:lnTo>
                      <a:lnTo>
                        <a:pt x="126" y="2093"/>
                      </a:lnTo>
                      <a:lnTo>
                        <a:pt x="105" y="2197"/>
                      </a:lnTo>
                      <a:lnTo>
                        <a:pt x="126" y="2281"/>
                      </a:lnTo>
                      <a:lnTo>
                        <a:pt x="189" y="2260"/>
                      </a:lnTo>
                      <a:lnTo>
                        <a:pt x="273" y="2155"/>
                      </a:lnTo>
                      <a:lnTo>
                        <a:pt x="419" y="2093"/>
                      </a:lnTo>
                      <a:lnTo>
                        <a:pt x="482" y="2155"/>
                      </a:lnTo>
                      <a:lnTo>
                        <a:pt x="503" y="2260"/>
                      </a:lnTo>
                      <a:lnTo>
                        <a:pt x="650" y="2385"/>
                      </a:lnTo>
                      <a:lnTo>
                        <a:pt x="754" y="2385"/>
                      </a:lnTo>
                      <a:lnTo>
                        <a:pt x="817" y="2344"/>
                      </a:lnTo>
                      <a:lnTo>
                        <a:pt x="901" y="2365"/>
                      </a:lnTo>
                      <a:cubicBezTo>
                        <a:pt x="859" y="2448"/>
                        <a:pt x="859" y="2511"/>
                        <a:pt x="859" y="2595"/>
                      </a:cubicBezTo>
                      <a:lnTo>
                        <a:pt x="838" y="2595"/>
                      </a:lnTo>
                      <a:lnTo>
                        <a:pt x="733" y="2657"/>
                      </a:lnTo>
                      <a:lnTo>
                        <a:pt x="629" y="2595"/>
                      </a:lnTo>
                      <a:lnTo>
                        <a:pt x="545" y="2595"/>
                      </a:lnTo>
                      <a:lnTo>
                        <a:pt x="440" y="2678"/>
                      </a:lnTo>
                      <a:lnTo>
                        <a:pt x="315" y="2678"/>
                      </a:lnTo>
                      <a:lnTo>
                        <a:pt x="294" y="2699"/>
                      </a:lnTo>
                      <a:lnTo>
                        <a:pt x="336" y="2783"/>
                      </a:lnTo>
                      <a:lnTo>
                        <a:pt x="482" y="2804"/>
                      </a:lnTo>
                      <a:lnTo>
                        <a:pt x="524" y="2909"/>
                      </a:lnTo>
                      <a:lnTo>
                        <a:pt x="650" y="2971"/>
                      </a:lnTo>
                      <a:lnTo>
                        <a:pt x="733" y="3076"/>
                      </a:lnTo>
                      <a:lnTo>
                        <a:pt x="901" y="3118"/>
                      </a:lnTo>
                      <a:lnTo>
                        <a:pt x="1110" y="3118"/>
                      </a:lnTo>
                      <a:lnTo>
                        <a:pt x="1173" y="3139"/>
                      </a:lnTo>
                      <a:lnTo>
                        <a:pt x="1131" y="3181"/>
                      </a:lnTo>
                      <a:lnTo>
                        <a:pt x="963" y="3222"/>
                      </a:lnTo>
                      <a:lnTo>
                        <a:pt x="838" y="3222"/>
                      </a:lnTo>
                      <a:lnTo>
                        <a:pt x="838" y="3285"/>
                      </a:lnTo>
                      <a:lnTo>
                        <a:pt x="942" y="3327"/>
                      </a:lnTo>
                      <a:lnTo>
                        <a:pt x="1068" y="3327"/>
                      </a:lnTo>
                      <a:lnTo>
                        <a:pt x="1173" y="3243"/>
                      </a:lnTo>
                      <a:lnTo>
                        <a:pt x="1319" y="3139"/>
                      </a:lnTo>
                      <a:lnTo>
                        <a:pt x="1382" y="3097"/>
                      </a:lnTo>
                      <a:lnTo>
                        <a:pt x="1445" y="2929"/>
                      </a:lnTo>
                      <a:lnTo>
                        <a:pt x="1528" y="2762"/>
                      </a:lnTo>
                      <a:lnTo>
                        <a:pt x="1486" y="2678"/>
                      </a:lnTo>
                      <a:lnTo>
                        <a:pt x="1256" y="2532"/>
                      </a:lnTo>
                      <a:lnTo>
                        <a:pt x="1152" y="2511"/>
                      </a:lnTo>
                      <a:lnTo>
                        <a:pt x="1152" y="2385"/>
                      </a:lnTo>
                      <a:lnTo>
                        <a:pt x="1256" y="2406"/>
                      </a:lnTo>
                      <a:lnTo>
                        <a:pt x="1382" y="2385"/>
                      </a:lnTo>
                      <a:lnTo>
                        <a:pt x="1570" y="2281"/>
                      </a:lnTo>
                      <a:lnTo>
                        <a:pt x="1654" y="2176"/>
                      </a:lnTo>
                      <a:lnTo>
                        <a:pt x="1654" y="2072"/>
                      </a:lnTo>
                      <a:lnTo>
                        <a:pt x="1779" y="1946"/>
                      </a:lnTo>
                      <a:lnTo>
                        <a:pt x="1968" y="1800"/>
                      </a:lnTo>
                      <a:lnTo>
                        <a:pt x="2114" y="1967"/>
                      </a:lnTo>
                      <a:lnTo>
                        <a:pt x="2010" y="2009"/>
                      </a:lnTo>
                      <a:lnTo>
                        <a:pt x="1968" y="2093"/>
                      </a:lnTo>
                      <a:lnTo>
                        <a:pt x="1968" y="2176"/>
                      </a:lnTo>
                      <a:lnTo>
                        <a:pt x="1800" y="2197"/>
                      </a:lnTo>
                      <a:lnTo>
                        <a:pt x="1696" y="2281"/>
                      </a:lnTo>
                      <a:lnTo>
                        <a:pt x="1654" y="2469"/>
                      </a:lnTo>
                      <a:lnTo>
                        <a:pt x="1654" y="2574"/>
                      </a:lnTo>
                      <a:lnTo>
                        <a:pt x="1758" y="2637"/>
                      </a:lnTo>
                      <a:lnTo>
                        <a:pt x="1821" y="2637"/>
                      </a:lnTo>
                      <a:lnTo>
                        <a:pt x="1884" y="2720"/>
                      </a:lnTo>
                      <a:lnTo>
                        <a:pt x="1758" y="2867"/>
                      </a:lnTo>
                      <a:lnTo>
                        <a:pt x="1717" y="2971"/>
                      </a:lnTo>
                      <a:lnTo>
                        <a:pt x="1779" y="3139"/>
                      </a:lnTo>
                      <a:lnTo>
                        <a:pt x="1758" y="3222"/>
                      </a:lnTo>
                      <a:lnTo>
                        <a:pt x="1570" y="3327"/>
                      </a:lnTo>
                      <a:lnTo>
                        <a:pt x="1549" y="3390"/>
                      </a:lnTo>
                      <a:lnTo>
                        <a:pt x="1675" y="3453"/>
                      </a:lnTo>
                      <a:lnTo>
                        <a:pt x="1738" y="3515"/>
                      </a:lnTo>
                      <a:lnTo>
                        <a:pt x="1779" y="3494"/>
                      </a:lnTo>
                      <a:lnTo>
                        <a:pt x="1758" y="3411"/>
                      </a:lnTo>
                      <a:lnTo>
                        <a:pt x="1779" y="3348"/>
                      </a:lnTo>
                      <a:lnTo>
                        <a:pt x="1884" y="3411"/>
                      </a:lnTo>
                      <a:lnTo>
                        <a:pt x="1989" y="3494"/>
                      </a:lnTo>
                      <a:lnTo>
                        <a:pt x="2093" y="3432"/>
                      </a:lnTo>
                      <a:lnTo>
                        <a:pt x="2177" y="3432"/>
                      </a:lnTo>
                      <a:lnTo>
                        <a:pt x="2240" y="3536"/>
                      </a:lnTo>
                      <a:lnTo>
                        <a:pt x="2323" y="3746"/>
                      </a:lnTo>
                      <a:lnTo>
                        <a:pt x="2407" y="3829"/>
                      </a:lnTo>
                      <a:lnTo>
                        <a:pt x="2533" y="3850"/>
                      </a:lnTo>
                      <a:lnTo>
                        <a:pt x="2658" y="3934"/>
                      </a:lnTo>
                      <a:lnTo>
                        <a:pt x="2763" y="3955"/>
                      </a:lnTo>
                      <a:lnTo>
                        <a:pt x="2909" y="3871"/>
                      </a:lnTo>
                      <a:lnTo>
                        <a:pt x="3056" y="3829"/>
                      </a:lnTo>
                      <a:lnTo>
                        <a:pt x="3139" y="3871"/>
                      </a:lnTo>
                      <a:lnTo>
                        <a:pt x="3286" y="3955"/>
                      </a:lnTo>
                      <a:lnTo>
                        <a:pt x="3579" y="3976"/>
                      </a:lnTo>
                      <a:lnTo>
                        <a:pt x="3683" y="3955"/>
                      </a:lnTo>
                      <a:lnTo>
                        <a:pt x="3767" y="3976"/>
                      </a:lnTo>
                      <a:lnTo>
                        <a:pt x="3872" y="3976"/>
                      </a:lnTo>
                      <a:lnTo>
                        <a:pt x="3955" y="4059"/>
                      </a:lnTo>
                      <a:lnTo>
                        <a:pt x="4060" y="4164"/>
                      </a:lnTo>
                      <a:lnTo>
                        <a:pt x="4165" y="4164"/>
                      </a:lnTo>
                      <a:lnTo>
                        <a:pt x="4269" y="4080"/>
                      </a:lnTo>
                      <a:lnTo>
                        <a:pt x="4395" y="3955"/>
                      </a:lnTo>
                      <a:lnTo>
                        <a:pt x="4541" y="3913"/>
                      </a:lnTo>
                      <a:lnTo>
                        <a:pt x="4688" y="3725"/>
                      </a:lnTo>
                      <a:lnTo>
                        <a:pt x="4688" y="3620"/>
                      </a:lnTo>
                      <a:lnTo>
                        <a:pt x="4541" y="3453"/>
                      </a:lnTo>
                      <a:lnTo>
                        <a:pt x="4479" y="3432"/>
                      </a:lnTo>
                      <a:lnTo>
                        <a:pt x="4332" y="3285"/>
                      </a:lnTo>
                      <a:lnTo>
                        <a:pt x="4186" y="3243"/>
                      </a:lnTo>
                      <a:lnTo>
                        <a:pt x="4060" y="3181"/>
                      </a:lnTo>
                      <a:lnTo>
                        <a:pt x="4018" y="3034"/>
                      </a:lnTo>
                      <a:lnTo>
                        <a:pt x="4102" y="3034"/>
                      </a:lnTo>
                      <a:lnTo>
                        <a:pt x="4186" y="3097"/>
                      </a:lnTo>
                      <a:lnTo>
                        <a:pt x="4290" y="3097"/>
                      </a:lnTo>
                      <a:lnTo>
                        <a:pt x="4290" y="3013"/>
                      </a:lnTo>
                      <a:lnTo>
                        <a:pt x="4165" y="2825"/>
                      </a:lnTo>
                      <a:lnTo>
                        <a:pt x="3976" y="2657"/>
                      </a:lnTo>
                      <a:lnTo>
                        <a:pt x="3976" y="2490"/>
                      </a:lnTo>
                      <a:lnTo>
                        <a:pt x="3955" y="2344"/>
                      </a:lnTo>
                      <a:lnTo>
                        <a:pt x="3851" y="2281"/>
                      </a:lnTo>
                      <a:lnTo>
                        <a:pt x="3851" y="2155"/>
                      </a:lnTo>
                      <a:lnTo>
                        <a:pt x="3788" y="2093"/>
                      </a:lnTo>
                      <a:lnTo>
                        <a:pt x="3746" y="2093"/>
                      </a:lnTo>
                      <a:lnTo>
                        <a:pt x="3370" y="1821"/>
                      </a:lnTo>
                      <a:lnTo>
                        <a:pt x="3160" y="1779"/>
                      </a:lnTo>
                      <a:lnTo>
                        <a:pt x="2972" y="1821"/>
                      </a:lnTo>
                      <a:lnTo>
                        <a:pt x="2951" y="1883"/>
                      </a:lnTo>
                      <a:lnTo>
                        <a:pt x="2972" y="1967"/>
                      </a:lnTo>
                      <a:lnTo>
                        <a:pt x="3139" y="2155"/>
                      </a:lnTo>
                      <a:lnTo>
                        <a:pt x="3139" y="2239"/>
                      </a:lnTo>
                      <a:lnTo>
                        <a:pt x="3077" y="2344"/>
                      </a:lnTo>
                      <a:lnTo>
                        <a:pt x="3077" y="2448"/>
                      </a:lnTo>
                      <a:lnTo>
                        <a:pt x="3056" y="2574"/>
                      </a:lnTo>
                      <a:lnTo>
                        <a:pt x="2972" y="2720"/>
                      </a:lnTo>
                      <a:lnTo>
                        <a:pt x="2930" y="2783"/>
                      </a:lnTo>
                      <a:lnTo>
                        <a:pt x="2909" y="2699"/>
                      </a:lnTo>
                      <a:lnTo>
                        <a:pt x="2951" y="2595"/>
                      </a:lnTo>
                      <a:lnTo>
                        <a:pt x="2972" y="2490"/>
                      </a:lnTo>
                      <a:lnTo>
                        <a:pt x="2930" y="2448"/>
                      </a:lnTo>
                      <a:lnTo>
                        <a:pt x="2972" y="2260"/>
                      </a:lnTo>
                      <a:lnTo>
                        <a:pt x="2930" y="2155"/>
                      </a:lnTo>
                      <a:lnTo>
                        <a:pt x="2742" y="1883"/>
                      </a:lnTo>
                      <a:lnTo>
                        <a:pt x="2595" y="1779"/>
                      </a:lnTo>
                      <a:lnTo>
                        <a:pt x="2386" y="1758"/>
                      </a:lnTo>
                      <a:lnTo>
                        <a:pt x="2323" y="1779"/>
                      </a:lnTo>
                      <a:lnTo>
                        <a:pt x="2282" y="1925"/>
                      </a:lnTo>
                      <a:lnTo>
                        <a:pt x="2240" y="1946"/>
                      </a:lnTo>
                      <a:cubicBezTo>
                        <a:pt x="2198" y="1883"/>
                        <a:pt x="2114" y="1841"/>
                        <a:pt x="2072" y="1821"/>
                      </a:cubicBezTo>
                      <a:lnTo>
                        <a:pt x="2114" y="1779"/>
                      </a:lnTo>
                      <a:lnTo>
                        <a:pt x="2177" y="1674"/>
                      </a:lnTo>
                      <a:lnTo>
                        <a:pt x="2177" y="1549"/>
                      </a:lnTo>
                      <a:lnTo>
                        <a:pt x="1989" y="1444"/>
                      </a:lnTo>
                      <a:lnTo>
                        <a:pt x="1800" y="1297"/>
                      </a:lnTo>
                      <a:lnTo>
                        <a:pt x="1696" y="1109"/>
                      </a:lnTo>
                      <a:lnTo>
                        <a:pt x="1696" y="984"/>
                      </a:lnTo>
                      <a:lnTo>
                        <a:pt x="1758" y="837"/>
                      </a:lnTo>
                      <a:lnTo>
                        <a:pt x="1758" y="733"/>
                      </a:lnTo>
                      <a:lnTo>
                        <a:pt x="1696" y="712"/>
                      </a:lnTo>
                      <a:lnTo>
                        <a:pt x="1403" y="712"/>
                      </a:lnTo>
                      <a:lnTo>
                        <a:pt x="1194" y="628"/>
                      </a:lnTo>
                      <a:lnTo>
                        <a:pt x="1047" y="523"/>
                      </a:lnTo>
                      <a:lnTo>
                        <a:pt x="817" y="251"/>
                      </a:lnTo>
                      <a:lnTo>
                        <a:pt x="650" y="105"/>
                      </a:lnTo>
                      <a:lnTo>
                        <a:pt x="461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80" name="Google Shape;35006;p128">
                  <a:extLst>
                    <a:ext uri="{FF2B5EF4-FFF2-40B4-BE49-F238E27FC236}">
                      <a16:creationId xmlns:a16="http://schemas.microsoft.com/office/drawing/2014/main" id="{142D5865-6622-22D5-D1B7-DAE756A48DDF}"/>
                    </a:ext>
                  </a:extLst>
                </p:cNvPr>
                <p:cNvSpPr/>
                <p:nvPr/>
              </p:nvSpPr>
              <p:spPr>
                <a:xfrm>
                  <a:off x="4241800" y="1706950"/>
                  <a:ext cx="130800" cy="246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32" h="9856" extrusionOk="0">
                      <a:moveTo>
                        <a:pt x="4750" y="1"/>
                      </a:moveTo>
                      <a:lnTo>
                        <a:pt x="4625" y="63"/>
                      </a:lnTo>
                      <a:lnTo>
                        <a:pt x="4604" y="126"/>
                      </a:lnTo>
                      <a:lnTo>
                        <a:pt x="4520" y="105"/>
                      </a:lnTo>
                      <a:lnTo>
                        <a:pt x="4436" y="42"/>
                      </a:lnTo>
                      <a:lnTo>
                        <a:pt x="4332" y="63"/>
                      </a:lnTo>
                      <a:lnTo>
                        <a:pt x="4206" y="168"/>
                      </a:lnTo>
                      <a:lnTo>
                        <a:pt x="4185" y="273"/>
                      </a:lnTo>
                      <a:lnTo>
                        <a:pt x="4101" y="335"/>
                      </a:lnTo>
                      <a:lnTo>
                        <a:pt x="4018" y="356"/>
                      </a:lnTo>
                      <a:lnTo>
                        <a:pt x="3934" y="440"/>
                      </a:lnTo>
                      <a:lnTo>
                        <a:pt x="3934" y="524"/>
                      </a:lnTo>
                      <a:lnTo>
                        <a:pt x="3871" y="628"/>
                      </a:lnTo>
                      <a:lnTo>
                        <a:pt x="3871" y="670"/>
                      </a:lnTo>
                      <a:lnTo>
                        <a:pt x="3934" y="775"/>
                      </a:lnTo>
                      <a:lnTo>
                        <a:pt x="3934" y="858"/>
                      </a:lnTo>
                      <a:lnTo>
                        <a:pt x="3829" y="858"/>
                      </a:lnTo>
                      <a:lnTo>
                        <a:pt x="3788" y="900"/>
                      </a:lnTo>
                      <a:lnTo>
                        <a:pt x="3788" y="984"/>
                      </a:lnTo>
                      <a:lnTo>
                        <a:pt x="3725" y="1047"/>
                      </a:lnTo>
                      <a:lnTo>
                        <a:pt x="3662" y="1109"/>
                      </a:lnTo>
                      <a:lnTo>
                        <a:pt x="3453" y="1256"/>
                      </a:lnTo>
                      <a:lnTo>
                        <a:pt x="3369" y="1298"/>
                      </a:lnTo>
                      <a:lnTo>
                        <a:pt x="3306" y="1277"/>
                      </a:lnTo>
                      <a:lnTo>
                        <a:pt x="3202" y="1277"/>
                      </a:lnTo>
                      <a:lnTo>
                        <a:pt x="3139" y="1319"/>
                      </a:lnTo>
                      <a:lnTo>
                        <a:pt x="3034" y="1486"/>
                      </a:lnTo>
                      <a:lnTo>
                        <a:pt x="2951" y="1528"/>
                      </a:lnTo>
                      <a:lnTo>
                        <a:pt x="2888" y="1507"/>
                      </a:lnTo>
                      <a:lnTo>
                        <a:pt x="2867" y="1423"/>
                      </a:lnTo>
                      <a:lnTo>
                        <a:pt x="2825" y="1423"/>
                      </a:lnTo>
                      <a:lnTo>
                        <a:pt x="2783" y="1507"/>
                      </a:lnTo>
                      <a:lnTo>
                        <a:pt x="2825" y="1633"/>
                      </a:lnTo>
                      <a:lnTo>
                        <a:pt x="2783" y="1695"/>
                      </a:lnTo>
                      <a:lnTo>
                        <a:pt x="2762" y="1591"/>
                      </a:lnTo>
                      <a:lnTo>
                        <a:pt x="2721" y="1486"/>
                      </a:lnTo>
                      <a:lnTo>
                        <a:pt x="2532" y="1507"/>
                      </a:lnTo>
                      <a:lnTo>
                        <a:pt x="2323" y="1570"/>
                      </a:lnTo>
                      <a:lnTo>
                        <a:pt x="2260" y="1612"/>
                      </a:lnTo>
                      <a:lnTo>
                        <a:pt x="2197" y="1633"/>
                      </a:lnTo>
                      <a:lnTo>
                        <a:pt x="2156" y="1695"/>
                      </a:lnTo>
                      <a:lnTo>
                        <a:pt x="2218" y="1842"/>
                      </a:lnTo>
                      <a:lnTo>
                        <a:pt x="2260" y="1905"/>
                      </a:lnTo>
                      <a:lnTo>
                        <a:pt x="2260" y="1946"/>
                      </a:lnTo>
                      <a:lnTo>
                        <a:pt x="2218" y="1988"/>
                      </a:lnTo>
                      <a:lnTo>
                        <a:pt x="2135" y="2093"/>
                      </a:lnTo>
                      <a:lnTo>
                        <a:pt x="2093" y="2051"/>
                      </a:lnTo>
                      <a:lnTo>
                        <a:pt x="2093" y="2009"/>
                      </a:lnTo>
                      <a:lnTo>
                        <a:pt x="2135" y="1946"/>
                      </a:lnTo>
                      <a:lnTo>
                        <a:pt x="2135" y="1884"/>
                      </a:lnTo>
                      <a:lnTo>
                        <a:pt x="2051" y="1884"/>
                      </a:lnTo>
                      <a:lnTo>
                        <a:pt x="1946" y="2009"/>
                      </a:lnTo>
                      <a:lnTo>
                        <a:pt x="1884" y="2051"/>
                      </a:lnTo>
                      <a:lnTo>
                        <a:pt x="1884" y="2135"/>
                      </a:lnTo>
                      <a:lnTo>
                        <a:pt x="1946" y="2156"/>
                      </a:lnTo>
                      <a:lnTo>
                        <a:pt x="1905" y="2218"/>
                      </a:lnTo>
                      <a:lnTo>
                        <a:pt x="1842" y="2323"/>
                      </a:lnTo>
                      <a:lnTo>
                        <a:pt x="1716" y="2323"/>
                      </a:lnTo>
                      <a:lnTo>
                        <a:pt x="1632" y="2365"/>
                      </a:lnTo>
                      <a:lnTo>
                        <a:pt x="1612" y="2449"/>
                      </a:lnTo>
                      <a:lnTo>
                        <a:pt x="1507" y="2470"/>
                      </a:lnTo>
                      <a:lnTo>
                        <a:pt x="1465" y="2553"/>
                      </a:lnTo>
                      <a:lnTo>
                        <a:pt x="1423" y="2721"/>
                      </a:lnTo>
                      <a:lnTo>
                        <a:pt x="1465" y="2742"/>
                      </a:lnTo>
                      <a:lnTo>
                        <a:pt x="1528" y="2742"/>
                      </a:lnTo>
                      <a:lnTo>
                        <a:pt x="1465" y="2825"/>
                      </a:lnTo>
                      <a:lnTo>
                        <a:pt x="1277" y="2825"/>
                      </a:lnTo>
                      <a:lnTo>
                        <a:pt x="1214" y="2867"/>
                      </a:lnTo>
                      <a:lnTo>
                        <a:pt x="1193" y="3034"/>
                      </a:lnTo>
                      <a:lnTo>
                        <a:pt x="1214" y="3097"/>
                      </a:lnTo>
                      <a:lnTo>
                        <a:pt x="1277" y="3097"/>
                      </a:lnTo>
                      <a:lnTo>
                        <a:pt x="1360" y="3076"/>
                      </a:lnTo>
                      <a:lnTo>
                        <a:pt x="1381" y="3139"/>
                      </a:lnTo>
                      <a:lnTo>
                        <a:pt x="1360" y="3181"/>
                      </a:lnTo>
                      <a:lnTo>
                        <a:pt x="1360" y="3286"/>
                      </a:lnTo>
                      <a:lnTo>
                        <a:pt x="1277" y="3348"/>
                      </a:lnTo>
                      <a:lnTo>
                        <a:pt x="1193" y="3306"/>
                      </a:lnTo>
                      <a:lnTo>
                        <a:pt x="1068" y="3286"/>
                      </a:lnTo>
                      <a:lnTo>
                        <a:pt x="942" y="3348"/>
                      </a:lnTo>
                      <a:lnTo>
                        <a:pt x="900" y="3411"/>
                      </a:lnTo>
                      <a:lnTo>
                        <a:pt x="900" y="3495"/>
                      </a:lnTo>
                      <a:lnTo>
                        <a:pt x="858" y="3599"/>
                      </a:lnTo>
                      <a:lnTo>
                        <a:pt x="754" y="3683"/>
                      </a:lnTo>
                      <a:lnTo>
                        <a:pt x="670" y="3620"/>
                      </a:lnTo>
                      <a:lnTo>
                        <a:pt x="628" y="3558"/>
                      </a:lnTo>
                      <a:lnTo>
                        <a:pt x="586" y="3474"/>
                      </a:lnTo>
                      <a:lnTo>
                        <a:pt x="544" y="3495"/>
                      </a:lnTo>
                      <a:lnTo>
                        <a:pt x="524" y="3662"/>
                      </a:lnTo>
                      <a:lnTo>
                        <a:pt x="544" y="3788"/>
                      </a:lnTo>
                      <a:lnTo>
                        <a:pt x="649" y="3871"/>
                      </a:lnTo>
                      <a:lnTo>
                        <a:pt x="733" y="3830"/>
                      </a:lnTo>
                      <a:lnTo>
                        <a:pt x="754" y="3871"/>
                      </a:lnTo>
                      <a:lnTo>
                        <a:pt x="754" y="3934"/>
                      </a:lnTo>
                      <a:lnTo>
                        <a:pt x="691" y="4081"/>
                      </a:lnTo>
                      <a:lnTo>
                        <a:pt x="733" y="4122"/>
                      </a:lnTo>
                      <a:lnTo>
                        <a:pt x="796" y="4143"/>
                      </a:lnTo>
                      <a:lnTo>
                        <a:pt x="858" y="4081"/>
                      </a:lnTo>
                      <a:lnTo>
                        <a:pt x="900" y="4081"/>
                      </a:lnTo>
                      <a:lnTo>
                        <a:pt x="963" y="4102"/>
                      </a:lnTo>
                      <a:lnTo>
                        <a:pt x="1068" y="4102"/>
                      </a:lnTo>
                      <a:lnTo>
                        <a:pt x="1151" y="4039"/>
                      </a:lnTo>
                      <a:lnTo>
                        <a:pt x="1172" y="4081"/>
                      </a:lnTo>
                      <a:lnTo>
                        <a:pt x="1109" y="4143"/>
                      </a:lnTo>
                      <a:lnTo>
                        <a:pt x="1047" y="4185"/>
                      </a:lnTo>
                      <a:lnTo>
                        <a:pt x="900" y="4185"/>
                      </a:lnTo>
                      <a:lnTo>
                        <a:pt x="858" y="4248"/>
                      </a:lnTo>
                      <a:lnTo>
                        <a:pt x="775" y="4227"/>
                      </a:lnTo>
                      <a:lnTo>
                        <a:pt x="733" y="4311"/>
                      </a:lnTo>
                      <a:lnTo>
                        <a:pt x="754" y="4436"/>
                      </a:lnTo>
                      <a:lnTo>
                        <a:pt x="837" y="4499"/>
                      </a:lnTo>
                      <a:lnTo>
                        <a:pt x="900" y="4520"/>
                      </a:lnTo>
                      <a:lnTo>
                        <a:pt x="984" y="4499"/>
                      </a:lnTo>
                      <a:lnTo>
                        <a:pt x="1005" y="4520"/>
                      </a:lnTo>
                      <a:lnTo>
                        <a:pt x="984" y="4562"/>
                      </a:lnTo>
                      <a:lnTo>
                        <a:pt x="858" y="4625"/>
                      </a:lnTo>
                      <a:lnTo>
                        <a:pt x="733" y="4625"/>
                      </a:lnTo>
                      <a:lnTo>
                        <a:pt x="649" y="4666"/>
                      </a:lnTo>
                      <a:lnTo>
                        <a:pt x="649" y="4729"/>
                      </a:lnTo>
                      <a:lnTo>
                        <a:pt x="691" y="4771"/>
                      </a:lnTo>
                      <a:lnTo>
                        <a:pt x="796" y="4750"/>
                      </a:lnTo>
                      <a:lnTo>
                        <a:pt x="900" y="4750"/>
                      </a:lnTo>
                      <a:lnTo>
                        <a:pt x="900" y="4813"/>
                      </a:lnTo>
                      <a:lnTo>
                        <a:pt x="837" y="4834"/>
                      </a:lnTo>
                      <a:lnTo>
                        <a:pt x="733" y="4855"/>
                      </a:lnTo>
                      <a:lnTo>
                        <a:pt x="733" y="4897"/>
                      </a:lnTo>
                      <a:lnTo>
                        <a:pt x="754" y="4938"/>
                      </a:lnTo>
                      <a:lnTo>
                        <a:pt x="879" y="4959"/>
                      </a:lnTo>
                      <a:lnTo>
                        <a:pt x="984" y="5043"/>
                      </a:lnTo>
                      <a:lnTo>
                        <a:pt x="984" y="5085"/>
                      </a:lnTo>
                      <a:lnTo>
                        <a:pt x="858" y="5085"/>
                      </a:lnTo>
                      <a:lnTo>
                        <a:pt x="754" y="5043"/>
                      </a:lnTo>
                      <a:lnTo>
                        <a:pt x="649" y="5043"/>
                      </a:lnTo>
                      <a:lnTo>
                        <a:pt x="565" y="5085"/>
                      </a:lnTo>
                      <a:lnTo>
                        <a:pt x="544" y="5169"/>
                      </a:lnTo>
                      <a:lnTo>
                        <a:pt x="482" y="5210"/>
                      </a:lnTo>
                      <a:lnTo>
                        <a:pt x="482" y="5273"/>
                      </a:lnTo>
                      <a:lnTo>
                        <a:pt x="544" y="5315"/>
                      </a:lnTo>
                      <a:lnTo>
                        <a:pt x="524" y="5378"/>
                      </a:lnTo>
                      <a:lnTo>
                        <a:pt x="461" y="5399"/>
                      </a:lnTo>
                      <a:lnTo>
                        <a:pt x="419" y="5399"/>
                      </a:lnTo>
                      <a:lnTo>
                        <a:pt x="335" y="5483"/>
                      </a:lnTo>
                      <a:lnTo>
                        <a:pt x="314" y="5566"/>
                      </a:lnTo>
                      <a:lnTo>
                        <a:pt x="335" y="5608"/>
                      </a:lnTo>
                      <a:lnTo>
                        <a:pt x="314" y="5671"/>
                      </a:lnTo>
                      <a:lnTo>
                        <a:pt x="210" y="5692"/>
                      </a:lnTo>
                      <a:lnTo>
                        <a:pt x="210" y="5713"/>
                      </a:lnTo>
                      <a:lnTo>
                        <a:pt x="335" y="5838"/>
                      </a:lnTo>
                      <a:lnTo>
                        <a:pt x="440" y="5901"/>
                      </a:lnTo>
                      <a:lnTo>
                        <a:pt x="482" y="5880"/>
                      </a:lnTo>
                      <a:lnTo>
                        <a:pt x="524" y="5796"/>
                      </a:lnTo>
                      <a:lnTo>
                        <a:pt x="586" y="5734"/>
                      </a:lnTo>
                      <a:lnTo>
                        <a:pt x="754" y="5629"/>
                      </a:lnTo>
                      <a:lnTo>
                        <a:pt x="858" y="5587"/>
                      </a:lnTo>
                      <a:lnTo>
                        <a:pt x="858" y="5629"/>
                      </a:lnTo>
                      <a:lnTo>
                        <a:pt x="837" y="5629"/>
                      </a:lnTo>
                      <a:lnTo>
                        <a:pt x="796" y="5713"/>
                      </a:lnTo>
                      <a:lnTo>
                        <a:pt x="649" y="5817"/>
                      </a:lnTo>
                      <a:lnTo>
                        <a:pt x="586" y="5922"/>
                      </a:lnTo>
                      <a:lnTo>
                        <a:pt x="565" y="6027"/>
                      </a:lnTo>
                      <a:lnTo>
                        <a:pt x="586" y="6131"/>
                      </a:lnTo>
                      <a:lnTo>
                        <a:pt x="565" y="6194"/>
                      </a:lnTo>
                      <a:lnTo>
                        <a:pt x="565" y="6236"/>
                      </a:lnTo>
                      <a:lnTo>
                        <a:pt x="754" y="6236"/>
                      </a:lnTo>
                      <a:lnTo>
                        <a:pt x="837" y="6194"/>
                      </a:lnTo>
                      <a:lnTo>
                        <a:pt x="837" y="6257"/>
                      </a:lnTo>
                      <a:lnTo>
                        <a:pt x="775" y="6299"/>
                      </a:lnTo>
                      <a:lnTo>
                        <a:pt x="586" y="6299"/>
                      </a:lnTo>
                      <a:lnTo>
                        <a:pt x="524" y="6340"/>
                      </a:lnTo>
                      <a:lnTo>
                        <a:pt x="356" y="6445"/>
                      </a:lnTo>
                      <a:lnTo>
                        <a:pt x="356" y="6571"/>
                      </a:lnTo>
                      <a:lnTo>
                        <a:pt x="335" y="6654"/>
                      </a:lnTo>
                      <a:lnTo>
                        <a:pt x="356" y="6759"/>
                      </a:lnTo>
                      <a:lnTo>
                        <a:pt x="461" y="6759"/>
                      </a:lnTo>
                      <a:lnTo>
                        <a:pt x="524" y="6822"/>
                      </a:lnTo>
                      <a:lnTo>
                        <a:pt x="482" y="6863"/>
                      </a:lnTo>
                      <a:lnTo>
                        <a:pt x="377" y="6863"/>
                      </a:lnTo>
                      <a:lnTo>
                        <a:pt x="252" y="6884"/>
                      </a:lnTo>
                      <a:lnTo>
                        <a:pt x="147" y="7052"/>
                      </a:lnTo>
                      <a:lnTo>
                        <a:pt x="147" y="7177"/>
                      </a:lnTo>
                      <a:lnTo>
                        <a:pt x="210" y="7240"/>
                      </a:lnTo>
                      <a:lnTo>
                        <a:pt x="272" y="7198"/>
                      </a:lnTo>
                      <a:lnTo>
                        <a:pt x="440" y="7135"/>
                      </a:lnTo>
                      <a:lnTo>
                        <a:pt x="461" y="7177"/>
                      </a:lnTo>
                      <a:lnTo>
                        <a:pt x="356" y="7261"/>
                      </a:lnTo>
                      <a:lnTo>
                        <a:pt x="335" y="7366"/>
                      </a:lnTo>
                      <a:lnTo>
                        <a:pt x="377" y="7366"/>
                      </a:lnTo>
                      <a:lnTo>
                        <a:pt x="461" y="7282"/>
                      </a:lnTo>
                      <a:lnTo>
                        <a:pt x="544" y="7261"/>
                      </a:lnTo>
                      <a:lnTo>
                        <a:pt x="565" y="7303"/>
                      </a:lnTo>
                      <a:lnTo>
                        <a:pt x="482" y="7387"/>
                      </a:lnTo>
                      <a:lnTo>
                        <a:pt x="461" y="7470"/>
                      </a:lnTo>
                      <a:lnTo>
                        <a:pt x="544" y="7554"/>
                      </a:lnTo>
                      <a:lnTo>
                        <a:pt x="649" y="7554"/>
                      </a:lnTo>
                      <a:lnTo>
                        <a:pt x="565" y="7575"/>
                      </a:lnTo>
                      <a:lnTo>
                        <a:pt x="482" y="7575"/>
                      </a:lnTo>
                      <a:lnTo>
                        <a:pt x="419" y="7659"/>
                      </a:lnTo>
                      <a:lnTo>
                        <a:pt x="419" y="7721"/>
                      </a:lnTo>
                      <a:lnTo>
                        <a:pt x="461" y="7826"/>
                      </a:lnTo>
                      <a:lnTo>
                        <a:pt x="419" y="7889"/>
                      </a:lnTo>
                      <a:lnTo>
                        <a:pt x="356" y="7868"/>
                      </a:lnTo>
                      <a:lnTo>
                        <a:pt x="252" y="7889"/>
                      </a:lnTo>
                      <a:lnTo>
                        <a:pt x="168" y="7826"/>
                      </a:lnTo>
                      <a:lnTo>
                        <a:pt x="105" y="7826"/>
                      </a:lnTo>
                      <a:lnTo>
                        <a:pt x="0" y="7972"/>
                      </a:lnTo>
                      <a:lnTo>
                        <a:pt x="0" y="8077"/>
                      </a:lnTo>
                      <a:lnTo>
                        <a:pt x="168" y="8265"/>
                      </a:lnTo>
                      <a:lnTo>
                        <a:pt x="147" y="8391"/>
                      </a:lnTo>
                      <a:lnTo>
                        <a:pt x="168" y="8496"/>
                      </a:lnTo>
                      <a:lnTo>
                        <a:pt x="335" y="8621"/>
                      </a:lnTo>
                      <a:lnTo>
                        <a:pt x="335" y="8705"/>
                      </a:lnTo>
                      <a:lnTo>
                        <a:pt x="482" y="8830"/>
                      </a:lnTo>
                      <a:lnTo>
                        <a:pt x="586" y="8872"/>
                      </a:lnTo>
                      <a:lnTo>
                        <a:pt x="649" y="8851"/>
                      </a:lnTo>
                      <a:lnTo>
                        <a:pt x="733" y="8830"/>
                      </a:lnTo>
                      <a:lnTo>
                        <a:pt x="837" y="8663"/>
                      </a:lnTo>
                      <a:lnTo>
                        <a:pt x="796" y="8516"/>
                      </a:lnTo>
                      <a:lnTo>
                        <a:pt x="837" y="8412"/>
                      </a:lnTo>
                      <a:lnTo>
                        <a:pt x="900" y="8307"/>
                      </a:lnTo>
                      <a:lnTo>
                        <a:pt x="858" y="8433"/>
                      </a:lnTo>
                      <a:lnTo>
                        <a:pt x="858" y="8516"/>
                      </a:lnTo>
                      <a:lnTo>
                        <a:pt x="900" y="8600"/>
                      </a:lnTo>
                      <a:lnTo>
                        <a:pt x="963" y="8747"/>
                      </a:lnTo>
                      <a:lnTo>
                        <a:pt x="1047" y="8788"/>
                      </a:lnTo>
                      <a:lnTo>
                        <a:pt x="1109" y="8726"/>
                      </a:lnTo>
                      <a:lnTo>
                        <a:pt x="1109" y="8642"/>
                      </a:lnTo>
                      <a:lnTo>
                        <a:pt x="1172" y="8537"/>
                      </a:lnTo>
                      <a:lnTo>
                        <a:pt x="1193" y="8600"/>
                      </a:lnTo>
                      <a:lnTo>
                        <a:pt x="1172" y="8642"/>
                      </a:lnTo>
                      <a:lnTo>
                        <a:pt x="1172" y="8747"/>
                      </a:lnTo>
                      <a:lnTo>
                        <a:pt x="1277" y="8935"/>
                      </a:lnTo>
                      <a:lnTo>
                        <a:pt x="1402" y="9019"/>
                      </a:lnTo>
                      <a:lnTo>
                        <a:pt x="1507" y="9019"/>
                      </a:lnTo>
                      <a:lnTo>
                        <a:pt x="1591" y="8956"/>
                      </a:lnTo>
                      <a:lnTo>
                        <a:pt x="1632" y="8998"/>
                      </a:lnTo>
                      <a:lnTo>
                        <a:pt x="1612" y="9040"/>
                      </a:lnTo>
                      <a:lnTo>
                        <a:pt x="1570" y="9040"/>
                      </a:lnTo>
                      <a:lnTo>
                        <a:pt x="1528" y="9123"/>
                      </a:lnTo>
                      <a:lnTo>
                        <a:pt x="1444" y="9165"/>
                      </a:lnTo>
                      <a:lnTo>
                        <a:pt x="1423" y="9249"/>
                      </a:lnTo>
                      <a:lnTo>
                        <a:pt x="1528" y="9332"/>
                      </a:lnTo>
                      <a:lnTo>
                        <a:pt x="1528" y="9416"/>
                      </a:lnTo>
                      <a:lnTo>
                        <a:pt x="1444" y="9416"/>
                      </a:lnTo>
                      <a:lnTo>
                        <a:pt x="1381" y="9374"/>
                      </a:lnTo>
                      <a:lnTo>
                        <a:pt x="1381" y="9458"/>
                      </a:lnTo>
                      <a:lnTo>
                        <a:pt x="1423" y="9521"/>
                      </a:lnTo>
                      <a:lnTo>
                        <a:pt x="1612" y="9542"/>
                      </a:lnTo>
                      <a:lnTo>
                        <a:pt x="1716" y="9584"/>
                      </a:lnTo>
                      <a:lnTo>
                        <a:pt x="1821" y="9563"/>
                      </a:lnTo>
                      <a:lnTo>
                        <a:pt x="1967" y="9604"/>
                      </a:lnTo>
                      <a:lnTo>
                        <a:pt x="1967" y="9521"/>
                      </a:lnTo>
                      <a:lnTo>
                        <a:pt x="2051" y="9542"/>
                      </a:lnTo>
                      <a:lnTo>
                        <a:pt x="2072" y="9625"/>
                      </a:lnTo>
                      <a:lnTo>
                        <a:pt x="2135" y="9772"/>
                      </a:lnTo>
                      <a:lnTo>
                        <a:pt x="2218" y="9856"/>
                      </a:lnTo>
                      <a:lnTo>
                        <a:pt x="2281" y="9856"/>
                      </a:lnTo>
                      <a:lnTo>
                        <a:pt x="2365" y="9751"/>
                      </a:lnTo>
                      <a:lnTo>
                        <a:pt x="2344" y="9625"/>
                      </a:lnTo>
                      <a:lnTo>
                        <a:pt x="2177" y="9542"/>
                      </a:lnTo>
                      <a:lnTo>
                        <a:pt x="2135" y="9521"/>
                      </a:lnTo>
                      <a:lnTo>
                        <a:pt x="2177" y="9479"/>
                      </a:lnTo>
                      <a:lnTo>
                        <a:pt x="2260" y="9521"/>
                      </a:lnTo>
                      <a:lnTo>
                        <a:pt x="2365" y="9584"/>
                      </a:lnTo>
                      <a:lnTo>
                        <a:pt x="2428" y="9667"/>
                      </a:lnTo>
                      <a:lnTo>
                        <a:pt x="2469" y="9772"/>
                      </a:lnTo>
                      <a:lnTo>
                        <a:pt x="2532" y="9772"/>
                      </a:lnTo>
                      <a:lnTo>
                        <a:pt x="2553" y="9667"/>
                      </a:lnTo>
                      <a:lnTo>
                        <a:pt x="2595" y="9646"/>
                      </a:lnTo>
                      <a:lnTo>
                        <a:pt x="2679" y="9751"/>
                      </a:lnTo>
                      <a:lnTo>
                        <a:pt x="2804" y="9793"/>
                      </a:lnTo>
                      <a:lnTo>
                        <a:pt x="2888" y="9793"/>
                      </a:lnTo>
                      <a:lnTo>
                        <a:pt x="2888" y="9730"/>
                      </a:lnTo>
                      <a:lnTo>
                        <a:pt x="2783" y="9646"/>
                      </a:lnTo>
                      <a:lnTo>
                        <a:pt x="2783" y="9584"/>
                      </a:lnTo>
                      <a:lnTo>
                        <a:pt x="2846" y="9563"/>
                      </a:lnTo>
                      <a:lnTo>
                        <a:pt x="2951" y="9604"/>
                      </a:lnTo>
                      <a:lnTo>
                        <a:pt x="2993" y="9667"/>
                      </a:lnTo>
                      <a:lnTo>
                        <a:pt x="3013" y="9667"/>
                      </a:lnTo>
                      <a:lnTo>
                        <a:pt x="3055" y="9772"/>
                      </a:lnTo>
                      <a:lnTo>
                        <a:pt x="3118" y="9814"/>
                      </a:lnTo>
                      <a:lnTo>
                        <a:pt x="3181" y="9793"/>
                      </a:lnTo>
                      <a:lnTo>
                        <a:pt x="3202" y="9688"/>
                      </a:lnTo>
                      <a:lnTo>
                        <a:pt x="3160" y="9604"/>
                      </a:lnTo>
                      <a:lnTo>
                        <a:pt x="3076" y="9604"/>
                      </a:lnTo>
                      <a:lnTo>
                        <a:pt x="3013" y="9563"/>
                      </a:lnTo>
                      <a:lnTo>
                        <a:pt x="3055" y="9500"/>
                      </a:lnTo>
                      <a:lnTo>
                        <a:pt x="3097" y="9542"/>
                      </a:lnTo>
                      <a:lnTo>
                        <a:pt x="3160" y="9542"/>
                      </a:lnTo>
                      <a:lnTo>
                        <a:pt x="3223" y="9437"/>
                      </a:lnTo>
                      <a:lnTo>
                        <a:pt x="3265" y="9353"/>
                      </a:lnTo>
                      <a:lnTo>
                        <a:pt x="3265" y="9312"/>
                      </a:lnTo>
                      <a:lnTo>
                        <a:pt x="3118" y="9207"/>
                      </a:lnTo>
                      <a:lnTo>
                        <a:pt x="3055" y="9228"/>
                      </a:lnTo>
                      <a:lnTo>
                        <a:pt x="2951" y="9207"/>
                      </a:lnTo>
                      <a:lnTo>
                        <a:pt x="2867" y="9040"/>
                      </a:lnTo>
                      <a:lnTo>
                        <a:pt x="2762" y="9040"/>
                      </a:lnTo>
                      <a:lnTo>
                        <a:pt x="2574" y="8872"/>
                      </a:lnTo>
                      <a:lnTo>
                        <a:pt x="2490" y="8788"/>
                      </a:lnTo>
                      <a:lnTo>
                        <a:pt x="2365" y="8788"/>
                      </a:lnTo>
                      <a:lnTo>
                        <a:pt x="2239" y="8516"/>
                      </a:lnTo>
                      <a:lnTo>
                        <a:pt x="2030" y="8286"/>
                      </a:lnTo>
                      <a:lnTo>
                        <a:pt x="1946" y="8014"/>
                      </a:lnTo>
                      <a:lnTo>
                        <a:pt x="1842" y="7847"/>
                      </a:lnTo>
                      <a:lnTo>
                        <a:pt x="1842" y="7554"/>
                      </a:lnTo>
                      <a:lnTo>
                        <a:pt x="1758" y="7387"/>
                      </a:lnTo>
                      <a:lnTo>
                        <a:pt x="1716" y="7073"/>
                      </a:lnTo>
                      <a:lnTo>
                        <a:pt x="1695" y="7010"/>
                      </a:lnTo>
                      <a:lnTo>
                        <a:pt x="1737" y="6905"/>
                      </a:lnTo>
                      <a:lnTo>
                        <a:pt x="1737" y="6822"/>
                      </a:lnTo>
                      <a:lnTo>
                        <a:pt x="1632" y="6801"/>
                      </a:lnTo>
                      <a:lnTo>
                        <a:pt x="1549" y="6843"/>
                      </a:lnTo>
                      <a:lnTo>
                        <a:pt x="1486" y="6801"/>
                      </a:lnTo>
                      <a:lnTo>
                        <a:pt x="1507" y="6759"/>
                      </a:lnTo>
                      <a:lnTo>
                        <a:pt x="1653" y="6759"/>
                      </a:lnTo>
                      <a:lnTo>
                        <a:pt x="1800" y="6696"/>
                      </a:lnTo>
                      <a:lnTo>
                        <a:pt x="1821" y="6487"/>
                      </a:lnTo>
                      <a:lnTo>
                        <a:pt x="1800" y="6382"/>
                      </a:lnTo>
                      <a:lnTo>
                        <a:pt x="1695" y="6403"/>
                      </a:lnTo>
                      <a:lnTo>
                        <a:pt x="1591" y="6424"/>
                      </a:lnTo>
                      <a:lnTo>
                        <a:pt x="1632" y="6382"/>
                      </a:lnTo>
                      <a:lnTo>
                        <a:pt x="1800" y="6319"/>
                      </a:lnTo>
                      <a:lnTo>
                        <a:pt x="1821" y="6236"/>
                      </a:lnTo>
                      <a:lnTo>
                        <a:pt x="1779" y="6194"/>
                      </a:lnTo>
                      <a:lnTo>
                        <a:pt x="1570" y="6194"/>
                      </a:lnTo>
                      <a:lnTo>
                        <a:pt x="1423" y="6173"/>
                      </a:lnTo>
                      <a:lnTo>
                        <a:pt x="1423" y="6110"/>
                      </a:lnTo>
                      <a:lnTo>
                        <a:pt x="1507" y="6068"/>
                      </a:lnTo>
                      <a:lnTo>
                        <a:pt x="1465" y="6006"/>
                      </a:lnTo>
                      <a:lnTo>
                        <a:pt x="1465" y="5922"/>
                      </a:lnTo>
                      <a:lnTo>
                        <a:pt x="1507" y="5964"/>
                      </a:lnTo>
                      <a:lnTo>
                        <a:pt x="1570" y="6068"/>
                      </a:lnTo>
                      <a:lnTo>
                        <a:pt x="1674" y="6110"/>
                      </a:lnTo>
                      <a:lnTo>
                        <a:pt x="1821" y="6110"/>
                      </a:lnTo>
                      <a:lnTo>
                        <a:pt x="1842" y="6068"/>
                      </a:lnTo>
                      <a:lnTo>
                        <a:pt x="1925" y="6027"/>
                      </a:lnTo>
                      <a:lnTo>
                        <a:pt x="1988" y="5901"/>
                      </a:lnTo>
                      <a:lnTo>
                        <a:pt x="1988" y="5775"/>
                      </a:lnTo>
                      <a:lnTo>
                        <a:pt x="2051" y="5650"/>
                      </a:lnTo>
                      <a:lnTo>
                        <a:pt x="2093" y="5545"/>
                      </a:lnTo>
                      <a:lnTo>
                        <a:pt x="2009" y="5462"/>
                      </a:lnTo>
                      <a:lnTo>
                        <a:pt x="1946" y="5336"/>
                      </a:lnTo>
                      <a:lnTo>
                        <a:pt x="1842" y="5294"/>
                      </a:lnTo>
                      <a:lnTo>
                        <a:pt x="1779" y="5294"/>
                      </a:lnTo>
                      <a:lnTo>
                        <a:pt x="1716" y="5252"/>
                      </a:lnTo>
                      <a:lnTo>
                        <a:pt x="1800" y="5231"/>
                      </a:lnTo>
                      <a:lnTo>
                        <a:pt x="1884" y="5252"/>
                      </a:lnTo>
                      <a:lnTo>
                        <a:pt x="1946" y="5231"/>
                      </a:lnTo>
                      <a:lnTo>
                        <a:pt x="2009" y="5294"/>
                      </a:lnTo>
                      <a:lnTo>
                        <a:pt x="2009" y="5378"/>
                      </a:lnTo>
                      <a:lnTo>
                        <a:pt x="2051" y="5399"/>
                      </a:lnTo>
                      <a:lnTo>
                        <a:pt x="2114" y="5336"/>
                      </a:lnTo>
                      <a:lnTo>
                        <a:pt x="2051" y="5148"/>
                      </a:lnTo>
                      <a:lnTo>
                        <a:pt x="1925" y="4980"/>
                      </a:lnTo>
                      <a:lnTo>
                        <a:pt x="1821" y="4834"/>
                      </a:lnTo>
                      <a:lnTo>
                        <a:pt x="1842" y="4771"/>
                      </a:lnTo>
                      <a:lnTo>
                        <a:pt x="1925" y="4855"/>
                      </a:lnTo>
                      <a:lnTo>
                        <a:pt x="1946" y="4938"/>
                      </a:lnTo>
                      <a:lnTo>
                        <a:pt x="2051" y="4980"/>
                      </a:lnTo>
                      <a:lnTo>
                        <a:pt x="2156" y="5022"/>
                      </a:lnTo>
                      <a:lnTo>
                        <a:pt x="2197" y="4938"/>
                      </a:lnTo>
                      <a:lnTo>
                        <a:pt x="2197" y="4855"/>
                      </a:lnTo>
                      <a:lnTo>
                        <a:pt x="2135" y="4813"/>
                      </a:lnTo>
                      <a:lnTo>
                        <a:pt x="2135" y="4729"/>
                      </a:lnTo>
                      <a:lnTo>
                        <a:pt x="2218" y="4625"/>
                      </a:lnTo>
                      <a:lnTo>
                        <a:pt x="2218" y="4520"/>
                      </a:lnTo>
                      <a:lnTo>
                        <a:pt x="2135" y="4415"/>
                      </a:lnTo>
                      <a:lnTo>
                        <a:pt x="2009" y="4248"/>
                      </a:lnTo>
                      <a:lnTo>
                        <a:pt x="2093" y="4248"/>
                      </a:lnTo>
                      <a:lnTo>
                        <a:pt x="2197" y="4332"/>
                      </a:lnTo>
                      <a:lnTo>
                        <a:pt x="2260" y="4311"/>
                      </a:lnTo>
                      <a:lnTo>
                        <a:pt x="2323" y="4185"/>
                      </a:lnTo>
                      <a:lnTo>
                        <a:pt x="2302" y="4143"/>
                      </a:lnTo>
                      <a:lnTo>
                        <a:pt x="2218" y="4143"/>
                      </a:lnTo>
                      <a:lnTo>
                        <a:pt x="2218" y="3997"/>
                      </a:lnTo>
                      <a:lnTo>
                        <a:pt x="2302" y="3976"/>
                      </a:lnTo>
                      <a:lnTo>
                        <a:pt x="2407" y="4039"/>
                      </a:lnTo>
                      <a:lnTo>
                        <a:pt x="2553" y="4102"/>
                      </a:lnTo>
                      <a:lnTo>
                        <a:pt x="2616" y="4018"/>
                      </a:lnTo>
                      <a:lnTo>
                        <a:pt x="2532" y="3976"/>
                      </a:lnTo>
                      <a:lnTo>
                        <a:pt x="2532" y="3913"/>
                      </a:lnTo>
                      <a:lnTo>
                        <a:pt x="2616" y="3913"/>
                      </a:lnTo>
                      <a:lnTo>
                        <a:pt x="2679" y="3934"/>
                      </a:lnTo>
                      <a:lnTo>
                        <a:pt x="2762" y="3871"/>
                      </a:lnTo>
                      <a:lnTo>
                        <a:pt x="2762" y="3767"/>
                      </a:lnTo>
                      <a:lnTo>
                        <a:pt x="2741" y="3704"/>
                      </a:lnTo>
                      <a:lnTo>
                        <a:pt x="2762" y="3662"/>
                      </a:lnTo>
                      <a:lnTo>
                        <a:pt x="2930" y="3578"/>
                      </a:lnTo>
                      <a:lnTo>
                        <a:pt x="2951" y="3495"/>
                      </a:lnTo>
                      <a:lnTo>
                        <a:pt x="2846" y="3453"/>
                      </a:lnTo>
                      <a:lnTo>
                        <a:pt x="2783" y="3369"/>
                      </a:lnTo>
                      <a:lnTo>
                        <a:pt x="2846" y="3265"/>
                      </a:lnTo>
                      <a:lnTo>
                        <a:pt x="2888" y="3369"/>
                      </a:lnTo>
                      <a:lnTo>
                        <a:pt x="2972" y="3306"/>
                      </a:lnTo>
                      <a:lnTo>
                        <a:pt x="3139" y="3097"/>
                      </a:lnTo>
                      <a:lnTo>
                        <a:pt x="3181" y="2972"/>
                      </a:lnTo>
                      <a:lnTo>
                        <a:pt x="3265" y="2930"/>
                      </a:lnTo>
                      <a:lnTo>
                        <a:pt x="3285" y="2783"/>
                      </a:lnTo>
                      <a:lnTo>
                        <a:pt x="3453" y="2679"/>
                      </a:lnTo>
                      <a:lnTo>
                        <a:pt x="3516" y="2532"/>
                      </a:lnTo>
                      <a:lnTo>
                        <a:pt x="3599" y="2323"/>
                      </a:lnTo>
                      <a:lnTo>
                        <a:pt x="3683" y="2323"/>
                      </a:lnTo>
                      <a:lnTo>
                        <a:pt x="3892" y="2156"/>
                      </a:lnTo>
                      <a:lnTo>
                        <a:pt x="4122" y="1905"/>
                      </a:lnTo>
                      <a:lnTo>
                        <a:pt x="4311" y="1737"/>
                      </a:lnTo>
                      <a:lnTo>
                        <a:pt x="4394" y="1737"/>
                      </a:lnTo>
                      <a:lnTo>
                        <a:pt x="4541" y="1612"/>
                      </a:lnTo>
                      <a:lnTo>
                        <a:pt x="4729" y="1570"/>
                      </a:lnTo>
                      <a:lnTo>
                        <a:pt x="4834" y="1486"/>
                      </a:lnTo>
                      <a:lnTo>
                        <a:pt x="4980" y="1277"/>
                      </a:lnTo>
                      <a:lnTo>
                        <a:pt x="5064" y="1214"/>
                      </a:lnTo>
                      <a:lnTo>
                        <a:pt x="5127" y="1214"/>
                      </a:lnTo>
                      <a:lnTo>
                        <a:pt x="5190" y="1193"/>
                      </a:lnTo>
                      <a:lnTo>
                        <a:pt x="5190" y="1109"/>
                      </a:lnTo>
                      <a:lnTo>
                        <a:pt x="5169" y="1068"/>
                      </a:lnTo>
                      <a:lnTo>
                        <a:pt x="5231" y="963"/>
                      </a:lnTo>
                      <a:lnTo>
                        <a:pt x="5190" y="858"/>
                      </a:lnTo>
                      <a:lnTo>
                        <a:pt x="5190" y="691"/>
                      </a:lnTo>
                      <a:lnTo>
                        <a:pt x="5169" y="670"/>
                      </a:lnTo>
                      <a:lnTo>
                        <a:pt x="5085" y="670"/>
                      </a:lnTo>
                      <a:lnTo>
                        <a:pt x="5085" y="524"/>
                      </a:lnTo>
                      <a:lnTo>
                        <a:pt x="5148" y="377"/>
                      </a:lnTo>
                      <a:lnTo>
                        <a:pt x="5127" y="335"/>
                      </a:lnTo>
                      <a:lnTo>
                        <a:pt x="5022" y="314"/>
                      </a:lnTo>
                      <a:lnTo>
                        <a:pt x="4959" y="252"/>
                      </a:lnTo>
                      <a:lnTo>
                        <a:pt x="4855" y="231"/>
                      </a:lnTo>
                      <a:lnTo>
                        <a:pt x="4813" y="147"/>
                      </a:lnTo>
                      <a:lnTo>
                        <a:pt x="4813" y="42"/>
                      </a:lnTo>
                      <a:lnTo>
                        <a:pt x="4750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81" name="Google Shape;35007;p128">
                  <a:extLst>
                    <a:ext uri="{FF2B5EF4-FFF2-40B4-BE49-F238E27FC236}">
                      <a16:creationId xmlns:a16="http://schemas.microsoft.com/office/drawing/2014/main" id="{42B62CBE-C235-2558-FAFE-C740DBCF3851}"/>
                    </a:ext>
                  </a:extLst>
                </p:cNvPr>
                <p:cNvSpPr/>
                <p:nvPr/>
              </p:nvSpPr>
              <p:spPr>
                <a:xfrm>
                  <a:off x="4015475" y="1586100"/>
                  <a:ext cx="1901975" cy="101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079" h="40698" extrusionOk="0">
                      <a:moveTo>
                        <a:pt x="27578" y="1"/>
                      </a:moveTo>
                      <a:lnTo>
                        <a:pt x="27431" y="126"/>
                      </a:lnTo>
                      <a:lnTo>
                        <a:pt x="27389" y="231"/>
                      </a:lnTo>
                      <a:lnTo>
                        <a:pt x="27285" y="273"/>
                      </a:lnTo>
                      <a:lnTo>
                        <a:pt x="27368" y="377"/>
                      </a:lnTo>
                      <a:lnTo>
                        <a:pt x="27264" y="482"/>
                      </a:lnTo>
                      <a:lnTo>
                        <a:pt x="27243" y="649"/>
                      </a:lnTo>
                      <a:lnTo>
                        <a:pt x="27285" y="796"/>
                      </a:lnTo>
                      <a:lnTo>
                        <a:pt x="27159" y="921"/>
                      </a:lnTo>
                      <a:lnTo>
                        <a:pt x="27138" y="1444"/>
                      </a:lnTo>
                      <a:lnTo>
                        <a:pt x="27264" y="1570"/>
                      </a:lnTo>
                      <a:lnTo>
                        <a:pt x="27264" y="1695"/>
                      </a:lnTo>
                      <a:lnTo>
                        <a:pt x="27159" y="1695"/>
                      </a:lnTo>
                      <a:lnTo>
                        <a:pt x="27180" y="1842"/>
                      </a:lnTo>
                      <a:lnTo>
                        <a:pt x="27285" y="1967"/>
                      </a:lnTo>
                      <a:lnTo>
                        <a:pt x="27389" y="1967"/>
                      </a:lnTo>
                      <a:lnTo>
                        <a:pt x="27536" y="2156"/>
                      </a:lnTo>
                      <a:lnTo>
                        <a:pt x="27682" y="2177"/>
                      </a:lnTo>
                      <a:lnTo>
                        <a:pt x="27536" y="2281"/>
                      </a:lnTo>
                      <a:lnTo>
                        <a:pt x="27578" y="2407"/>
                      </a:lnTo>
                      <a:lnTo>
                        <a:pt x="27578" y="2491"/>
                      </a:lnTo>
                      <a:lnTo>
                        <a:pt x="27787" y="2511"/>
                      </a:lnTo>
                      <a:lnTo>
                        <a:pt x="27912" y="2470"/>
                      </a:lnTo>
                      <a:lnTo>
                        <a:pt x="28101" y="2532"/>
                      </a:lnTo>
                      <a:lnTo>
                        <a:pt x="28289" y="2532"/>
                      </a:lnTo>
                      <a:lnTo>
                        <a:pt x="28331" y="2616"/>
                      </a:lnTo>
                      <a:lnTo>
                        <a:pt x="28226" y="2700"/>
                      </a:lnTo>
                      <a:lnTo>
                        <a:pt x="28122" y="2679"/>
                      </a:lnTo>
                      <a:lnTo>
                        <a:pt x="28059" y="2700"/>
                      </a:lnTo>
                      <a:lnTo>
                        <a:pt x="27933" y="2616"/>
                      </a:lnTo>
                      <a:lnTo>
                        <a:pt x="27661" y="2721"/>
                      </a:lnTo>
                      <a:lnTo>
                        <a:pt x="27578" y="2679"/>
                      </a:lnTo>
                      <a:lnTo>
                        <a:pt x="27473" y="2721"/>
                      </a:lnTo>
                      <a:lnTo>
                        <a:pt x="27368" y="2700"/>
                      </a:lnTo>
                      <a:lnTo>
                        <a:pt x="27264" y="2700"/>
                      </a:lnTo>
                      <a:lnTo>
                        <a:pt x="27201" y="2783"/>
                      </a:lnTo>
                      <a:lnTo>
                        <a:pt x="26950" y="2783"/>
                      </a:lnTo>
                      <a:lnTo>
                        <a:pt x="26887" y="2888"/>
                      </a:lnTo>
                      <a:lnTo>
                        <a:pt x="26908" y="2930"/>
                      </a:lnTo>
                      <a:lnTo>
                        <a:pt x="27034" y="2951"/>
                      </a:lnTo>
                      <a:lnTo>
                        <a:pt x="27054" y="3055"/>
                      </a:lnTo>
                      <a:lnTo>
                        <a:pt x="27201" y="3035"/>
                      </a:lnTo>
                      <a:lnTo>
                        <a:pt x="27264" y="3097"/>
                      </a:lnTo>
                      <a:lnTo>
                        <a:pt x="27410" y="3014"/>
                      </a:lnTo>
                      <a:lnTo>
                        <a:pt x="27515" y="3160"/>
                      </a:lnTo>
                      <a:lnTo>
                        <a:pt x="27661" y="3265"/>
                      </a:lnTo>
                      <a:lnTo>
                        <a:pt x="27787" y="3516"/>
                      </a:lnTo>
                      <a:lnTo>
                        <a:pt x="27682" y="3746"/>
                      </a:lnTo>
                      <a:lnTo>
                        <a:pt x="27410" y="4018"/>
                      </a:lnTo>
                      <a:lnTo>
                        <a:pt x="27515" y="3746"/>
                      </a:lnTo>
                      <a:lnTo>
                        <a:pt x="27431" y="3662"/>
                      </a:lnTo>
                      <a:lnTo>
                        <a:pt x="27431" y="3495"/>
                      </a:lnTo>
                      <a:lnTo>
                        <a:pt x="27243" y="3453"/>
                      </a:lnTo>
                      <a:lnTo>
                        <a:pt x="27180" y="3432"/>
                      </a:lnTo>
                      <a:lnTo>
                        <a:pt x="27180" y="3348"/>
                      </a:lnTo>
                      <a:lnTo>
                        <a:pt x="27117" y="3327"/>
                      </a:lnTo>
                      <a:lnTo>
                        <a:pt x="27013" y="3411"/>
                      </a:lnTo>
                      <a:lnTo>
                        <a:pt x="26845" y="3411"/>
                      </a:lnTo>
                      <a:lnTo>
                        <a:pt x="26720" y="3537"/>
                      </a:lnTo>
                      <a:lnTo>
                        <a:pt x="26845" y="3599"/>
                      </a:lnTo>
                      <a:lnTo>
                        <a:pt x="26803" y="3662"/>
                      </a:lnTo>
                      <a:lnTo>
                        <a:pt x="26657" y="3662"/>
                      </a:lnTo>
                      <a:lnTo>
                        <a:pt x="26741" y="3767"/>
                      </a:lnTo>
                      <a:lnTo>
                        <a:pt x="26720" y="3851"/>
                      </a:lnTo>
                      <a:lnTo>
                        <a:pt x="26552" y="3976"/>
                      </a:lnTo>
                      <a:lnTo>
                        <a:pt x="26531" y="3851"/>
                      </a:lnTo>
                      <a:lnTo>
                        <a:pt x="26490" y="3851"/>
                      </a:lnTo>
                      <a:lnTo>
                        <a:pt x="26406" y="3913"/>
                      </a:lnTo>
                      <a:lnTo>
                        <a:pt x="26448" y="4039"/>
                      </a:lnTo>
                      <a:lnTo>
                        <a:pt x="26406" y="4164"/>
                      </a:lnTo>
                      <a:lnTo>
                        <a:pt x="26301" y="4164"/>
                      </a:lnTo>
                      <a:lnTo>
                        <a:pt x="26280" y="3976"/>
                      </a:lnTo>
                      <a:lnTo>
                        <a:pt x="26176" y="3871"/>
                      </a:lnTo>
                      <a:lnTo>
                        <a:pt x="26134" y="3934"/>
                      </a:lnTo>
                      <a:lnTo>
                        <a:pt x="26176" y="4039"/>
                      </a:lnTo>
                      <a:lnTo>
                        <a:pt x="26071" y="4227"/>
                      </a:lnTo>
                      <a:lnTo>
                        <a:pt x="26008" y="4374"/>
                      </a:lnTo>
                      <a:lnTo>
                        <a:pt x="25883" y="4290"/>
                      </a:lnTo>
                      <a:lnTo>
                        <a:pt x="25883" y="4227"/>
                      </a:lnTo>
                      <a:lnTo>
                        <a:pt x="26008" y="3955"/>
                      </a:lnTo>
                      <a:lnTo>
                        <a:pt x="25966" y="3851"/>
                      </a:lnTo>
                      <a:lnTo>
                        <a:pt x="25820" y="3830"/>
                      </a:lnTo>
                      <a:lnTo>
                        <a:pt x="25506" y="3934"/>
                      </a:lnTo>
                      <a:lnTo>
                        <a:pt x="25401" y="3871"/>
                      </a:lnTo>
                      <a:lnTo>
                        <a:pt x="25255" y="4018"/>
                      </a:lnTo>
                      <a:lnTo>
                        <a:pt x="25150" y="3976"/>
                      </a:lnTo>
                      <a:lnTo>
                        <a:pt x="25046" y="3934"/>
                      </a:lnTo>
                      <a:lnTo>
                        <a:pt x="24878" y="3955"/>
                      </a:lnTo>
                      <a:lnTo>
                        <a:pt x="25025" y="4081"/>
                      </a:lnTo>
                      <a:lnTo>
                        <a:pt x="24941" y="4164"/>
                      </a:lnTo>
                      <a:lnTo>
                        <a:pt x="24920" y="4143"/>
                      </a:lnTo>
                      <a:lnTo>
                        <a:pt x="24878" y="4081"/>
                      </a:lnTo>
                      <a:lnTo>
                        <a:pt x="24837" y="4060"/>
                      </a:lnTo>
                      <a:lnTo>
                        <a:pt x="24774" y="4164"/>
                      </a:lnTo>
                      <a:lnTo>
                        <a:pt x="24732" y="4227"/>
                      </a:lnTo>
                      <a:lnTo>
                        <a:pt x="24732" y="4478"/>
                      </a:lnTo>
                      <a:lnTo>
                        <a:pt x="24816" y="4562"/>
                      </a:lnTo>
                      <a:lnTo>
                        <a:pt x="24941" y="4436"/>
                      </a:lnTo>
                      <a:lnTo>
                        <a:pt x="25025" y="4478"/>
                      </a:lnTo>
                      <a:lnTo>
                        <a:pt x="25192" y="4353"/>
                      </a:lnTo>
                      <a:lnTo>
                        <a:pt x="25276" y="4374"/>
                      </a:lnTo>
                      <a:lnTo>
                        <a:pt x="25255" y="4478"/>
                      </a:lnTo>
                      <a:lnTo>
                        <a:pt x="24941" y="4604"/>
                      </a:lnTo>
                      <a:lnTo>
                        <a:pt x="24878" y="4750"/>
                      </a:lnTo>
                      <a:lnTo>
                        <a:pt x="24753" y="4813"/>
                      </a:lnTo>
                      <a:lnTo>
                        <a:pt x="24502" y="4855"/>
                      </a:lnTo>
                      <a:lnTo>
                        <a:pt x="24460" y="4918"/>
                      </a:lnTo>
                      <a:lnTo>
                        <a:pt x="24523" y="5001"/>
                      </a:lnTo>
                      <a:lnTo>
                        <a:pt x="24313" y="5064"/>
                      </a:lnTo>
                      <a:lnTo>
                        <a:pt x="24209" y="5001"/>
                      </a:lnTo>
                      <a:lnTo>
                        <a:pt x="24146" y="5022"/>
                      </a:lnTo>
                      <a:lnTo>
                        <a:pt x="24125" y="5127"/>
                      </a:lnTo>
                      <a:lnTo>
                        <a:pt x="24041" y="5169"/>
                      </a:lnTo>
                      <a:lnTo>
                        <a:pt x="23895" y="5211"/>
                      </a:lnTo>
                      <a:lnTo>
                        <a:pt x="23832" y="5294"/>
                      </a:lnTo>
                      <a:lnTo>
                        <a:pt x="23916" y="5399"/>
                      </a:lnTo>
                      <a:lnTo>
                        <a:pt x="23874" y="5399"/>
                      </a:lnTo>
                      <a:lnTo>
                        <a:pt x="23832" y="5504"/>
                      </a:lnTo>
                      <a:lnTo>
                        <a:pt x="23790" y="5524"/>
                      </a:lnTo>
                      <a:lnTo>
                        <a:pt x="23728" y="5441"/>
                      </a:lnTo>
                      <a:lnTo>
                        <a:pt x="23686" y="5441"/>
                      </a:lnTo>
                      <a:lnTo>
                        <a:pt x="23581" y="5608"/>
                      </a:lnTo>
                      <a:lnTo>
                        <a:pt x="23602" y="5650"/>
                      </a:lnTo>
                      <a:lnTo>
                        <a:pt x="23560" y="5713"/>
                      </a:lnTo>
                      <a:lnTo>
                        <a:pt x="23560" y="5817"/>
                      </a:lnTo>
                      <a:lnTo>
                        <a:pt x="23456" y="5943"/>
                      </a:lnTo>
                      <a:lnTo>
                        <a:pt x="23477" y="6048"/>
                      </a:lnTo>
                      <a:lnTo>
                        <a:pt x="23309" y="6110"/>
                      </a:lnTo>
                      <a:lnTo>
                        <a:pt x="23142" y="6110"/>
                      </a:lnTo>
                      <a:lnTo>
                        <a:pt x="23037" y="6173"/>
                      </a:lnTo>
                      <a:lnTo>
                        <a:pt x="23037" y="6278"/>
                      </a:lnTo>
                      <a:lnTo>
                        <a:pt x="23100" y="6278"/>
                      </a:lnTo>
                      <a:lnTo>
                        <a:pt x="23163" y="6215"/>
                      </a:lnTo>
                      <a:lnTo>
                        <a:pt x="23414" y="6257"/>
                      </a:lnTo>
                      <a:lnTo>
                        <a:pt x="23372" y="6340"/>
                      </a:lnTo>
                      <a:lnTo>
                        <a:pt x="23246" y="6320"/>
                      </a:lnTo>
                      <a:lnTo>
                        <a:pt x="23204" y="6361"/>
                      </a:lnTo>
                      <a:lnTo>
                        <a:pt x="23288" y="6445"/>
                      </a:lnTo>
                      <a:lnTo>
                        <a:pt x="23267" y="6675"/>
                      </a:lnTo>
                      <a:lnTo>
                        <a:pt x="23163" y="6759"/>
                      </a:lnTo>
                      <a:lnTo>
                        <a:pt x="23184" y="6843"/>
                      </a:lnTo>
                      <a:lnTo>
                        <a:pt x="23163" y="6947"/>
                      </a:lnTo>
                      <a:lnTo>
                        <a:pt x="23037" y="6759"/>
                      </a:lnTo>
                      <a:lnTo>
                        <a:pt x="22932" y="6780"/>
                      </a:lnTo>
                      <a:lnTo>
                        <a:pt x="22786" y="6633"/>
                      </a:lnTo>
                      <a:lnTo>
                        <a:pt x="22723" y="6592"/>
                      </a:lnTo>
                      <a:lnTo>
                        <a:pt x="22681" y="6654"/>
                      </a:lnTo>
                      <a:lnTo>
                        <a:pt x="22765" y="6738"/>
                      </a:lnTo>
                      <a:lnTo>
                        <a:pt x="22765" y="6843"/>
                      </a:lnTo>
                      <a:lnTo>
                        <a:pt x="22723" y="6905"/>
                      </a:lnTo>
                      <a:lnTo>
                        <a:pt x="22786" y="7010"/>
                      </a:lnTo>
                      <a:lnTo>
                        <a:pt x="22891" y="6968"/>
                      </a:lnTo>
                      <a:lnTo>
                        <a:pt x="23079" y="7010"/>
                      </a:lnTo>
                      <a:lnTo>
                        <a:pt x="23204" y="7052"/>
                      </a:lnTo>
                      <a:lnTo>
                        <a:pt x="23246" y="7156"/>
                      </a:lnTo>
                      <a:lnTo>
                        <a:pt x="23351" y="7219"/>
                      </a:lnTo>
                      <a:lnTo>
                        <a:pt x="23456" y="7198"/>
                      </a:lnTo>
                      <a:lnTo>
                        <a:pt x="23497" y="7177"/>
                      </a:lnTo>
                      <a:lnTo>
                        <a:pt x="23560" y="7261"/>
                      </a:lnTo>
                      <a:lnTo>
                        <a:pt x="23414" y="7303"/>
                      </a:lnTo>
                      <a:lnTo>
                        <a:pt x="23288" y="7303"/>
                      </a:lnTo>
                      <a:lnTo>
                        <a:pt x="23184" y="7198"/>
                      </a:lnTo>
                      <a:lnTo>
                        <a:pt x="23142" y="7219"/>
                      </a:lnTo>
                      <a:lnTo>
                        <a:pt x="23100" y="7303"/>
                      </a:lnTo>
                      <a:lnTo>
                        <a:pt x="23058" y="7366"/>
                      </a:lnTo>
                      <a:lnTo>
                        <a:pt x="23184" y="7512"/>
                      </a:lnTo>
                      <a:lnTo>
                        <a:pt x="23267" y="7470"/>
                      </a:lnTo>
                      <a:lnTo>
                        <a:pt x="23456" y="7470"/>
                      </a:lnTo>
                      <a:lnTo>
                        <a:pt x="23497" y="7617"/>
                      </a:lnTo>
                      <a:lnTo>
                        <a:pt x="23581" y="7680"/>
                      </a:lnTo>
                      <a:lnTo>
                        <a:pt x="23623" y="7596"/>
                      </a:lnTo>
                      <a:lnTo>
                        <a:pt x="23811" y="7596"/>
                      </a:lnTo>
                      <a:lnTo>
                        <a:pt x="23790" y="7701"/>
                      </a:lnTo>
                      <a:lnTo>
                        <a:pt x="23937" y="7805"/>
                      </a:lnTo>
                      <a:lnTo>
                        <a:pt x="24083" y="7805"/>
                      </a:lnTo>
                      <a:lnTo>
                        <a:pt x="24146" y="7952"/>
                      </a:lnTo>
                      <a:lnTo>
                        <a:pt x="24083" y="8161"/>
                      </a:lnTo>
                      <a:lnTo>
                        <a:pt x="23832" y="8307"/>
                      </a:lnTo>
                      <a:lnTo>
                        <a:pt x="23769" y="8433"/>
                      </a:lnTo>
                      <a:lnTo>
                        <a:pt x="23769" y="8517"/>
                      </a:lnTo>
                      <a:lnTo>
                        <a:pt x="23979" y="8726"/>
                      </a:lnTo>
                      <a:lnTo>
                        <a:pt x="24104" y="8768"/>
                      </a:lnTo>
                      <a:lnTo>
                        <a:pt x="23895" y="8768"/>
                      </a:lnTo>
                      <a:lnTo>
                        <a:pt x="23665" y="8579"/>
                      </a:lnTo>
                      <a:lnTo>
                        <a:pt x="23665" y="8454"/>
                      </a:lnTo>
                      <a:lnTo>
                        <a:pt x="23769" y="8224"/>
                      </a:lnTo>
                      <a:lnTo>
                        <a:pt x="23832" y="8161"/>
                      </a:lnTo>
                      <a:lnTo>
                        <a:pt x="23832" y="8098"/>
                      </a:lnTo>
                      <a:lnTo>
                        <a:pt x="23895" y="7952"/>
                      </a:lnTo>
                      <a:lnTo>
                        <a:pt x="23832" y="7910"/>
                      </a:lnTo>
                      <a:lnTo>
                        <a:pt x="23456" y="8098"/>
                      </a:lnTo>
                      <a:lnTo>
                        <a:pt x="23246" y="8161"/>
                      </a:lnTo>
                      <a:lnTo>
                        <a:pt x="23184" y="8307"/>
                      </a:lnTo>
                      <a:lnTo>
                        <a:pt x="23058" y="8349"/>
                      </a:lnTo>
                      <a:lnTo>
                        <a:pt x="22953" y="8307"/>
                      </a:lnTo>
                      <a:lnTo>
                        <a:pt x="22828" y="8328"/>
                      </a:lnTo>
                      <a:lnTo>
                        <a:pt x="22660" y="8454"/>
                      </a:lnTo>
                      <a:lnTo>
                        <a:pt x="22221" y="8621"/>
                      </a:lnTo>
                      <a:lnTo>
                        <a:pt x="21907" y="8684"/>
                      </a:lnTo>
                      <a:lnTo>
                        <a:pt x="21782" y="8684"/>
                      </a:lnTo>
                      <a:lnTo>
                        <a:pt x="21614" y="8851"/>
                      </a:lnTo>
                      <a:lnTo>
                        <a:pt x="21468" y="8851"/>
                      </a:lnTo>
                      <a:lnTo>
                        <a:pt x="21384" y="8935"/>
                      </a:lnTo>
                      <a:lnTo>
                        <a:pt x="21510" y="9040"/>
                      </a:lnTo>
                      <a:lnTo>
                        <a:pt x="21510" y="9165"/>
                      </a:lnTo>
                      <a:lnTo>
                        <a:pt x="21489" y="9291"/>
                      </a:lnTo>
                      <a:lnTo>
                        <a:pt x="21572" y="9374"/>
                      </a:lnTo>
                      <a:lnTo>
                        <a:pt x="21677" y="9374"/>
                      </a:lnTo>
                      <a:lnTo>
                        <a:pt x="21698" y="9458"/>
                      </a:lnTo>
                      <a:lnTo>
                        <a:pt x="21635" y="9521"/>
                      </a:lnTo>
                      <a:lnTo>
                        <a:pt x="21844" y="9667"/>
                      </a:lnTo>
                      <a:lnTo>
                        <a:pt x="22012" y="9918"/>
                      </a:lnTo>
                      <a:lnTo>
                        <a:pt x="22012" y="10128"/>
                      </a:lnTo>
                      <a:lnTo>
                        <a:pt x="22054" y="10232"/>
                      </a:lnTo>
                      <a:lnTo>
                        <a:pt x="22116" y="10232"/>
                      </a:lnTo>
                      <a:lnTo>
                        <a:pt x="22137" y="10400"/>
                      </a:lnTo>
                      <a:lnTo>
                        <a:pt x="22305" y="10504"/>
                      </a:lnTo>
                      <a:lnTo>
                        <a:pt x="22430" y="10462"/>
                      </a:lnTo>
                      <a:lnTo>
                        <a:pt x="22828" y="10504"/>
                      </a:lnTo>
                      <a:lnTo>
                        <a:pt x="22953" y="10421"/>
                      </a:lnTo>
                      <a:lnTo>
                        <a:pt x="22953" y="10504"/>
                      </a:lnTo>
                      <a:lnTo>
                        <a:pt x="22995" y="10609"/>
                      </a:lnTo>
                      <a:lnTo>
                        <a:pt x="22995" y="10755"/>
                      </a:lnTo>
                      <a:lnTo>
                        <a:pt x="23184" y="10839"/>
                      </a:lnTo>
                      <a:lnTo>
                        <a:pt x="23288" y="10986"/>
                      </a:lnTo>
                      <a:lnTo>
                        <a:pt x="23581" y="10986"/>
                      </a:lnTo>
                      <a:lnTo>
                        <a:pt x="23790" y="11132"/>
                      </a:lnTo>
                      <a:lnTo>
                        <a:pt x="23874" y="11132"/>
                      </a:lnTo>
                      <a:lnTo>
                        <a:pt x="23979" y="11258"/>
                      </a:lnTo>
                      <a:lnTo>
                        <a:pt x="24000" y="11550"/>
                      </a:lnTo>
                      <a:lnTo>
                        <a:pt x="24041" y="11676"/>
                      </a:lnTo>
                      <a:lnTo>
                        <a:pt x="24000" y="11864"/>
                      </a:lnTo>
                      <a:lnTo>
                        <a:pt x="24125" y="12011"/>
                      </a:lnTo>
                      <a:lnTo>
                        <a:pt x="24230" y="12094"/>
                      </a:lnTo>
                      <a:lnTo>
                        <a:pt x="24418" y="12346"/>
                      </a:lnTo>
                      <a:lnTo>
                        <a:pt x="24502" y="12618"/>
                      </a:lnTo>
                      <a:lnTo>
                        <a:pt x="24648" y="12743"/>
                      </a:lnTo>
                      <a:lnTo>
                        <a:pt x="24711" y="12869"/>
                      </a:lnTo>
                      <a:lnTo>
                        <a:pt x="24585" y="13141"/>
                      </a:lnTo>
                      <a:lnTo>
                        <a:pt x="24502" y="13162"/>
                      </a:lnTo>
                      <a:lnTo>
                        <a:pt x="24418" y="13141"/>
                      </a:lnTo>
                      <a:lnTo>
                        <a:pt x="24418" y="13141"/>
                      </a:lnTo>
                      <a:lnTo>
                        <a:pt x="24523" y="13287"/>
                      </a:lnTo>
                      <a:lnTo>
                        <a:pt x="24732" y="13329"/>
                      </a:lnTo>
                      <a:lnTo>
                        <a:pt x="24837" y="13392"/>
                      </a:lnTo>
                      <a:lnTo>
                        <a:pt x="25046" y="13643"/>
                      </a:lnTo>
                      <a:lnTo>
                        <a:pt x="25255" y="13706"/>
                      </a:lnTo>
                      <a:lnTo>
                        <a:pt x="25276" y="13685"/>
                      </a:lnTo>
                      <a:lnTo>
                        <a:pt x="25360" y="13706"/>
                      </a:lnTo>
                      <a:lnTo>
                        <a:pt x="25548" y="13559"/>
                      </a:lnTo>
                      <a:lnTo>
                        <a:pt x="25736" y="13517"/>
                      </a:lnTo>
                      <a:lnTo>
                        <a:pt x="25945" y="13685"/>
                      </a:lnTo>
                      <a:lnTo>
                        <a:pt x="26092" y="13747"/>
                      </a:lnTo>
                      <a:lnTo>
                        <a:pt x="26197" y="13747"/>
                      </a:lnTo>
                      <a:lnTo>
                        <a:pt x="26280" y="13894"/>
                      </a:lnTo>
                      <a:lnTo>
                        <a:pt x="26301" y="14124"/>
                      </a:lnTo>
                      <a:lnTo>
                        <a:pt x="26238" y="13915"/>
                      </a:lnTo>
                      <a:lnTo>
                        <a:pt x="26176" y="13810"/>
                      </a:lnTo>
                      <a:lnTo>
                        <a:pt x="25987" y="13810"/>
                      </a:lnTo>
                      <a:lnTo>
                        <a:pt x="25757" y="13643"/>
                      </a:lnTo>
                      <a:lnTo>
                        <a:pt x="25611" y="13643"/>
                      </a:lnTo>
                      <a:lnTo>
                        <a:pt x="25443" y="13810"/>
                      </a:lnTo>
                      <a:lnTo>
                        <a:pt x="25443" y="13978"/>
                      </a:lnTo>
                      <a:lnTo>
                        <a:pt x="25464" y="14061"/>
                      </a:lnTo>
                      <a:lnTo>
                        <a:pt x="25234" y="13810"/>
                      </a:lnTo>
                      <a:lnTo>
                        <a:pt x="24983" y="13810"/>
                      </a:lnTo>
                      <a:lnTo>
                        <a:pt x="24857" y="13706"/>
                      </a:lnTo>
                      <a:lnTo>
                        <a:pt x="24857" y="13580"/>
                      </a:lnTo>
                      <a:lnTo>
                        <a:pt x="24753" y="13434"/>
                      </a:lnTo>
                      <a:lnTo>
                        <a:pt x="24565" y="13371"/>
                      </a:lnTo>
                      <a:lnTo>
                        <a:pt x="24397" y="13371"/>
                      </a:lnTo>
                      <a:lnTo>
                        <a:pt x="24188" y="13245"/>
                      </a:lnTo>
                      <a:lnTo>
                        <a:pt x="24230" y="13182"/>
                      </a:lnTo>
                      <a:lnTo>
                        <a:pt x="24230" y="13057"/>
                      </a:lnTo>
                      <a:lnTo>
                        <a:pt x="24313" y="13015"/>
                      </a:lnTo>
                      <a:lnTo>
                        <a:pt x="24272" y="12910"/>
                      </a:lnTo>
                      <a:lnTo>
                        <a:pt x="24230" y="12638"/>
                      </a:lnTo>
                      <a:lnTo>
                        <a:pt x="24167" y="12429"/>
                      </a:lnTo>
                      <a:lnTo>
                        <a:pt x="24083" y="12387"/>
                      </a:lnTo>
                      <a:lnTo>
                        <a:pt x="24021" y="12555"/>
                      </a:lnTo>
                      <a:lnTo>
                        <a:pt x="23958" y="12597"/>
                      </a:lnTo>
                      <a:lnTo>
                        <a:pt x="23979" y="12743"/>
                      </a:lnTo>
                      <a:lnTo>
                        <a:pt x="23895" y="12827"/>
                      </a:lnTo>
                      <a:lnTo>
                        <a:pt x="23916" y="12910"/>
                      </a:lnTo>
                      <a:lnTo>
                        <a:pt x="23895" y="13036"/>
                      </a:lnTo>
                      <a:lnTo>
                        <a:pt x="23811" y="13036"/>
                      </a:lnTo>
                      <a:lnTo>
                        <a:pt x="23769" y="12659"/>
                      </a:lnTo>
                      <a:lnTo>
                        <a:pt x="23853" y="12555"/>
                      </a:lnTo>
                      <a:lnTo>
                        <a:pt x="23811" y="12429"/>
                      </a:lnTo>
                      <a:lnTo>
                        <a:pt x="23644" y="12283"/>
                      </a:lnTo>
                      <a:lnTo>
                        <a:pt x="23644" y="12094"/>
                      </a:lnTo>
                      <a:lnTo>
                        <a:pt x="23560" y="11969"/>
                      </a:lnTo>
                      <a:lnTo>
                        <a:pt x="23560" y="11802"/>
                      </a:lnTo>
                      <a:lnTo>
                        <a:pt x="23707" y="11697"/>
                      </a:lnTo>
                      <a:lnTo>
                        <a:pt x="23707" y="11613"/>
                      </a:lnTo>
                      <a:lnTo>
                        <a:pt x="23686" y="11509"/>
                      </a:lnTo>
                      <a:lnTo>
                        <a:pt x="23707" y="11299"/>
                      </a:lnTo>
                      <a:lnTo>
                        <a:pt x="23581" y="11278"/>
                      </a:lnTo>
                      <a:lnTo>
                        <a:pt x="23539" y="11299"/>
                      </a:lnTo>
                      <a:lnTo>
                        <a:pt x="23456" y="11216"/>
                      </a:lnTo>
                      <a:lnTo>
                        <a:pt x="23225" y="11383"/>
                      </a:lnTo>
                      <a:lnTo>
                        <a:pt x="22912" y="11425"/>
                      </a:lnTo>
                      <a:lnTo>
                        <a:pt x="22744" y="11425"/>
                      </a:lnTo>
                      <a:lnTo>
                        <a:pt x="22514" y="11195"/>
                      </a:lnTo>
                      <a:lnTo>
                        <a:pt x="22388" y="11111"/>
                      </a:lnTo>
                      <a:lnTo>
                        <a:pt x="22347" y="11006"/>
                      </a:lnTo>
                      <a:lnTo>
                        <a:pt x="22012" y="10965"/>
                      </a:lnTo>
                      <a:lnTo>
                        <a:pt x="21886" y="10860"/>
                      </a:lnTo>
                      <a:lnTo>
                        <a:pt x="21761" y="10693"/>
                      </a:lnTo>
                      <a:lnTo>
                        <a:pt x="21363" y="10693"/>
                      </a:lnTo>
                      <a:lnTo>
                        <a:pt x="21259" y="10651"/>
                      </a:lnTo>
                      <a:lnTo>
                        <a:pt x="21133" y="10734"/>
                      </a:lnTo>
                      <a:lnTo>
                        <a:pt x="20987" y="10944"/>
                      </a:lnTo>
                      <a:lnTo>
                        <a:pt x="20966" y="11069"/>
                      </a:lnTo>
                      <a:lnTo>
                        <a:pt x="20924" y="11111"/>
                      </a:lnTo>
                      <a:lnTo>
                        <a:pt x="20861" y="11090"/>
                      </a:lnTo>
                      <a:lnTo>
                        <a:pt x="20840" y="11174"/>
                      </a:lnTo>
                      <a:lnTo>
                        <a:pt x="20924" y="11258"/>
                      </a:lnTo>
                      <a:lnTo>
                        <a:pt x="21091" y="11132"/>
                      </a:lnTo>
                      <a:lnTo>
                        <a:pt x="21300" y="11174"/>
                      </a:lnTo>
                      <a:lnTo>
                        <a:pt x="21405" y="11383"/>
                      </a:lnTo>
                      <a:lnTo>
                        <a:pt x="21280" y="11613"/>
                      </a:lnTo>
                      <a:lnTo>
                        <a:pt x="21133" y="11655"/>
                      </a:lnTo>
                      <a:lnTo>
                        <a:pt x="20861" y="11550"/>
                      </a:lnTo>
                      <a:lnTo>
                        <a:pt x="20715" y="11362"/>
                      </a:lnTo>
                      <a:lnTo>
                        <a:pt x="20610" y="11362"/>
                      </a:lnTo>
                      <a:lnTo>
                        <a:pt x="20443" y="11467"/>
                      </a:lnTo>
                      <a:lnTo>
                        <a:pt x="20401" y="11550"/>
                      </a:lnTo>
                      <a:lnTo>
                        <a:pt x="20317" y="11571"/>
                      </a:lnTo>
                      <a:lnTo>
                        <a:pt x="20505" y="11822"/>
                      </a:lnTo>
                      <a:lnTo>
                        <a:pt x="20568" y="11822"/>
                      </a:lnTo>
                      <a:lnTo>
                        <a:pt x="20631" y="11969"/>
                      </a:lnTo>
                      <a:lnTo>
                        <a:pt x="20840" y="12136"/>
                      </a:lnTo>
                      <a:lnTo>
                        <a:pt x="21028" y="12136"/>
                      </a:lnTo>
                      <a:lnTo>
                        <a:pt x="21112" y="12220"/>
                      </a:lnTo>
                      <a:lnTo>
                        <a:pt x="21405" y="12241"/>
                      </a:lnTo>
                      <a:lnTo>
                        <a:pt x="21489" y="12178"/>
                      </a:lnTo>
                      <a:lnTo>
                        <a:pt x="21531" y="12178"/>
                      </a:lnTo>
                      <a:lnTo>
                        <a:pt x="21572" y="12283"/>
                      </a:lnTo>
                      <a:lnTo>
                        <a:pt x="21782" y="12283"/>
                      </a:lnTo>
                      <a:lnTo>
                        <a:pt x="21824" y="12429"/>
                      </a:lnTo>
                      <a:lnTo>
                        <a:pt x="21907" y="12450"/>
                      </a:lnTo>
                      <a:lnTo>
                        <a:pt x="21928" y="12555"/>
                      </a:lnTo>
                      <a:lnTo>
                        <a:pt x="22158" y="12597"/>
                      </a:lnTo>
                      <a:lnTo>
                        <a:pt x="22263" y="12513"/>
                      </a:lnTo>
                      <a:lnTo>
                        <a:pt x="22200" y="12618"/>
                      </a:lnTo>
                      <a:lnTo>
                        <a:pt x="21949" y="12659"/>
                      </a:lnTo>
                      <a:lnTo>
                        <a:pt x="21803" y="12576"/>
                      </a:lnTo>
                      <a:lnTo>
                        <a:pt x="21698" y="12555"/>
                      </a:lnTo>
                      <a:lnTo>
                        <a:pt x="21531" y="12366"/>
                      </a:lnTo>
                      <a:lnTo>
                        <a:pt x="21426" y="12346"/>
                      </a:lnTo>
                      <a:lnTo>
                        <a:pt x="21321" y="12408"/>
                      </a:lnTo>
                      <a:lnTo>
                        <a:pt x="21196" y="12408"/>
                      </a:lnTo>
                      <a:lnTo>
                        <a:pt x="21091" y="12534"/>
                      </a:lnTo>
                      <a:lnTo>
                        <a:pt x="21049" y="12429"/>
                      </a:lnTo>
                      <a:lnTo>
                        <a:pt x="20945" y="12346"/>
                      </a:lnTo>
                      <a:lnTo>
                        <a:pt x="20840" y="12408"/>
                      </a:lnTo>
                      <a:lnTo>
                        <a:pt x="20631" y="12408"/>
                      </a:lnTo>
                      <a:lnTo>
                        <a:pt x="20464" y="12304"/>
                      </a:lnTo>
                      <a:lnTo>
                        <a:pt x="20338" y="12325"/>
                      </a:lnTo>
                      <a:lnTo>
                        <a:pt x="20296" y="12220"/>
                      </a:lnTo>
                      <a:lnTo>
                        <a:pt x="20401" y="12136"/>
                      </a:lnTo>
                      <a:lnTo>
                        <a:pt x="20401" y="12053"/>
                      </a:lnTo>
                      <a:lnTo>
                        <a:pt x="20296" y="11990"/>
                      </a:lnTo>
                      <a:lnTo>
                        <a:pt x="20296" y="11885"/>
                      </a:lnTo>
                      <a:lnTo>
                        <a:pt x="20108" y="11718"/>
                      </a:lnTo>
                      <a:lnTo>
                        <a:pt x="20024" y="11592"/>
                      </a:lnTo>
                      <a:lnTo>
                        <a:pt x="20087" y="11425"/>
                      </a:lnTo>
                      <a:lnTo>
                        <a:pt x="19982" y="11278"/>
                      </a:lnTo>
                      <a:lnTo>
                        <a:pt x="19982" y="11006"/>
                      </a:lnTo>
                      <a:lnTo>
                        <a:pt x="19836" y="10881"/>
                      </a:lnTo>
                      <a:lnTo>
                        <a:pt x="19836" y="10693"/>
                      </a:lnTo>
                      <a:lnTo>
                        <a:pt x="19794" y="10651"/>
                      </a:lnTo>
                      <a:lnTo>
                        <a:pt x="19710" y="10630"/>
                      </a:lnTo>
                      <a:lnTo>
                        <a:pt x="19689" y="10462"/>
                      </a:lnTo>
                      <a:lnTo>
                        <a:pt x="19522" y="10337"/>
                      </a:lnTo>
                      <a:lnTo>
                        <a:pt x="19459" y="10379"/>
                      </a:lnTo>
                      <a:lnTo>
                        <a:pt x="19689" y="10860"/>
                      </a:lnTo>
                      <a:lnTo>
                        <a:pt x="19752" y="11174"/>
                      </a:lnTo>
                      <a:lnTo>
                        <a:pt x="19710" y="11425"/>
                      </a:lnTo>
                      <a:lnTo>
                        <a:pt x="19522" y="11676"/>
                      </a:lnTo>
                      <a:lnTo>
                        <a:pt x="19396" y="11802"/>
                      </a:lnTo>
                      <a:lnTo>
                        <a:pt x="19396" y="11885"/>
                      </a:lnTo>
                      <a:lnTo>
                        <a:pt x="19480" y="11948"/>
                      </a:lnTo>
                      <a:lnTo>
                        <a:pt x="19501" y="12136"/>
                      </a:lnTo>
                      <a:lnTo>
                        <a:pt x="19417" y="12346"/>
                      </a:lnTo>
                      <a:lnTo>
                        <a:pt x="19417" y="12471"/>
                      </a:lnTo>
                      <a:lnTo>
                        <a:pt x="19627" y="12618"/>
                      </a:lnTo>
                      <a:lnTo>
                        <a:pt x="19899" y="12848"/>
                      </a:lnTo>
                      <a:lnTo>
                        <a:pt x="19940" y="12994"/>
                      </a:lnTo>
                      <a:lnTo>
                        <a:pt x="20108" y="12994"/>
                      </a:lnTo>
                      <a:lnTo>
                        <a:pt x="20233" y="13141"/>
                      </a:lnTo>
                      <a:lnTo>
                        <a:pt x="20338" y="13371"/>
                      </a:lnTo>
                      <a:lnTo>
                        <a:pt x="20317" y="13727"/>
                      </a:lnTo>
                      <a:lnTo>
                        <a:pt x="20275" y="13894"/>
                      </a:lnTo>
                      <a:lnTo>
                        <a:pt x="20422" y="14103"/>
                      </a:lnTo>
                      <a:lnTo>
                        <a:pt x="20380" y="14354"/>
                      </a:lnTo>
                      <a:lnTo>
                        <a:pt x="20464" y="14501"/>
                      </a:lnTo>
                      <a:lnTo>
                        <a:pt x="20673" y="14731"/>
                      </a:lnTo>
                      <a:lnTo>
                        <a:pt x="20715" y="14856"/>
                      </a:lnTo>
                      <a:lnTo>
                        <a:pt x="20673" y="15024"/>
                      </a:lnTo>
                      <a:lnTo>
                        <a:pt x="20736" y="15087"/>
                      </a:lnTo>
                      <a:lnTo>
                        <a:pt x="20882" y="15149"/>
                      </a:lnTo>
                      <a:lnTo>
                        <a:pt x="21070" y="15045"/>
                      </a:lnTo>
                      <a:lnTo>
                        <a:pt x="21280" y="15087"/>
                      </a:lnTo>
                      <a:lnTo>
                        <a:pt x="21363" y="15045"/>
                      </a:lnTo>
                      <a:lnTo>
                        <a:pt x="21384" y="14877"/>
                      </a:lnTo>
                      <a:lnTo>
                        <a:pt x="21510" y="14752"/>
                      </a:lnTo>
                      <a:lnTo>
                        <a:pt x="21677" y="14815"/>
                      </a:lnTo>
                      <a:lnTo>
                        <a:pt x="21782" y="14773"/>
                      </a:lnTo>
                      <a:lnTo>
                        <a:pt x="21991" y="14919"/>
                      </a:lnTo>
                      <a:lnTo>
                        <a:pt x="22116" y="14856"/>
                      </a:lnTo>
                      <a:lnTo>
                        <a:pt x="22200" y="14982"/>
                      </a:lnTo>
                      <a:lnTo>
                        <a:pt x="22451" y="15087"/>
                      </a:lnTo>
                      <a:lnTo>
                        <a:pt x="22640" y="15087"/>
                      </a:lnTo>
                      <a:lnTo>
                        <a:pt x="22765" y="15275"/>
                      </a:lnTo>
                      <a:lnTo>
                        <a:pt x="22765" y="15379"/>
                      </a:lnTo>
                      <a:lnTo>
                        <a:pt x="22953" y="15484"/>
                      </a:lnTo>
                      <a:lnTo>
                        <a:pt x="23016" y="15589"/>
                      </a:lnTo>
                      <a:lnTo>
                        <a:pt x="23037" y="15610"/>
                      </a:lnTo>
                      <a:lnTo>
                        <a:pt x="23058" y="15693"/>
                      </a:lnTo>
                      <a:lnTo>
                        <a:pt x="23142" y="15777"/>
                      </a:lnTo>
                      <a:lnTo>
                        <a:pt x="23058" y="15861"/>
                      </a:lnTo>
                      <a:lnTo>
                        <a:pt x="22953" y="15882"/>
                      </a:lnTo>
                      <a:lnTo>
                        <a:pt x="22953" y="16070"/>
                      </a:lnTo>
                      <a:lnTo>
                        <a:pt x="23037" y="16216"/>
                      </a:lnTo>
                      <a:lnTo>
                        <a:pt x="23121" y="16279"/>
                      </a:lnTo>
                      <a:lnTo>
                        <a:pt x="23079" y="16384"/>
                      </a:lnTo>
                      <a:lnTo>
                        <a:pt x="23163" y="16488"/>
                      </a:lnTo>
                      <a:lnTo>
                        <a:pt x="23288" y="16488"/>
                      </a:lnTo>
                      <a:lnTo>
                        <a:pt x="23372" y="16593"/>
                      </a:lnTo>
                      <a:lnTo>
                        <a:pt x="23518" y="16593"/>
                      </a:lnTo>
                      <a:lnTo>
                        <a:pt x="23602" y="16426"/>
                      </a:lnTo>
                      <a:lnTo>
                        <a:pt x="23665" y="16509"/>
                      </a:lnTo>
                      <a:lnTo>
                        <a:pt x="23769" y="16488"/>
                      </a:lnTo>
                      <a:lnTo>
                        <a:pt x="23832" y="16509"/>
                      </a:lnTo>
                      <a:lnTo>
                        <a:pt x="23790" y="16530"/>
                      </a:lnTo>
                      <a:lnTo>
                        <a:pt x="23728" y="16593"/>
                      </a:lnTo>
                      <a:lnTo>
                        <a:pt x="23560" y="16614"/>
                      </a:lnTo>
                      <a:lnTo>
                        <a:pt x="23456" y="16635"/>
                      </a:lnTo>
                      <a:lnTo>
                        <a:pt x="23288" y="16656"/>
                      </a:lnTo>
                      <a:lnTo>
                        <a:pt x="23142" y="16551"/>
                      </a:lnTo>
                      <a:lnTo>
                        <a:pt x="22995" y="16551"/>
                      </a:lnTo>
                      <a:lnTo>
                        <a:pt x="22932" y="16426"/>
                      </a:lnTo>
                      <a:lnTo>
                        <a:pt x="22974" y="16384"/>
                      </a:lnTo>
                      <a:lnTo>
                        <a:pt x="22953" y="16237"/>
                      </a:lnTo>
                      <a:lnTo>
                        <a:pt x="22849" y="16112"/>
                      </a:lnTo>
                      <a:lnTo>
                        <a:pt x="22828" y="15986"/>
                      </a:lnTo>
                      <a:lnTo>
                        <a:pt x="22723" y="15923"/>
                      </a:lnTo>
                      <a:lnTo>
                        <a:pt x="22744" y="15798"/>
                      </a:lnTo>
                      <a:lnTo>
                        <a:pt x="22619" y="15610"/>
                      </a:lnTo>
                      <a:lnTo>
                        <a:pt x="22556" y="15610"/>
                      </a:lnTo>
                      <a:lnTo>
                        <a:pt x="22430" y="15526"/>
                      </a:lnTo>
                      <a:lnTo>
                        <a:pt x="22242" y="15421"/>
                      </a:lnTo>
                      <a:lnTo>
                        <a:pt x="22242" y="15254"/>
                      </a:lnTo>
                      <a:lnTo>
                        <a:pt x="22054" y="15066"/>
                      </a:lnTo>
                      <a:lnTo>
                        <a:pt x="21907" y="15066"/>
                      </a:lnTo>
                      <a:lnTo>
                        <a:pt x="21677" y="15317"/>
                      </a:lnTo>
                      <a:lnTo>
                        <a:pt x="21510" y="15338"/>
                      </a:lnTo>
                      <a:lnTo>
                        <a:pt x="21405" y="15463"/>
                      </a:lnTo>
                      <a:lnTo>
                        <a:pt x="21217" y="15589"/>
                      </a:lnTo>
                      <a:lnTo>
                        <a:pt x="21259" y="15944"/>
                      </a:lnTo>
                      <a:lnTo>
                        <a:pt x="21321" y="16049"/>
                      </a:lnTo>
                      <a:lnTo>
                        <a:pt x="21572" y="16175"/>
                      </a:lnTo>
                      <a:lnTo>
                        <a:pt x="21761" y="16593"/>
                      </a:lnTo>
                      <a:lnTo>
                        <a:pt x="21719" y="16698"/>
                      </a:lnTo>
                      <a:lnTo>
                        <a:pt x="21531" y="17012"/>
                      </a:lnTo>
                      <a:lnTo>
                        <a:pt x="21510" y="17179"/>
                      </a:lnTo>
                      <a:lnTo>
                        <a:pt x="21614" y="17367"/>
                      </a:lnTo>
                      <a:lnTo>
                        <a:pt x="21510" y="17639"/>
                      </a:lnTo>
                      <a:lnTo>
                        <a:pt x="21510" y="17744"/>
                      </a:lnTo>
                      <a:lnTo>
                        <a:pt x="21363" y="17890"/>
                      </a:lnTo>
                      <a:lnTo>
                        <a:pt x="21363" y="17974"/>
                      </a:lnTo>
                      <a:lnTo>
                        <a:pt x="21259" y="18016"/>
                      </a:lnTo>
                      <a:lnTo>
                        <a:pt x="21175" y="18120"/>
                      </a:lnTo>
                      <a:lnTo>
                        <a:pt x="21175" y="18267"/>
                      </a:lnTo>
                      <a:lnTo>
                        <a:pt x="21259" y="18330"/>
                      </a:lnTo>
                      <a:lnTo>
                        <a:pt x="21259" y="18434"/>
                      </a:lnTo>
                      <a:lnTo>
                        <a:pt x="21070" y="18539"/>
                      </a:lnTo>
                      <a:lnTo>
                        <a:pt x="20840" y="18497"/>
                      </a:lnTo>
                      <a:lnTo>
                        <a:pt x="20798" y="18434"/>
                      </a:lnTo>
                      <a:lnTo>
                        <a:pt x="20589" y="18434"/>
                      </a:lnTo>
                      <a:lnTo>
                        <a:pt x="20380" y="18476"/>
                      </a:lnTo>
                      <a:lnTo>
                        <a:pt x="20212" y="18413"/>
                      </a:lnTo>
                      <a:lnTo>
                        <a:pt x="19794" y="18330"/>
                      </a:lnTo>
                      <a:lnTo>
                        <a:pt x="19627" y="18183"/>
                      </a:lnTo>
                      <a:lnTo>
                        <a:pt x="19585" y="18079"/>
                      </a:lnTo>
                      <a:lnTo>
                        <a:pt x="19396" y="18100"/>
                      </a:lnTo>
                      <a:lnTo>
                        <a:pt x="19334" y="18204"/>
                      </a:lnTo>
                      <a:lnTo>
                        <a:pt x="19313" y="18162"/>
                      </a:lnTo>
                      <a:lnTo>
                        <a:pt x="19229" y="18120"/>
                      </a:lnTo>
                      <a:lnTo>
                        <a:pt x="19313" y="17974"/>
                      </a:lnTo>
                      <a:lnTo>
                        <a:pt x="19480" y="17953"/>
                      </a:lnTo>
                      <a:lnTo>
                        <a:pt x="19794" y="17890"/>
                      </a:lnTo>
                      <a:lnTo>
                        <a:pt x="19836" y="17807"/>
                      </a:lnTo>
                      <a:lnTo>
                        <a:pt x="20108" y="17974"/>
                      </a:lnTo>
                      <a:lnTo>
                        <a:pt x="20171" y="17974"/>
                      </a:lnTo>
                      <a:lnTo>
                        <a:pt x="20212" y="17890"/>
                      </a:lnTo>
                      <a:lnTo>
                        <a:pt x="20338" y="17890"/>
                      </a:lnTo>
                      <a:lnTo>
                        <a:pt x="20338" y="17974"/>
                      </a:lnTo>
                      <a:lnTo>
                        <a:pt x="20150" y="18079"/>
                      </a:lnTo>
                      <a:lnTo>
                        <a:pt x="20254" y="18183"/>
                      </a:lnTo>
                      <a:lnTo>
                        <a:pt x="20464" y="18162"/>
                      </a:lnTo>
                      <a:lnTo>
                        <a:pt x="20547" y="18058"/>
                      </a:lnTo>
                      <a:lnTo>
                        <a:pt x="20673" y="17995"/>
                      </a:lnTo>
                      <a:lnTo>
                        <a:pt x="20673" y="17911"/>
                      </a:lnTo>
                      <a:lnTo>
                        <a:pt x="20568" y="17786"/>
                      </a:lnTo>
                      <a:lnTo>
                        <a:pt x="20568" y="17702"/>
                      </a:lnTo>
                      <a:lnTo>
                        <a:pt x="20694" y="17786"/>
                      </a:lnTo>
                      <a:lnTo>
                        <a:pt x="20756" y="17702"/>
                      </a:lnTo>
                      <a:lnTo>
                        <a:pt x="20756" y="17472"/>
                      </a:lnTo>
                      <a:lnTo>
                        <a:pt x="20882" y="17388"/>
                      </a:lnTo>
                      <a:lnTo>
                        <a:pt x="20861" y="17325"/>
                      </a:lnTo>
                      <a:lnTo>
                        <a:pt x="20777" y="17346"/>
                      </a:lnTo>
                      <a:lnTo>
                        <a:pt x="20756" y="17284"/>
                      </a:lnTo>
                      <a:lnTo>
                        <a:pt x="20882" y="17242"/>
                      </a:lnTo>
                      <a:lnTo>
                        <a:pt x="20882" y="17012"/>
                      </a:lnTo>
                      <a:lnTo>
                        <a:pt x="20840" y="16928"/>
                      </a:lnTo>
                      <a:lnTo>
                        <a:pt x="20903" y="16823"/>
                      </a:lnTo>
                      <a:lnTo>
                        <a:pt x="20903" y="16760"/>
                      </a:lnTo>
                      <a:lnTo>
                        <a:pt x="21008" y="16698"/>
                      </a:lnTo>
                      <a:lnTo>
                        <a:pt x="20987" y="16509"/>
                      </a:lnTo>
                      <a:lnTo>
                        <a:pt x="20861" y="16384"/>
                      </a:lnTo>
                      <a:lnTo>
                        <a:pt x="20777" y="16175"/>
                      </a:lnTo>
                      <a:lnTo>
                        <a:pt x="20798" y="16007"/>
                      </a:lnTo>
                      <a:lnTo>
                        <a:pt x="20798" y="15882"/>
                      </a:lnTo>
                      <a:lnTo>
                        <a:pt x="20861" y="15903"/>
                      </a:lnTo>
                      <a:lnTo>
                        <a:pt x="20861" y="15819"/>
                      </a:lnTo>
                      <a:lnTo>
                        <a:pt x="20673" y="15651"/>
                      </a:lnTo>
                      <a:lnTo>
                        <a:pt x="20589" y="15610"/>
                      </a:lnTo>
                      <a:lnTo>
                        <a:pt x="20526" y="15505"/>
                      </a:lnTo>
                      <a:lnTo>
                        <a:pt x="20338" y="15463"/>
                      </a:lnTo>
                      <a:lnTo>
                        <a:pt x="20108" y="15170"/>
                      </a:lnTo>
                      <a:lnTo>
                        <a:pt x="20045" y="14940"/>
                      </a:lnTo>
                      <a:lnTo>
                        <a:pt x="20003" y="14877"/>
                      </a:lnTo>
                      <a:lnTo>
                        <a:pt x="20045" y="14794"/>
                      </a:lnTo>
                      <a:lnTo>
                        <a:pt x="19919" y="14710"/>
                      </a:lnTo>
                      <a:lnTo>
                        <a:pt x="19836" y="14563"/>
                      </a:lnTo>
                      <a:lnTo>
                        <a:pt x="19899" y="14417"/>
                      </a:lnTo>
                      <a:lnTo>
                        <a:pt x="19710" y="14145"/>
                      </a:lnTo>
                      <a:lnTo>
                        <a:pt x="19710" y="13978"/>
                      </a:lnTo>
                      <a:lnTo>
                        <a:pt x="19585" y="13831"/>
                      </a:lnTo>
                      <a:lnTo>
                        <a:pt x="19606" y="13768"/>
                      </a:lnTo>
                      <a:lnTo>
                        <a:pt x="19606" y="13685"/>
                      </a:lnTo>
                      <a:lnTo>
                        <a:pt x="19501" y="13580"/>
                      </a:lnTo>
                      <a:lnTo>
                        <a:pt x="19438" y="13224"/>
                      </a:lnTo>
                      <a:lnTo>
                        <a:pt x="19375" y="13078"/>
                      </a:lnTo>
                      <a:lnTo>
                        <a:pt x="19229" y="12973"/>
                      </a:lnTo>
                      <a:lnTo>
                        <a:pt x="19292" y="12910"/>
                      </a:lnTo>
                      <a:lnTo>
                        <a:pt x="19250" y="12848"/>
                      </a:lnTo>
                      <a:lnTo>
                        <a:pt x="19166" y="12869"/>
                      </a:lnTo>
                      <a:lnTo>
                        <a:pt x="19166" y="12848"/>
                      </a:lnTo>
                      <a:lnTo>
                        <a:pt x="19041" y="12806"/>
                      </a:lnTo>
                      <a:lnTo>
                        <a:pt x="18957" y="12638"/>
                      </a:lnTo>
                      <a:lnTo>
                        <a:pt x="18831" y="12534"/>
                      </a:lnTo>
                      <a:lnTo>
                        <a:pt x="18769" y="12408"/>
                      </a:lnTo>
                      <a:lnTo>
                        <a:pt x="18852" y="12387"/>
                      </a:lnTo>
                      <a:lnTo>
                        <a:pt x="18873" y="12283"/>
                      </a:lnTo>
                      <a:lnTo>
                        <a:pt x="18831" y="12178"/>
                      </a:lnTo>
                      <a:lnTo>
                        <a:pt x="18852" y="12094"/>
                      </a:lnTo>
                      <a:lnTo>
                        <a:pt x="18790" y="11990"/>
                      </a:lnTo>
                      <a:lnTo>
                        <a:pt x="18852" y="11676"/>
                      </a:lnTo>
                      <a:lnTo>
                        <a:pt x="18769" y="11488"/>
                      </a:lnTo>
                      <a:lnTo>
                        <a:pt x="18769" y="11278"/>
                      </a:lnTo>
                      <a:lnTo>
                        <a:pt x="18727" y="11195"/>
                      </a:lnTo>
                      <a:lnTo>
                        <a:pt x="18727" y="11069"/>
                      </a:lnTo>
                      <a:lnTo>
                        <a:pt x="18643" y="10944"/>
                      </a:lnTo>
                      <a:lnTo>
                        <a:pt x="18748" y="10881"/>
                      </a:lnTo>
                      <a:lnTo>
                        <a:pt x="18685" y="10776"/>
                      </a:lnTo>
                      <a:lnTo>
                        <a:pt x="18559" y="10755"/>
                      </a:lnTo>
                      <a:lnTo>
                        <a:pt x="18413" y="10755"/>
                      </a:lnTo>
                      <a:lnTo>
                        <a:pt x="18057" y="10630"/>
                      </a:lnTo>
                      <a:lnTo>
                        <a:pt x="17932" y="10630"/>
                      </a:lnTo>
                      <a:lnTo>
                        <a:pt x="17890" y="10672"/>
                      </a:lnTo>
                      <a:lnTo>
                        <a:pt x="17785" y="10630"/>
                      </a:lnTo>
                      <a:lnTo>
                        <a:pt x="17681" y="10630"/>
                      </a:lnTo>
                      <a:lnTo>
                        <a:pt x="17534" y="10714"/>
                      </a:lnTo>
                      <a:lnTo>
                        <a:pt x="17388" y="10714"/>
                      </a:lnTo>
                      <a:lnTo>
                        <a:pt x="17262" y="10755"/>
                      </a:lnTo>
                      <a:lnTo>
                        <a:pt x="17220" y="10714"/>
                      </a:lnTo>
                      <a:lnTo>
                        <a:pt x="17262" y="10651"/>
                      </a:lnTo>
                      <a:lnTo>
                        <a:pt x="17158" y="10609"/>
                      </a:lnTo>
                      <a:lnTo>
                        <a:pt x="17053" y="10630"/>
                      </a:lnTo>
                      <a:lnTo>
                        <a:pt x="17074" y="10860"/>
                      </a:lnTo>
                      <a:lnTo>
                        <a:pt x="17053" y="11069"/>
                      </a:lnTo>
                      <a:lnTo>
                        <a:pt x="17158" y="11195"/>
                      </a:lnTo>
                      <a:lnTo>
                        <a:pt x="17116" y="11258"/>
                      </a:lnTo>
                      <a:lnTo>
                        <a:pt x="17074" y="11467"/>
                      </a:lnTo>
                      <a:lnTo>
                        <a:pt x="17158" y="11550"/>
                      </a:lnTo>
                      <a:lnTo>
                        <a:pt x="17158" y="11676"/>
                      </a:lnTo>
                      <a:lnTo>
                        <a:pt x="17199" y="11760"/>
                      </a:lnTo>
                      <a:lnTo>
                        <a:pt x="17158" y="11822"/>
                      </a:lnTo>
                      <a:lnTo>
                        <a:pt x="17158" y="12011"/>
                      </a:lnTo>
                      <a:lnTo>
                        <a:pt x="17220" y="12136"/>
                      </a:lnTo>
                      <a:lnTo>
                        <a:pt x="17158" y="12304"/>
                      </a:lnTo>
                      <a:lnTo>
                        <a:pt x="17158" y="12408"/>
                      </a:lnTo>
                      <a:lnTo>
                        <a:pt x="17199" y="12534"/>
                      </a:lnTo>
                      <a:lnTo>
                        <a:pt x="17178" y="12618"/>
                      </a:lnTo>
                      <a:lnTo>
                        <a:pt x="17053" y="12701"/>
                      </a:lnTo>
                      <a:lnTo>
                        <a:pt x="16844" y="13015"/>
                      </a:lnTo>
                      <a:lnTo>
                        <a:pt x="16760" y="13057"/>
                      </a:lnTo>
                      <a:lnTo>
                        <a:pt x="16781" y="13162"/>
                      </a:lnTo>
                      <a:lnTo>
                        <a:pt x="16865" y="13266"/>
                      </a:lnTo>
                      <a:lnTo>
                        <a:pt x="16802" y="13371"/>
                      </a:lnTo>
                      <a:lnTo>
                        <a:pt x="16781" y="13559"/>
                      </a:lnTo>
                      <a:lnTo>
                        <a:pt x="16906" y="13685"/>
                      </a:lnTo>
                      <a:lnTo>
                        <a:pt x="16990" y="13643"/>
                      </a:lnTo>
                      <a:lnTo>
                        <a:pt x="17074" y="13706"/>
                      </a:lnTo>
                      <a:lnTo>
                        <a:pt x="17158" y="13915"/>
                      </a:lnTo>
                      <a:lnTo>
                        <a:pt x="17283" y="13915"/>
                      </a:lnTo>
                      <a:lnTo>
                        <a:pt x="17388" y="14019"/>
                      </a:lnTo>
                      <a:lnTo>
                        <a:pt x="17304" y="13999"/>
                      </a:lnTo>
                      <a:lnTo>
                        <a:pt x="17220" y="14103"/>
                      </a:lnTo>
                      <a:lnTo>
                        <a:pt x="17220" y="14271"/>
                      </a:lnTo>
                      <a:lnTo>
                        <a:pt x="17409" y="14396"/>
                      </a:lnTo>
                      <a:lnTo>
                        <a:pt x="17409" y="14522"/>
                      </a:lnTo>
                      <a:lnTo>
                        <a:pt x="17325" y="14605"/>
                      </a:lnTo>
                      <a:lnTo>
                        <a:pt x="17262" y="14543"/>
                      </a:lnTo>
                      <a:lnTo>
                        <a:pt x="17262" y="14626"/>
                      </a:lnTo>
                      <a:lnTo>
                        <a:pt x="17367" y="14898"/>
                      </a:lnTo>
                      <a:lnTo>
                        <a:pt x="17430" y="14961"/>
                      </a:lnTo>
                      <a:lnTo>
                        <a:pt x="17492" y="15149"/>
                      </a:lnTo>
                      <a:lnTo>
                        <a:pt x="17534" y="15066"/>
                      </a:lnTo>
                      <a:lnTo>
                        <a:pt x="17639" y="15149"/>
                      </a:lnTo>
                      <a:lnTo>
                        <a:pt x="17764" y="15149"/>
                      </a:lnTo>
                      <a:lnTo>
                        <a:pt x="17911" y="15233"/>
                      </a:lnTo>
                      <a:lnTo>
                        <a:pt x="18015" y="15066"/>
                      </a:lnTo>
                      <a:lnTo>
                        <a:pt x="18057" y="15128"/>
                      </a:lnTo>
                      <a:lnTo>
                        <a:pt x="18057" y="15338"/>
                      </a:lnTo>
                      <a:lnTo>
                        <a:pt x="18141" y="15442"/>
                      </a:lnTo>
                      <a:lnTo>
                        <a:pt x="18183" y="15463"/>
                      </a:lnTo>
                      <a:lnTo>
                        <a:pt x="18434" y="15756"/>
                      </a:lnTo>
                      <a:lnTo>
                        <a:pt x="18559" y="15777"/>
                      </a:lnTo>
                      <a:lnTo>
                        <a:pt x="18643" y="15735"/>
                      </a:lnTo>
                      <a:lnTo>
                        <a:pt x="18748" y="15735"/>
                      </a:lnTo>
                      <a:lnTo>
                        <a:pt x="18769" y="15777"/>
                      </a:lnTo>
                      <a:lnTo>
                        <a:pt x="18873" y="15777"/>
                      </a:lnTo>
                      <a:lnTo>
                        <a:pt x="18769" y="15861"/>
                      </a:lnTo>
                      <a:lnTo>
                        <a:pt x="18769" y="16175"/>
                      </a:lnTo>
                      <a:lnTo>
                        <a:pt x="18748" y="16258"/>
                      </a:lnTo>
                      <a:lnTo>
                        <a:pt x="18811" y="16384"/>
                      </a:lnTo>
                      <a:lnTo>
                        <a:pt x="18790" y="16426"/>
                      </a:lnTo>
                      <a:lnTo>
                        <a:pt x="18706" y="16426"/>
                      </a:lnTo>
                      <a:lnTo>
                        <a:pt x="18748" y="16593"/>
                      </a:lnTo>
                      <a:lnTo>
                        <a:pt x="18748" y="16677"/>
                      </a:lnTo>
                      <a:lnTo>
                        <a:pt x="18601" y="16635"/>
                      </a:lnTo>
                      <a:lnTo>
                        <a:pt x="18476" y="16384"/>
                      </a:lnTo>
                      <a:lnTo>
                        <a:pt x="18329" y="16258"/>
                      </a:lnTo>
                      <a:lnTo>
                        <a:pt x="18141" y="16216"/>
                      </a:lnTo>
                      <a:lnTo>
                        <a:pt x="18057" y="16070"/>
                      </a:lnTo>
                      <a:lnTo>
                        <a:pt x="17932" y="15965"/>
                      </a:lnTo>
                      <a:lnTo>
                        <a:pt x="17618" y="15944"/>
                      </a:lnTo>
                      <a:lnTo>
                        <a:pt x="17304" y="15756"/>
                      </a:lnTo>
                      <a:lnTo>
                        <a:pt x="17116" y="15735"/>
                      </a:lnTo>
                      <a:lnTo>
                        <a:pt x="17095" y="15631"/>
                      </a:lnTo>
                      <a:lnTo>
                        <a:pt x="17011" y="15631"/>
                      </a:lnTo>
                      <a:lnTo>
                        <a:pt x="16906" y="15547"/>
                      </a:lnTo>
                      <a:lnTo>
                        <a:pt x="16760" y="15589"/>
                      </a:lnTo>
                      <a:lnTo>
                        <a:pt x="16655" y="15693"/>
                      </a:lnTo>
                      <a:lnTo>
                        <a:pt x="16593" y="15568"/>
                      </a:lnTo>
                      <a:lnTo>
                        <a:pt x="16614" y="15526"/>
                      </a:lnTo>
                      <a:lnTo>
                        <a:pt x="16593" y="15442"/>
                      </a:lnTo>
                      <a:lnTo>
                        <a:pt x="16237" y="15317"/>
                      </a:lnTo>
                      <a:lnTo>
                        <a:pt x="16070" y="15212"/>
                      </a:lnTo>
                      <a:lnTo>
                        <a:pt x="15526" y="15170"/>
                      </a:lnTo>
                      <a:lnTo>
                        <a:pt x="15086" y="15233"/>
                      </a:lnTo>
                      <a:lnTo>
                        <a:pt x="14982" y="15191"/>
                      </a:lnTo>
                      <a:lnTo>
                        <a:pt x="14877" y="15233"/>
                      </a:lnTo>
                      <a:lnTo>
                        <a:pt x="14772" y="15170"/>
                      </a:lnTo>
                      <a:lnTo>
                        <a:pt x="14710" y="15212"/>
                      </a:lnTo>
                      <a:lnTo>
                        <a:pt x="14605" y="15170"/>
                      </a:lnTo>
                      <a:lnTo>
                        <a:pt x="14521" y="15233"/>
                      </a:lnTo>
                      <a:lnTo>
                        <a:pt x="14584" y="15359"/>
                      </a:lnTo>
                      <a:lnTo>
                        <a:pt x="14584" y="15463"/>
                      </a:lnTo>
                      <a:lnTo>
                        <a:pt x="14458" y="15505"/>
                      </a:lnTo>
                      <a:lnTo>
                        <a:pt x="14458" y="15568"/>
                      </a:lnTo>
                      <a:lnTo>
                        <a:pt x="14521" y="15693"/>
                      </a:lnTo>
                      <a:lnTo>
                        <a:pt x="14605" y="15756"/>
                      </a:lnTo>
                      <a:lnTo>
                        <a:pt x="14668" y="15965"/>
                      </a:lnTo>
                      <a:lnTo>
                        <a:pt x="14710" y="16070"/>
                      </a:lnTo>
                      <a:lnTo>
                        <a:pt x="14751" y="15965"/>
                      </a:lnTo>
                      <a:lnTo>
                        <a:pt x="14814" y="15965"/>
                      </a:lnTo>
                      <a:lnTo>
                        <a:pt x="14919" y="16133"/>
                      </a:lnTo>
                      <a:lnTo>
                        <a:pt x="14919" y="16237"/>
                      </a:lnTo>
                      <a:lnTo>
                        <a:pt x="15044" y="16279"/>
                      </a:lnTo>
                      <a:lnTo>
                        <a:pt x="15212" y="16447"/>
                      </a:lnTo>
                      <a:lnTo>
                        <a:pt x="15044" y="16426"/>
                      </a:lnTo>
                      <a:lnTo>
                        <a:pt x="15002" y="16384"/>
                      </a:lnTo>
                      <a:lnTo>
                        <a:pt x="14919" y="16384"/>
                      </a:lnTo>
                      <a:lnTo>
                        <a:pt x="14877" y="16551"/>
                      </a:lnTo>
                      <a:lnTo>
                        <a:pt x="14772" y="16635"/>
                      </a:lnTo>
                      <a:lnTo>
                        <a:pt x="14605" y="16551"/>
                      </a:lnTo>
                      <a:lnTo>
                        <a:pt x="14521" y="16614"/>
                      </a:lnTo>
                      <a:lnTo>
                        <a:pt x="14521" y="16656"/>
                      </a:lnTo>
                      <a:lnTo>
                        <a:pt x="14668" y="16823"/>
                      </a:lnTo>
                      <a:lnTo>
                        <a:pt x="14710" y="16865"/>
                      </a:lnTo>
                      <a:lnTo>
                        <a:pt x="14710" y="16949"/>
                      </a:lnTo>
                      <a:lnTo>
                        <a:pt x="14668" y="17032"/>
                      </a:lnTo>
                      <a:lnTo>
                        <a:pt x="14375" y="17032"/>
                      </a:lnTo>
                      <a:lnTo>
                        <a:pt x="14291" y="16949"/>
                      </a:lnTo>
                      <a:lnTo>
                        <a:pt x="14312" y="16865"/>
                      </a:lnTo>
                      <a:lnTo>
                        <a:pt x="14270" y="16760"/>
                      </a:lnTo>
                      <a:lnTo>
                        <a:pt x="14375" y="16698"/>
                      </a:lnTo>
                      <a:lnTo>
                        <a:pt x="14375" y="16635"/>
                      </a:lnTo>
                      <a:lnTo>
                        <a:pt x="14270" y="16530"/>
                      </a:lnTo>
                      <a:lnTo>
                        <a:pt x="14186" y="16509"/>
                      </a:lnTo>
                      <a:lnTo>
                        <a:pt x="14270" y="16405"/>
                      </a:lnTo>
                      <a:lnTo>
                        <a:pt x="14249" y="16384"/>
                      </a:lnTo>
                      <a:lnTo>
                        <a:pt x="14165" y="16426"/>
                      </a:lnTo>
                      <a:lnTo>
                        <a:pt x="14103" y="16426"/>
                      </a:lnTo>
                      <a:lnTo>
                        <a:pt x="13956" y="16593"/>
                      </a:lnTo>
                      <a:lnTo>
                        <a:pt x="13873" y="16614"/>
                      </a:lnTo>
                      <a:lnTo>
                        <a:pt x="13768" y="16719"/>
                      </a:lnTo>
                      <a:lnTo>
                        <a:pt x="13768" y="16760"/>
                      </a:lnTo>
                      <a:lnTo>
                        <a:pt x="13642" y="16760"/>
                      </a:lnTo>
                      <a:lnTo>
                        <a:pt x="13580" y="16844"/>
                      </a:lnTo>
                      <a:lnTo>
                        <a:pt x="13580" y="16928"/>
                      </a:lnTo>
                      <a:lnTo>
                        <a:pt x="13517" y="16970"/>
                      </a:lnTo>
                      <a:lnTo>
                        <a:pt x="13245" y="16970"/>
                      </a:lnTo>
                      <a:lnTo>
                        <a:pt x="13161" y="16949"/>
                      </a:lnTo>
                      <a:lnTo>
                        <a:pt x="13119" y="16970"/>
                      </a:lnTo>
                      <a:lnTo>
                        <a:pt x="13036" y="16970"/>
                      </a:lnTo>
                      <a:lnTo>
                        <a:pt x="12952" y="16928"/>
                      </a:lnTo>
                      <a:lnTo>
                        <a:pt x="12805" y="17032"/>
                      </a:lnTo>
                      <a:lnTo>
                        <a:pt x="12785" y="17074"/>
                      </a:lnTo>
                      <a:lnTo>
                        <a:pt x="12680" y="17116"/>
                      </a:lnTo>
                      <a:lnTo>
                        <a:pt x="12575" y="17221"/>
                      </a:lnTo>
                      <a:lnTo>
                        <a:pt x="12575" y="17263"/>
                      </a:lnTo>
                      <a:lnTo>
                        <a:pt x="12638" y="17325"/>
                      </a:lnTo>
                      <a:lnTo>
                        <a:pt x="12617" y="17388"/>
                      </a:lnTo>
                      <a:lnTo>
                        <a:pt x="12638" y="17472"/>
                      </a:lnTo>
                      <a:lnTo>
                        <a:pt x="12617" y="17535"/>
                      </a:lnTo>
                      <a:lnTo>
                        <a:pt x="12513" y="17451"/>
                      </a:lnTo>
                      <a:lnTo>
                        <a:pt x="12471" y="17367"/>
                      </a:lnTo>
                      <a:lnTo>
                        <a:pt x="12408" y="17367"/>
                      </a:lnTo>
                      <a:lnTo>
                        <a:pt x="12282" y="17493"/>
                      </a:lnTo>
                      <a:lnTo>
                        <a:pt x="12220" y="17639"/>
                      </a:lnTo>
                      <a:lnTo>
                        <a:pt x="12220" y="17493"/>
                      </a:lnTo>
                      <a:lnTo>
                        <a:pt x="12094" y="17451"/>
                      </a:lnTo>
                      <a:lnTo>
                        <a:pt x="12010" y="17493"/>
                      </a:lnTo>
                      <a:lnTo>
                        <a:pt x="11948" y="17493"/>
                      </a:lnTo>
                      <a:lnTo>
                        <a:pt x="11864" y="17535"/>
                      </a:lnTo>
                      <a:lnTo>
                        <a:pt x="11759" y="17493"/>
                      </a:lnTo>
                      <a:lnTo>
                        <a:pt x="11738" y="17388"/>
                      </a:lnTo>
                      <a:lnTo>
                        <a:pt x="11864" y="17284"/>
                      </a:lnTo>
                      <a:lnTo>
                        <a:pt x="11969" y="17284"/>
                      </a:lnTo>
                      <a:lnTo>
                        <a:pt x="12010" y="17221"/>
                      </a:lnTo>
                      <a:lnTo>
                        <a:pt x="11948" y="17074"/>
                      </a:lnTo>
                      <a:lnTo>
                        <a:pt x="11969" y="17032"/>
                      </a:lnTo>
                      <a:lnTo>
                        <a:pt x="12052" y="16970"/>
                      </a:lnTo>
                      <a:lnTo>
                        <a:pt x="11906" y="16844"/>
                      </a:lnTo>
                      <a:lnTo>
                        <a:pt x="11864" y="16865"/>
                      </a:lnTo>
                      <a:lnTo>
                        <a:pt x="11780" y="16844"/>
                      </a:lnTo>
                      <a:lnTo>
                        <a:pt x="11759" y="16802"/>
                      </a:lnTo>
                      <a:lnTo>
                        <a:pt x="11969" y="16698"/>
                      </a:lnTo>
                      <a:lnTo>
                        <a:pt x="12052" y="16698"/>
                      </a:lnTo>
                      <a:lnTo>
                        <a:pt x="12157" y="16635"/>
                      </a:lnTo>
                      <a:lnTo>
                        <a:pt x="12115" y="16593"/>
                      </a:lnTo>
                      <a:lnTo>
                        <a:pt x="11906" y="16614"/>
                      </a:lnTo>
                      <a:lnTo>
                        <a:pt x="11592" y="16740"/>
                      </a:lnTo>
                      <a:lnTo>
                        <a:pt x="11529" y="16823"/>
                      </a:lnTo>
                      <a:lnTo>
                        <a:pt x="11571" y="16886"/>
                      </a:lnTo>
                      <a:lnTo>
                        <a:pt x="11592" y="16970"/>
                      </a:lnTo>
                      <a:lnTo>
                        <a:pt x="11655" y="17053"/>
                      </a:lnTo>
                      <a:lnTo>
                        <a:pt x="11592" y="17137"/>
                      </a:lnTo>
                      <a:lnTo>
                        <a:pt x="11529" y="17158"/>
                      </a:lnTo>
                      <a:lnTo>
                        <a:pt x="11425" y="17053"/>
                      </a:lnTo>
                      <a:lnTo>
                        <a:pt x="11445" y="17012"/>
                      </a:lnTo>
                      <a:lnTo>
                        <a:pt x="11487" y="16991"/>
                      </a:lnTo>
                      <a:lnTo>
                        <a:pt x="11466" y="16907"/>
                      </a:lnTo>
                      <a:lnTo>
                        <a:pt x="11445" y="16907"/>
                      </a:lnTo>
                      <a:lnTo>
                        <a:pt x="11236" y="17116"/>
                      </a:lnTo>
                      <a:lnTo>
                        <a:pt x="11236" y="17158"/>
                      </a:lnTo>
                      <a:lnTo>
                        <a:pt x="11320" y="17242"/>
                      </a:lnTo>
                      <a:lnTo>
                        <a:pt x="11383" y="17263"/>
                      </a:lnTo>
                      <a:lnTo>
                        <a:pt x="11383" y="17346"/>
                      </a:lnTo>
                      <a:lnTo>
                        <a:pt x="11257" y="17472"/>
                      </a:lnTo>
                      <a:lnTo>
                        <a:pt x="11215" y="17430"/>
                      </a:lnTo>
                      <a:lnTo>
                        <a:pt x="11257" y="17346"/>
                      </a:lnTo>
                      <a:lnTo>
                        <a:pt x="11236" y="17263"/>
                      </a:lnTo>
                      <a:lnTo>
                        <a:pt x="11173" y="17263"/>
                      </a:lnTo>
                      <a:lnTo>
                        <a:pt x="11173" y="17200"/>
                      </a:lnTo>
                      <a:lnTo>
                        <a:pt x="10943" y="17263"/>
                      </a:lnTo>
                      <a:lnTo>
                        <a:pt x="10922" y="17346"/>
                      </a:lnTo>
                      <a:lnTo>
                        <a:pt x="10755" y="17430"/>
                      </a:lnTo>
                      <a:lnTo>
                        <a:pt x="10629" y="17409"/>
                      </a:lnTo>
                      <a:lnTo>
                        <a:pt x="10546" y="17430"/>
                      </a:lnTo>
                      <a:lnTo>
                        <a:pt x="10546" y="17472"/>
                      </a:lnTo>
                      <a:lnTo>
                        <a:pt x="10316" y="17765"/>
                      </a:lnTo>
                      <a:lnTo>
                        <a:pt x="10274" y="17786"/>
                      </a:lnTo>
                      <a:lnTo>
                        <a:pt x="10064" y="18058"/>
                      </a:lnTo>
                      <a:lnTo>
                        <a:pt x="9960" y="18100"/>
                      </a:lnTo>
                      <a:lnTo>
                        <a:pt x="9876" y="18037"/>
                      </a:lnTo>
                      <a:lnTo>
                        <a:pt x="9813" y="18037"/>
                      </a:lnTo>
                      <a:lnTo>
                        <a:pt x="9876" y="18141"/>
                      </a:lnTo>
                      <a:lnTo>
                        <a:pt x="10023" y="18246"/>
                      </a:lnTo>
                      <a:lnTo>
                        <a:pt x="10064" y="18309"/>
                      </a:lnTo>
                      <a:lnTo>
                        <a:pt x="10064" y="18309"/>
                      </a:lnTo>
                      <a:lnTo>
                        <a:pt x="9876" y="18246"/>
                      </a:lnTo>
                      <a:lnTo>
                        <a:pt x="9813" y="18288"/>
                      </a:lnTo>
                      <a:lnTo>
                        <a:pt x="9500" y="18309"/>
                      </a:lnTo>
                      <a:lnTo>
                        <a:pt x="9458" y="18372"/>
                      </a:lnTo>
                      <a:lnTo>
                        <a:pt x="9541" y="18476"/>
                      </a:lnTo>
                      <a:lnTo>
                        <a:pt x="9541" y="18581"/>
                      </a:lnTo>
                      <a:lnTo>
                        <a:pt x="9458" y="18706"/>
                      </a:lnTo>
                      <a:lnTo>
                        <a:pt x="9500" y="18895"/>
                      </a:lnTo>
                      <a:lnTo>
                        <a:pt x="9458" y="19020"/>
                      </a:lnTo>
                      <a:lnTo>
                        <a:pt x="9248" y="19104"/>
                      </a:lnTo>
                      <a:lnTo>
                        <a:pt x="9228" y="19146"/>
                      </a:lnTo>
                      <a:lnTo>
                        <a:pt x="9081" y="19146"/>
                      </a:lnTo>
                      <a:lnTo>
                        <a:pt x="9039" y="19229"/>
                      </a:lnTo>
                      <a:lnTo>
                        <a:pt x="8956" y="19104"/>
                      </a:lnTo>
                      <a:lnTo>
                        <a:pt x="8809" y="19208"/>
                      </a:lnTo>
                      <a:lnTo>
                        <a:pt x="8579" y="19208"/>
                      </a:lnTo>
                      <a:lnTo>
                        <a:pt x="8328" y="18916"/>
                      </a:lnTo>
                      <a:lnTo>
                        <a:pt x="8098" y="18706"/>
                      </a:lnTo>
                      <a:lnTo>
                        <a:pt x="8014" y="18644"/>
                      </a:lnTo>
                      <a:lnTo>
                        <a:pt x="8014" y="18476"/>
                      </a:lnTo>
                      <a:lnTo>
                        <a:pt x="8056" y="18413"/>
                      </a:lnTo>
                      <a:lnTo>
                        <a:pt x="8098" y="18455"/>
                      </a:lnTo>
                      <a:lnTo>
                        <a:pt x="8160" y="18372"/>
                      </a:lnTo>
                      <a:lnTo>
                        <a:pt x="8119" y="18309"/>
                      </a:lnTo>
                      <a:lnTo>
                        <a:pt x="8181" y="18267"/>
                      </a:lnTo>
                      <a:lnTo>
                        <a:pt x="8370" y="18267"/>
                      </a:lnTo>
                      <a:lnTo>
                        <a:pt x="8412" y="18183"/>
                      </a:lnTo>
                      <a:lnTo>
                        <a:pt x="8621" y="18183"/>
                      </a:lnTo>
                      <a:lnTo>
                        <a:pt x="8642" y="18100"/>
                      </a:lnTo>
                      <a:lnTo>
                        <a:pt x="8495" y="17890"/>
                      </a:lnTo>
                      <a:lnTo>
                        <a:pt x="8474" y="17807"/>
                      </a:lnTo>
                      <a:lnTo>
                        <a:pt x="8328" y="17786"/>
                      </a:lnTo>
                      <a:lnTo>
                        <a:pt x="8202" y="17660"/>
                      </a:lnTo>
                      <a:lnTo>
                        <a:pt x="8202" y="17556"/>
                      </a:lnTo>
                      <a:lnTo>
                        <a:pt x="8077" y="17451"/>
                      </a:lnTo>
                      <a:lnTo>
                        <a:pt x="7763" y="17430"/>
                      </a:lnTo>
                      <a:lnTo>
                        <a:pt x="7554" y="17451"/>
                      </a:lnTo>
                      <a:lnTo>
                        <a:pt x="7449" y="17493"/>
                      </a:lnTo>
                      <a:lnTo>
                        <a:pt x="7323" y="17493"/>
                      </a:lnTo>
                      <a:lnTo>
                        <a:pt x="7072" y="17346"/>
                      </a:lnTo>
                      <a:lnTo>
                        <a:pt x="6947" y="17346"/>
                      </a:lnTo>
                      <a:lnTo>
                        <a:pt x="6947" y="17388"/>
                      </a:lnTo>
                      <a:lnTo>
                        <a:pt x="7240" y="17639"/>
                      </a:lnTo>
                      <a:lnTo>
                        <a:pt x="7386" y="17744"/>
                      </a:lnTo>
                      <a:lnTo>
                        <a:pt x="7470" y="17974"/>
                      </a:lnTo>
                      <a:lnTo>
                        <a:pt x="7470" y="18100"/>
                      </a:lnTo>
                      <a:lnTo>
                        <a:pt x="7533" y="18183"/>
                      </a:lnTo>
                      <a:lnTo>
                        <a:pt x="7470" y="18225"/>
                      </a:lnTo>
                      <a:lnTo>
                        <a:pt x="7470" y="18330"/>
                      </a:lnTo>
                      <a:lnTo>
                        <a:pt x="7491" y="18413"/>
                      </a:lnTo>
                      <a:lnTo>
                        <a:pt x="7449" y="18434"/>
                      </a:lnTo>
                      <a:lnTo>
                        <a:pt x="7449" y="18706"/>
                      </a:lnTo>
                      <a:lnTo>
                        <a:pt x="7386" y="18853"/>
                      </a:lnTo>
                      <a:lnTo>
                        <a:pt x="7449" y="18999"/>
                      </a:lnTo>
                      <a:lnTo>
                        <a:pt x="7595" y="18999"/>
                      </a:lnTo>
                      <a:lnTo>
                        <a:pt x="7742" y="19062"/>
                      </a:lnTo>
                      <a:lnTo>
                        <a:pt x="7805" y="19167"/>
                      </a:lnTo>
                      <a:lnTo>
                        <a:pt x="7784" y="19229"/>
                      </a:lnTo>
                      <a:lnTo>
                        <a:pt x="7805" y="19313"/>
                      </a:lnTo>
                      <a:lnTo>
                        <a:pt x="7784" y="19355"/>
                      </a:lnTo>
                      <a:lnTo>
                        <a:pt x="7784" y="19418"/>
                      </a:lnTo>
                      <a:lnTo>
                        <a:pt x="7847" y="19460"/>
                      </a:lnTo>
                      <a:lnTo>
                        <a:pt x="7784" y="19543"/>
                      </a:lnTo>
                      <a:lnTo>
                        <a:pt x="7784" y="19794"/>
                      </a:lnTo>
                      <a:lnTo>
                        <a:pt x="7742" y="19857"/>
                      </a:lnTo>
                      <a:lnTo>
                        <a:pt x="7805" y="20004"/>
                      </a:lnTo>
                      <a:lnTo>
                        <a:pt x="7847" y="20213"/>
                      </a:lnTo>
                      <a:lnTo>
                        <a:pt x="7763" y="20171"/>
                      </a:lnTo>
                      <a:lnTo>
                        <a:pt x="7700" y="20045"/>
                      </a:lnTo>
                      <a:lnTo>
                        <a:pt x="7575" y="19941"/>
                      </a:lnTo>
                      <a:lnTo>
                        <a:pt x="7449" y="20066"/>
                      </a:lnTo>
                      <a:lnTo>
                        <a:pt x="7470" y="19941"/>
                      </a:lnTo>
                      <a:lnTo>
                        <a:pt x="7428" y="19857"/>
                      </a:lnTo>
                      <a:lnTo>
                        <a:pt x="7240" y="19836"/>
                      </a:lnTo>
                      <a:lnTo>
                        <a:pt x="7072" y="19857"/>
                      </a:lnTo>
                      <a:lnTo>
                        <a:pt x="6968" y="19773"/>
                      </a:lnTo>
                      <a:lnTo>
                        <a:pt x="6821" y="19753"/>
                      </a:lnTo>
                      <a:lnTo>
                        <a:pt x="6738" y="19794"/>
                      </a:lnTo>
                      <a:lnTo>
                        <a:pt x="6612" y="20087"/>
                      </a:lnTo>
                      <a:lnTo>
                        <a:pt x="6424" y="20255"/>
                      </a:lnTo>
                      <a:lnTo>
                        <a:pt x="6298" y="20276"/>
                      </a:lnTo>
                      <a:lnTo>
                        <a:pt x="6194" y="20380"/>
                      </a:lnTo>
                      <a:lnTo>
                        <a:pt x="6173" y="20527"/>
                      </a:lnTo>
                      <a:lnTo>
                        <a:pt x="6026" y="20694"/>
                      </a:lnTo>
                      <a:lnTo>
                        <a:pt x="5963" y="20757"/>
                      </a:lnTo>
                      <a:lnTo>
                        <a:pt x="5963" y="20841"/>
                      </a:lnTo>
                      <a:lnTo>
                        <a:pt x="6005" y="21029"/>
                      </a:lnTo>
                      <a:lnTo>
                        <a:pt x="6277" y="21301"/>
                      </a:lnTo>
                      <a:lnTo>
                        <a:pt x="6424" y="21531"/>
                      </a:lnTo>
                      <a:lnTo>
                        <a:pt x="6340" y="21636"/>
                      </a:lnTo>
                      <a:lnTo>
                        <a:pt x="6277" y="21636"/>
                      </a:lnTo>
                      <a:lnTo>
                        <a:pt x="6277" y="21761"/>
                      </a:lnTo>
                      <a:lnTo>
                        <a:pt x="6173" y="21845"/>
                      </a:lnTo>
                      <a:lnTo>
                        <a:pt x="6110" y="21949"/>
                      </a:lnTo>
                      <a:lnTo>
                        <a:pt x="5963" y="21782"/>
                      </a:lnTo>
                      <a:lnTo>
                        <a:pt x="5587" y="21615"/>
                      </a:lnTo>
                      <a:lnTo>
                        <a:pt x="5461" y="21615"/>
                      </a:lnTo>
                      <a:lnTo>
                        <a:pt x="5398" y="21531"/>
                      </a:lnTo>
                      <a:lnTo>
                        <a:pt x="5189" y="21531"/>
                      </a:lnTo>
                      <a:lnTo>
                        <a:pt x="5085" y="21447"/>
                      </a:lnTo>
                      <a:lnTo>
                        <a:pt x="5022" y="21322"/>
                      </a:lnTo>
                      <a:lnTo>
                        <a:pt x="4854" y="21301"/>
                      </a:lnTo>
                      <a:lnTo>
                        <a:pt x="4729" y="21217"/>
                      </a:lnTo>
                      <a:lnTo>
                        <a:pt x="4603" y="21217"/>
                      </a:lnTo>
                      <a:lnTo>
                        <a:pt x="4562" y="21301"/>
                      </a:lnTo>
                      <a:lnTo>
                        <a:pt x="4603" y="21364"/>
                      </a:lnTo>
                      <a:lnTo>
                        <a:pt x="4562" y="21426"/>
                      </a:lnTo>
                      <a:lnTo>
                        <a:pt x="4603" y="21468"/>
                      </a:lnTo>
                      <a:lnTo>
                        <a:pt x="4520" y="21552"/>
                      </a:lnTo>
                      <a:lnTo>
                        <a:pt x="4415" y="21552"/>
                      </a:lnTo>
                      <a:lnTo>
                        <a:pt x="4499" y="21719"/>
                      </a:lnTo>
                      <a:lnTo>
                        <a:pt x="4520" y="21845"/>
                      </a:lnTo>
                      <a:lnTo>
                        <a:pt x="4666" y="21929"/>
                      </a:lnTo>
                      <a:lnTo>
                        <a:pt x="4771" y="22054"/>
                      </a:lnTo>
                      <a:lnTo>
                        <a:pt x="4917" y="22138"/>
                      </a:lnTo>
                      <a:lnTo>
                        <a:pt x="5022" y="22075"/>
                      </a:lnTo>
                      <a:lnTo>
                        <a:pt x="5085" y="22075"/>
                      </a:lnTo>
                      <a:lnTo>
                        <a:pt x="5168" y="22033"/>
                      </a:lnTo>
                      <a:lnTo>
                        <a:pt x="5189" y="22096"/>
                      </a:lnTo>
                      <a:lnTo>
                        <a:pt x="5336" y="22159"/>
                      </a:lnTo>
                      <a:lnTo>
                        <a:pt x="5336" y="22201"/>
                      </a:lnTo>
                      <a:lnTo>
                        <a:pt x="5273" y="22263"/>
                      </a:lnTo>
                      <a:lnTo>
                        <a:pt x="5357" y="22347"/>
                      </a:lnTo>
                      <a:lnTo>
                        <a:pt x="5357" y="22514"/>
                      </a:lnTo>
                      <a:lnTo>
                        <a:pt x="5273" y="22556"/>
                      </a:lnTo>
                      <a:lnTo>
                        <a:pt x="5168" y="22556"/>
                      </a:lnTo>
                      <a:lnTo>
                        <a:pt x="5043" y="22682"/>
                      </a:lnTo>
                      <a:lnTo>
                        <a:pt x="4980" y="22682"/>
                      </a:lnTo>
                      <a:lnTo>
                        <a:pt x="4875" y="22577"/>
                      </a:lnTo>
                      <a:lnTo>
                        <a:pt x="4729" y="22577"/>
                      </a:lnTo>
                      <a:lnTo>
                        <a:pt x="4645" y="22514"/>
                      </a:lnTo>
                      <a:lnTo>
                        <a:pt x="4457" y="22514"/>
                      </a:lnTo>
                      <a:lnTo>
                        <a:pt x="4415" y="22473"/>
                      </a:lnTo>
                      <a:lnTo>
                        <a:pt x="4415" y="22347"/>
                      </a:lnTo>
                      <a:lnTo>
                        <a:pt x="4310" y="22284"/>
                      </a:lnTo>
                      <a:lnTo>
                        <a:pt x="4227" y="22180"/>
                      </a:lnTo>
                      <a:lnTo>
                        <a:pt x="4185" y="22180"/>
                      </a:lnTo>
                      <a:lnTo>
                        <a:pt x="4080" y="22263"/>
                      </a:lnTo>
                      <a:lnTo>
                        <a:pt x="3829" y="22180"/>
                      </a:lnTo>
                      <a:lnTo>
                        <a:pt x="3787" y="22075"/>
                      </a:lnTo>
                      <a:lnTo>
                        <a:pt x="3725" y="22033"/>
                      </a:lnTo>
                      <a:lnTo>
                        <a:pt x="3787" y="21949"/>
                      </a:lnTo>
                      <a:lnTo>
                        <a:pt x="3766" y="21824"/>
                      </a:lnTo>
                      <a:lnTo>
                        <a:pt x="3766" y="21719"/>
                      </a:lnTo>
                      <a:lnTo>
                        <a:pt x="3662" y="21636"/>
                      </a:lnTo>
                      <a:lnTo>
                        <a:pt x="3662" y="21531"/>
                      </a:lnTo>
                      <a:lnTo>
                        <a:pt x="3494" y="21385"/>
                      </a:lnTo>
                      <a:lnTo>
                        <a:pt x="3494" y="21238"/>
                      </a:lnTo>
                      <a:lnTo>
                        <a:pt x="3411" y="21217"/>
                      </a:lnTo>
                      <a:lnTo>
                        <a:pt x="3453" y="21113"/>
                      </a:lnTo>
                      <a:lnTo>
                        <a:pt x="3515" y="21092"/>
                      </a:lnTo>
                      <a:lnTo>
                        <a:pt x="3557" y="20903"/>
                      </a:lnTo>
                      <a:lnTo>
                        <a:pt x="3557" y="20799"/>
                      </a:lnTo>
                      <a:lnTo>
                        <a:pt x="3515" y="20778"/>
                      </a:lnTo>
                      <a:lnTo>
                        <a:pt x="3515" y="20694"/>
                      </a:lnTo>
                      <a:lnTo>
                        <a:pt x="3578" y="20610"/>
                      </a:lnTo>
                      <a:lnTo>
                        <a:pt x="3515" y="20589"/>
                      </a:lnTo>
                      <a:lnTo>
                        <a:pt x="3390" y="20401"/>
                      </a:lnTo>
                      <a:lnTo>
                        <a:pt x="3139" y="20297"/>
                      </a:lnTo>
                      <a:lnTo>
                        <a:pt x="3055" y="20359"/>
                      </a:lnTo>
                      <a:lnTo>
                        <a:pt x="2992" y="20297"/>
                      </a:lnTo>
                      <a:lnTo>
                        <a:pt x="2930" y="20297"/>
                      </a:lnTo>
                      <a:lnTo>
                        <a:pt x="2867" y="20338"/>
                      </a:lnTo>
                      <a:lnTo>
                        <a:pt x="2741" y="20297"/>
                      </a:lnTo>
                      <a:lnTo>
                        <a:pt x="2783" y="20255"/>
                      </a:lnTo>
                      <a:lnTo>
                        <a:pt x="2888" y="20234"/>
                      </a:lnTo>
                      <a:lnTo>
                        <a:pt x="2930" y="20150"/>
                      </a:lnTo>
                      <a:lnTo>
                        <a:pt x="2783" y="20108"/>
                      </a:lnTo>
                      <a:lnTo>
                        <a:pt x="2783" y="20087"/>
                      </a:lnTo>
                      <a:lnTo>
                        <a:pt x="2867" y="20066"/>
                      </a:lnTo>
                      <a:lnTo>
                        <a:pt x="2783" y="20004"/>
                      </a:lnTo>
                      <a:lnTo>
                        <a:pt x="2720" y="20066"/>
                      </a:lnTo>
                      <a:lnTo>
                        <a:pt x="2532" y="20108"/>
                      </a:lnTo>
                      <a:lnTo>
                        <a:pt x="2511" y="20087"/>
                      </a:lnTo>
                      <a:lnTo>
                        <a:pt x="2553" y="20004"/>
                      </a:lnTo>
                      <a:lnTo>
                        <a:pt x="2658" y="19962"/>
                      </a:lnTo>
                      <a:lnTo>
                        <a:pt x="2637" y="19941"/>
                      </a:lnTo>
                      <a:lnTo>
                        <a:pt x="2448" y="19899"/>
                      </a:lnTo>
                      <a:lnTo>
                        <a:pt x="2427" y="19836"/>
                      </a:lnTo>
                      <a:lnTo>
                        <a:pt x="2302" y="19753"/>
                      </a:lnTo>
                      <a:lnTo>
                        <a:pt x="2260" y="19585"/>
                      </a:lnTo>
                      <a:lnTo>
                        <a:pt x="2134" y="19522"/>
                      </a:lnTo>
                      <a:lnTo>
                        <a:pt x="2155" y="19481"/>
                      </a:lnTo>
                      <a:lnTo>
                        <a:pt x="2260" y="19481"/>
                      </a:lnTo>
                      <a:lnTo>
                        <a:pt x="2302" y="19522"/>
                      </a:lnTo>
                      <a:lnTo>
                        <a:pt x="2448" y="19543"/>
                      </a:lnTo>
                      <a:lnTo>
                        <a:pt x="2469" y="19648"/>
                      </a:lnTo>
                      <a:lnTo>
                        <a:pt x="2720" y="19857"/>
                      </a:lnTo>
                      <a:lnTo>
                        <a:pt x="2783" y="19857"/>
                      </a:lnTo>
                      <a:lnTo>
                        <a:pt x="2825" y="19794"/>
                      </a:lnTo>
                      <a:lnTo>
                        <a:pt x="2950" y="19878"/>
                      </a:lnTo>
                      <a:lnTo>
                        <a:pt x="3139" y="19878"/>
                      </a:lnTo>
                      <a:lnTo>
                        <a:pt x="3160" y="19836"/>
                      </a:lnTo>
                      <a:lnTo>
                        <a:pt x="3243" y="19899"/>
                      </a:lnTo>
                      <a:lnTo>
                        <a:pt x="3160" y="19962"/>
                      </a:lnTo>
                      <a:lnTo>
                        <a:pt x="3202" y="19983"/>
                      </a:lnTo>
                      <a:lnTo>
                        <a:pt x="3202" y="20045"/>
                      </a:lnTo>
                      <a:lnTo>
                        <a:pt x="3306" y="20045"/>
                      </a:lnTo>
                      <a:lnTo>
                        <a:pt x="3369" y="19983"/>
                      </a:lnTo>
                      <a:lnTo>
                        <a:pt x="3557" y="19983"/>
                      </a:lnTo>
                      <a:lnTo>
                        <a:pt x="3494" y="20004"/>
                      </a:lnTo>
                      <a:lnTo>
                        <a:pt x="3599" y="20004"/>
                      </a:lnTo>
                      <a:lnTo>
                        <a:pt x="3704" y="19983"/>
                      </a:lnTo>
                      <a:lnTo>
                        <a:pt x="3704" y="20066"/>
                      </a:lnTo>
                      <a:lnTo>
                        <a:pt x="3871" y="20192"/>
                      </a:lnTo>
                      <a:lnTo>
                        <a:pt x="3934" y="20150"/>
                      </a:lnTo>
                      <a:lnTo>
                        <a:pt x="4038" y="20171"/>
                      </a:lnTo>
                      <a:lnTo>
                        <a:pt x="4080" y="20213"/>
                      </a:lnTo>
                      <a:lnTo>
                        <a:pt x="4227" y="20213"/>
                      </a:lnTo>
                      <a:lnTo>
                        <a:pt x="4331" y="20255"/>
                      </a:lnTo>
                      <a:lnTo>
                        <a:pt x="4415" y="20192"/>
                      </a:lnTo>
                      <a:lnTo>
                        <a:pt x="4541" y="20297"/>
                      </a:lnTo>
                      <a:lnTo>
                        <a:pt x="4729" y="20359"/>
                      </a:lnTo>
                      <a:lnTo>
                        <a:pt x="5064" y="20380"/>
                      </a:lnTo>
                      <a:lnTo>
                        <a:pt x="5336" y="20359"/>
                      </a:lnTo>
                      <a:lnTo>
                        <a:pt x="5357" y="20297"/>
                      </a:lnTo>
                      <a:lnTo>
                        <a:pt x="5545" y="20297"/>
                      </a:lnTo>
                      <a:lnTo>
                        <a:pt x="5608" y="20255"/>
                      </a:lnTo>
                      <a:lnTo>
                        <a:pt x="5796" y="20213"/>
                      </a:lnTo>
                      <a:lnTo>
                        <a:pt x="5963" y="20150"/>
                      </a:lnTo>
                      <a:lnTo>
                        <a:pt x="6173" y="19857"/>
                      </a:lnTo>
                      <a:lnTo>
                        <a:pt x="6194" y="19773"/>
                      </a:lnTo>
                      <a:lnTo>
                        <a:pt x="6319" y="19627"/>
                      </a:lnTo>
                      <a:lnTo>
                        <a:pt x="6319" y="19543"/>
                      </a:lnTo>
                      <a:lnTo>
                        <a:pt x="6340" y="19460"/>
                      </a:lnTo>
                      <a:lnTo>
                        <a:pt x="6382" y="19313"/>
                      </a:lnTo>
                      <a:lnTo>
                        <a:pt x="6382" y="19167"/>
                      </a:lnTo>
                      <a:lnTo>
                        <a:pt x="6382" y="19041"/>
                      </a:lnTo>
                      <a:lnTo>
                        <a:pt x="6319" y="18999"/>
                      </a:lnTo>
                      <a:lnTo>
                        <a:pt x="6277" y="18999"/>
                      </a:lnTo>
                      <a:lnTo>
                        <a:pt x="6173" y="18832"/>
                      </a:lnTo>
                      <a:lnTo>
                        <a:pt x="6089" y="18790"/>
                      </a:lnTo>
                      <a:lnTo>
                        <a:pt x="6068" y="18644"/>
                      </a:lnTo>
                      <a:lnTo>
                        <a:pt x="5963" y="18392"/>
                      </a:lnTo>
                      <a:lnTo>
                        <a:pt x="5859" y="18372"/>
                      </a:lnTo>
                      <a:lnTo>
                        <a:pt x="5817" y="18413"/>
                      </a:lnTo>
                      <a:lnTo>
                        <a:pt x="5691" y="18372"/>
                      </a:lnTo>
                      <a:lnTo>
                        <a:pt x="5691" y="18288"/>
                      </a:lnTo>
                      <a:lnTo>
                        <a:pt x="5461" y="18120"/>
                      </a:lnTo>
                      <a:lnTo>
                        <a:pt x="5461" y="18016"/>
                      </a:lnTo>
                      <a:lnTo>
                        <a:pt x="5336" y="17890"/>
                      </a:lnTo>
                      <a:lnTo>
                        <a:pt x="5273" y="17890"/>
                      </a:lnTo>
                      <a:lnTo>
                        <a:pt x="5294" y="17953"/>
                      </a:lnTo>
                      <a:lnTo>
                        <a:pt x="5378" y="18079"/>
                      </a:lnTo>
                      <a:lnTo>
                        <a:pt x="5294" y="18100"/>
                      </a:lnTo>
                      <a:lnTo>
                        <a:pt x="5168" y="17974"/>
                      </a:lnTo>
                      <a:lnTo>
                        <a:pt x="5085" y="17974"/>
                      </a:lnTo>
                      <a:lnTo>
                        <a:pt x="4938" y="17807"/>
                      </a:lnTo>
                      <a:lnTo>
                        <a:pt x="4875" y="17807"/>
                      </a:lnTo>
                      <a:lnTo>
                        <a:pt x="4875" y="17869"/>
                      </a:lnTo>
                      <a:lnTo>
                        <a:pt x="4917" y="17911"/>
                      </a:lnTo>
                      <a:lnTo>
                        <a:pt x="4834" y="17890"/>
                      </a:lnTo>
                      <a:lnTo>
                        <a:pt x="4708" y="17681"/>
                      </a:lnTo>
                      <a:lnTo>
                        <a:pt x="4603" y="17660"/>
                      </a:lnTo>
                      <a:lnTo>
                        <a:pt x="4520" y="17556"/>
                      </a:lnTo>
                      <a:lnTo>
                        <a:pt x="4122" y="17284"/>
                      </a:lnTo>
                      <a:lnTo>
                        <a:pt x="3515" y="16970"/>
                      </a:lnTo>
                      <a:lnTo>
                        <a:pt x="3390" y="16928"/>
                      </a:lnTo>
                      <a:lnTo>
                        <a:pt x="3369" y="16970"/>
                      </a:lnTo>
                      <a:lnTo>
                        <a:pt x="3243" y="16907"/>
                      </a:lnTo>
                      <a:lnTo>
                        <a:pt x="3097" y="16865"/>
                      </a:lnTo>
                      <a:lnTo>
                        <a:pt x="3097" y="16928"/>
                      </a:lnTo>
                      <a:lnTo>
                        <a:pt x="3034" y="16970"/>
                      </a:lnTo>
                      <a:lnTo>
                        <a:pt x="2930" y="16928"/>
                      </a:lnTo>
                      <a:lnTo>
                        <a:pt x="2762" y="16928"/>
                      </a:lnTo>
                      <a:lnTo>
                        <a:pt x="2678" y="16823"/>
                      </a:lnTo>
                      <a:lnTo>
                        <a:pt x="2574" y="16760"/>
                      </a:lnTo>
                      <a:lnTo>
                        <a:pt x="2574" y="16802"/>
                      </a:lnTo>
                      <a:lnTo>
                        <a:pt x="2637" y="16865"/>
                      </a:lnTo>
                      <a:lnTo>
                        <a:pt x="2616" y="16928"/>
                      </a:lnTo>
                      <a:lnTo>
                        <a:pt x="2532" y="16865"/>
                      </a:lnTo>
                      <a:lnTo>
                        <a:pt x="2406" y="16907"/>
                      </a:lnTo>
                      <a:lnTo>
                        <a:pt x="2344" y="16949"/>
                      </a:lnTo>
                      <a:lnTo>
                        <a:pt x="2365" y="17032"/>
                      </a:lnTo>
                      <a:lnTo>
                        <a:pt x="2302" y="17158"/>
                      </a:lnTo>
                      <a:lnTo>
                        <a:pt x="2155" y="17158"/>
                      </a:lnTo>
                      <a:lnTo>
                        <a:pt x="2239" y="17053"/>
                      </a:lnTo>
                      <a:lnTo>
                        <a:pt x="2323" y="17012"/>
                      </a:lnTo>
                      <a:lnTo>
                        <a:pt x="2260" y="16949"/>
                      </a:lnTo>
                      <a:lnTo>
                        <a:pt x="2197" y="16949"/>
                      </a:lnTo>
                      <a:lnTo>
                        <a:pt x="2218" y="16907"/>
                      </a:lnTo>
                      <a:lnTo>
                        <a:pt x="2239" y="16844"/>
                      </a:lnTo>
                      <a:lnTo>
                        <a:pt x="2197" y="16823"/>
                      </a:lnTo>
                      <a:lnTo>
                        <a:pt x="2134" y="16886"/>
                      </a:lnTo>
                      <a:lnTo>
                        <a:pt x="2030" y="17012"/>
                      </a:lnTo>
                      <a:lnTo>
                        <a:pt x="2030" y="16928"/>
                      </a:lnTo>
                      <a:lnTo>
                        <a:pt x="2030" y="16886"/>
                      </a:lnTo>
                      <a:lnTo>
                        <a:pt x="2009" y="16844"/>
                      </a:lnTo>
                      <a:lnTo>
                        <a:pt x="1946" y="16928"/>
                      </a:lnTo>
                      <a:lnTo>
                        <a:pt x="1925" y="16928"/>
                      </a:lnTo>
                      <a:lnTo>
                        <a:pt x="1925" y="16844"/>
                      </a:lnTo>
                      <a:lnTo>
                        <a:pt x="1821" y="16823"/>
                      </a:lnTo>
                      <a:lnTo>
                        <a:pt x="1716" y="16907"/>
                      </a:lnTo>
                      <a:lnTo>
                        <a:pt x="1695" y="16802"/>
                      </a:lnTo>
                      <a:lnTo>
                        <a:pt x="1632" y="16760"/>
                      </a:lnTo>
                      <a:lnTo>
                        <a:pt x="1569" y="16844"/>
                      </a:lnTo>
                      <a:lnTo>
                        <a:pt x="1528" y="16740"/>
                      </a:lnTo>
                      <a:lnTo>
                        <a:pt x="1528" y="16614"/>
                      </a:lnTo>
                      <a:lnTo>
                        <a:pt x="1590" y="16530"/>
                      </a:lnTo>
                      <a:lnTo>
                        <a:pt x="1590" y="16614"/>
                      </a:lnTo>
                      <a:lnTo>
                        <a:pt x="1674" y="16698"/>
                      </a:lnTo>
                      <a:lnTo>
                        <a:pt x="1800" y="16656"/>
                      </a:lnTo>
                      <a:lnTo>
                        <a:pt x="1883" y="16719"/>
                      </a:lnTo>
                      <a:lnTo>
                        <a:pt x="1988" y="16635"/>
                      </a:lnTo>
                      <a:lnTo>
                        <a:pt x="1988" y="16593"/>
                      </a:lnTo>
                      <a:lnTo>
                        <a:pt x="1904" y="16530"/>
                      </a:lnTo>
                      <a:lnTo>
                        <a:pt x="1883" y="16509"/>
                      </a:lnTo>
                      <a:lnTo>
                        <a:pt x="1800" y="16488"/>
                      </a:lnTo>
                      <a:lnTo>
                        <a:pt x="1737" y="16530"/>
                      </a:lnTo>
                      <a:lnTo>
                        <a:pt x="1695" y="16488"/>
                      </a:lnTo>
                      <a:lnTo>
                        <a:pt x="1632" y="16405"/>
                      </a:lnTo>
                      <a:lnTo>
                        <a:pt x="1528" y="16342"/>
                      </a:lnTo>
                      <a:lnTo>
                        <a:pt x="1423" y="16342"/>
                      </a:lnTo>
                      <a:lnTo>
                        <a:pt x="1402" y="16384"/>
                      </a:lnTo>
                      <a:lnTo>
                        <a:pt x="1465" y="16426"/>
                      </a:lnTo>
                      <a:lnTo>
                        <a:pt x="1486" y="16426"/>
                      </a:lnTo>
                      <a:lnTo>
                        <a:pt x="1486" y="16488"/>
                      </a:lnTo>
                      <a:lnTo>
                        <a:pt x="1402" y="16509"/>
                      </a:lnTo>
                      <a:lnTo>
                        <a:pt x="1360" y="16509"/>
                      </a:lnTo>
                      <a:lnTo>
                        <a:pt x="1360" y="16551"/>
                      </a:lnTo>
                      <a:lnTo>
                        <a:pt x="1465" y="16635"/>
                      </a:lnTo>
                      <a:lnTo>
                        <a:pt x="1402" y="16656"/>
                      </a:lnTo>
                      <a:lnTo>
                        <a:pt x="1318" y="16656"/>
                      </a:lnTo>
                      <a:lnTo>
                        <a:pt x="1277" y="16740"/>
                      </a:lnTo>
                      <a:lnTo>
                        <a:pt x="1256" y="16886"/>
                      </a:lnTo>
                      <a:lnTo>
                        <a:pt x="1193" y="16802"/>
                      </a:lnTo>
                      <a:lnTo>
                        <a:pt x="1193" y="16698"/>
                      </a:lnTo>
                      <a:lnTo>
                        <a:pt x="1151" y="16635"/>
                      </a:lnTo>
                      <a:lnTo>
                        <a:pt x="1005" y="16614"/>
                      </a:lnTo>
                      <a:lnTo>
                        <a:pt x="1005" y="16740"/>
                      </a:lnTo>
                      <a:lnTo>
                        <a:pt x="942" y="16823"/>
                      </a:lnTo>
                      <a:lnTo>
                        <a:pt x="795" y="16781"/>
                      </a:lnTo>
                      <a:lnTo>
                        <a:pt x="691" y="16781"/>
                      </a:lnTo>
                      <a:lnTo>
                        <a:pt x="691" y="16928"/>
                      </a:lnTo>
                      <a:lnTo>
                        <a:pt x="628" y="17053"/>
                      </a:lnTo>
                      <a:lnTo>
                        <a:pt x="481" y="17095"/>
                      </a:lnTo>
                      <a:lnTo>
                        <a:pt x="335" y="17242"/>
                      </a:lnTo>
                      <a:lnTo>
                        <a:pt x="335" y="17451"/>
                      </a:lnTo>
                      <a:lnTo>
                        <a:pt x="251" y="17451"/>
                      </a:lnTo>
                      <a:lnTo>
                        <a:pt x="105" y="17514"/>
                      </a:lnTo>
                      <a:lnTo>
                        <a:pt x="0" y="17556"/>
                      </a:lnTo>
                      <a:lnTo>
                        <a:pt x="105" y="17576"/>
                      </a:lnTo>
                      <a:lnTo>
                        <a:pt x="63" y="17744"/>
                      </a:lnTo>
                      <a:lnTo>
                        <a:pt x="21" y="17932"/>
                      </a:lnTo>
                      <a:lnTo>
                        <a:pt x="105" y="18037"/>
                      </a:lnTo>
                      <a:lnTo>
                        <a:pt x="209" y="18288"/>
                      </a:lnTo>
                      <a:lnTo>
                        <a:pt x="272" y="18288"/>
                      </a:lnTo>
                      <a:lnTo>
                        <a:pt x="440" y="18372"/>
                      </a:lnTo>
                      <a:lnTo>
                        <a:pt x="523" y="18497"/>
                      </a:lnTo>
                      <a:lnTo>
                        <a:pt x="565" y="18602"/>
                      </a:lnTo>
                      <a:lnTo>
                        <a:pt x="837" y="18769"/>
                      </a:lnTo>
                      <a:lnTo>
                        <a:pt x="900" y="18832"/>
                      </a:lnTo>
                      <a:lnTo>
                        <a:pt x="858" y="19020"/>
                      </a:lnTo>
                      <a:lnTo>
                        <a:pt x="753" y="19208"/>
                      </a:lnTo>
                      <a:lnTo>
                        <a:pt x="649" y="19460"/>
                      </a:lnTo>
                      <a:lnTo>
                        <a:pt x="774" y="19627"/>
                      </a:lnTo>
                      <a:lnTo>
                        <a:pt x="837" y="19773"/>
                      </a:lnTo>
                      <a:lnTo>
                        <a:pt x="1067" y="20234"/>
                      </a:lnTo>
                      <a:lnTo>
                        <a:pt x="1318" y="20820"/>
                      </a:lnTo>
                      <a:lnTo>
                        <a:pt x="1214" y="20861"/>
                      </a:lnTo>
                      <a:lnTo>
                        <a:pt x="1193" y="21217"/>
                      </a:lnTo>
                      <a:lnTo>
                        <a:pt x="1193" y="21322"/>
                      </a:lnTo>
                      <a:lnTo>
                        <a:pt x="1297" y="21343"/>
                      </a:lnTo>
                      <a:lnTo>
                        <a:pt x="1214" y="21447"/>
                      </a:lnTo>
                      <a:lnTo>
                        <a:pt x="1214" y="21636"/>
                      </a:lnTo>
                      <a:lnTo>
                        <a:pt x="1297" y="21740"/>
                      </a:lnTo>
                      <a:lnTo>
                        <a:pt x="1423" y="21761"/>
                      </a:lnTo>
                      <a:lnTo>
                        <a:pt x="1486" y="21866"/>
                      </a:lnTo>
                      <a:lnTo>
                        <a:pt x="1423" y="21929"/>
                      </a:lnTo>
                      <a:lnTo>
                        <a:pt x="1423" y="22138"/>
                      </a:lnTo>
                      <a:lnTo>
                        <a:pt x="1486" y="22263"/>
                      </a:lnTo>
                      <a:lnTo>
                        <a:pt x="1674" y="22389"/>
                      </a:lnTo>
                      <a:lnTo>
                        <a:pt x="1674" y="22577"/>
                      </a:lnTo>
                      <a:lnTo>
                        <a:pt x="1569" y="22745"/>
                      </a:lnTo>
                      <a:lnTo>
                        <a:pt x="1507" y="22912"/>
                      </a:lnTo>
                      <a:lnTo>
                        <a:pt x="1779" y="23289"/>
                      </a:lnTo>
                      <a:lnTo>
                        <a:pt x="1925" y="23330"/>
                      </a:lnTo>
                      <a:lnTo>
                        <a:pt x="2197" y="23623"/>
                      </a:lnTo>
                      <a:lnTo>
                        <a:pt x="2218" y="23812"/>
                      </a:lnTo>
                      <a:lnTo>
                        <a:pt x="2051" y="24230"/>
                      </a:lnTo>
                      <a:lnTo>
                        <a:pt x="1821" y="24628"/>
                      </a:lnTo>
                      <a:lnTo>
                        <a:pt x="1695" y="24900"/>
                      </a:lnTo>
                      <a:lnTo>
                        <a:pt x="1528" y="25151"/>
                      </a:lnTo>
                      <a:lnTo>
                        <a:pt x="1381" y="25402"/>
                      </a:lnTo>
                      <a:lnTo>
                        <a:pt x="1256" y="25486"/>
                      </a:lnTo>
                      <a:lnTo>
                        <a:pt x="984" y="25737"/>
                      </a:lnTo>
                      <a:lnTo>
                        <a:pt x="1005" y="25904"/>
                      </a:lnTo>
                      <a:cubicBezTo>
                        <a:pt x="1005" y="25883"/>
                        <a:pt x="1046" y="25883"/>
                        <a:pt x="1046" y="25883"/>
                      </a:cubicBezTo>
                      <a:cubicBezTo>
                        <a:pt x="1067" y="25883"/>
                        <a:pt x="1193" y="25799"/>
                        <a:pt x="1193" y="25799"/>
                      </a:cubicBezTo>
                      <a:lnTo>
                        <a:pt x="1318" y="25779"/>
                      </a:lnTo>
                      <a:lnTo>
                        <a:pt x="1256" y="25841"/>
                      </a:lnTo>
                      <a:lnTo>
                        <a:pt x="1297" y="25925"/>
                      </a:lnTo>
                      <a:lnTo>
                        <a:pt x="1297" y="26030"/>
                      </a:lnTo>
                      <a:lnTo>
                        <a:pt x="1172" y="25925"/>
                      </a:lnTo>
                      <a:lnTo>
                        <a:pt x="1151" y="26009"/>
                      </a:lnTo>
                      <a:lnTo>
                        <a:pt x="1277" y="26155"/>
                      </a:lnTo>
                      <a:lnTo>
                        <a:pt x="1402" y="26155"/>
                      </a:lnTo>
                      <a:lnTo>
                        <a:pt x="1486" y="26260"/>
                      </a:lnTo>
                      <a:lnTo>
                        <a:pt x="1611" y="26260"/>
                      </a:lnTo>
                      <a:lnTo>
                        <a:pt x="1674" y="26239"/>
                      </a:lnTo>
                      <a:lnTo>
                        <a:pt x="1779" y="26239"/>
                      </a:lnTo>
                      <a:lnTo>
                        <a:pt x="1883" y="26364"/>
                      </a:lnTo>
                      <a:lnTo>
                        <a:pt x="1800" y="26448"/>
                      </a:lnTo>
                      <a:lnTo>
                        <a:pt x="1611" y="26406"/>
                      </a:lnTo>
                      <a:lnTo>
                        <a:pt x="1528" y="26427"/>
                      </a:lnTo>
                      <a:lnTo>
                        <a:pt x="1507" y="26532"/>
                      </a:lnTo>
                      <a:lnTo>
                        <a:pt x="1381" y="26636"/>
                      </a:lnTo>
                      <a:lnTo>
                        <a:pt x="1277" y="26553"/>
                      </a:lnTo>
                      <a:lnTo>
                        <a:pt x="1214" y="26615"/>
                      </a:lnTo>
                      <a:lnTo>
                        <a:pt x="1214" y="26720"/>
                      </a:lnTo>
                      <a:lnTo>
                        <a:pt x="1109" y="26741"/>
                      </a:lnTo>
                      <a:lnTo>
                        <a:pt x="1067" y="26636"/>
                      </a:lnTo>
                      <a:lnTo>
                        <a:pt x="1005" y="26657"/>
                      </a:lnTo>
                      <a:lnTo>
                        <a:pt x="1005" y="26720"/>
                      </a:lnTo>
                      <a:lnTo>
                        <a:pt x="1067" y="26783"/>
                      </a:lnTo>
                      <a:lnTo>
                        <a:pt x="1046" y="26929"/>
                      </a:lnTo>
                      <a:lnTo>
                        <a:pt x="1088" y="26992"/>
                      </a:lnTo>
                      <a:lnTo>
                        <a:pt x="1088" y="27034"/>
                      </a:lnTo>
                      <a:lnTo>
                        <a:pt x="1067" y="27055"/>
                      </a:lnTo>
                      <a:lnTo>
                        <a:pt x="984" y="27159"/>
                      </a:lnTo>
                      <a:lnTo>
                        <a:pt x="942" y="27306"/>
                      </a:lnTo>
                      <a:lnTo>
                        <a:pt x="858" y="27369"/>
                      </a:lnTo>
                      <a:lnTo>
                        <a:pt x="795" y="27808"/>
                      </a:lnTo>
                      <a:lnTo>
                        <a:pt x="1067" y="28289"/>
                      </a:lnTo>
                      <a:lnTo>
                        <a:pt x="1067" y="28394"/>
                      </a:lnTo>
                      <a:lnTo>
                        <a:pt x="984" y="28457"/>
                      </a:lnTo>
                      <a:lnTo>
                        <a:pt x="1005" y="28561"/>
                      </a:lnTo>
                      <a:lnTo>
                        <a:pt x="942" y="28708"/>
                      </a:lnTo>
                      <a:lnTo>
                        <a:pt x="1046" y="28729"/>
                      </a:lnTo>
                      <a:lnTo>
                        <a:pt x="1067" y="28833"/>
                      </a:lnTo>
                      <a:lnTo>
                        <a:pt x="1046" y="28875"/>
                      </a:lnTo>
                      <a:lnTo>
                        <a:pt x="1088" y="28938"/>
                      </a:lnTo>
                      <a:lnTo>
                        <a:pt x="1109" y="29043"/>
                      </a:lnTo>
                      <a:lnTo>
                        <a:pt x="1088" y="29126"/>
                      </a:lnTo>
                      <a:lnTo>
                        <a:pt x="1172" y="29252"/>
                      </a:lnTo>
                      <a:lnTo>
                        <a:pt x="1193" y="29294"/>
                      </a:lnTo>
                      <a:lnTo>
                        <a:pt x="1256" y="29461"/>
                      </a:lnTo>
                      <a:lnTo>
                        <a:pt x="1318" y="29566"/>
                      </a:lnTo>
                      <a:lnTo>
                        <a:pt x="1360" y="29712"/>
                      </a:lnTo>
                      <a:lnTo>
                        <a:pt x="1402" y="29712"/>
                      </a:lnTo>
                      <a:lnTo>
                        <a:pt x="1507" y="29796"/>
                      </a:lnTo>
                      <a:lnTo>
                        <a:pt x="1632" y="29712"/>
                      </a:lnTo>
                      <a:lnTo>
                        <a:pt x="1737" y="29900"/>
                      </a:lnTo>
                      <a:lnTo>
                        <a:pt x="1883" y="29817"/>
                      </a:lnTo>
                      <a:lnTo>
                        <a:pt x="2009" y="29859"/>
                      </a:lnTo>
                      <a:lnTo>
                        <a:pt x="2113" y="30026"/>
                      </a:lnTo>
                      <a:lnTo>
                        <a:pt x="2260" y="29921"/>
                      </a:lnTo>
                      <a:lnTo>
                        <a:pt x="2427" y="29880"/>
                      </a:lnTo>
                      <a:lnTo>
                        <a:pt x="2511" y="29963"/>
                      </a:lnTo>
                      <a:lnTo>
                        <a:pt x="2574" y="29963"/>
                      </a:lnTo>
                      <a:lnTo>
                        <a:pt x="2846" y="30026"/>
                      </a:lnTo>
                      <a:lnTo>
                        <a:pt x="2867" y="30172"/>
                      </a:lnTo>
                      <a:lnTo>
                        <a:pt x="2825" y="30319"/>
                      </a:lnTo>
                      <a:lnTo>
                        <a:pt x="2930" y="30424"/>
                      </a:lnTo>
                      <a:lnTo>
                        <a:pt x="2930" y="30612"/>
                      </a:lnTo>
                      <a:lnTo>
                        <a:pt x="3055" y="30737"/>
                      </a:lnTo>
                      <a:lnTo>
                        <a:pt x="3139" y="30905"/>
                      </a:lnTo>
                      <a:lnTo>
                        <a:pt x="3285" y="31114"/>
                      </a:lnTo>
                      <a:lnTo>
                        <a:pt x="3390" y="31177"/>
                      </a:lnTo>
                      <a:lnTo>
                        <a:pt x="3453" y="31365"/>
                      </a:lnTo>
                      <a:lnTo>
                        <a:pt x="3620" y="31428"/>
                      </a:lnTo>
                      <a:lnTo>
                        <a:pt x="3829" y="31595"/>
                      </a:lnTo>
                      <a:lnTo>
                        <a:pt x="3871" y="31700"/>
                      </a:lnTo>
                      <a:lnTo>
                        <a:pt x="4018" y="31805"/>
                      </a:lnTo>
                      <a:lnTo>
                        <a:pt x="3934" y="31867"/>
                      </a:lnTo>
                      <a:lnTo>
                        <a:pt x="3829" y="32056"/>
                      </a:lnTo>
                      <a:lnTo>
                        <a:pt x="3557" y="32097"/>
                      </a:lnTo>
                      <a:lnTo>
                        <a:pt x="3411" y="31993"/>
                      </a:lnTo>
                      <a:lnTo>
                        <a:pt x="3369" y="32097"/>
                      </a:lnTo>
                      <a:lnTo>
                        <a:pt x="3369" y="32223"/>
                      </a:lnTo>
                      <a:lnTo>
                        <a:pt x="3474" y="32411"/>
                      </a:lnTo>
                      <a:lnTo>
                        <a:pt x="3453" y="32579"/>
                      </a:lnTo>
                      <a:lnTo>
                        <a:pt x="3578" y="32725"/>
                      </a:lnTo>
                      <a:lnTo>
                        <a:pt x="3578" y="32893"/>
                      </a:lnTo>
                      <a:lnTo>
                        <a:pt x="3683" y="32913"/>
                      </a:lnTo>
                      <a:lnTo>
                        <a:pt x="3808" y="32893"/>
                      </a:lnTo>
                      <a:lnTo>
                        <a:pt x="3808" y="32746"/>
                      </a:lnTo>
                      <a:lnTo>
                        <a:pt x="3892" y="32683"/>
                      </a:lnTo>
                      <a:lnTo>
                        <a:pt x="4185" y="32788"/>
                      </a:lnTo>
                      <a:lnTo>
                        <a:pt x="4457" y="32788"/>
                      </a:lnTo>
                      <a:lnTo>
                        <a:pt x="4624" y="32704"/>
                      </a:lnTo>
                      <a:lnTo>
                        <a:pt x="4750" y="32704"/>
                      </a:lnTo>
                      <a:lnTo>
                        <a:pt x="4834" y="32955"/>
                      </a:lnTo>
                      <a:lnTo>
                        <a:pt x="4959" y="33060"/>
                      </a:lnTo>
                      <a:lnTo>
                        <a:pt x="4875" y="33206"/>
                      </a:lnTo>
                      <a:lnTo>
                        <a:pt x="5043" y="33416"/>
                      </a:lnTo>
                      <a:lnTo>
                        <a:pt x="5357" y="33353"/>
                      </a:lnTo>
                      <a:lnTo>
                        <a:pt x="5461" y="33457"/>
                      </a:lnTo>
                      <a:lnTo>
                        <a:pt x="5482" y="33583"/>
                      </a:lnTo>
                      <a:lnTo>
                        <a:pt x="5587" y="33625"/>
                      </a:lnTo>
                      <a:lnTo>
                        <a:pt x="5587" y="33771"/>
                      </a:lnTo>
                      <a:lnTo>
                        <a:pt x="5650" y="33960"/>
                      </a:lnTo>
                      <a:lnTo>
                        <a:pt x="5901" y="34211"/>
                      </a:lnTo>
                      <a:lnTo>
                        <a:pt x="6005" y="34106"/>
                      </a:lnTo>
                      <a:lnTo>
                        <a:pt x="6173" y="34190"/>
                      </a:lnTo>
                      <a:lnTo>
                        <a:pt x="6298" y="34169"/>
                      </a:lnTo>
                      <a:lnTo>
                        <a:pt x="6424" y="34190"/>
                      </a:lnTo>
                      <a:lnTo>
                        <a:pt x="6612" y="34043"/>
                      </a:lnTo>
                      <a:lnTo>
                        <a:pt x="6696" y="34043"/>
                      </a:lnTo>
                      <a:lnTo>
                        <a:pt x="6821" y="34315"/>
                      </a:lnTo>
                      <a:lnTo>
                        <a:pt x="7010" y="34420"/>
                      </a:lnTo>
                      <a:lnTo>
                        <a:pt x="7051" y="34525"/>
                      </a:lnTo>
                      <a:lnTo>
                        <a:pt x="7135" y="34462"/>
                      </a:lnTo>
                      <a:lnTo>
                        <a:pt x="7344" y="34504"/>
                      </a:lnTo>
                      <a:lnTo>
                        <a:pt x="7491" y="34504"/>
                      </a:lnTo>
                      <a:lnTo>
                        <a:pt x="7595" y="34587"/>
                      </a:lnTo>
                      <a:lnTo>
                        <a:pt x="7742" y="34566"/>
                      </a:lnTo>
                      <a:lnTo>
                        <a:pt x="7888" y="34671"/>
                      </a:lnTo>
                      <a:lnTo>
                        <a:pt x="8077" y="34692"/>
                      </a:lnTo>
                      <a:lnTo>
                        <a:pt x="8160" y="34608"/>
                      </a:lnTo>
                      <a:lnTo>
                        <a:pt x="8202" y="34734"/>
                      </a:lnTo>
                      <a:lnTo>
                        <a:pt x="8286" y="34797"/>
                      </a:lnTo>
                      <a:lnTo>
                        <a:pt x="8286" y="34943"/>
                      </a:lnTo>
                      <a:lnTo>
                        <a:pt x="8181" y="35090"/>
                      </a:lnTo>
                      <a:lnTo>
                        <a:pt x="8056" y="35110"/>
                      </a:lnTo>
                      <a:lnTo>
                        <a:pt x="8014" y="35362"/>
                      </a:lnTo>
                      <a:lnTo>
                        <a:pt x="8181" y="35466"/>
                      </a:lnTo>
                      <a:lnTo>
                        <a:pt x="8202" y="35634"/>
                      </a:lnTo>
                      <a:lnTo>
                        <a:pt x="8119" y="35843"/>
                      </a:lnTo>
                      <a:lnTo>
                        <a:pt x="8160" y="35989"/>
                      </a:lnTo>
                      <a:lnTo>
                        <a:pt x="8056" y="36073"/>
                      </a:lnTo>
                      <a:lnTo>
                        <a:pt x="7763" y="36094"/>
                      </a:lnTo>
                      <a:lnTo>
                        <a:pt x="7637" y="36303"/>
                      </a:lnTo>
                      <a:lnTo>
                        <a:pt x="7554" y="36345"/>
                      </a:lnTo>
                      <a:lnTo>
                        <a:pt x="7533" y="36596"/>
                      </a:lnTo>
                      <a:lnTo>
                        <a:pt x="7554" y="36596"/>
                      </a:lnTo>
                      <a:lnTo>
                        <a:pt x="7658" y="36617"/>
                      </a:lnTo>
                      <a:lnTo>
                        <a:pt x="7784" y="36554"/>
                      </a:lnTo>
                      <a:lnTo>
                        <a:pt x="7951" y="36512"/>
                      </a:lnTo>
                      <a:lnTo>
                        <a:pt x="7972" y="36575"/>
                      </a:lnTo>
                      <a:lnTo>
                        <a:pt x="7951" y="36659"/>
                      </a:lnTo>
                      <a:lnTo>
                        <a:pt x="7637" y="36805"/>
                      </a:lnTo>
                      <a:lnTo>
                        <a:pt x="7491" y="36889"/>
                      </a:lnTo>
                      <a:lnTo>
                        <a:pt x="7554" y="36931"/>
                      </a:lnTo>
                      <a:lnTo>
                        <a:pt x="7637" y="36931"/>
                      </a:lnTo>
                      <a:lnTo>
                        <a:pt x="7554" y="37014"/>
                      </a:lnTo>
                      <a:lnTo>
                        <a:pt x="7428" y="36994"/>
                      </a:lnTo>
                      <a:lnTo>
                        <a:pt x="7240" y="37014"/>
                      </a:lnTo>
                      <a:lnTo>
                        <a:pt x="7323" y="37203"/>
                      </a:lnTo>
                      <a:lnTo>
                        <a:pt x="7386" y="37286"/>
                      </a:lnTo>
                      <a:lnTo>
                        <a:pt x="7449" y="37224"/>
                      </a:lnTo>
                      <a:lnTo>
                        <a:pt x="7470" y="37286"/>
                      </a:lnTo>
                      <a:lnTo>
                        <a:pt x="7575" y="37307"/>
                      </a:lnTo>
                      <a:lnTo>
                        <a:pt x="7575" y="37349"/>
                      </a:lnTo>
                      <a:lnTo>
                        <a:pt x="7491" y="37391"/>
                      </a:lnTo>
                      <a:lnTo>
                        <a:pt x="7449" y="37454"/>
                      </a:lnTo>
                      <a:lnTo>
                        <a:pt x="7365" y="37454"/>
                      </a:lnTo>
                      <a:lnTo>
                        <a:pt x="7323" y="37517"/>
                      </a:lnTo>
                      <a:lnTo>
                        <a:pt x="7323" y="37559"/>
                      </a:lnTo>
                      <a:lnTo>
                        <a:pt x="7177" y="37705"/>
                      </a:lnTo>
                      <a:lnTo>
                        <a:pt x="7177" y="37831"/>
                      </a:lnTo>
                      <a:lnTo>
                        <a:pt x="7240" y="37851"/>
                      </a:lnTo>
                      <a:lnTo>
                        <a:pt x="7219" y="38019"/>
                      </a:lnTo>
                      <a:lnTo>
                        <a:pt x="7114" y="37977"/>
                      </a:lnTo>
                      <a:lnTo>
                        <a:pt x="7072" y="38019"/>
                      </a:lnTo>
                      <a:lnTo>
                        <a:pt x="6968" y="37935"/>
                      </a:lnTo>
                      <a:lnTo>
                        <a:pt x="6842" y="37914"/>
                      </a:lnTo>
                      <a:lnTo>
                        <a:pt x="6842" y="37956"/>
                      </a:lnTo>
                      <a:lnTo>
                        <a:pt x="6905" y="38040"/>
                      </a:lnTo>
                      <a:lnTo>
                        <a:pt x="6821" y="38061"/>
                      </a:lnTo>
                      <a:lnTo>
                        <a:pt x="6738" y="38144"/>
                      </a:lnTo>
                      <a:lnTo>
                        <a:pt x="6863" y="38165"/>
                      </a:lnTo>
                      <a:lnTo>
                        <a:pt x="6947" y="38165"/>
                      </a:lnTo>
                      <a:lnTo>
                        <a:pt x="7114" y="38291"/>
                      </a:lnTo>
                      <a:lnTo>
                        <a:pt x="7114" y="38375"/>
                      </a:lnTo>
                      <a:lnTo>
                        <a:pt x="7240" y="38500"/>
                      </a:lnTo>
                      <a:lnTo>
                        <a:pt x="7449" y="38479"/>
                      </a:lnTo>
                      <a:lnTo>
                        <a:pt x="7679" y="38605"/>
                      </a:lnTo>
                      <a:lnTo>
                        <a:pt x="7847" y="38647"/>
                      </a:lnTo>
                      <a:lnTo>
                        <a:pt x="8202" y="38898"/>
                      </a:lnTo>
                      <a:lnTo>
                        <a:pt x="8286" y="39023"/>
                      </a:lnTo>
                      <a:lnTo>
                        <a:pt x="8391" y="39065"/>
                      </a:lnTo>
                      <a:lnTo>
                        <a:pt x="8412" y="39128"/>
                      </a:lnTo>
                      <a:lnTo>
                        <a:pt x="8516" y="39211"/>
                      </a:lnTo>
                      <a:lnTo>
                        <a:pt x="8600" y="39211"/>
                      </a:lnTo>
                      <a:lnTo>
                        <a:pt x="8621" y="39295"/>
                      </a:lnTo>
                      <a:lnTo>
                        <a:pt x="8725" y="39337"/>
                      </a:lnTo>
                      <a:lnTo>
                        <a:pt x="8788" y="39337"/>
                      </a:lnTo>
                      <a:lnTo>
                        <a:pt x="8893" y="39483"/>
                      </a:lnTo>
                      <a:lnTo>
                        <a:pt x="8997" y="39504"/>
                      </a:lnTo>
                      <a:lnTo>
                        <a:pt x="9039" y="39525"/>
                      </a:lnTo>
                      <a:lnTo>
                        <a:pt x="9102" y="39504"/>
                      </a:lnTo>
                      <a:lnTo>
                        <a:pt x="9248" y="39630"/>
                      </a:lnTo>
                      <a:lnTo>
                        <a:pt x="9248" y="39714"/>
                      </a:lnTo>
                      <a:lnTo>
                        <a:pt x="9374" y="39735"/>
                      </a:lnTo>
                      <a:lnTo>
                        <a:pt x="9520" y="39923"/>
                      </a:lnTo>
                      <a:lnTo>
                        <a:pt x="9583" y="40007"/>
                      </a:lnTo>
                      <a:lnTo>
                        <a:pt x="9625" y="40237"/>
                      </a:lnTo>
                      <a:lnTo>
                        <a:pt x="9730" y="40425"/>
                      </a:lnTo>
                      <a:lnTo>
                        <a:pt x="9688" y="40488"/>
                      </a:lnTo>
                      <a:lnTo>
                        <a:pt x="9730" y="40572"/>
                      </a:lnTo>
                      <a:cubicBezTo>
                        <a:pt x="9939" y="40572"/>
                        <a:pt x="10483" y="40572"/>
                        <a:pt x="10462" y="40446"/>
                      </a:cubicBezTo>
                      <a:lnTo>
                        <a:pt x="10420" y="40279"/>
                      </a:lnTo>
                      <a:lnTo>
                        <a:pt x="11090" y="40258"/>
                      </a:lnTo>
                      <a:cubicBezTo>
                        <a:pt x="11090" y="40258"/>
                        <a:pt x="11215" y="40383"/>
                        <a:pt x="11320" y="40383"/>
                      </a:cubicBezTo>
                      <a:cubicBezTo>
                        <a:pt x="11425" y="40383"/>
                        <a:pt x="11948" y="40153"/>
                        <a:pt x="11948" y="40153"/>
                      </a:cubicBezTo>
                      <a:cubicBezTo>
                        <a:pt x="11948" y="40153"/>
                        <a:pt x="12073" y="40174"/>
                        <a:pt x="12136" y="40279"/>
                      </a:cubicBezTo>
                      <a:cubicBezTo>
                        <a:pt x="12159" y="40337"/>
                        <a:pt x="12208" y="40350"/>
                        <a:pt x="12254" y="40350"/>
                      </a:cubicBezTo>
                      <a:cubicBezTo>
                        <a:pt x="12291" y="40350"/>
                        <a:pt x="12327" y="40341"/>
                        <a:pt x="12345" y="40341"/>
                      </a:cubicBezTo>
                      <a:lnTo>
                        <a:pt x="12345" y="40320"/>
                      </a:lnTo>
                      <a:lnTo>
                        <a:pt x="12492" y="40341"/>
                      </a:lnTo>
                      <a:lnTo>
                        <a:pt x="12764" y="40551"/>
                      </a:lnTo>
                      <a:lnTo>
                        <a:pt x="12826" y="40676"/>
                      </a:lnTo>
                      <a:lnTo>
                        <a:pt x="13098" y="40697"/>
                      </a:lnTo>
                      <a:lnTo>
                        <a:pt x="13140" y="40592"/>
                      </a:lnTo>
                      <a:lnTo>
                        <a:pt x="13308" y="40488"/>
                      </a:lnTo>
                      <a:lnTo>
                        <a:pt x="13496" y="40258"/>
                      </a:lnTo>
                      <a:lnTo>
                        <a:pt x="13433" y="40237"/>
                      </a:lnTo>
                      <a:lnTo>
                        <a:pt x="13119" y="39965"/>
                      </a:lnTo>
                      <a:lnTo>
                        <a:pt x="12910" y="39714"/>
                      </a:lnTo>
                      <a:lnTo>
                        <a:pt x="12889" y="39546"/>
                      </a:lnTo>
                      <a:lnTo>
                        <a:pt x="12805" y="39442"/>
                      </a:lnTo>
                      <a:lnTo>
                        <a:pt x="12805" y="39295"/>
                      </a:lnTo>
                      <a:lnTo>
                        <a:pt x="12785" y="39211"/>
                      </a:lnTo>
                      <a:lnTo>
                        <a:pt x="12764" y="39170"/>
                      </a:lnTo>
                      <a:lnTo>
                        <a:pt x="12680" y="39170"/>
                      </a:lnTo>
                      <a:lnTo>
                        <a:pt x="12680" y="39065"/>
                      </a:lnTo>
                      <a:lnTo>
                        <a:pt x="12722" y="39086"/>
                      </a:lnTo>
                      <a:lnTo>
                        <a:pt x="12764" y="38981"/>
                      </a:lnTo>
                      <a:lnTo>
                        <a:pt x="12805" y="38877"/>
                      </a:lnTo>
                      <a:lnTo>
                        <a:pt x="12722" y="38877"/>
                      </a:lnTo>
                      <a:lnTo>
                        <a:pt x="12680" y="38919"/>
                      </a:lnTo>
                      <a:lnTo>
                        <a:pt x="12554" y="38856"/>
                      </a:lnTo>
                      <a:lnTo>
                        <a:pt x="12554" y="38667"/>
                      </a:lnTo>
                      <a:lnTo>
                        <a:pt x="12450" y="38647"/>
                      </a:lnTo>
                      <a:lnTo>
                        <a:pt x="12366" y="38563"/>
                      </a:lnTo>
                      <a:lnTo>
                        <a:pt x="12282" y="38584"/>
                      </a:lnTo>
                      <a:lnTo>
                        <a:pt x="12178" y="38584"/>
                      </a:lnTo>
                      <a:lnTo>
                        <a:pt x="12136" y="38375"/>
                      </a:lnTo>
                      <a:lnTo>
                        <a:pt x="12157" y="38270"/>
                      </a:lnTo>
                      <a:lnTo>
                        <a:pt x="12199" y="38228"/>
                      </a:lnTo>
                      <a:lnTo>
                        <a:pt x="12199" y="38019"/>
                      </a:lnTo>
                      <a:lnTo>
                        <a:pt x="12261" y="37914"/>
                      </a:lnTo>
                      <a:lnTo>
                        <a:pt x="12282" y="37768"/>
                      </a:lnTo>
                      <a:lnTo>
                        <a:pt x="12345" y="37726"/>
                      </a:lnTo>
                      <a:lnTo>
                        <a:pt x="12366" y="37600"/>
                      </a:lnTo>
                      <a:lnTo>
                        <a:pt x="12408" y="37517"/>
                      </a:lnTo>
                      <a:lnTo>
                        <a:pt x="12408" y="37433"/>
                      </a:lnTo>
                      <a:lnTo>
                        <a:pt x="12471" y="37454"/>
                      </a:lnTo>
                      <a:lnTo>
                        <a:pt x="12513" y="37517"/>
                      </a:lnTo>
                      <a:lnTo>
                        <a:pt x="12575" y="37496"/>
                      </a:lnTo>
                      <a:lnTo>
                        <a:pt x="12596" y="37412"/>
                      </a:lnTo>
                      <a:lnTo>
                        <a:pt x="12659" y="37454"/>
                      </a:lnTo>
                      <a:lnTo>
                        <a:pt x="12701" y="37412"/>
                      </a:lnTo>
                      <a:lnTo>
                        <a:pt x="12785" y="37412"/>
                      </a:lnTo>
                      <a:lnTo>
                        <a:pt x="12868" y="37349"/>
                      </a:lnTo>
                      <a:lnTo>
                        <a:pt x="12826" y="37307"/>
                      </a:lnTo>
                      <a:lnTo>
                        <a:pt x="12764" y="37286"/>
                      </a:lnTo>
                      <a:lnTo>
                        <a:pt x="12805" y="37286"/>
                      </a:lnTo>
                      <a:cubicBezTo>
                        <a:pt x="12805" y="37286"/>
                        <a:pt x="12826" y="37307"/>
                        <a:pt x="12868" y="37307"/>
                      </a:cubicBezTo>
                      <a:cubicBezTo>
                        <a:pt x="12889" y="37307"/>
                        <a:pt x="12931" y="37286"/>
                        <a:pt x="12931" y="37286"/>
                      </a:cubicBezTo>
                      <a:lnTo>
                        <a:pt x="12994" y="37328"/>
                      </a:lnTo>
                      <a:lnTo>
                        <a:pt x="13036" y="37307"/>
                      </a:lnTo>
                      <a:lnTo>
                        <a:pt x="13015" y="37245"/>
                      </a:lnTo>
                      <a:lnTo>
                        <a:pt x="12847" y="37140"/>
                      </a:lnTo>
                      <a:lnTo>
                        <a:pt x="12931" y="37119"/>
                      </a:lnTo>
                      <a:lnTo>
                        <a:pt x="13036" y="37140"/>
                      </a:lnTo>
                      <a:lnTo>
                        <a:pt x="13098" y="37119"/>
                      </a:lnTo>
                      <a:lnTo>
                        <a:pt x="13161" y="37140"/>
                      </a:lnTo>
                      <a:lnTo>
                        <a:pt x="13161" y="37077"/>
                      </a:lnTo>
                      <a:lnTo>
                        <a:pt x="13119" y="37035"/>
                      </a:lnTo>
                      <a:lnTo>
                        <a:pt x="13161" y="37035"/>
                      </a:lnTo>
                      <a:lnTo>
                        <a:pt x="13161" y="36994"/>
                      </a:lnTo>
                      <a:lnTo>
                        <a:pt x="13119" y="36931"/>
                      </a:lnTo>
                      <a:lnTo>
                        <a:pt x="13203" y="36910"/>
                      </a:lnTo>
                      <a:lnTo>
                        <a:pt x="13203" y="36868"/>
                      </a:lnTo>
                      <a:lnTo>
                        <a:pt x="13203" y="36805"/>
                      </a:lnTo>
                      <a:lnTo>
                        <a:pt x="13057" y="36722"/>
                      </a:lnTo>
                      <a:lnTo>
                        <a:pt x="12910" y="36784"/>
                      </a:lnTo>
                      <a:lnTo>
                        <a:pt x="12701" y="36659"/>
                      </a:lnTo>
                      <a:lnTo>
                        <a:pt x="12701" y="36554"/>
                      </a:lnTo>
                      <a:lnTo>
                        <a:pt x="12910" y="36554"/>
                      </a:lnTo>
                      <a:lnTo>
                        <a:pt x="12680" y="36157"/>
                      </a:lnTo>
                      <a:lnTo>
                        <a:pt x="12408" y="35885"/>
                      </a:lnTo>
                      <a:lnTo>
                        <a:pt x="12052" y="35780"/>
                      </a:lnTo>
                      <a:lnTo>
                        <a:pt x="11989" y="35864"/>
                      </a:lnTo>
                      <a:lnTo>
                        <a:pt x="11822" y="35717"/>
                      </a:lnTo>
                      <a:lnTo>
                        <a:pt x="11843" y="35634"/>
                      </a:lnTo>
                      <a:lnTo>
                        <a:pt x="11738" y="35466"/>
                      </a:lnTo>
                      <a:lnTo>
                        <a:pt x="11508" y="35403"/>
                      </a:lnTo>
                      <a:lnTo>
                        <a:pt x="11571" y="35194"/>
                      </a:lnTo>
                      <a:lnTo>
                        <a:pt x="11634" y="34818"/>
                      </a:lnTo>
                      <a:lnTo>
                        <a:pt x="11550" y="34734"/>
                      </a:lnTo>
                      <a:lnTo>
                        <a:pt x="11529" y="34462"/>
                      </a:lnTo>
                      <a:lnTo>
                        <a:pt x="11634" y="34399"/>
                      </a:lnTo>
                      <a:lnTo>
                        <a:pt x="11780" y="34211"/>
                      </a:lnTo>
                      <a:lnTo>
                        <a:pt x="11780" y="34064"/>
                      </a:lnTo>
                      <a:lnTo>
                        <a:pt x="11864" y="33960"/>
                      </a:lnTo>
                      <a:lnTo>
                        <a:pt x="12178" y="34253"/>
                      </a:lnTo>
                      <a:lnTo>
                        <a:pt x="12199" y="34357"/>
                      </a:lnTo>
                      <a:lnTo>
                        <a:pt x="12387" y="34462"/>
                      </a:lnTo>
                      <a:lnTo>
                        <a:pt x="12575" y="34420"/>
                      </a:lnTo>
                      <a:lnTo>
                        <a:pt x="12554" y="34253"/>
                      </a:lnTo>
                      <a:lnTo>
                        <a:pt x="12617" y="34190"/>
                      </a:lnTo>
                      <a:lnTo>
                        <a:pt x="12492" y="33729"/>
                      </a:lnTo>
                      <a:lnTo>
                        <a:pt x="12680" y="33688"/>
                      </a:lnTo>
                      <a:lnTo>
                        <a:pt x="12868" y="33688"/>
                      </a:lnTo>
                      <a:lnTo>
                        <a:pt x="12868" y="33562"/>
                      </a:lnTo>
                      <a:lnTo>
                        <a:pt x="12785" y="33457"/>
                      </a:lnTo>
                      <a:lnTo>
                        <a:pt x="12805" y="33332"/>
                      </a:lnTo>
                      <a:lnTo>
                        <a:pt x="12994" y="33227"/>
                      </a:lnTo>
                      <a:lnTo>
                        <a:pt x="13077" y="33227"/>
                      </a:lnTo>
                      <a:lnTo>
                        <a:pt x="13119" y="33060"/>
                      </a:lnTo>
                      <a:lnTo>
                        <a:pt x="13203" y="32997"/>
                      </a:lnTo>
                      <a:lnTo>
                        <a:pt x="13329" y="33018"/>
                      </a:lnTo>
                      <a:lnTo>
                        <a:pt x="13349" y="32913"/>
                      </a:lnTo>
                      <a:lnTo>
                        <a:pt x="13329" y="32809"/>
                      </a:lnTo>
                      <a:lnTo>
                        <a:pt x="13349" y="32725"/>
                      </a:lnTo>
                      <a:lnTo>
                        <a:pt x="13538" y="32830"/>
                      </a:lnTo>
                      <a:lnTo>
                        <a:pt x="13663" y="32893"/>
                      </a:lnTo>
                      <a:lnTo>
                        <a:pt x="13642" y="32955"/>
                      </a:lnTo>
                      <a:lnTo>
                        <a:pt x="13559" y="33060"/>
                      </a:lnTo>
                      <a:lnTo>
                        <a:pt x="13621" y="33123"/>
                      </a:lnTo>
                      <a:lnTo>
                        <a:pt x="13726" y="33060"/>
                      </a:lnTo>
                      <a:lnTo>
                        <a:pt x="13747" y="32997"/>
                      </a:lnTo>
                      <a:lnTo>
                        <a:pt x="13831" y="32934"/>
                      </a:lnTo>
                      <a:lnTo>
                        <a:pt x="13831" y="33039"/>
                      </a:lnTo>
                      <a:lnTo>
                        <a:pt x="13914" y="32955"/>
                      </a:lnTo>
                      <a:lnTo>
                        <a:pt x="13935" y="32893"/>
                      </a:lnTo>
                      <a:lnTo>
                        <a:pt x="14040" y="32893"/>
                      </a:lnTo>
                      <a:lnTo>
                        <a:pt x="14165" y="32809"/>
                      </a:lnTo>
                      <a:lnTo>
                        <a:pt x="14270" y="32809"/>
                      </a:lnTo>
                      <a:lnTo>
                        <a:pt x="14312" y="32955"/>
                      </a:lnTo>
                      <a:lnTo>
                        <a:pt x="14458" y="33039"/>
                      </a:lnTo>
                      <a:lnTo>
                        <a:pt x="14668" y="32955"/>
                      </a:lnTo>
                      <a:lnTo>
                        <a:pt x="14772" y="32955"/>
                      </a:lnTo>
                      <a:lnTo>
                        <a:pt x="14814" y="33039"/>
                      </a:lnTo>
                      <a:lnTo>
                        <a:pt x="14898" y="33039"/>
                      </a:lnTo>
                      <a:lnTo>
                        <a:pt x="15002" y="33206"/>
                      </a:lnTo>
                      <a:lnTo>
                        <a:pt x="15128" y="33206"/>
                      </a:lnTo>
                      <a:lnTo>
                        <a:pt x="15233" y="33332"/>
                      </a:lnTo>
                      <a:lnTo>
                        <a:pt x="15400" y="33457"/>
                      </a:lnTo>
                      <a:lnTo>
                        <a:pt x="15463" y="33457"/>
                      </a:lnTo>
                      <a:lnTo>
                        <a:pt x="15526" y="33541"/>
                      </a:lnTo>
                      <a:lnTo>
                        <a:pt x="15526" y="33667"/>
                      </a:lnTo>
                      <a:lnTo>
                        <a:pt x="15609" y="33688"/>
                      </a:lnTo>
                      <a:lnTo>
                        <a:pt x="15672" y="33583"/>
                      </a:lnTo>
                      <a:lnTo>
                        <a:pt x="15672" y="33437"/>
                      </a:lnTo>
                      <a:lnTo>
                        <a:pt x="15777" y="33353"/>
                      </a:lnTo>
                      <a:lnTo>
                        <a:pt x="15860" y="33457"/>
                      </a:lnTo>
                      <a:lnTo>
                        <a:pt x="16070" y="33478"/>
                      </a:lnTo>
                      <a:lnTo>
                        <a:pt x="16153" y="33583"/>
                      </a:lnTo>
                      <a:lnTo>
                        <a:pt x="16258" y="33625"/>
                      </a:lnTo>
                      <a:lnTo>
                        <a:pt x="16383" y="33520"/>
                      </a:lnTo>
                      <a:lnTo>
                        <a:pt x="16383" y="33311"/>
                      </a:lnTo>
                      <a:lnTo>
                        <a:pt x="16509" y="33311"/>
                      </a:lnTo>
                      <a:lnTo>
                        <a:pt x="16509" y="33206"/>
                      </a:lnTo>
                      <a:lnTo>
                        <a:pt x="16614" y="33165"/>
                      </a:lnTo>
                      <a:lnTo>
                        <a:pt x="16697" y="33248"/>
                      </a:lnTo>
                      <a:lnTo>
                        <a:pt x="16760" y="33144"/>
                      </a:lnTo>
                      <a:lnTo>
                        <a:pt x="16886" y="33123"/>
                      </a:lnTo>
                      <a:lnTo>
                        <a:pt x="17032" y="33269"/>
                      </a:lnTo>
                      <a:lnTo>
                        <a:pt x="17074" y="33332"/>
                      </a:lnTo>
                      <a:lnTo>
                        <a:pt x="17220" y="33311"/>
                      </a:lnTo>
                      <a:lnTo>
                        <a:pt x="17199" y="33165"/>
                      </a:lnTo>
                      <a:lnTo>
                        <a:pt x="17283" y="33144"/>
                      </a:lnTo>
                      <a:lnTo>
                        <a:pt x="17409" y="33144"/>
                      </a:lnTo>
                      <a:lnTo>
                        <a:pt x="17451" y="33060"/>
                      </a:lnTo>
                      <a:lnTo>
                        <a:pt x="17597" y="33144"/>
                      </a:lnTo>
                      <a:lnTo>
                        <a:pt x="17660" y="33206"/>
                      </a:lnTo>
                      <a:lnTo>
                        <a:pt x="17639" y="33269"/>
                      </a:lnTo>
                      <a:lnTo>
                        <a:pt x="17555" y="33332"/>
                      </a:lnTo>
                      <a:lnTo>
                        <a:pt x="17660" y="33457"/>
                      </a:lnTo>
                      <a:lnTo>
                        <a:pt x="17764" y="33478"/>
                      </a:lnTo>
                      <a:lnTo>
                        <a:pt x="17827" y="33457"/>
                      </a:lnTo>
                      <a:lnTo>
                        <a:pt x="17911" y="33520"/>
                      </a:lnTo>
                      <a:lnTo>
                        <a:pt x="18078" y="33520"/>
                      </a:lnTo>
                      <a:lnTo>
                        <a:pt x="18287" y="33625"/>
                      </a:lnTo>
                      <a:lnTo>
                        <a:pt x="18434" y="33583"/>
                      </a:lnTo>
                      <a:lnTo>
                        <a:pt x="18476" y="33457"/>
                      </a:lnTo>
                      <a:lnTo>
                        <a:pt x="18476" y="33353"/>
                      </a:lnTo>
                      <a:lnTo>
                        <a:pt x="18539" y="33311"/>
                      </a:lnTo>
                      <a:lnTo>
                        <a:pt x="18706" y="33416"/>
                      </a:lnTo>
                      <a:lnTo>
                        <a:pt x="18873" y="33437"/>
                      </a:lnTo>
                      <a:lnTo>
                        <a:pt x="19062" y="33353"/>
                      </a:lnTo>
                      <a:lnTo>
                        <a:pt x="19103" y="33248"/>
                      </a:lnTo>
                      <a:lnTo>
                        <a:pt x="19083" y="32809"/>
                      </a:lnTo>
                      <a:lnTo>
                        <a:pt x="19020" y="32746"/>
                      </a:lnTo>
                      <a:lnTo>
                        <a:pt x="18852" y="32746"/>
                      </a:lnTo>
                      <a:lnTo>
                        <a:pt x="18748" y="32683"/>
                      </a:lnTo>
                      <a:lnTo>
                        <a:pt x="18706" y="32621"/>
                      </a:lnTo>
                      <a:lnTo>
                        <a:pt x="18580" y="32600"/>
                      </a:lnTo>
                      <a:lnTo>
                        <a:pt x="18497" y="32516"/>
                      </a:lnTo>
                      <a:lnTo>
                        <a:pt x="18371" y="32516"/>
                      </a:lnTo>
                      <a:lnTo>
                        <a:pt x="18371" y="32432"/>
                      </a:lnTo>
                      <a:lnTo>
                        <a:pt x="18350" y="32369"/>
                      </a:lnTo>
                      <a:lnTo>
                        <a:pt x="18371" y="32307"/>
                      </a:lnTo>
                      <a:lnTo>
                        <a:pt x="18476" y="32307"/>
                      </a:lnTo>
                      <a:lnTo>
                        <a:pt x="18497" y="32181"/>
                      </a:lnTo>
                      <a:lnTo>
                        <a:pt x="18580" y="32077"/>
                      </a:lnTo>
                      <a:lnTo>
                        <a:pt x="18559" y="31951"/>
                      </a:lnTo>
                      <a:lnTo>
                        <a:pt x="18476" y="31951"/>
                      </a:lnTo>
                      <a:lnTo>
                        <a:pt x="18476" y="31805"/>
                      </a:lnTo>
                      <a:lnTo>
                        <a:pt x="18601" y="31637"/>
                      </a:lnTo>
                      <a:lnTo>
                        <a:pt x="18748" y="31491"/>
                      </a:lnTo>
                      <a:lnTo>
                        <a:pt x="18978" y="31470"/>
                      </a:lnTo>
                      <a:lnTo>
                        <a:pt x="19083" y="31491"/>
                      </a:lnTo>
                      <a:lnTo>
                        <a:pt x="19166" y="31449"/>
                      </a:lnTo>
                      <a:lnTo>
                        <a:pt x="19166" y="31344"/>
                      </a:lnTo>
                      <a:lnTo>
                        <a:pt x="19062" y="31323"/>
                      </a:lnTo>
                      <a:lnTo>
                        <a:pt x="18978" y="31219"/>
                      </a:lnTo>
                      <a:lnTo>
                        <a:pt x="18873" y="31219"/>
                      </a:lnTo>
                      <a:lnTo>
                        <a:pt x="18790" y="31260"/>
                      </a:lnTo>
                      <a:lnTo>
                        <a:pt x="18685" y="31219"/>
                      </a:lnTo>
                      <a:lnTo>
                        <a:pt x="18539" y="31219"/>
                      </a:lnTo>
                      <a:lnTo>
                        <a:pt x="18539" y="31135"/>
                      </a:lnTo>
                      <a:lnTo>
                        <a:pt x="18580" y="31072"/>
                      </a:lnTo>
                      <a:lnTo>
                        <a:pt x="18748" y="31072"/>
                      </a:lnTo>
                      <a:lnTo>
                        <a:pt x="18685" y="30947"/>
                      </a:lnTo>
                      <a:lnTo>
                        <a:pt x="18539" y="30968"/>
                      </a:lnTo>
                      <a:lnTo>
                        <a:pt x="18434" y="30947"/>
                      </a:lnTo>
                      <a:lnTo>
                        <a:pt x="18476" y="30905"/>
                      </a:lnTo>
                      <a:lnTo>
                        <a:pt x="18434" y="30758"/>
                      </a:lnTo>
                      <a:lnTo>
                        <a:pt x="18476" y="30737"/>
                      </a:lnTo>
                      <a:lnTo>
                        <a:pt x="18601" y="30737"/>
                      </a:lnTo>
                      <a:lnTo>
                        <a:pt x="18664" y="30654"/>
                      </a:lnTo>
                      <a:lnTo>
                        <a:pt x="18748" y="30654"/>
                      </a:lnTo>
                      <a:lnTo>
                        <a:pt x="18769" y="30716"/>
                      </a:lnTo>
                      <a:lnTo>
                        <a:pt x="18894" y="30696"/>
                      </a:lnTo>
                      <a:lnTo>
                        <a:pt x="18999" y="30758"/>
                      </a:lnTo>
                      <a:lnTo>
                        <a:pt x="19062" y="30716"/>
                      </a:lnTo>
                      <a:lnTo>
                        <a:pt x="19062" y="30633"/>
                      </a:lnTo>
                      <a:lnTo>
                        <a:pt x="19166" y="30591"/>
                      </a:lnTo>
                      <a:lnTo>
                        <a:pt x="19271" y="30591"/>
                      </a:lnTo>
                      <a:lnTo>
                        <a:pt x="19334" y="30696"/>
                      </a:lnTo>
                      <a:lnTo>
                        <a:pt x="19396" y="30612"/>
                      </a:lnTo>
                      <a:lnTo>
                        <a:pt x="19396" y="30528"/>
                      </a:lnTo>
                      <a:lnTo>
                        <a:pt x="19606" y="30486"/>
                      </a:lnTo>
                      <a:lnTo>
                        <a:pt x="19731" y="30486"/>
                      </a:lnTo>
                      <a:lnTo>
                        <a:pt x="19899" y="30403"/>
                      </a:lnTo>
                      <a:lnTo>
                        <a:pt x="20045" y="30403"/>
                      </a:lnTo>
                      <a:lnTo>
                        <a:pt x="20066" y="30340"/>
                      </a:lnTo>
                      <a:lnTo>
                        <a:pt x="20233" y="30235"/>
                      </a:lnTo>
                      <a:lnTo>
                        <a:pt x="20359" y="30235"/>
                      </a:lnTo>
                      <a:lnTo>
                        <a:pt x="20443" y="30193"/>
                      </a:lnTo>
                      <a:lnTo>
                        <a:pt x="20526" y="30193"/>
                      </a:lnTo>
                      <a:lnTo>
                        <a:pt x="20589" y="30214"/>
                      </a:lnTo>
                      <a:lnTo>
                        <a:pt x="20652" y="30172"/>
                      </a:lnTo>
                      <a:lnTo>
                        <a:pt x="20652" y="30026"/>
                      </a:lnTo>
                      <a:lnTo>
                        <a:pt x="20736" y="29984"/>
                      </a:lnTo>
                      <a:lnTo>
                        <a:pt x="20861" y="29984"/>
                      </a:lnTo>
                      <a:lnTo>
                        <a:pt x="20882" y="29900"/>
                      </a:lnTo>
                      <a:lnTo>
                        <a:pt x="20966" y="29859"/>
                      </a:lnTo>
                      <a:lnTo>
                        <a:pt x="21008" y="29900"/>
                      </a:lnTo>
                      <a:lnTo>
                        <a:pt x="21091" y="29921"/>
                      </a:lnTo>
                      <a:lnTo>
                        <a:pt x="21196" y="29880"/>
                      </a:lnTo>
                      <a:lnTo>
                        <a:pt x="21321" y="29817"/>
                      </a:lnTo>
                      <a:lnTo>
                        <a:pt x="21572" y="29670"/>
                      </a:lnTo>
                      <a:lnTo>
                        <a:pt x="21614" y="29670"/>
                      </a:lnTo>
                      <a:lnTo>
                        <a:pt x="21677" y="29649"/>
                      </a:lnTo>
                      <a:lnTo>
                        <a:pt x="21803" y="29608"/>
                      </a:lnTo>
                      <a:lnTo>
                        <a:pt x="21886" y="29503"/>
                      </a:lnTo>
                      <a:lnTo>
                        <a:pt x="21949" y="29545"/>
                      </a:lnTo>
                      <a:lnTo>
                        <a:pt x="22116" y="29503"/>
                      </a:lnTo>
                      <a:lnTo>
                        <a:pt x="22116" y="29440"/>
                      </a:lnTo>
                      <a:lnTo>
                        <a:pt x="22054" y="29356"/>
                      </a:lnTo>
                      <a:lnTo>
                        <a:pt x="22116" y="29336"/>
                      </a:lnTo>
                      <a:lnTo>
                        <a:pt x="22284" y="29336"/>
                      </a:lnTo>
                      <a:lnTo>
                        <a:pt x="22305" y="29231"/>
                      </a:lnTo>
                      <a:lnTo>
                        <a:pt x="22409" y="29168"/>
                      </a:lnTo>
                      <a:lnTo>
                        <a:pt x="22472" y="29168"/>
                      </a:lnTo>
                      <a:lnTo>
                        <a:pt x="22556" y="29147"/>
                      </a:lnTo>
                      <a:lnTo>
                        <a:pt x="22681" y="29189"/>
                      </a:lnTo>
                      <a:lnTo>
                        <a:pt x="22849" y="29168"/>
                      </a:lnTo>
                      <a:lnTo>
                        <a:pt x="22974" y="29273"/>
                      </a:lnTo>
                      <a:lnTo>
                        <a:pt x="23100" y="29273"/>
                      </a:lnTo>
                      <a:lnTo>
                        <a:pt x="23246" y="29210"/>
                      </a:lnTo>
                      <a:lnTo>
                        <a:pt x="23372" y="29210"/>
                      </a:lnTo>
                      <a:lnTo>
                        <a:pt x="23414" y="29356"/>
                      </a:lnTo>
                      <a:lnTo>
                        <a:pt x="23477" y="29377"/>
                      </a:lnTo>
                      <a:lnTo>
                        <a:pt x="23539" y="29503"/>
                      </a:lnTo>
                      <a:lnTo>
                        <a:pt x="23602" y="29608"/>
                      </a:lnTo>
                      <a:lnTo>
                        <a:pt x="23686" y="29670"/>
                      </a:lnTo>
                      <a:lnTo>
                        <a:pt x="23686" y="29712"/>
                      </a:lnTo>
                      <a:lnTo>
                        <a:pt x="23665" y="29817"/>
                      </a:lnTo>
                      <a:lnTo>
                        <a:pt x="23686" y="29921"/>
                      </a:lnTo>
                      <a:lnTo>
                        <a:pt x="23686" y="29984"/>
                      </a:lnTo>
                      <a:lnTo>
                        <a:pt x="23602" y="30005"/>
                      </a:lnTo>
                      <a:lnTo>
                        <a:pt x="23665" y="30110"/>
                      </a:lnTo>
                      <a:lnTo>
                        <a:pt x="23749" y="30152"/>
                      </a:lnTo>
                      <a:lnTo>
                        <a:pt x="23874" y="30089"/>
                      </a:lnTo>
                      <a:lnTo>
                        <a:pt x="23937" y="30152"/>
                      </a:lnTo>
                      <a:lnTo>
                        <a:pt x="24000" y="30131"/>
                      </a:lnTo>
                      <a:lnTo>
                        <a:pt x="24021" y="30026"/>
                      </a:lnTo>
                      <a:lnTo>
                        <a:pt x="24104" y="30005"/>
                      </a:lnTo>
                      <a:lnTo>
                        <a:pt x="24125" y="30110"/>
                      </a:lnTo>
                      <a:lnTo>
                        <a:pt x="24209" y="30110"/>
                      </a:lnTo>
                      <a:lnTo>
                        <a:pt x="24230" y="30026"/>
                      </a:lnTo>
                      <a:lnTo>
                        <a:pt x="24188" y="29921"/>
                      </a:lnTo>
                      <a:lnTo>
                        <a:pt x="24209" y="29900"/>
                      </a:lnTo>
                      <a:lnTo>
                        <a:pt x="24418" y="30026"/>
                      </a:lnTo>
                      <a:lnTo>
                        <a:pt x="24439" y="30214"/>
                      </a:lnTo>
                      <a:lnTo>
                        <a:pt x="24523" y="30340"/>
                      </a:lnTo>
                      <a:lnTo>
                        <a:pt x="24606" y="30340"/>
                      </a:lnTo>
                      <a:lnTo>
                        <a:pt x="24669" y="30256"/>
                      </a:lnTo>
                      <a:lnTo>
                        <a:pt x="24627" y="30235"/>
                      </a:lnTo>
                      <a:lnTo>
                        <a:pt x="24606" y="30193"/>
                      </a:lnTo>
                      <a:lnTo>
                        <a:pt x="24732" y="30152"/>
                      </a:lnTo>
                      <a:lnTo>
                        <a:pt x="24941" y="30256"/>
                      </a:lnTo>
                      <a:lnTo>
                        <a:pt x="25025" y="30256"/>
                      </a:lnTo>
                      <a:lnTo>
                        <a:pt x="25088" y="30193"/>
                      </a:lnTo>
                      <a:lnTo>
                        <a:pt x="25150" y="30214"/>
                      </a:lnTo>
                      <a:lnTo>
                        <a:pt x="25088" y="30319"/>
                      </a:lnTo>
                      <a:lnTo>
                        <a:pt x="25025" y="30361"/>
                      </a:lnTo>
                      <a:lnTo>
                        <a:pt x="25025" y="30528"/>
                      </a:lnTo>
                      <a:lnTo>
                        <a:pt x="25088" y="30633"/>
                      </a:lnTo>
                      <a:lnTo>
                        <a:pt x="25171" y="30633"/>
                      </a:lnTo>
                      <a:lnTo>
                        <a:pt x="25255" y="30549"/>
                      </a:lnTo>
                      <a:lnTo>
                        <a:pt x="25381" y="30528"/>
                      </a:lnTo>
                      <a:lnTo>
                        <a:pt x="25611" y="30570"/>
                      </a:lnTo>
                      <a:lnTo>
                        <a:pt x="25673" y="30612"/>
                      </a:lnTo>
                      <a:lnTo>
                        <a:pt x="25757" y="30549"/>
                      </a:lnTo>
                      <a:lnTo>
                        <a:pt x="25715" y="30424"/>
                      </a:lnTo>
                      <a:lnTo>
                        <a:pt x="25820" y="30361"/>
                      </a:lnTo>
                      <a:lnTo>
                        <a:pt x="25987" y="30340"/>
                      </a:lnTo>
                      <a:lnTo>
                        <a:pt x="26092" y="30256"/>
                      </a:lnTo>
                      <a:lnTo>
                        <a:pt x="26134" y="30152"/>
                      </a:lnTo>
                      <a:lnTo>
                        <a:pt x="26217" y="30089"/>
                      </a:lnTo>
                      <a:lnTo>
                        <a:pt x="26217" y="30005"/>
                      </a:lnTo>
                      <a:lnTo>
                        <a:pt x="26343" y="29880"/>
                      </a:lnTo>
                      <a:lnTo>
                        <a:pt x="26448" y="29838"/>
                      </a:lnTo>
                      <a:lnTo>
                        <a:pt x="26531" y="29733"/>
                      </a:lnTo>
                      <a:lnTo>
                        <a:pt x="26657" y="29712"/>
                      </a:lnTo>
                      <a:lnTo>
                        <a:pt x="26824" y="29670"/>
                      </a:lnTo>
                      <a:lnTo>
                        <a:pt x="26866" y="29712"/>
                      </a:lnTo>
                      <a:lnTo>
                        <a:pt x="26866" y="29817"/>
                      </a:lnTo>
                      <a:lnTo>
                        <a:pt x="27138" y="29900"/>
                      </a:lnTo>
                      <a:lnTo>
                        <a:pt x="27054" y="29921"/>
                      </a:lnTo>
                      <a:lnTo>
                        <a:pt x="27117" y="30005"/>
                      </a:lnTo>
                      <a:lnTo>
                        <a:pt x="28163" y="30800"/>
                      </a:lnTo>
                      <a:lnTo>
                        <a:pt x="29565" y="32579"/>
                      </a:lnTo>
                      <a:lnTo>
                        <a:pt x="29712" y="32537"/>
                      </a:lnTo>
                      <a:lnTo>
                        <a:pt x="29816" y="32495"/>
                      </a:lnTo>
                      <a:lnTo>
                        <a:pt x="29837" y="32411"/>
                      </a:lnTo>
                      <a:lnTo>
                        <a:pt x="29816" y="32390"/>
                      </a:lnTo>
                      <a:lnTo>
                        <a:pt x="29816" y="32265"/>
                      </a:lnTo>
                      <a:lnTo>
                        <a:pt x="29879" y="32202"/>
                      </a:lnTo>
                      <a:lnTo>
                        <a:pt x="30047" y="32286"/>
                      </a:lnTo>
                      <a:lnTo>
                        <a:pt x="30026" y="32369"/>
                      </a:lnTo>
                      <a:lnTo>
                        <a:pt x="30026" y="32432"/>
                      </a:lnTo>
                      <a:lnTo>
                        <a:pt x="30151" y="32474"/>
                      </a:lnTo>
                      <a:lnTo>
                        <a:pt x="30214" y="32537"/>
                      </a:lnTo>
                      <a:lnTo>
                        <a:pt x="30319" y="32537"/>
                      </a:lnTo>
                      <a:lnTo>
                        <a:pt x="30402" y="32495"/>
                      </a:lnTo>
                      <a:lnTo>
                        <a:pt x="30507" y="32474"/>
                      </a:lnTo>
                      <a:lnTo>
                        <a:pt x="30674" y="32537"/>
                      </a:lnTo>
                      <a:lnTo>
                        <a:pt x="30800" y="32495"/>
                      </a:lnTo>
                      <a:lnTo>
                        <a:pt x="30904" y="32516"/>
                      </a:lnTo>
                      <a:lnTo>
                        <a:pt x="31009" y="32474"/>
                      </a:lnTo>
                      <a:lnTo>
                        <a:pt x="31030" y="32411"/>
                      </a:lnTo>
                      <a:lnTo>
                        <a:pt x="31009" y="32369"/>
                      </a:lnTo>
                      <a:lnTo>
                        <a:pt x="31030" y="32307"/>
                      </a:lnTo>
                      <a:lnTo>
                        <a:pt x="31218" y="32286"/>
                      </a:lnTo>
                      <a:lnTo>
                        <a:pt x="31427" y="32286"/>
                      </a:lnTo>
                      <a:lnTo>
                        <a:pt x="31616" y="32328"/>
                      </a:lnTo>
                      <a:lnTo>
                        <a:pt x="31783" y="32474"/>
                      </a:lnTo>
                      <a:lnTo>
                        <a:pt x="31888" y="32621"/>
                      </a:lnTo>
                      <a:lnTo>
                        <a:pt x="31951" y="32746"/>
                      </a:lnTo>
                      <a:lnTo>
                        <a:pt x="32013" y="32746"/>
                      </a:lnTo>
                      <a:lnTo>
                        <a:pt x="32139" y="32788"/>
                      </a:lnTo>
                      <a:lnTo>
                        <a:pt x="32264" y="32851"/>
                      </a:lnTo>
                      <a:lnTo>
                        <a:pt x="32327" y="32851"/>
                      </a:lnTo>
                      <a:lnTo>
                        <a:pt x="32390" y="32913"/>
                      </a:lnTo>
                      <a:lnTo>
                        <a:pt x="32390" y="32997"/>
                      </a:lnTo>
                      <a:lnTo>
                        <a:pt x="32369" y="33039"/>
                      </a:lnTo>
                      <a:lnTo>
                        <a:pt x="32369" y="33144"/>
                      </a:lnTo>
                      <a:lnTo>
                        <a:pt x="32390" y="33227"/>
                      </a:lnTo>
                      <a:lnTo>
                        <a:pt x="32453" y="33269"/>
                      </a:lnTo>
                      <a:lnTo>
                        <a:pt x="32474" y="33311"/>
                      </a:lnTo>
                      <a:lnTo>
                        <a:pt x="32536" y="33311"/>
                      </a:lnTo>
                      <a:lnTo>
                        <a:pt x="32641" y="33353"/>
                      </a:lnTo>
                      <a:lnTo>
                        <a:pt x="32704" y="33416"/>
                      </a:lnTo>
                      <a:lnTo>
                        <a:pt x="32746" y="33353"/>
                      </a:lnTo>
                      <a:lnTo>
                        <a:pt x="32850" y="33311"/>
                      </a:lnTo>
                      <a:lnTo>
                        <a:pt x="33101" y="33269"/>
                      </a:lnTo>
                      <a:lnTo>
                        <a:pt x="33227" y="33248"/>
                      </a:lnTo>
                      <a:lnTo>
                        <a:pt x="33290" y="33144"/>
                      </a:lnTo>
                      <a:lnTo>
                        <a:pt x="33394" y="33102"/>
                      </a:lnTo>
                      <a:lnTo>
                        <a:pt x="33436" y="33123"/>
                      </a:lnTo>
                      <a:lnTo>
                        <a:pt x="33394" y="33248"/>
                      </a:lnTo>
                      <a:lnTo>
                        <a:pt x="33415" y="33353"/>
                      </a:lnTo>
                      <a:lnTo>
                        <a:pt x="33499" y="33374"/>
                      </a:lnTo>
                      <a:lnTo>
                        <a:pt x="33624" y="33478"/>
                      </a:lnTo>
                      <a:lnTo>
                        <a:pt x="33792" y="33541"/>
                      </a:lnTo>
                      <a:lnTo>
                        <a:pt x="33813" y="33562"/>
                      </a:lnTo>
                      <a:lnTo>
                        <a:pt x="33896" y="33562"/>
                      </a:lnTo>
                      <a:lnTo>
                        <a:pt x="34001" y="33625"/>
                      </a:lnTo>
                      <a:lnTo>
                        <a:pt x="34043" y="33625"/>
                      </a:lnTo>
                      <a:lnTo>
                        <a:pt x="34043" y="33583"/>
                      </a:lnTo>
                      <a:lnTo>
                        <a:pt x="34127" y="33374"/>
                      </a:lnTo>
                      <a:lnTo>
                        <a:pt x="34231" y="33332"/>
                      </a:lnTo>
                      <a:lnTo>
                        <a:pt x="34482" y="33332"/>
                      </a:lnTo>
                      <a:lnTo>
                        <a:pt x="34524" y="33269"/>
                      </a:lnTo>
                      <a:lnTo>
                        <a:pt x="34629" y="33165"/>
                      </a:lnTo>
                      <a:lnTo>
                        <a:pt x="34796" y="33102"/>
                      </a:lnTo>
                      <a:lnTo>
                        <a:pt x="34796" y="32997"/>
                      </a:lnTo>
                      <a:lnTo>
                        <a:pt x="34859" y="32893"/>
                      </a:lnTo>
                      <a:lnTo>
                        <a:pt x="35005" y="32809"/>
                      </a:lnTo>
                      <a:lnTo>
                        <a:pt x="35005" y="32725"/>
                      </a:lnTo>
                      <a:lnTo>
                        <a:pt x="35110" y="32621"/>
                      </a:lnTo>
                      <a:lnTo>
                        <a:pt x="35215" y="32600"/>
                      </a:lnTo>
                      <a:lnTo>
                        <a:pt x="35298" y="32495"/>
                      </a:lnTo>
                      <a:lnTo>
                        <a:pt x="35361" y="32432"/>
                      </a:lnTo>
                      <a:lnTo>
                        <a:pt x="35298" y="32390"/>
                      </a:lnTo>
                      <a:lnTo>
                        <a:pt x="35298" y="32307"/>
                      </a:lnTo>
                      <a:lnTo>
                        <a:pt x="35319" y="32265"/>
                      </a:lnTo>
                      <a:lnTo>
                        <a:pt x="35508" y="32307"/>
                      </a:lnTo>
                      <a:lnTo>
                        <a:pt x="35591" y="32265"/>
                      </a:lnTo>
                      <a:lnTo>
                        <a:pt x="35633" y="32097"/>
                      </a:lnTo>
                      <a:lnTo>
                        <a:pt x="35717" y="32077"/>
                      </a:lnTo>
                      <a:lnTo>
                        <a:pt x="35926" y="32056"/>
                      </a:lnTo>
                      <a:lnTo>
                        <a:pt x="36031" y="32014"/>
                      </a:lnTo>
                      <a:lnTo>
                        <a:pt x="36261" y="32014"/>
                      </a:lnTo>
                      <a:lnTo>
                        <a:pt x="36345" y="31972"/>
                      </a:lnTo>
                      <a:lnTo>
                        <a:pt x="36365" y="31972"/>
                      </a:lnTo>
                      <a:lnTo>
                        <a:pt x="36449" y="32077"/>
                      </a:lnTo>
                      <a:lnTo>
                        <a:pt x="36449" y="32160"/>
                      </a:lnTo>
                      <a:lnTo>
                        <a:pt x="36533" y="32223"/>
                      </a:lnTo>
                      <a:lnTo>
                        <a:pt x="36658" y="32223"/>
                      </a:lnTo>
                      <a:lnTo>
                        <a:pt x="36700" y="32202"/>
                      </a:lnTo>
                      <a:lnTo>
                        <a:pt x="36805" y="32202"/>
                      </a:lnTo>
                      <a:lnTo>
                        <a:pt x="36889" y="32160"/>
                      </a:lnTo>
                      <a:lnTo>
                        <a:pt x="37077" y="32160"/>
                      </a:lnTo>
                      <a:lnTo>
                        <a:pt x="37098" y="32223"/>
                      </a:lnTo>
                      <a:lnTo>
                        <a:pt x="37119" y="32328"/>
                      </a:lnTo>
                      <a:lnTo>
                        <a:pt x="37161" y="32411"/>
                      </a:lnTo>
                      <a:lnTo>
                        <a:pt x="37453" y="32579"/>
                      </a:lnTo>
                      <a:lnTo>
                        <a:pt x="37537" y="32641"/>
                      </a:lnTo>
                      <a:lnTo>
                        <a:pt x="37746" y="32746"/>
                      </a:lnTo>
                      <a:lnTo>
                        <a:pt x="37830" y="32704"/>
                      </a:lnTo>
                      <a:lnTo>
                        <a:pt x="37935" y="32641"/>
                      </a:lnTo>
                      <a:lnTo>
                        <a:pt x="38060" y="32579"/>
                      </a:lnTo>
                      <a:lnTo>
                        <a:pt x="38165" y="32579"/>
                      </a:lnTo>
                      <a:lnTo>
                        <a:pt x="38269" y="32600"/>
                      </a:lnTo>
                      <a:lnTo>
                        <a:pt x="38353" y="32641"/>
                      </a:lnTo>
                      <a:lnTo>
                        <a:pt x="38437" y="32621"/>
                      </a:lnTo>
                      <a:lnTo>
                        <a:pt x="38688" y="32621"/>
                      </a:lnTo>
                      <a:lnTo>
                        <a:pt x="38793" y="32683"/>
                      </a:lnTo>
                      <a:lnTo>
                        <a:pt x="38897" y="32683"/>
                      </a:lnTo>
                      <a:lnTo>
                        <a:pt x="38939" y="32641"/>
                      </a:lnTo>
                      <a:lnTo>
                        <a:pt x="39044" y="32683"/>
                      </a:lnTo>
                      <a:lnTo>
                        <a:pt x="39211" y="32641"/>
                      </a:lnTo>
                      <a:lnTo>
                        <a:pt x="39316" y="32474"/>
                      </a:lnTo>
                      <a:lnTo>
                        <a:pt x="39274" y="32390"/>
                      </a:lnTo>
                      <a:lnTo>
                        <a:pt x="39169" y="32307"/>
                      </a:lnTo>
                      <a:lnTo>
                        <a:pt x="39169" y="32118"/>
                      </a:lnTo>
                      <a:lnTo>
                        <a:pt x="39190" y="31951"/>
                      </a:lnTo>
                      <a:lnTo>
                        <a:pt x="39169" y="31867"/>
                      </a:lnTo>
                      <a:lnTo>
                        <a:pt x="39065" y="31846"/>
                      </a:lnTo>
                      <a:lnTo>
                        <a:pt x="39002" y="31763"/>
                      </a:lnTo>
                      <a:lnTo>
                        <a:pt x="38834" y="31700"/>
                      </a:lnTo>
                      <a:lnTo>
                        <a:pt x="38772" y="31574"/>
                      </a:lnTo>
                      <a:lnTo>
                        <a:pt x="38772" y="31281"/>
                      </a:lnTo>
                      <a:lnTo>
                        <a:pt x="38876" y="31156"/>
                      </a:lnTo>
                      <a:lnTo>
                        <a:pt x="38876" y="31072"/>
                      </a:lnTo>
                      <a:lnTo>
                        <a:pt x="38939" y="30968"/>
                      </a:lnTo>
                      <a:lnTo>
                        <a:pt x="39044" y="30947"/>
                      </a:lnTo>
                      <a:lnTo>
                        <a:pt x="39086" y="30968"/>
                      </a:lnTo>
                      <a:lnTo>
                        <a:pt x="39148" y="30863"/>
                      </a:lnTo>
                      <a:lnTo>
                        <a:pt x="39106" y="30758"/>
                      </a:lnTo>
                      <a:lnTo>
                        <a:pt x="39148" y="30696"/>
                      </a:lnTo>
                      <a:lnTo>
                        <a:pt x="39211" y="30633"/>
                      </a:lnTo>
                      <a:lnTo>
                        <a:pt x="39316" y="30633"/>
                      </a:lnTo>
                      <a:lnTo>
                        <a:pt x="39399" y="30696"/>
                      </a:lnTo>
                      <a:lnTo>
                        <a:pt x="39567" y="30737"/>
                      </a:lnTo>
                      <a:lnTo>
                        <a:pt x="39713" y="30821"/>
                      </a:lnTo>
                      <a:lnTo>
                        <a:pt x="39734" y="30863"/>
                      </a:lnTo>
                      <a:lnTo>
                        <a:pt x="39881" y="30926"/>
                      </a:lnTo>
                      <a:lnTo>
                        <a:pt x="40236" y="30926"/>
                      </a:lnTo>
                      <a:lnTo>
                        <a:pt x="40320" y="30968"/>
                      </a:lnTo>
                      <a:lnTo>
                        <a:pt x="40362" y="31030"/>
                      </a:lnTo>
                      <a:lnTo>
                        <a:pt x="40529" y="31051"/>
                      </a:lnTo>
                      <a:lnTo>
                        <a:pt x="40613" y="31114"/>
                      </a:lnTo>
                      <a:lnTo>
                        <a:pt x="40718" y="31135"/>
                      </a:lnTo>
                      <a:lnTo>
                        <a:pt x="40948" y="31135"/>
                      </a:lnTo>
                      <a:lnTo>
                        <a:pt x="41031" y="31156"/>
                      </a:lnTo>
                      <a:lnTo>
                        <a:pt x="41073" y="31240"/>
                      </a:lnTo>
                      <a:lnTo>
                        <a:pt x="41073" y="31323"/>
                      </a:lnTo>
                      <a:lnTo>
                        <a:pt x="41136" y="31386"/>
                      </a:lnTo>
                      <a:lnTo>
                        <a:pt x="41136" y="31470"/>
                      </a:lnTo>
                      <a:lnTo>
                        <a:pt x="41178" y="31533"/>
                      </a:lnTo>
                      <a:lnTo>
                        <a:pt x="41241" y="31658"/>
                      </a:lnTo>
                      <a:lnTo>
                        <a:pt x="41241" y="31763"/>
                      </a:lnTo>
                      <a:lnTo>
                        <a:pt x="41303" y="31805"/>
                      </a:lnTo>
                      <a:lnTo>
                        <a:pt x="41387" y="31805"/>
                      </a:lnTo>
                      <a:lnTo>
                        <a:pt x="41492" y="31909"/>
                      </a:lnTo>
                      <a:lnTo>
                        <a:pt x="41513" y="31972"/>
                      </a:lnTo>
                      <a:lnTo>
                        <a:pt x="41680" y="32014"/>
                      </a:lnTo>
                      <a:lnTo>
                        <a:pt x="41868" y="32118"/>
                      </a:lnTo>
                      <a:lnTo>
                        <a:pt x="41931" y="32118"/>
                      </a:lnTo>
                      <a:lnTo>
                        <a:pt x="41994" y="32077"/>
                      </a:lnTo>
                      <a:lnTo>
                        <a:pt x="42182" y="32077"/>
                      </a:lnTo>
                      <a:lnTo>
                        <a:pt x="42245" y="32014"/>
                      </a:lnTo>
                      <a:lnTo>
                        <a:pt x="42329" y="32014"/>
                      </a:lnTo>
                      <a:lnTo>
                        <a:pt x="42412" y="32056"/>
                      </a:lnTo>
                      <a:lnTo>
                        <a:pt x="42496" y="32014"/>
                      </a:lnTo>
                      <a:lnTo>
                        <a:pt x="42601" y="31909"/>
                      </a:lnTo>
                      <a:lnTo>
                        <a:pt x="42747" y="31867"/>
                      </a:lnTo>
                      <a:lnTo>
                        <a:pt x="42977" y="31846"/>
                      </a:lnTo>
                      <a:lnTo>
                        <a:pt x="43124" y="31763"/>
                      </a:lnTo>
                      <a:lnTo>
                        <a:pt x="43270" y="31763"/>
                      </a:lnTo>
                      <a:lnTo>
                        <a:pt x="43396" y="31700"/>
                      </a:lnTo>
                      <a:lnTo>
                        <a:pt x="43542" y="31784"/>
                      </a:lnTo>
                      <a:lnTo>
                        <a:pt x="43710" y="31805"/>
                      </a:lnTo>
                      <a:lnTo>
                        <a:pt x="43961" y="31805"/>
                      </a:lnTo>
                      <a:lnTo>
                        <a:pt x="44065" y="31972"/>
                      </a:lnTo>
                      <a:lnTo>
                        <a:pt x="44275" y="32056"/>
                      </a:lnTo>
                      <a:lnTo>
                        <a:pt x="44421" y="32056"/>
                      </a:lnTo>
                      <a:lnTo>
                        <a:pt x="44547" y="32014"/>
                      </a:lnTo>
                      <a:lnTo>
                        <a:pt x="44609" y="32077"/>
                      </a:lnTo>
                      <a:lnTo>
                        <a:pt x="44651" y="32265"/>
                      </a:lnTo>
                      <a:lnTo>
                        <a:pt x="44756" y="32328"/>
                      </a:lnTo>
                      <a:lnTo>
                        <a:pt x="44840" y="32390"/>
                      </a:lnTo>
                      <a:lnTo>
                        <a:pt x="44923" y="32411"/>
                      </a:lnTo>
                      <a:lnTo>
                        <a:pt x="45028" y="32516"/>
                      </a:lnTo>
                      <a:lnTo>
                        <a:pt x="45112" y="32516"/>
                      </a:lnTo>
                      <a:lnTo>
                        <a:pt x="45363" y="32495"/>
                      </a:lnTo>
                      <a:lnTo>
                        <a:pt x="45593" y="32579"/>
                      </a:lnTo>
                      <a:lnTo>
                        <a:pt x="45948" y="32579"/>
                      </a:lnTo>
                      <a:lnTo>
                        <a:pt x="46095" y="32537"/>
                      </a:lnTo>
                      <a:lnTo>
                        <a:pt x="46158" y="32495"/>
                      </a:lnTo>
                      <a:lnTo>
                        <a:pt x="46283" y="32495"/>
                      </a:lnTo>
                      <a:lnTo>
                        <a:pt x="46388" y="32537"/>
                      </a:lnTo>
                      <a:lnTo>
                        <a:pt x="46472" y="32537"/>
                      </a:lnTo>
                      <a:lnTo>
                        <a:pt x="46534" y="32411"/>
                      </a:lnTo>
                      <a:lnTo>
                        <a:pt x="46744" y="32286"/>
                      </a:lnTo>
                      <a:lnTo>
                        <a:pt x="46890" y="32286"/>
                      </a:lnTo>
                      <a:lnTo>
                        <a:pt x="46953" y="32181"/>
                      </a:lnTo>
                      <a:lnTo>
                        <a:pt x="47329" y="32181"/>
                      </a:lnTo>
                      <a:lnTo>
                        <a:pt x="47434" y="32077"/>
                      </a:lnTo>
                      <a:lnTo>
                        <a:pt x="47455" y="31972"/>
                      </a:lnTo>
                      <a:lnTo>
                        <a:pt x="47455" y="31909"/>
                      </a:lnTo>
                      <a:lnTo>
                        <a:pt x="47539" y="31805"/>
                      </a:lnTo>
                      <a:lnTo>
                        <a:pt x="47664" y="31763"/>
                      </a:lnTo>
                      <a:lnTo>
                        <a:pt x="47748" y="31679"/>
                      </a:lnTo>
                      <a:lnTo>
                        <a:pt x="47790" y="31553"/>
                      </a:lnTo>
                      <a:lnTo>
                        <a:pt x="47873" y="31470"/>
                      </a:lnTo>
                      <a:lnTo>
                        <a:pt x="47978" y="31470"/>
                      </a:lnTo>
                      <a:lnTo>
                        <a:pt x="47999" y="31491"/>
                      </a:lnTo>
                      <a:lnTo>
                        <a:pt x="48187" y="31449"/>
                      </a:lnTo>
                      <a:lnTo>
                        <a:pt x="48292" y="31449"/>
                      </a:lnTo>
                      <a:lnTo>
                        <a:pt x="48417" y="31533"/>
                      </a:lnTo>
                      <a:lnTo>
                        <a:pt x="48501" y="31637"/>
                      </a:lnTo>
                      <a:lnTo>
                        <a:pt x="48585" y="31658"/>
                      </a:lnTo>
                      <a:lnTo>
                        <a:pt x="48689" y="31595"/>
                      </a:lnTo>
                      <a:lnTo>
                        <a:pt x="48731" y="31658"/>
                      </a:lnTo>
                      <a:lnTo>
                        <a:pt x="48836" y="31658"/>
                      </a:lnTo>
                      <a:lnTo>
                        <a:pt x="48982" y="31574"/>
                      </a:lnTo>
                      <a:lnTo>
                        <a:pt x="48982" y="31533"/>
                      </a:lnTo>
                      <a:lnTo>
                        <a:pt x="49150" y="31491"/>
                      </a:lnTo>
                      <a:lnTo>
                        <a:pt x="49359" y="31574"/>
                      </a:lnTo>
                      <a:lnTo>
                        <a:pt x="49422" y="31637"/>
                      </a:lnTo>
                      <a:lnTo>
                        <a:pt x="49464" y="31595"/>
                      </a:lnTo>
                      <a:lnTo>
                        <a:pt x="49547" y="31595"/>
                      </a:lnTo>
                      <a:lnTo>
                        <a:pt x="49568" y="31658"/>
                      </a:lnTo>
                      <a:lnTo>
                        <a:pt x="49673" y="31637"/>
                      </a:lnTo>
                      <a:lnTo>
                        <a:pt x="49840" y="31658"/>
                      </a:lnTo>
                      <a:lnTo>
                        <a:pt x="49924" y="31742"/>
                      </a:lnTo>
                      <a:lnTo>
                        <a:pt x="49966" y="31742"/>
                      </a:lnTo>
                      <a:lnTo>
                        <a:pt x="50259" y="31470"/>
                      </a:lnTo>
                      <a:lnTo>
                        <a:pt x="50384" y="31365"/>
                      </a:lnTo>
                      <a:lnTo>
                        <a:pt x="50594" y="31344"/>
                      </a:lnTo>
                      <a:lnTo>
                        <a:pt x="50677" y="31260"/>
                      </a:lnTo>
                      <a:lnTo>
                        <a:pt x="50698" y="31156"/>
                      </a:lnTo>
                      <a:lnTo>
                        <a:pt x="50677" y="31030"/>
                      </a:lnTo>
                      <a:lnTo>
                        <a:pt x="50614" y="31009"/>
                      </a:lnTo>
                      <a:lnTo>
                        <a:pt x="50573" y="31030"/>
                      </a:lnTo>
                      <a:lnTo>
                        <a:pt x="50510" y="31009"/>
                      </a:lnTo>
                      <a:lnTo>
                        <a:pt x="50468" y="31009"/>
                      </a:lnTo>
                      <a:lnTo>
                        <a:pt x="50468" y="30842"/>
                      </a:lnTo>
                      <a:lnTo>
                        <a:pt x="50489" y="30800"/>
                      </a:lnTo>
                      <a:lnTo>
                        <a:pt x="50489" y="30633"/>
                      </a:lnTo>
                      <a:lnTo>
                        <a:pt x="50447" y="30528"/>
                      </a:lnTo>
                      <a:lnTo>
                        <a:pt x="50468" y="30444"/>
                      </a:lnTo>
                      <a:lnTo>
                        <a:pt x="50552" y="30424"/>
                      </a:lnTo>
                      <a:lnTo>
                        <a:pt x="50552" y="30319"/>
                      </a:lnTo>
                      <a:lnTo>
                        <a:pt x="50468" y="30235"/>
                      </a:lnTo>
                      <a:lnTo>
                        <a:pt x="50447" y="30110"/>
                      </a:lnTo>
                      <a:lnTo>
                        <a:pt x="50468" y="30068"/>
                      </a:lnTo>
                      <a:lnTo>
                        <a:pt x="50405" y="29963"/>
                      </a:lnTo>
                      <a:lnTo>
                        <a:pt x="50405" y="29859"/>
                      </a:lnTo>
                      <a:lnTo>
                        <a:pt x="50489" y="29754"/>
                      </a:lnTo>
                      <a:lnTo>
                        <a:pt x="50573" y="29691"/>
                      </a:lnTo>
                      <a:lnTo>
                        <a:pt x="50594" y="29566"/>
                      </a:lnTo>
                      <a:lnTo>
                        <a:pt x="50677" y="29461"/>
                      </a:lnTo>
                      <a:lnTo>
                        <a:pt x="50761" y="29398"/>
                      </a:lnTo>
                      <a:lnTo>
                        <a:pt x="50761" y="29273"/>
                      </a:lnTo>
                      <a:lnTo>
                        <a:pt x="50719" y="29189"/>
                      </a:lnTo>
                      <a:lnTo>
                        <a:pt x="50719" y="29126"/>
                      </a:lnTo>
                      <a:lnTo>
                        <a:pt x="50656" y="29064"/>
                      </a:lnTo>
                      <a:lnTo>
                        <a:pt x="50594" y="28959"/>
                      </a:lnTo>
                      <a:lnTo>
                        <a:pt x="50510" y="28833"/>
                      </a:lnTo>
                      <a:lnTo>
                        <a:pt x="50447" y="28812"/>
                      </a:lnTo>
                      <a:lnTo>
                        <a:pt x="50363" y="28833"/>
                      </a:lnTo>
                      <a:lnTo>
                        <a:pt x="50238" y="28917"/>
                      </a:lnTo>
                      <a:lnTo>
                        <a:pt x="50175" y="28917"/>
                      </a:lnTo>
                      <a:lnTo>
                        <a:pt x="50154" y="28854"/>
                      </a:lnTo>
                      <a:lnTo>
                        <a:pt x="50154" y="28603"/>
                      </a:lnTo>
                      <a:lnTo>
                        <a:pt x="50175" y="28540"/>
                      </a:lnTo>
                      <a:lnTo>
                        <a:pt x="50175" y="28499"/>
                      </a:lnTo>
                      <a:lnTo>
                        <a:pt x="50238" y="28436"/>
                      </a:lnTo>
                      <a:lnTo>
                        <a:pt x="50259" y="28331"/>
                      </a:lnTo>
                      <a:lnTo>
                        <a:pt x="50342" y="28227"/>
                      </a:lnTo>
                      <a:lnTo>
                        <a:pt x="50342" y="28143"/>
                      </a:lnTo>
                      <a:lnTo>
                        <a:pt x="50384" y="28101"/>
                      </a:lnTo>
                      <a:lnTo>
                        <a:pt x="50552" y="28080"/>
                      </a:lnTo>
                      <a:lnTo>
                        <a:pt x="50614" y="28038"/>
                      </a:lnTo>
                      <a:lnTo>
                        <a:pt x="50698" y="28038"/>
                      </a:lnTo>
                      <a:lnTo>
                        <a:pt x="50719" y="28017"/>
                      </a:lnTo>
                      <a:lnTo>
                        <a:pt x="50803" y="28017"/>
                      </a:lnTo>
                      <a:lnTo>
                        <a:pt x="50886" y="27996"/>
                      </a:lnTo>
                      <a:lnTo>
                        <a:pt x="50928" y="27913"/>
                      </a:lnTo>
                      <a:lnTo>
                        <a:pt x="51033" y="27913"/>
                      </a:lnTo>
                      <a:lnTo>
                        <a:pt x="51117" y="27829"/>
                      </a:lnTo>
                      <a:lnTo>
                        <a:pt x="51242" y="27871"/>
                      </a:lnTo>
                      <a:lnTo>
                        <a:pt x="51451" y="27871"/>
                      </a:lnTo>
                      <a:lnTo>
                        <a:pt x="51514" y="27808"/>
                      </a:lnTo>
                      <a:lnTo>
                        <a:pt x="51556" y="27808"/>
                      </a:lnTo>
                      <a:lnTo>
                        <a:pt x="51598" y="27724"/>
                      </a:lnTo>
                      <a:lnTo>
                        <a:pt x="51744" y="27703"/>
                      </a:lnTo>
                      <a:lnTo>
                        <a:pt x="51765" y="27683"/>
                      </a:lnTo>
                      <a:lnTo>
                        <a:pt x="51849" y="27703"/>
                      </a:lnTo>
                      <a:lnTo>
                        <a:pt x="51933" y="27703"/>
                      </a:lnTo>
                      <a:lnTo>
                        <a:pt x="52016" y="27745"/>
                      </a:lnTo>
                      <a:lnTo>
                        <a:pt x="52184" y="27787"/>
                      </a:lnTo>
                      <a:lnTo>
                        <a:pt x="52267" y="27829"/>
                      </a:lnTo>
                      <a:lnTo>
                        <a:pt x="52288" y="27892"/>
                      </a:lnTo>
                      <a:lnTo>
                        <a:pt x="52435" y="27892"/>
                      </a:lnTo>
                      <a:lnTo>
                        <a:pt x="52498" y="27850"/>
                      </a:lnTo>
                      <a:lnTo>
                        <a:pt x="52539" y="27892"/>
                      </a:lnTo>
                      <a:lnTo>
                        <a:pt x="52644" y="27934"/>
                      </a:lnTo>
                      <a:lnTo>
                        <a:pt x="52686" y="27913"/>
                      </a:lnTo>
                      <a:lnTo>
                        <a:pt x="52686" y="27829"/>
                      </a:lnTo>
                      <a:lnTo>
                        <a:pt x="52749" y="27808"/>
                      </a:lnTo>
                      <a:lnTo>
                        <a:pt x="52790" y="27829"/>
                      </a:lnTo>
                      <a:lnTo>
                        <a:pt x="52874" y="27829"/>
                      </a:lnTo>
                      <a:lnTo>
                        <a:pt x="52916" y="27808"/>
                      </a:lnTo>
                      <a:lnTo>
                        <a:pt x="52979" y="27892"/>
                      </a:lnTo>
                      <a:lnTo>
                        <a:pt x="53021" y="27892"/>
                      </a:lnTo>
                      <a:lnTo>
                        <a:pt x="53104" y="27913"/>
                      </a:lnTo>
                      <a:lnTo>
                        <a:pt x="53125" y="27955"/>
                      </a:lnTo>
                      <a:lnTo>
                        <a:pt x="53104" y="28017"/>
                      </a:lnTo>
                      <a:lnTo>
                        <a:pt x="53125" y="28059"/>
                      </a:lnTo>
                      <a:lnTo>
                        <a:pt x="53188" y="28059"/>
                      </a:lnTo>
                      <a:lnTo>
                        <a:pt x="53209" y="28122"/>
                      </a:lnTo>
                      <a:lnTo>
                        <a:pt x="53272" y="28059"/>
                      </a:lnTo>
                      <a:lnTo>
                        <a:pt x="53335" y="28101"/>
                      </a:lnTo>
                      <a:lnTo>
                        <a:pt x="53376" y="28143"/>
                      </a:lnTo>
                      <a:lnTo>
                        <a:pt x="53335" y="28206"/>
                      </a:lnTo>
                      <a:lnTo>
                        <a:pt x="53376" y="28247"/>
                      </a:lnTo>
                      <a:lnTo>
                        <a:pt x="53481" y="28268"/>
                      </a:lnTo>
                      <a:lnTo>
                        <a:pt x="53523" y="28268"/>
                      </a:lnTo>
                      <a:lnTo>
                        <a:pt x="53586" y="28310"/>
                      </a:lnTo>
                      <a:lnTo>
                        <a:pt x="53586" y="28352"/>
                      </a:lnTo>
                      <a:lnTo>
                        <a:pt x="53627" y="28373"/>
                      </a:lnTo>
                      <a:lnTo>
                        <a:pt x="53690" y="28457"/>
                      </a:lnTo>
                      <a:lnTo>
                        <a:pt x="53690" y="28540"/>
                      </a:lnTo>
                      <a:lnTo>
                        <a:pt x="53711" y="28624"/>
                      </a:lnTo>
                      <a:lnTo>
                        <a:pt x="53711" y="28666"/>
                      </a:lnTo>
                      <a:lnTo>
                        <a:pt x="53732" y="28687"/>
                      </a:lnTo>
                      <a:lnTo>
                        <a:pt x="53899" y="28687"/>
                      </a:lnTo>
                      <a:lnTo>
                        <a:pt x="53920" y="28750"/>
                      </a:lnTo>
                      <a:lnTo>
                        <a:pt x="53899" y="28833"/>
                      </a:lnTo>
                      <a:lnTo>
                        <a:pt x="53899" y="28875"/>
                      </a:lnTo>
                      <a:lnTo>
                        <a:pt x="54025" y="28959"/>
                      </a:lnTo>
                      <a:lnTo>
                        <a:pt x="54067" y="29064"/>
                      </a:lnTo>
                      <a:lnTo>
                        <a:pt x="54151" y="29147"/>
                      </a:lnTo>
                      <a:lnTo>
                        <a:pt x="54171" y="29210"/>
                      </a:lnTo>
                      <a:lnTo>
                        <a:pt x="54234" y="29252"/>
                      </a:lnTo>
                      <a:lnTo>
                        <a:pt x="54255" y="29356"/>
                      </a:lnTo>
                      <a:lnTo>
                        <a:pt x="54339" y="29398"/>
                      </a:lnTo>
                      <a:lnTo>
                        <a:pt x="54339" y="29461"/>
                      </a:lnTo>
                      <a:lnTo>
                        <a:pt x="54318" y="29503"/>
                      </a:lnTo>
                      <a:lnTo>
                        <a:pt x="54339" y="29524"/>
                      </a:lnTo>
                      <a:lnTo>
                        <a:pt x="54381" y="29503"/>
                      </a:lnTo>
                      <a:lnTo>
                        <a:pt x="54443" y="29587"/>
                      </a:lnTo>
                      <a:lnTo>
                        <a:pt x="54464" y="29670"/>
                      </a:lnTo>
                      <a:lnTo>
                        <a:pt x="54569" y="29817"/>
                      </a:lnTo>
                      <a:lnTo>
                        <a:pt x="54778" y="29963"/>
                      </a:lnTo>
                      <a:lnTo>
                        <a:pt x="54799" y="30047"/>
                      </a:lnTo>
                      <a:lnTo>
                        <a:pt x="54841" y="30152"/>
                      </a:lnTo>
                      <a:lnTo>
                        <a:pt x="54883" y="30193"/>
                      </a:lnTo>
                      <a:lnTo>
                        <a:pt x="54883" y="30298"/>
                      </a:lnTo>
                      <a:lnTo>
                        <a:pt x="54967" y="30319"/>
                      </a:lnTo>
                      <a:lnTo>
                        <a:pt x="55008" y="30319"/>
                      </a:lnTo>
                      <a:lnTo>
                        <a:pt x="55050" y="30424"/>
                      </a:lnTo>
                      <a:lnTo>
                        <a:pt x="55050" y="30507"/>
                      </a:lnTo>
                      <a:lnTo>
                        <a:pt x="55092" y="30612"/>
                      </a:lnTo>
                      <a:lnTo>
                        <a:pt x="55218" y="30737"/>
                      </a:lnTo>
                      <a:lnTo>
                        <a:pt x="55322" y="30758"/>
                      </a:lnTo>
                      <a:lnTo>
                        <a:pt x="55385" y="30842"/>
                      </a:lnTo>
                      <a:lnTo>
                        <a:pt x="55469" y="30842"/>
                      </a:lnTo>
                      <a:lnTo>
                        <a:pt x="55511" y="30821"/>
                      </a:lnTo>
                      <a:lnTo>
                        <a:pt x="55573" y="30842"/>
                      </a:lnTo>
                      <a:lnTo>
                        <a:pt x="55615" y="30821"/>
                      </a:lnTo>
                      <a:lnTo>
                        <a:pt x="55741" y="30842"/>
                      </a:lnTo>
                      <a:lnTo>
                        <a:pt x="55803" y="30779"/>
                      </a:lnTo>
                      <a:lnTo>
                        <a:pt x="55887" y="30779"/>
                      </a:lnTo>
                      <a:lnTo>
                        <a:pt x="55887" y="30821"/>
                      </a:lnTo>
                      <a:lnTo>
                        <a:pt x="55824" y="30863"/>
                      </a:lnTo>
                      <a:lnTo>
                        <a:pt x="55845" y="30905"/>
                      </a:lnTo>
                      <a:lnTo>
                        <a:pt x="55992" y="30905"/>
                      </a:lnTo>
                      <a:lnTo>
                        <a:pt x="56034" y="30926"/>
                      </a:lnTo>
                      <a:lnTo>
                        <a:pt x="56055" y="30968"/>
                      </a:lnTo>
                      <a:lnTo>
                        <a:pt x="56138" y="31030"/>
                      </a:lnTo>
                      <a:lnTo>
                        <a:pt x="56159" y="30968"/>
                      </a:lnTo>
                      <a:lnTo>
                        <a:pt x="56222" y="30947"/>
                      </a:lnTo>
                      <a:lnTo>
                        <a:pt x="56264" y="30968"/>
                      </a:lnTo>
                      <a:lnTo>
                        <a:pt x="56306" y="30905"/>
                      </a:lnTo>
                      <a:lnTo>
                        <a:pt x="56348" y="30905"/>
                      </a:lnTo>
                      <a:lnTo>
                        <a:pt x="56410" y="30947"/>
                      </a:lnTo>
                      <a:lnTo>
                        <a:pt x="56431" y="31009"/>
                      </a:lnTo>
                      <a:lnTo>
                        <a:pt x="56473" y="31072"/>
                      </a:lnTo>
                      <a:lnTo>
                        <a:pt x="56536" y="31072"/>
                      </a:lnTo>
                      <a:lnTo>
                        <a:pt x="56557" y="31135"/>
                      </a:lnTo>
                      <a:lnTo>
                        <a:pt x="56620" y="31177"/>
                      </a:lnTo>
                      <a:lnTo>
                        <a:pt x="56640" y="31177"/>
                      </a:lnTo>
                      <a:lnTo>
                        <a:pt x="56682" y="31240"/>
                      </a:lnTo>
                      <a:lnTo>
                        <a:pt x="56724" y="31281"/>
                      </a:lnTo>
                      <a:lnTo>
                        <a:pt x="56850" y="31344"/>
                      </a:lnTo>
                      <a:lnTo>
                        <a:pt x="56871" y="31365"/>
                      </a:lnTo>
                      <a:lnTo>
                        <a:pt x="56933" y="31365"/>
                      </a:lnTo>
                      <a:lnTo>
                        <a:pt x="56975" y="31407"/>
                      </a:lnTo>
                      <a:lnTo>
                        <a:pt x="57059" y="31449"/>
                      </a:lnTo>
                      <a:lnTo>
                        <a:pt x="57122" y="31407"/>
                      </a:lnTo>
                      <a:lnTo>
                        <a:pt x="57184" y="31407"/>
                      </a:lnTo>
                      <a:lnTo>
                        <a:pt x="57247" y="31365"/>
                      </a:lnTo>
                      <a:lnTo>
                        <a:pt x="57289" y="31365"/>
                      </a:lnTo>
                      <a:lnTo>
                        <a:pt x="57352" y="31386"/>
                      </a:lnTo>
                      <a:lnTo>
                        <a:pt x="57352" y="31470"/>
                      </a:lnTo>
                      <a:lnTo>
                        <a:pt x="57289" y="31553"/>
                      </a:lnTo>
                      <a:lnTo>
                        <a:pt x="57289" y="31637"/>
                      </a:lnTo>
                      <a:lnTo>
                        <a:pt x="57289" y="31700"/>
                      </a:lnTo>
                      <a:lnTo>
                        <a:pt x="57394" y="31700"/>
                      </a:lnTo>
                      <a:lnTo>
                        <a:pt x="57436" y="31805"/>
                      </a:lnTo>
                      <a:lnTo>
                        <a:pt x="57456" y="31909"/>
                      </a:lnTo>
                      <a:lnTo>
                        <a:pt x="57436" y="32014"/>
                      </a:lnTo>
                      <a:lnTo>
                        <a:pt x="57394" y="32056"/>
                      </a:lnTo>
                      <a:lnTo>
                        <a:pt x="57394" y="32118"/>
                      </a:lnTo>
                      <a:lnTo>
                        <a:pt x="57498" y="32265"/>
                      </a:lnTo>
                      <a:lnTo>
                        <a:pt x="57561" y="32286"/>
                      </a:lnTo>
                      <a:lnTo>
                        <a:pt x="57645" y="32390"/>
                      </a:lnTo>
                      <a:lnTo>
                        <a:pt x="57666" y="32432"/>
                      </a:lnTo>
                      <a:lnTo>
                        <a:pt x="57749" y="32411"/>
                      </a:lnTo>
                      <a:lnTo>
                        <a:pt x="57812" y="32369"/>
                      </a:lnTo>
                      <a:lnTo>
                        <a:pt x="57896" y="32369"/>
                      </a:lnTo>
                      <a:lnTo>
                        <a:pt x="57938" y="32432"/>
                      </a:lnTo>
                      <a:lnTo>
                        <a:pt x="57980" y="32516"/>
                      </a:lnTo>
                      <a:lnTo>
                        <a:pt x="58042" y="32495"/>
                      </a:lnTo>
                      <a:lnTo>
                        <a:pt x="58105" y="32432"/>
                      </a:lnTo>
                      <a:lnTo>
                        <a:pt x="58189" y="32474"/>
                      </a:lnTo>
                      <a:lnTo>
                        <a:pt x="58231" y="32432"/>
                      </a:lnTo>
                      <a:lnTo>
                        <a:pt x="58398" y="32411"/>
                      </a:lnTo>
                      <a:lnTo>
                        <a:pt x="58461" y="32328"/>
                      </a:lnTo>
                      <a:lnTo>
                        <a:pt x="58524" y="32307"/>
                      </a:lnTo>
                      <a:lnTo>
                        <a:pt x="58524" y="32244"/>
                      </a:lnTo>
                      <a:lnTo>
                        <a:pt x="58544" y="32160"/>
                      </a:lnTo>
                      <a:lnTo>
                        <a:pt x="58628" y="32097"/>
                      </a:lnTo>
                      <a:lnTo>
                        <a:pt x="58628" y="31993"/>
                      </a:lnTo>
                      <a:lnTo>
                        <a:pt x="58649" y="31909"/>
                      </a:lnTo>
                      <a:lnTo>
                        <a:pt x="58837" y="31909"/>
                      </a:lnTo>
                      <a:lnTo>
                        <a:pt x="58858" y="31805"/>
                      </a:lnTo>
                      <a:lnTo>
                        <a:pt x="58921" y="31805"/>
                      </a:lnTo>
                      <a:lnTo>
                        <a:pt x="58963" y="31784"/>
                      </a:lnTo>
                      <a:lnTo>
                        <a:pt x="59005" y="31700"/>
                      </a:lnTo>
                      <a:lnTo>
                        <a:pt x="59047" y="31658"/>
                      </a:lnTo>
                      <a:lnTo>
                        <a:pt x="59151" y="31658"/>
                      </a:lnTo>
                      <a:lnTo>
                        <a:pt x="59214" y="31595"/>
                      </a:lnTo>
                      <a:lnTo>
                        <a:pt x="59319" y="31658"/>
                      </a:lnTo>
                      <a:lnTo>
                        <a:pt x="59361" y="31700"/>
                      </a:lnTo>
                      <a:lnTo>
                        <a:pt x="59465" y="31700"/>
                      </a:lnTo>
                      <a:lnTo>
                        <a:pt x="59486" y="31763"/>
                      </a:lnTo>
                      <a:lnTo>
                        <a:pt x="59549" y="31867"/>
                      </a:lnTo>
                      <a:lnTo>
                        <a:pt x="59486" y="31909"/>
                      </a:lnTo>
                      <a:lnTo>
                        <a:pt x="59528" y="31972"/>
                      </a:lnTo>
                      <a:lnTo>
                        <a:pt x="59633" y="32077"/>
                      </a:lnTo>
                      <a:lnTo>
                        <a:pt x="59633" y="32139"/>
                      </a:lnTo>
                      <a:lnTo>
                        <a:pt x="59674" y="32202"/>
                      </a:lnTo>
                      <a:lnTo>
                        <a:pt x="59758" y="32244"/>
                      </a:lnTo>
                      <a:lnTo>
                        <a:pt x="59737" y="32390"/>
                      </a:lnTo>
                      <a:lnTo>
                        <a:pt x="59737" y="32495"/>
                      </a:lnTo>
                      <a:lnTo>
                        <a:pt x="59695" y="32537"/>
                      </a:lnTo>
                      <a:lnTo>
                        <a:pt x="59633" y="32558"/>
                      </a:lnTo>
                      <a:lnTo>
                        <a:pt x="59549" y="32662"/>
                      </a:lnTo>
                      <a:lnTo>
                        <a:pt x="59549" y="32725"/>
                      </a:lnTo>
                      <a:lnTo>
                        <a:pt x="59591" y="32809"/>
                      </a:lnTo>
                      <a:lnTo>
                        <a:pt x="59633" y="32830"/>
                      </a:lnTo>
                      <a:lnTo>
                        <a:pt x="59633" y="32934"/>
                      </a:lnTo>
                      <a:lnTo>
                        <a:pt x="59591" y="33018"/>
                      </a:lnTo>
                      <a:lnTo>
                        <a:pt x="59633" y="33060"/>
                      </a:lnTo>
                      <a:lnTo>
                        <a:pt x="59674" y="33081"/>
                      </a:lnTo>
                      <a:lnTo>
                        <a:pt x="59674" y="33144"/>
                      </a:lnTo>
                      <a:lnTo>
                        <a:pt x="59695" y="33185"/>
                      </a:lnTo>
                      <a:lnTo>
                        <a:pt x="59695" y="33248"/>
                      </a:lnTo>
                      <a:lnTo>
                        <a:pt x="59674" y="33269"/>
                      </a:lnTo>
                      <a:lnTo>
                        <a:pt x="59653" y="33290"/>
                      </a:lnTo>
                      <a:lnTo>
                        <a:pt x="59653" y="33437"/>
                      </a:lnTo>
                      <a:lnTo>
                        <a:pt x="59695" y="33562"/>
                      </a:lnTo>
                      <a:lnTo>
                        <a:pt x="59737" y="33604"/>
                      </a:lnTo>
                      <a:lnTo>
                        <a:pt x="59737" y="33667"/>
                      </a:lnTo>
                      <a:lnTo>
                        <a:pt x="59674" y="33709"/>
                      </a:lnTo>
                      <a:lnTo>
                        <a:pt x="59653" y="33792"/>
                      </a:lnTo>
                      <a:lnTo>
                        <a:pt x="59674" y="33855"/>
                      </a:lnTo>
                      <a:lnTo>
                        <a:pt x="59674" y="33897"/>
                      </a:lnTo>
                      <a:lnTo>
                        <a:pt x="59695" y="33960"/>
                      </a:lnTo>
                      <a:lnTo>
                        <a:pt x="59633" y="34001"/>
                      </a:lnTo>
                      <a:lnTo>
                        <a:pt x="59591" y="34022"/>
                      </a:lnTo>
                      <a:lnTo>
                        <a:pt x="59633" y="34085"/>
                      </a:lnTo>
                      <a:lnTo>
                        <a:pt x="59653" y="34169"/>
                      </a:lnTo>
                      <a:lnTo>
                        <a:pt x="59633" y="34211"/>
                      </a:lnTo>
                      <a:lnTo>
                        <a:pt x="59570" y="34315"/>
                      </a:lnTo>
                      <a:lnTo>
                        <a:pt x="59591" y="34378"/>
                      </a:lnTo>
                      <a:lnTo>
                        <a:pt x="59633" y="34420"/>
                      </a:lnTo>
                      <a:lnTo>
                        <a:pt x="59591" y="34483"/>
                      </a:lnTo>
                      <a:lnTo>
                        <a:pt x="59591" y="34525"/>
                      </a:lnTo>
                      <a:lnTo>
                        <a:pt x="59633" y="34587"/>
                      </a:lnTo>
                      <a:lnTo>
                        <a:pt x="59653" y="34650"/>
                      </a:lnTo>
                      <a:lnTo>
                        <a:pt x="59591" y="34713"/>
                      </a:lnTo>
                      <a:lnTo>
                        <a:pt x="59549" y="34713"/>
                      </a:lnTo>
                      <a:lnTo>
                        <a:pt x="59486" y="34692"/>
                      </a:lnTo>
                      <a:lnTo>
                        <a:pt x="59130" y="34608"/>
                      </a:lnTo>
                      <a:lnTo>
                        <a:pt x="59047" y="34587"/>
                      </a:lnTo>
                      <a:lnTo>
                        <a:pt x="58942" y="34546"/>
                      </a:lnTo>
                      <a:lnTo>
                        <a:pt x="58900" y="34546"/>
                      </a:lnTo>
                      <a:lnTo>
                        <a:pt x="58796" y="34713"/>
                      </a:lnTo>
                      <a:lnTo>
                        <a:pt x="58754" y="34797"/>
                      </a:lnTo>
                      <a:lnTo>
                        <a:pt x="58712" y="34859"/>
                      </a:lnTo>
                      <a:lnTo>
                        <a:pt x="58628" y="34859"/>
                      </a:lnTo>
                      <a:lnTo>
                        <a:pt x="58544" y="34922"/>
                      </a:lnTo>
                      <a:lnTo>
                        <a:pt x="58524" y="34964"/>
                      </a:lnTo>
                      <a:lnTo>
                        <a:pt x="58586" y="35069"/>
                      </a:lnTo>
                      <a:lnTo>
                        <a:pt x="58712" y="35278"/>
                      </a:lnTo>
                      <a:lnTo>
                        <a:pt x="58733" y="35362"/>
                      </a:lnTo>
                      <a:lnTo>
                        <a:pt x="58754" y="35445"/>
                      </a:lnTo>
                      <a:lnTo>
                        <a:pt x="58837" y="35550"/>
                      </a:lnTo>
                      <a:lnTo>
                        <a:pt x="58837" y="35654"/>
                      </a:lnTo>
                      <a:lnTo>
                        <a:pt x="58837" y="35780"/>
                      </a:lnTo>
                      <a:lnTo>
                        <a:pt x="58837" y="35885"/>
                      </a:lnTo>
                      <a:lnTo>
                        <a:pt x="58837" y="36094"/>
                      </a:lnTo>
                      <a:lnTo>
                        <a:pt x="58921" y="36157"/>
                      </a:lnTo>
                      <a:lnTo>
                        <a:pt x="58921" y="36261"/>
                      </a:lnTo>
                      <a:lnTo>
                        <a:pt x="58921" y="36366"/>
                      </a:lnTo>
                      <a:lnTo>
                        <a:pt x="58900" y="36408"/>
                      </a:lnTo>
                      <a:lnTo>
                        <a:pt x="58900" y="36491"/>
                      </a:lnTo>
                      <a:lnTo>
                        <a:pt x="58921" y="36533"/>
                      </a:lnTo>
                      <a:lnTo>
                        <a:pt x="58921" y="36638"/>
                      </a:lnTo>
                      <a:lnTo>
                        <a:pt x="58858" y="36638"/>
                      </a:lnTo>
                      <a:lnTo>
                        <a:pt x="58733" y="36617"/>
                      </a:lnTo>
                      <a:lnTo>
                        <a:pt x="58649" y="36680"/>
                      </a:lnTo>
                      <a:lnTo>
                        <a:pt x="58649" y="36722"/>
                      </a:lnTo>
                      <a:lnTo>
                        <a:pt x="58691" y="36826"/>
                      </a:lnTo>
                      <a:lnTo>
                        <a:pt x="58733" y="36847"/>
                      </a:lnTo>
                      <a:lnTo>
                        <a:pt x="58733" y="36931"/>
                      </a:lnTo>
                      <a:lnTo>
                        <a:pt x="58733" y="36952"/>
                      </a:lnTo>
                      <a:lnTo>
                        <a:pt x="58837" y="37098"/>
                      </a:lnTo>
                      <a:lnTo>
                        <a:pt x="58858" y="37098"/>
                      </a:lnTo>
                      <a:lnTo>
                        <a:pt x="58921" y="36931"/>
                      </a:lnTo>
                      <a:lnTo>
                        <a:pt x="59068" y="36910"/>
                      </a:lnTo>
                      <a:lnTo>
                        <a:pt x="59130" y="36952"/>
                      </a:lnTo>
                      <a:lnTo>
                        <a:pt x="59172" y="36784"/>
                      </a:lnTo>
                      <a:lnTo>
                        <a:pt x="59256" y="36722"/>
                      </a:lnTo>
                      <a:lnTo>
                        <a:pt x="59256" y="36512"/>
                      </a:lnTo>
                      <a:lnTo>
                        <a:pt x="59361" y="36429"/>
                      </a:lnTo>
                      <a:lnTo>
                        <a:pt x="59361" y="36324"/>
                      </a:lnTo>
                      <a:lnTo>
                        <a:pt x="59381" y="36282"/>
                      </a:lnTo>
                      <a:lnTo>
                        <a:pt x="59528" y="36366"/>
                      </a:lnTo>
                      <a:lnTo>
                        <a:pt x="59653" y="36303"/>
                      </a:lnTo>
                      <a:lnTo>
                        <a:pt x="59695" y="36366"/>
                      </a:lnTo>
                      <a:lnTo>
                        <a:pt x="59695" y="36575"/>
                      </a:lnTo>
                      <a:lnTo>
                        <a:pt x="59884" y="36617"/>
                      </a:lnTo>
                      <a:lnTo>
                        <a:pt x="60072" y="36722"/>
                      </a:lnTo>
                      <a:lnTo>
                        <a:pt x="60114" y="36680"/>
                      </a:lnTo>
                      <a:lnTo>
                        <a:pt x="60197" y="36742"/>
                      </a:lnTo>
                      <a:lnTo>
                        <a:pt x="60323" y="36617"/>
                      </a:lnTo>
                      <a:lnTo>
                        <a:pt x="60490" y="36596"/>
                      </a:lnTo>
                      <a:lnTo>
                        <a:pt x="60511" y="36512"/>
                      </a:lnTo>
                      <a:lnTo>
                        <a:pt x="60595" y="36512"/>
                      </a:lnTo>
                      <a:lnTo>
                        <a:pt x="60679" y="36366"/>
                      </a:lnTo>
                      <a:lnTo>
                        <a:pt x="60846" y="36115"/>
                      </a:lnTo>
                      <a:lnTo>
                        <a:pt x="60825" y="36073"/>
                      </a:lnTo>
                      <a:lnTo>
                        <a:pt x="60951" y="36010"/>
                      </a:lnTo>
                      <a:lnTo>
                        <a:pt x="60951" y="35926"/>
                      </a:lnTo>
                      <a:lnTo>
                        <a:pt x="60909" y="35780"/>
                      </a:lnTo>
                      <a:lnTo>
                        <a:pt x="60993" y="35822"/>
                      </a:lnTo>
                      <a:lnTo>
                        <a:pt x="60993" y="35843"/>
                      </a:lnTo>
                      <a:lnTo>
                        <a:pt x="61118" y="35654"/>
                      </a:lnTo>
                      <a:lnTo>
                        <a:pt x="61055" y="35550"/>
                      </a:lnTo>
                      <a:lnTo>
                        <a:pt x="61118" y="35529"/>
                      </a:lnTo>
                      <a:lnTo>
                        <a:pt x="61118" y="35341"/>
                      </a:lnTo>
                      <a:lnTo>
                        <a:pt x="61223" y="35299"/>
                      </a:lnTo>
                      <a:lnTo>
                        <a:pt x="61223" y="35194"/>
                      </a:lnTo>
                      <a:lnTo>
                        <a:pt x="61369" y="35090"/>
                      </a:lnTo>
                      <a:lnTo>
                        <a:pt x="61411" y="35027"/>
                      </a:lnTo>
                      <a:lnTo>
                        <a:pt x="61348" y="34985"/>
                      </a:lnTo>
                      <a:lnTo>
                        <a:pt x="61369" y="34838"/>
                      </a:lnTo>
                      <a:lnTo>
                        <a:pt x="61453" y="34818"/>
                      </a:lnTo>
                      <a:lnTo>
                        <a:pt x="61557" y="34315"/>
                      </a:lnTo>
                      <a:lnTo>
                        <a:pt x="61683" y="34169"/>
                      </a:lnTo>
                      <a:lnTo>
                        <a:pt x="61683" y="34064"/>
                      </a:lnTo>
                      <a:lnTo>
                        <a:pt x="61829" y="33960"/>
                      </a:lnTo>
                      <a:lnTo>
                        <a:pt x="61850" y="33834"/>
                      </a:lnTo>
                      <a:lnTo>
                        <a:pt x="61976" y="33667"/>
                      </a:lnTo>
                      <a:lnTo>
                        <a:pt x="61976" y="33541"/>
                      </a:lnTo>
                      <a:lnTo>
                        <a:pt x="61934" y="33520"/>
                      </a:lnTo>
                      <a:lnTo>
                        <a:pt x="61892" y="33353"/>
                      </a:lnTo>
                      <a:lnTo>
                        <a:pt x="62039" y="33227"/>
                      </a:lnTo>
                      <a:lnTo>
                        <a:pt x="61976" y="32955"/>
                      </a:lnTo>
                      <a:lnTo>
                        <a:pt x="62081" y="32830"/>
                      </a:lnTo>
                      <a:lnTo>
                        <a:pt x="62081" y="32746"/>
                      </a:lnTo>
                      <a:lnTo>
                        <a:pt x="62039" y="32746"/>
                      </a:lnTo>
                      <a:lnTo>
                        <a:pt x="62101" y="32579"/>
                      </a:lnTo>
                      <a:lnTo>
                        <a:pt x="62101" y="32411"/>
                      </a:lnTo>
                      <a:lnTo>
                        <a:pt x="62206" y="32307"/>
                      </a:lnTo>
                      <a:lnTo>
                        <a:pt x="62206" y="32118"/>
                      </a:lnTo>
                      <a:lnTo>
                        <a:pt x="62185" y="32097"/>
                      </a:lnTo>
                      <a:lnTo>
                        <a:pt x="62164" y="31909"/>
                      </a:lnTo>
                      <a:lnTo>
                        <a:pt x="62248" y="31742"/>
                      </a:lnTo>
                      <a:lnTo>
                        <a:pt x="62248" y="31574"/>
                      </a:lnTo>
                      <a:lnTo>
                        <a:pt x="62394" y="31386"/>
                      </a:lnTo>
                      <a:lnTo>
                        <a:pt x="62394" y="31240"/>
                      </a:lnTo>
                      <a:lnTo>
                        <a:pt x="62353" y="31135"/>
                      </a:lnTo>
                      <a:lnTo>
                        <a:pt x="62353" y="30947"/>
                      </a:lnTo>
                      <a:lnTo>
                        <a:pt x="62394" y="30905"/>
                      </a:lnTo>
                      <a:lnTo>
                        <a:pt x="62394" y="30758"/>
                      </a:lnTo>
                      <a:lnTo>
                        <a:pt x="62311" y="30758"/>
                      </a:lnTo>
                      <a:lnTo>
                        <a:pt x="62269" y="30486"/>
                      </a:lnTo>
                      <a:lnTo>
                        <a:pt x="62269" y="30403"/>
                      </a:lnTo>
                      <a:lnTo>
                        <a:pt x="62248" y="30319"/>
                      </a:lnTo>
                      <a:lnTo>
                        <a:pt x="62248" y="30110"/>
                      </a:lnTo>
                      <a:lnTo>
                        <a:pt x="62081" y="29921"/>
                      </a:lnTo>
                      <a:lnTo>
                        <a:pt x="62039" y="29921"/>
                      </a:lnTo>
                      <a:lnTo>
                        <a:pt x="61976" y="29817"/>
                      </a:lnTo>
                      <a:lnTo>
                        <a:pt x="62039" y="29775"/>
                      </a:lnTo>
                      <a:lnTo>
                        <a:pt x="62101" y="29608"/>
                      </a:lnTo>
                      <a:lnTo>
                        <a:pt x="62101" y="29566"/>
                      </a:lnTo>
                      <a:lnTo>
                        <a:pt x="61997" y="29649"/>
                      </a:lnTo>
                      <a:lnTo>
                        <a:pt x="61892" y="29608"/>
                      </a:lnTo>
                      <a:lnTo>
                        <a:pt x="61788" y="29231"/>
                      </a:lnTo>
                      <a:lnTo>
                        <a:pt x="61788" y="29126"/>
                      </a:lnTo>
                      <a:lnTo>
                        <a:pt x="61767" y="29043"/>
                      </a:lnTo>
                      <a:lnTo>
                        <a:pt x="61746" y="28833"/>
                      </a:lnTo>
                      <a:lnTo>
                        <a:pt x="61788" y="28750"/>
                      </a:lnTo>
                      <a:lnTo>
                        <a:pt x="61683" y="28457"/>
                      </a:lnTo>
                      <a:lnTo>
                        <a:pt x="61767" y="28394"/>
                      </a:lnTo>
                      <a:lnTo>
                        <a:pt x="61725" y="28352"/>
                      </a:lnTo>
                      <a:lnTo>
                        <a:pt x="61746" y="28310"/>
                      </a:lnTo>
                      <a:lnTo>
                        <a:pt x="61746" y="28227"/>
                      </a:lnTo>
                      <a:lnTo>
                        <a:pt x="61683" y="28185"/>
                      </a:lnTo>
                      <a:lnTo>
                        <a:pt x="61746" y="28080"/>
                      </a:lnTo>
                      <a:lnTo>
                        <a:pt x="61683" y="27975"/>
                      </a:lnTo>
                      <a:lnTo>
                        <a:pt x="61683" y="27892"/>
                      </a:lnTo>
                      <a:lnTo>
                        <a:pt x="61767" y="27829"/>
                      </a:lnTo>
                      <a:lnTo>
                        <a:pt x="61662" y="27766"/>
                      </a:lnTo>
                      <a:lnTo>
                        <a:pt x="61641" y="27620"/>
                      </a:lnTo>
                      <a:lnTo>
                        <a:pt x="61683" y="27557"/>
                      </a:lnTo>
                      <a:lnTo>
                        <a:pt x="61662" y="27452"/>
                      </a:lnTo>
                      <a:lnTo>
                        <a:pt x="61578" y="27515"/>
                      </a:lnTo>
                      <a:lnTo>
                        <a:pt x="61474" y="27494"/>
                      </a:lnTo>
                      <a:lnTo>
                        <a:pt x="61348" y="27390"/>
                      </a:lnTo>
                      <a:lnTo>
                        <a:pt x="61348" y="27264"/>
                      </a:lnTo>
                      <a:lnTo>
                        <a:pt x="61411" y="27180"/>
                      </a:lnTo>
                      <a:lnTo>
                        <a:pt x="61411" y="27076"/>
                      </a:lnTo>
                      <a:lnTo>
                        <a:pt x="61244" y="26887"/>
                      </a:lnTo>
                      <a:lnTo>
                        <a:pt x="61160" y="26887"/>
                      </a:lnTo>
                      <a:lnTo>
                        <a:pt x="61055" y="26762"/>
                      </a:lnTo>
                      <a:lnTo>
                        <a:pt x="61139" y="26720"/>
                      </a:lnTo>
                      <a:lnTo>
                        <a:pt x="61139" y="26615"/>
                      </a:lnTo>
                      <a:lnTo>
                        <a:pt x="61202" y="26511"/>
                      </a:lnTo>
                      <a:lnTo>
                        <a:pt x="61097" y="26323"/>
                      </a:lnTo>
                      <a:lnTo>
                        <a:pt x="61013" y="26323"/>
                      </a:lnTo>
                      <a:lnTo>
                        <a:pt x="60930" y="26239"/>
                      </a:lnTo>
                      <a:lnTo>
                        <a:pt x="60825" y="26218"/>
                      </a:lnTo>
                      <a:lnTo>
                        <a:pt x="60804" y="26134"/>
                      </a:lnTo>
                      <a:lnTo>
                        <a:pt x="60532" y="26051"/>
                      </a:lnTo>
                      <a:lnTo>
                        <a:pt x="60490" y="25988"/>
                      </a:lnTo>
                      <a:lnTo>
                        <a:pt x="60323" y="25946"/>
                      </a:lnTo>
                      <a:lnTo>
                        <a:pt x="60260" y="25904"/>
                      </a:lnTo>
                      <a:lnTo>
                        <a:pt x="60197" y="25779"/>
                      </a:lnTo>
                      <a:lnTo>
                        <a:pt x="60114" y="25695"/>
                      </a:lnTo>
                      <a:lnTo>
                        <a:pt x="59988" y="25695"/>
                      </a:lnTo>
                      <a:lnTo>
                        <a:pt x="59863" y="25590"/>
                      </a:lnTo>
                      <a:lnTo>
                        <a:pt x="59737" y="25695"/>
                      </a:lnTo>
                      <a:lnTo>
                        <a:pt x="59633" y="25695"/>
                      </a:lnTo>
                      <a:lnTo>
                        <a:pt x="59570" y="25779"/>
                      </a:lnTo>
                      <a:lnTo>
                        <a:pt x="59486" y="25779"/>
                      </a:lnTo>
                      <a:lnTo>
                        <a:pt x="59444" y="25716"/>
                      </a:lnTo>
                      <a:lnTo>
                        <a:pt x="59444" y="25674"/>
                      </a:lnTo>
                      <a:lnTo>
                        <a:pt x="59340" y="25611"/>
                      </a:lnTo>
                      <a:lnTo>
                        <a:pt x="59235" y="25611"/>
                      </a:lnTo>
                      <a:lnTo>
                        <a:pt x="59277" y="25799"/>
                      </a:lnTo>
                      <a:lnTo>
                        <a:pt x="59381" y="25904"/>
                      </a:lnTo>
                      <a:lnTo>
                        <a:pt x="59340" y="26009"/>
                      </a:lnTo>
                      <a:lnTo>
                        <a:pt x="59381" y="26197"/>
                      </a:lnTo>
                      <a:lnTo>
                        <a:pt x="59340" y="26343"/>
                      </a:lnTo>
                      <a:lnTo>
                        <a:pt x="59256" y="26406"/>
                      </a:lnTo>
                      <a:lnTo>
                        <a:pt x="59256" y="26239"/>
                      </a:lnTo>
                      <a:lnTo>
                        <a:pt x="59277" y="26113"/>
                      </a:lnTo>
                      <a:lnTo>
                        <a:pt x="59214" y="25946"/>
                      </a:lnTo>
                      <a:lnTo>
                        <a:pt x="59151" y="26030"/>
                      </a:lnTo>
                      <a:lnTo>
                        <a:pt x="59172" y="26134"/>
                      </a:lnTo>
                      <a:lnTo>
                        <a:pt x="59130" y="26323"/>
                      </a:lnTo>
                      <a:lnTo>
                        <a:pt x="59005" y="26406"/>
                      </a:lnTo>
                      <a:lnTo>
                        <a:pt x="58733" y="26427"/>
                      </a:lnTo>
                      <a:lnTo>
                        <a:pt x="58712" y="26364"/>
                      </a:lnTo>
                      <a:lnTo>
                        <a:pt x="58816" y="26302"/>
                      </a:lnTo>
                      <a:lnTo>
                        <a:pt x="58858" y="26302"/>
                      </a:lnTo>
                      <a:lnTo>
                        <a:pt x="58858" y="26134"/>
                      </a:lnTo>
                      <a:lnTo>
                        <a:pt x="58921" y="26051"/>
                      </a:lnTo>
                      <a:lnTo>
                        <a:pt x="58963" y="26009"/>
                      </a:lnTo>
                      <a:lnTo>
                        <a:pt x="58837" y="26009"/>
                      </a:lnTo>
                      <a:lnTo>
                        <a:pt x="58796" y="26051"/>
                      </a:lnTo>
                      <a:lnTo>
                        <a:pt x="58733" y="26009"/>
                      </a:lnTo>
                      <a:lnTo>
                        <a:pt x="58649" y="26030"/>
                      </a:lnTo>
                      <a:lnTo>
                        <a:pt x="58607" y="26134"/>
                      </a:lnTo>
                      <a:lnTo>
                        <a:pt x="58524" y="26197"/>
                      </a:lnTo>
                      <a:lnTo>
                        <a:pt x="58503" y="26197"/>
                      </a:lnTo>
                      <a:lnTo>
                        <a:pt x="58419" y="26302"/>
                      </a:lnTo>
                      <a:lnTo>
                        <a:pt x="58272" y="26155"/>
                      </a:lnTo>
                      <a:lnTo>
                        <a:pt x="58293" y="26009"/>
                      </a:lnTo>
                      <a:lnTo>
                        <a:pt x="58231" y="25820"/>
                      </a:lnTo>
                      <a:lnTo>
                        <a:pt x="58105" y="25632"/>
                      </a:lnTo>
                      <a:lnTo>
                        <a:pt x="58105" y="25339"/>
                      </a:lnTo>
                      <a:lnTo>
                        <a:pt x="57980" y="25381"/>
                      </a:lnTo>
                      <a:lnTo>
                        <a:pt x="57917" y="25381"/>
                      </a:lnTo>
                      <a:lnTo>
                        <a:pt x="57812" y="25423"/>
                      </a:lnTo>
                      <a:lnTo>
                        <a:pt x="57749" y="25465"/>
                      </a:lnTo>
                      <a:lnTo>
                        <a:pt x="57603" y="25548"/>
                      </a:lnTo>
                      <a:lnTo>
                        <a:pt x="57498" y="25548"/>
                      </a:lnTo>
                      <a:lnTo>
                        <a:pt x="57394" y="25486"/>
                      </a:lnTo>
                      <a:lnTo>
                        <a:pt x="57289" y="25527"/>
                      </a:lnTo>
                      <a:lnTo>
                        <a:pt x="57184" y="25444"/>
                      </a:lnTo>
                      <a:lnTo>
                        <a:pt x="57143" y="25339"/>
                      </a:lnTo>
                      <a:lnTo>
                        <a:pt x="57184" y="25255"/>
                      </a:lnTo>
                      <a:lnTo>
                        <a:pt x="57226" y="25109"/>
                      </a:lnTo>
                      <a:lnTo>
                        <a:pt x="57331" y="24942"/>
                      </a:lnTo>
                      <a:lnTo>
                        <a:pt x="57477" y="24774"/>
                      </a:lnTo>
                      <a:lnTo>
                        <a:pt x="57477" y="24586"/>
                      </a:lnTo>
                      <a:lnTo>
                        <a:pt x="57666" y="24439"/>
                      </a:lnTo>
                      <a:lnTo>
                        <a:pt x="57666" y="24272"/>
                      </a:lnTo>
                      <a:lnTo>
                        <a:pt x="57708" y="24251"/>
                      </a:lnTo>
                      <a:lnTo>
                        <a:pt x="57708" y="24188"/>
                      </a:lnTo>
                      <a:lnTo>
                        <a:pt x="57812" y="24021"/>
                      </a:lnTo>
                      <a:lnTo>
                        <a:pt x="57854" y="23874"/>
                      </a:lnTo>
                      <a:lnTo>
                        <a:pt x="57917" y="23749"/>
                      </a:lnTo>
                      <a:lnTo>
                        <a:pt x="57875" y="23623"/>
                      </a:lnTo>
                      <a:lnTo>
                        <a:pt x="57917" y="23540"/>
                      </a:lnTo>
                      <a:lnTo>
                        <a:pt x="57917" y="23330"/>
                      </a:lnTo>
                      <a:lnTo>
                        <a:pt x="57980" y="23038"/>
                      </a:lnTo>
                      <a:lnTo>
                        <a:pt x="58021" y="23038"/>
                      </a:lnTo>
                      <a:lnTo>
                        <a:pt x="58063" y="22828"/>
                      </a:lnTo>
                      <a:lnTo>
                        <a:pt x="58168" y="22786"/>
                      </a:lnTo>
                      <a:lnTo>
                        <a:pt x="58126" y="22661"/>
                      </a:lnTo>
                      <a:lnTo>
                        <a:pt x="58293" y="22473"/>
                      </a:lnTo>
                      <a:lnTo>
                        <a:pt x="58314" y="22305"/>
                      </a:lnTo>
                      <a:lnTo>
                        <a:pt x="58419" y="22242"/>
                      </a:lnTo>
                      <a:lnTo>
                        <a:pt x="58377" y="22033"/>
                      </a:lnTo>
                      <a:lnTo>
                        <a:pt x="58419" y="21970"/>
                      </a:lnTo>
                      <a:lnTo>
                        <a:pt x="58419" y="21845"/>
                      </a:lnTo>
                      <a:lnTo>
                        <a:pt x="58503" y="21782"/>
                      </a:lnTo>
                      <a:lnTo>
                        <a:pt x="58544" y="21782"/>
                      </a:lnTo>
                      <a:lnTo>
                        <a:pt x="58544" y="21657"/>
                      </a:lnTo>
                      <a:lnTo>
                        <a:pt x="58503" y="21573"/>
                      </a:lnTo>
                      <a:lnTo>
                        <a:pt x="58503" y="21343"/>
                      </a:lnTo>
                      <a:lnTo>
                        <a:pt x="58482" y="21217"/>
                      </a:lnTo>
                      <a:lnTo>
                        <a:pt x="58544" y="21029"/>
                      </a:lnTo>
                      <a:lnTo>
                        <a:pt x="58712" y="20841"/>
                      </a:lnTo>
                      <a:lnTo>
                        <a:pt x="58754" y="20631"/>
                      </a:lnTo>
                      <a:lnTo>
                        <a:pt x="58607" y="20401"/>
                      </a:lnTo>
                      <a:lnTo>
                        <a:pt x="58628" y="20276"/>
                      </a:lnTo>
                      <a:lnTo>
                        <a:pt x="58733" y="20171"/>
                      </a:lnTo>
                      <a:lnTo>
                        <a:pt x="58754" y="20045"/>
                      </a:lnTo>
                      <a:lnTo>
                        <a:pt x="58963" y="19878"/>
                      </a:lnTo>
                      <a:lnTo>
                        <a:pt x="59005" y="19773"/>
                      </a:lnTo>
                      <a:lnTo>
                        <a:pt x="59068" y="19773"/>
                      </a:lnTo>
                      <a:lnTo>
                        <a:pt x="59151" y="19857"/>
                      </a:lnTo>
                      <a:lnTo>
                        <a:pt x="59277" y="19836"/>
                      </a:lnTo>
                      <a:lnTo>
                        <a:pt x="59486" y="19669"/>
                      </a:lnTo>
                      <a:lnTo>
                        <a:pt x="59674" y="19669"/>
                      </a:lnTo>
                      <a:lnTo>
                        <a:pt x="59842" y="19564"/>
                      </a:lnTo>
                      <a:lnTo>
                        <a:pt x="59967" y="19564"/>
                      </a:lnTo>
                      <a:lnTo>
                        <a:pt x="60072" y="19481"/>
                      </a:lnTo>
                      <a:lnTo>
                        <a:pt x="60177" y="19481"/>
                      </a:lnTo>
                      <a:lnTo>
                        <a:pt x="60281" y="19460"/>
                      </a:lnTo>
                      <a:lnTo>
                        <a:pt x="60323" y="19376"/>
                      </a:lnTo>
                      <a:lnTo>
                        <a:pt x="60428" y="19460"/>
                      </a:lnTo>
                      <a:lnTo>
                        <a:pt x="60386" y="19585"/>
                      </a:lnTo>
                      <a:lnTo>
                        <a:pt x="60469" y="19627"/>
                      </a:lnTo>
                      <a:lnTo>
                        <a:pt x="60574" y="19732"/>
                      </a:lnTo>
                      <a:lnTo>
                        <a:pt x="60616" y="19627"/>
                      </a:lnTo>
                      <a:lnTo>
                        <a:pt x="60721" y="19543"/>
                      </a:lnTo>
                      <a:lnTo>
                        <a:pt x="60574" y="19418"/>
                      </a:lnTo>
                      <a:lnTo>
                        <a:pt x="60574" y="19355"/>
                      </a:lnTo>
                      <a:lnTo>
                        <a:pt x="60700" y="19271"/>
                      </a:lnTo>
                      <a:lnTo>
                        <a:pt x="60909" y="19313"/>
                      </a:lnTo>
                      <a:lnTo>
                        <a:pt x="61013" y="19250"/>
                      </a:lnTo>
                      <a:lnTo>
                        <a:pt x="61244" y="19250"/>
                      </a:lnTo>
                      <a:lnTo>
                        <a:pt x="61306" y="19334"/>
                      </a:lnTo>
                      <a:lnTo>
                        <a:pt x="61348" y="19334"/>
                      </a:lnTo>
                      <a:lnTo>
                        <a:pt x="61432" y="19250"/>
                      </a:lnTo>
                      <a:lnTo>
                        <a:pt x="61516" y="19250"/>
                      </a:lnTo>
                      <a:lnTo>
                        <a:pt x="61474" y="19146"/>
                      </a:lnTo>
                      <a:lnTo>
                        <a:pt x="61557" y="19104"/>
                      </a:lnTo>
                      <a:lnTo>
                        <a:pt x="61746" y="19104"/>
                      </a:lnTo>
                      <a:lnTo>
                        <a:pt x="61829" y="19208"/>
                      </a:lnTo>
                      <a:lnTo>
                        <a:pt x="62039" y="19125"/>
                      </a:lnTo>
                      <a:lnTo>
                        <a:pt x="62039" y="19041"/>
                      </a:lnTo>
                      <a:lnTo>
                        <a:pt x="61955" y="18999"/>
                      </a:lnTo>
                      <a:lnTo>
                        <a:pt x="61892" y="19041"/>
                      </a:lnTo>
                      <a:lnTo>
                        <a:pt x="61767" y="18957"/>
                      </a:lnTo>
                      <a:lnTo>
                        <a:pt x="61850" y="18832"/>
                      </a:lnTo>
                      <a:lnTo>
                        <a:pt x="61871" y="18916"/>
                      </a:lnTo>
                      <a:lnTo>
                        <a:pt x="62039" y="18853"/>
                      </a:lnTo>
                      <a:lnTo>
                        <a:pt x="61871" y="18748"/>
                      </a:lnTo>
                      <a:lnTo>
                        <a:pt x="61871" y="18685"/>
                      </a:lnTo>
                      <a:lnTo>
                        <a:pt x="61955" y="18685"/>
                      </a:lnTo>
                      <a:lnTo>
                        <a:pt x="62101" y="18497"/>
                      </a:lnTo>
                      <a:lnTo>
                        <a:pt x="62269" y="18497"/>
                      </a:lnTo>
                      <a:lnTo>
                        <a:pt x="62353" y="18581"/>
                      </a:lnTo>
                      <a:lnTo>
                        <a:pt x="62457" y="18518"/>
                      </a:lnTo>
                      <a:lnTo>
                        <a:pt x="62666" y="18581"/>
                      </a:lnTo>
                      <a:lnTo>
                        <a:pt x="62813" y="18581"/>
                      </a:lnTo>
                      <a:lnTo>
                        <a:pt x="62813" y="18623"/>
                      </a:lnTo>
                      <a:lnTo>
                        <a:pt x="62897" y="18685"/>
                      </a:lnTo>
                      <a:lnTo>
                        <a:pt x="62959" y="18644"/>
                      </a:lnTo>
                      <a:lnTo>
                        <a:pt x="62918" y="18581"/>
                      </a:lnTo>
                      <a:lnTo>
                        <a:pt x="63106" y="18581"/>
                      </a:lnTo>
                      <a:lnTo>
                        <a:pt x="63252" y="18602"/>
                      </a:lnTo>
                      <a:lnTo>
                        <a:pt x="63357" y="18602"/>
                      </a:lnTo>
                      <a:lnTo>
                        <a:pt x="63462" y="18685"/>
                      </a:lnTo>
                      <a:lnTo>
                        <a:pt x="63462" y="18727"/>
                      </a:lnTo>
                      <a:lnTo>
                        <a:pt x="63629" y="18748"/>
                      </a:lnTo>
                      <a:lnTo>
                        <a:pt x="63734" y="18664"/>
                      </a:lnTo>
                      <a:lnTo>
                        <a:pt x="63796" y="18685"/>
                      </a:lnTo>
                      <a:lnTo>
                        <a:pt x="63838" y="18769"/>
                      </a:lnTo>
                      <a:lnTo>
                        <a:pt x="63629" y="18916"/>
                      </a:lnTo>
                      <a:lnTo>
                        <a:pt x="63441" y="18916"/>
                      </a:lnTo>
                      <a:lnTo>
                        <a:pt x="63378" y="18978"/>
                      </a:lnTo>
                      <a:lnTo>
                        <a:pt x="63378" y="19083"/>
                      </a:lnTo>
                      <a:lnTo>
                        <a:pt x="63273" y="19083"/>
                      </a:lnTo>
                      <a:lnTo>
                        <a:pt x="63252" y="19125"/>
                      </a:lnTo>
                      <a:lnTo>
                        <a:pt x="63315" y="19146"/>
                      </a:lnTo>
                      <a:lnTo>
                        <a:pt x="63378" y="19146"/>
                      </a:lnTo>
                      <a:lnTo>
                        <a:pt x="63545" y="19355"/>
                      </a:lnTo>
                      <a:lnTo>
                        <a:pt x="63587" y="19313"/>
                      </a:lnTo>
                      <a:lnTo>
                        <a:pt x="63775" y="19250"/>
                      </a:lnTo>
                      <a:lnTo>
                        <a:pt x="63859" y="19146"/>
                      </a:lnTo>
                      <a:lnTo>
                        <a:pt x="63838" y="19104"/>
                      </a:lnTo>
                      <a:lnTo>
                        <a:pt x="63964" y="19041"/>
                      </a:lnTo>
                      <a:lnTo>
                        <a:pt x="63880" y="18916"/>
                      </a:lnTo>
                      <a:lnTo>
                        <a:pt x="63964" y="18916"/>
                      </a:lnTo>
                      <a:lnTo>
                        <a:pt x="64089" y="19083"/>
                      </a:lnTo>
                      <a:lnTo>
                        <a:pt x="64173" y="19104"/>
                      </a:lnTo>
                      <a:lnTo>
                        <a:pt x="64215" y="19020"/>
                      </a:lnTo>
                      <a:lnTo>
                        <a:pt x="64173" y="18978"/>
                      </a:lnTo>
                      <a:lnTo>
                        <a:pt x="64257" y="18916"/>
                      </a:lnTo>
                      <a:lnTo>
                        <a:pt x="64298" y="18832"/>
                      </a:lnTo>
                      <a:lnTo>
                        <a:pt x="64319" y="18832"/>
                      </a:lnTo>
                      <a:lnTo>
                        <a:pt x="64319" y="18727"/>
                      </a:lnTo>
                      <a:lnTo>
                        <a:pt x="64298" y="18664"/>
                      </a:lnTo>
                      <a:lnTo>
                        <a:pt x="64382" y="18623"/>
                      </a:lnTo>
                      <a:lnTo>
                        <a:pt x="64466" y="18685"/>
                      </a:lnTo>
                      <a:lnTo>
                        <a:pt x="64529" y="18623"/>
                      </a:lnTo>
                      <a:lnTo>
                        <a:pt x="64591" y="18685"/>
                      </a:lnTo>
                      <a:lnTo>
                        <a:pt x="64612" y="18769"/>
                      </a:lnTo>
                      <a:lnTo>
                        <a:pt x="64696" y="18811"/>
                      </a:lnTo>
                      <a:lnTo>
                        <a:pt x="64842" y="18664"/>
                      </a:lnTo>
                      <a:lnTo>
                        <a:pt x="64780" y="18602"/>
                      </a:lnTo>
                      <a:lnTo>
                        <a:pt x="64780" y="18581"/>
                      </a:lnTo>
                      <a:lnTo>
                        <a:pt x="64842" y="18518"/>
                      </a:lnTo>
                      <a:lnTo>
                        <a:pt x="64926" y="18560"/>
                      </a:lnTo>
                      <a:lnTo>
                        <a:pt x="65010" y="18497"/>
                      </a:lnTo>
                      <a:lnTo>
                        <a:pt x="65094" y="18497"/>
                      </a:lnTo>
                      <a:lnTo>
                        <a:pt x="65114" y="18455"/>
                      </a:lnTo>
                      <a:lnTo>
                        <a:pt x="65010" y="18351"/>
                      </a:lnTo>
                      <a:lnTo>
                        <a:pt x="65031" y="18288"/>
                      </a:lnTo>
                      <a:lnTo>
                        <a:pt x="65031" y="18246"/>
                      </a:lnTo>
                      <a:lnTo>
                        <a:pt x="64926" y="18183"/>
                      </a:lnTo>
                      <a:lnTo>
                        <a:pt x="64884" y="18141"/>
                      </a:lnTo>
                      <a:lnTo>
                        <a:pt x="64884" y="18162"/>
                      </a:lnTo>
                      <a:lnTo>
                        <a:pt x="64884" y="18204"/>
                      </a:lnTo>
                      <a:lnTo>
                        <a:pt x="64822" y="18204"/>
                      </a:lnTo>
                      <a:lnTo>
                        <a:pt x="64717" y="18162"/>
                      </a:lnTo>
                      <a:lnTo>
                        <a:pt x="64696" y="18183"/>
                      </a:lnTo>
                      <a:lnTo>
                        <a:pt x="64696" y="18246"/>
                      </a:lnTo>
                      <a:lnTo>
                        <a:pt x="64591" y="18246"/>
                      </a:lnTo>
                      <a:lnTo>
                        <a:pt x="64529" y="18288"/>
                      </a:lnTo>
                      <a:lnTo>
                        <a:pt x="64466" y="18246"/>
                      </a:lnTo>
                      <a:lnTo>
                        <a:pt x="64487" y="18141"/>
                      </a:lnTo>
                      <a:lnTo>
                        <a:pt x="64529" y="18100"/>
                      </a:lnTo>
                      <a:lnTo>
                        <a:pt x="64382" y="17890"/>
                      </a:lnTo>
                      <a:lnTo>
                        <a:pt x="64487" y="17828"/>
                      </a:lnTo>
                      <a:lnTo>
                        <a:pt x="64382" y="17660"/>
                      </a:lnTo>
                      <a:lnTo>
                        <a:pt x="64424" y="17451"/>
                      </a:lnTo>
                      <a:lnTo>
                        <a:pt x="64424" y="17325"/>
                      </a:lnTo>
                      <a:lnTo>
                        <a:pt x="64508" y="17221"/>
                      </a:lnTo>
                      <a:lnTo>
                        <a:pt x="64508" y="17032"/>
                      </a:lnTo>
                      <a:lnTo>
                        <a:pt x="64612" y="16928"/>
                      </a:lnTo>
                      <a:lnTo>
                        <a:pt x="64612" y="16802"/>
                      </a:lnTo>
                      <a:lnTo>
                        <a:pt x="64591" y="16781"/>
                      </a:lnTo>
                      <a:lnTo>
                        <a:pt x="64717" y="16719"/>
                      </a:lnTo>
                      <a:lnTo>
                        <a:pt x="64591" y="16572"/>
                      </a:lnTo>
                      <a:lnTo>
                        <a:pt x="64633" y="16175"/>
                      </a:lnTo>
                      <a:lnTo>
                        <a:pt x="64738" y="16091"/>
                      </a:lnTo>
                      <a:lnTo>
                        <a:pt x="64633" y="15944"/>
                      </a:lnTo>
                      <a:lnTo>
                        <a:pt x="64612" y="15777"/>
                      </a:lnTo>
                      <a:lnTo>
                        <a:pt x="64529" y="15735"/>
                      </a:lnTo>
                      <a:lnTo>
                        <a:pt x="64529" y="15672"/>
                      </a:lnTo>
                      <a:lnTo>
                        <a:pt x="64633" y="15589"/>
                      </a:lnTo>
                      <a:lnTo>
                        <a:pt x="64612" y="15442"/>
                      </a:lnTo>
                      <a:lnTo>
                        <a:pt x="64696" y="15379"/>
                      </a:lnTo>
                      <a:lnTo>
                        <a:pt x="64822" y="15170"/>
                      </a:lnTo>
                      <a:lnTo>
                        <a:pt x="64947" y="15212"/>
                      </a:lnTo>
                      <a:lnTo>
                        <a:pt x="65031" y="15149"/>
                      </a:lnTo>
                      <a:lnTo>
                        <a:pt x="65114" y="15170"/>
                      </a:lnTo>
                      <a:lnTo>
                        <a:pt x="65156" y="15107"/>
                      </a:lnTo>
                      <a:lnTo>
                        <a:pt x="65366" y="15107"/>
                      </a:lnTo>
                      <a:lnTo>
                        <a:pt x="65407" y="15045"/>
                      </a:lnTo>
                      <a:lnTo>
                        <a:pt x="65470" y="15024"/>
                      </a:lnTo>
                      <a:lnTo>
                        <a:pt x="65512" y="14919"/>
                      </a:lnTo>
                      <a:lnTo>
                        <a:pt x="65554" y="14919"/>
                      </a:lnTo>
                      <a:lnTo>
                        <a:pt x="65617" y="14898"/>
                      </a:lnTo>
                      <a:lnTo>
                        <a:pt x="65742" y="14898"/>
                      </a:lnTo>
                      <a:lnTo>
                        <a:pt x="65763" y="15003"/>
                      </a:lnTo>
                      <a:lnTo>
                        <a:pt x="65826" y="14961"/>
                      </a:lnTo>
                      <a:lnTo>
                        <a:pt x="65868" y="14961"/>
                      </a:lnTo>
                      <a:lnTo>
                        <a:pt x="65951" y="15107"/>
                      </a:lnTo>
                      <a:lnTo>
                        <a:pt x="65993" y="15107"/>
                      </a:lnTo>
                      <a:lnTo>
                        <a:pt x="66098" y="14961"/>
                      </a:lnTo>
                      <a:lnTo>
                        <a:pt x="66098" y="14835"/>
                      </a:lnTo>
                      <a:lnTo>
                        <a:pt x="66182" y="14815"/>
                      </a:lnTo>
                      <a:lnTo>
                        <a:pt x="66203" y="14689"/>
                      </a:lnTo>
                      <a:lnTo>
                        <a:pt x="66265" y="14689"/>
                      </a:lnTo>
                      <a:lnTo>
                        <a:pt x="66286" y="14794"/>
                      </a:lnTo>
                      <a:lnTo>
                        <a:pt x="66412" y="14856"/>
                      </a:lnTo>
                      <a:lnTo>
                        <a:pt x="66412" y="15003"/>
                      </a:lnTo>
                      <a:lnTo>
                        <a:pt x="66391" y="15045"/>
                      </a:lnTo>
                      <a:lnTo>
                        <a:pt x="66454" y="15107"/>
                      </a:lnTo>
                      <a:lnTo>
                        <a:pt x="66475" y="15212"/>
                      </a:lnTo>
                      <a:lnTo>
                        <a:pt x="66391" y="15275"/>
                      </a:lnTo>
                      <a:lnTo>
                        <a:pt x="66454" y="15317"/>
                      </a:lnTo>
                      <a:lnTo>
                        <a:pt x="66475" y="15442"/>
                      </a:lnTo>
                      <a:lnTo>
                        <a:pt x="66454" y="15442"/>
                      </a:lnTo>
                      <a:lnTo>
                        <a:pt x="66454" y="15526"/>
                      </a:lnTo>
                      <a:lnTo>
                        <a:pt x="66475" y="15568"/>
                      </a:lnTo>
                      <a:lnTo>
                        <a:pt x="66412" y="15651"/>
                      </a:lnTo>
                      <a:lnTo>
                        <a:pt x="66391" y="15693"/>
                      </a:lnTo>
                      <a:lnTo>
                        <a:pt x="66412" y="15756"/>
                      </a:lnTo>
                      <a:lnTo>
                        <a:pt x="66516" y="15651"/>
                      </a:lnTo>
                      <a:lnTo>
                        <a:pt x="66558" y="15735"/>
                      </a:lnTo>
                      <a:lnTo>
                        <a:pt x="66663" y="15756"/>
                      </a:lnTo>
                      <a:lnTo>
                        <a:pt x="66684" y="15965"/>
                      </a:lnTo>
                      <a:lnTo>
                        <a:pt x="66726" y="15903"/>
                      </a:lnTo>
                      <a:lnTo>
                        <a:pt x="66726" y="15840"/>
                      </a:lnTo>
                      <a:lnTo>
                        <a:pt x="66830" y="15735"/>
                      </a:lnTo>
                      <a:lnTo>
                        <a:pt x="66914" y="15735"/>
                      </a:lnTo>
                      <a:lnTo>
                        <a:pt x="66977" y="15777"/>
                      </a:lnTo>
                      <a:lnTo>
                        <a:pt x="66872" y="15944"/>
                      </a:lnTo>
                      <a:lnTo>
                        <a:pt x="66977" y="16049"/>
                      </a:lnTo>
                      <a:lnTo>
                        <a:pt x="66998" y="16175"/>
                      </a:lnTo>
                      <a:lnTo>
                        <a:pt x="67081" y="15986"/>
                      </a:lnTo>
                      <a:lnTo>
                        <a:pt x="67144" y="15944"/>
                      </a:lnTo>
                      <a:lnTo>
                        <a:pt x="67144" y="15861"/>
                      </a:lnTo>
                      <a:lnTo>
                        <a:pt x="67207" y="15777"/>
                      </a:lnTo>
                      <a:lnTo>
                        <a:pt x="67207" y="15484"/>
                      </a:lnTo>
                      <a:lnTo>
                        <a:pt x="67291" y="15421"/>
                      </a:lnTo>
                      <a:lnTo>
                        <a:pt x="67207" y="15338"/>
                      </a:lnTo>
                      <a:lnTo>
                        <a:pt x="67311" y="15254"/>
                      </a:lnTo>
                      <a:lnTo>
                        <a:pt x="67311" y="15149"/>
                      </a:lnTo>
                      <a:lnTo>
                        <a:pt x="67249" y="15128"/>
                      </a:lnTo>
                      <a:lnTo>
                        <a:pt x="67249" y="15066"/>
                      </a:lnTo>
                      <a:lnTo>
                        <a:pt x="67311" y="15045"/>
                      </a:lnTo>
                      <a:lnTo>
                        <a:pt x="67332" y="14856"/>
                      </a:lnTo>
                      <a:lnTo>
                        <a:pt x="67249" y="14794"/>
                      </a:lnTo>
                      <a:lnTo>
                        <a:pt x="67311" y="14605"/>
                      </a:lnTo>
                      <a:lnTo>
                        <a:pt x="67395" y="14522"/>
                      </a:lnTo>
                      <a:lnTo>
                        <a:pt x="67542" y="14501"/>
                      </a:lnTo>
                      <a:lnTo>
                        <a:pt x="67604" y="14584"/>
                      </a:lnTo>
                      <a:lnTo>
                        <a:pt x="67667" y="14647"/>
                      </a:lnTo>
                      <a:lnTo>
                        <a:pt x="67730" y="14584"/>
                      </a:lnTo>
                      <a:lnTo>
                        <a:pt x="67646" y="14501"/>
                      </a:lnTo>
                      <a:lnTo>
                        <a:pt x="67688" y="14375"/>
                      </a:lnTo>
                      <a:lnTo>
                        <a:pt x="67521" y="14291"/>
                      </a:lnTo>
                      <a:lnTo>
                        <a:pt x="67479" y="14061"/>
                      </a:lnTo>
                      <a:lnTo>
                        <a:pt x="67395" y="13999"/>
                      </a:lnTo>
                      <a:lnTo>
                        <a:pt x="67395" y="13957"/>
                      </a:lnTo>
                      <a:lnTo>
                        <a:pt x="67291" y="13873"/>
                      </a:lnTo>
                      <a:lnTo>
                        <a:pt x="67270" y="13706"/>
                      </a:lnTo>
                      <a:lnTo>
                        <a:pt x="67311" y="13664"/>
                      </a:lnTo>
                      <a:lnTo>
                        <a:pt x="67291" y="13538"/>
                      </a:lnTo>
                      <a:lnTo>
                        <a:pt x="67165" y="13434"/>
                      </a:lnTo>
                      <a:lnTo>
                        <a:pt x="67186" y="13329"/>
                      </a:lnTo>
                      <a:lnTo>
                        <a:pt x="67123" y="13266"/>
                      </a:lnTo>
                      <a:lnTo>
                        <a:pt x="67291" y="13141"/>
                      </a:lnTo>
                      <a:lnTo>
                        <a:pt x="67416" y="13141"/>
                      </a:lnTo>
                      <a:lnTo>
                        <a:pt x="67521" y="13015"/>
                      </a:lnTo>
                      <a:lnTo>
                        <a:pt x="67688" y="13015"/>
                      </a:lnTo>
                      <a:lnTo>
                        <a:pt x="67730" y="12952"/>
                      </a:lnTo>
                      <a:lnTo>
                        <a:pt x="67897" y="13078"/>
                      </a:lnTo>
                      <a:lnTo>
                        <a:pt x="68044" y="13078"/>
                      </a:lnTo>
                      <a:lnTo>
                        <a:pt x="68107" y="13120"/>
                      </a:lnTo>
                      <a:lnTo>
                        <a:pt x="68211" y="13141"/>
                      </a:lnTo>
                      <a:lnTo>
                        <a:pt x="68274" y="13120"/>
                      </a:lnTo>
                      <a:lnTo>
                        <a:pt x="68127" y="13182"/>
                      </a:lnTo>
                      <a:lnTo>
                        <a:pt x="68211" y="13245"/>
                      </a:lnTo>
                      <a:lnTo>
                        <a:pt x="68065" y="13287"/>
                      </a:lnTo>
                      <a:lnTo>
                        <a:pt x="67939" y="13266"/>
                      </a:lnTo>
                      <a:lnTo>
                        <a:pt x="67793" y="13434"/>
                      </a:lnTo>
                      <a:lnTo>
                        <a:pt x="67793" y="13496"/>
                      </a:lnTo>
                      <a:lnTo>
                        <a:pt x="67835" y="13643"/>
                      </a:lnTo>
                      <a:lnTo>
                        <a:pt x="67835" y="13768"/>
                      </a:lnTo>
                      <a:lnTo>
                        <a:pt x="67918" y="13810"/>
                      </a:lnTo>
                      <a:lnTo>
                        <a:pt x="67939" y="13894"/>
                      </a:lnTo>
                      <a:lnTo>
                        <a:pt x="68065" y="14061"/>
                      </a:lnTo>
                      <a:lnTo>
                        <a:pt x="68065" y="14103"/>
                      </a:lnTo>
                      <a:lnTo>
                        <a:pt x="68107" y="14103"/>
                      </a:lnTo>
                      <a:lnTo>
                        <a:pt x="68065" y="14166"/>
                      </a:lnTo>
                      <a:lnTo>
                        <a:pt x="68211" y="14208"/>
                      </a:lnTo>
                      <a:lnTo>
                        <a:pt x="68232" y="14333"/>
                      </a:lnTo>
                      <a:lnTo>
                        <a:pt x="68232" y="14396"/>
                      </a:lnTo>
                      <a:lnTo>
                        <a:pt x="68169" y="14438"/>
                      </a:lnTo>
                      <a:lnTo>
                        <a:pt x="68211" y="14710"/>
                      </a:lnTo>
                      <a:lnTo>
                        <a:pt x="68253" y="14731"/>
                      </a:lnTo>
                      <a:lnTo>
                        <a:pt x="68316" y="14647"/>
                      </a:lnTo>
                      <a:lnTo>
                        <a:pt x="68358" y="14647"/>
                      </a:lnTo>
                      <a:lnTo>
                        <a:pt x="68441" y="14752"/>
                      </a:lnTo>
                      <a:lnTo>
                        <a:pt x="68483" y="14835"/>
                      </a:lnTo>
                      <a:lnTo>
                        <a:pt x="68420" y="15024"/>
                      </a:lnTo>
                      <a:lnTo>
                        <a:pt x="68420" y="15233"/>
                      </a:lnTo>
                      <a:lnTo>
                        <a:pt x="68483" y="15317"/>
                      </a:lnTo>
                      <a:lnTo>
                        <a:pt x="68567" y="15254"/>
                      </a:lnTo>
                      <a:lnTo>
                        <a:pt x="68672" y="15275"/>
                      </a:lnTo>
                      <a:lnTo>
                        <a:pt x="68692" y="15338"/>
                      </a:lnTo>
                      <a:lnTo>
                        <a:pt x="68672" y="15421"/>
                      </a:lnTo>
                      <a:lnTo>
                        <a:pt x="68588" y="15421"/>
                      </a:lnTo>
                      <a:lnTo>
                        <a:pt x="68483" y="15484"/>
                      </a:lnTo>
                      <a:lnTo>
                        <a:pt x="68462" y="15484"/>
                      </a:lnTo>
                      <a:lnTo>
                        <a:pt x="68337" y="15631"/>
                      </a:lnTo>
                      <a:lnTo>
                        <a:pt x="68316" y="15735"/>
                      </a:lnTo>
                      <a:lnTo>
                        <a:pt x="68169" y="15798"/>
                      </a:lnTo>
                      <a:lnTo>
                        <a:pt x="68148" y="15861"/>
                      </a:lnTo>
                      <a:lnTo>
                        <a:pt x="68065" y="15882"/>
                      </a:lnTo>
                      <a:lnTo>
                        <a:pt x="68065" y="15986"/>
                      </a:lnTo>
                      <a:lnTo>
                        <a:pt x="68023" y="16070"/>
                      </a:lnTo>
                      <a:lnTo>
                        <a:pt x="68065" y="16195"/>
                      </a:lnTo>
                      <a:lnTo>
                        <a:pt x="68148" y="16175"/>
                      </a:lnTo>
                      <a:lnTo>
                        <a:pt x="68148" y="16321"/>
                      </a:lnTo>
                      <a:lnTo>
                        <a:pt x="68044" y="16509"/>
                      </a:lnTo>
                      <a:lnTo>
                        <a:pt x="68065" y="16593"/>
                      </a:lnTo>
                      <a:lnTo>
                        <a:pt x="68127" y="16614"/>
                      </a:lnTo>
                      <a:lnTo>
                        <a:pt x="68107" y="16844"/>
                      </a:lnTo>
                      <a:lnTo>
                        <a:pt x="68127" y="17032"/>
                      </a:lnTo>
                      <a:lnTo>
                        <a:pt x="68065" y="17116"/>
                      </a:lnTo>
                      <a:lnTo>
                        <a:pt x="67939" y="17158"/>
                      </a:lnTo>
                      <a:lnTo>
                        <a:pt x="67918" y="17263"/>
                      </a:lnTo>
                      <a:lnTo>
                        <a:pt x="67960" y="17325"/>
                      </a:lnTo>
                      <a:lnTo>
                        <a:pt x="67939" y="17535"/>
                      </a:lnTo>
                      <a:lnTo>
                        <a:pt x="67918" y="17576"/>
                      </a:lnTo>
                      <a:lnTo>
                        <a:pt x="67939" y="17660"/>
                      </a:lnTo>
                      <a:lnTo>
                        <a:pt x="68044" y="17765"/>
                      </a:lnTo>
                      <a:lnTo>
                        <a:pt x="67960" y="17765"/>
                      </a:lnTo>
                      <a:lnTo>
                        <a:pt x="67939" y="17953"/>
                      </a:lnTo>
                      <a:lnTo>
                        <a:pt x="67960" y="17995"/>
                      </a:lnTo>
                      <a:lnTo>
                        <a:pt x="67960" y="18141"/>
                      </a:lnTo>
                      <a:lnTo>
                        <a:pt x="67855" y="18246"/>
                      </a:lnTo>
                      <a:lnTo>
                        <a:pt x="67939" y="18372"/>
                      </a:lnTo>
                      <a:lnTo>
                        <a:pt x="67939" y="18602"/>
                      </a:lnTo>
                      <a:lnTo>
                        <a:pt x="68023" y="18811"/>
                      </a:lnTo>
                      <a:lnTo>
                        <a:pt x="67835" y="19146"/>
                      </a:lnTo>
                      <a:lnTo>
                        <a:pt x="67939" y="19292"/>
                      </a:lnTo>
                      <a:lnTo>
                        <a:pt x="67835" y="19250"/>
                      </a:lnTo>
                      <a:lnTo>
                        <a:pt x="67625" y="19292"/>
                      </a:lnTo>
                      <a:lnTo>
                        <a:pt x="67625" y="19501"/>
                      </a:lnTo>
                      <a:lnTo>
                        <a:pt x="67646" y="19564"/>
                      </a:lnTo>
                      <a:lnTo>
                        <a:pt x="67521" y="19711"/>
                      </a:lnTo>
                      <a:lnTo>
                        <a:pt x="67291" y="19606"/>
                      </a:lnTo>
                      <a:lnTo>
                        <a:pt x="67186" y="19711"/>
                      </a:lnTo>
                      <a:lnTo>
                        <a:pt x="67186" y="19773"/>
                      </a:lnTo>
                      <a:lnTo>
                        <a:pt x="67332" y="19773"/>
                      </a:lnTo>
                      <a:lnTo>
                        <a:pt x="67542" y="20087"/>
                      </a:lnTo>
                      <a:lnTo>
                        <a:pt x="67542" y="20380"/>
                      </a:lnTo>
                      <a:lnTo>
                        <a:pt x="67500" y="20464"/>
                      </a:lnTo>
                      <a:lnTo>
                        <a:pt x="67542" y="20548"/>
                      </a:lnTo>
                      <a:lnTo>
                        <a:pt x="67437" y="20569"/>
                      </a:lnTo>
                      <a:lnTo>
                        <a:pt x="67416" y="20778"/>
                      </a:lnTo>
                      <a:lnTo>
                        <a:pt x="67291" y="20924"/>
                      </a:lnTo>
                      <a:lnTo>
                        <a:pt x="67270" y="21175"/>
                      </a:lnTo>
                      <a:lnTo>
                        <a:pt x="67374" y="21385"/>
                      </a:lnTo>
                      <a:lnTo>
                        <a:pt x="67416" y="21761"/>
                      </a:lnTo>
                      <a:lnTo>
                        <a:pt x="67583" y="22033"/>
                      </a:lnTo>
                      <a:lnTo>
                        <a:pt x="67583" y="22242"/>
                      </a:lnTo>
                      <a:lnTo>
                        <a:pt x="67835" y="22807"/>
                      </a:lnTo>
                      <a:lnTo>
                        <a:pt x="68148" y="23414"/>
                      </a:lnTo>
                      <a:lnTo>
                        <a:pt x="68462" y="23916"/>
                      </a:lnTo>
                      <a:lnTo>
                        <a:pt x="68630" y="24063"/>
                      </a:lnTo>
                      <a:lnTo>
                        <a:pt x="68630" y="24251"/>
                      </a:lnTo>
                      <a:lnTo>
                        <a:pt x="69048" y="24732"/>
                      </a:lnTo>
                      <a:lnTo>
                        <a:pt x="69488" y="25527"/>
                      </a:lnTo>
                      <a:lnTo>
                        <a:pt x="69697" y="25632"/>
                      </a:lnTo>
                      <a:lnTo>
                        <a:pt x="69843" y="25632"/>
                      </a:lnTo>
                      <a:lnTo>
                        <a:pt x="69927" y="25590"/>
                      </a:lnTo>
                      <a:lnTo>
                        <a:pt x="69927" y="25590"/>
                      </a:lnTo>
                      <a:lnTo>
                        <a:pt x="69885" y="25695"/>
                      </a:lnTo>
                      <a:lnTo>
                        <a:pt x="69780" y="25737"/>
                      </a:lnTo>
                      <a:lnTo>
                        <a:pt x="69697" y="25737"/>
                      </a:lnTo>
                      <a:lnTo>
                        <a:pt x="69843" y="25988"/>
                      </a:lnTo>
                      <a:lnTo>
                        <a:pt x="70052" y="26469"/>
                      </a:lnTo>
                      <a:lnTo>
                        <a:pt x="70094" y="26678"/>
                      </a:lnTo>
                      <a:lnTo>
                        <a:pt x="70220" y="26867"/>
                      </a:lnTo>
                      <a:lnTo>
                        <a:pt x="70450" y="26887"/>
                      </a:lnTo>
                      <a:lnTo>
                        <a:pt x="70471" y="26971"/>
                      </a:lnTo>
                      <a:lnTo>
                        <a:pt x="70471" y="27076"/>
                      </a:lnTo>
                      <a:lnTo>
                        <a:pt x="70513" y="27159"/>
                      </a:lnTo>
                      <a:lnTo>
                        <a:pt x="70471" y="27285"/>
                      </a:lnTo>
                      <a:lnTo>
                        <a:pt x="70617" y="27034"/>
                      </a:lnTo>
                      <a:lnTo>
                        <a:pt x="70659" y="26762"/>
                      </a:lnTo>
                      <a:lnTo>
                        <a:pt x="70680" y="26741"/>
                      </a:lnTo>
                      <a:lnTo>
                        <a:pt x="70680" y="26636"/>
                      </a:lnTo>
                      <a:lnTo>
                        <a:pt x="70827" y="26511"/>
                      </a:lnTo>
                      <a:lnTo>
                        <a:pt x="70848" y="26406"/>
                      </a:lnTo>
                      <a:lnTo>
                        <a:pt x="70827" y="26343"/>
                      </a:lnTo>
                      <a:lnTo>
                        <a:pt x="70868" y="26239"/>
                      </a:lnTo>
                      <a:lnTo>
                        <a:pt x="70931" y="25988"/>
                      </a:lnTo>
                      <a:lnTo>
                        <a:pt x="70868" y="25883"/>
                      </a:lnTo>
                      <a:lnTo>
                        <a:pt x="70889" y="25695"/>
                      </a:lnTo>
                      <a:lnTo>
                        <a:pt x="70994" y="25611"/>
                      </a:lnTo>
                      <a:lnTo>
                        <a:pt x="70889" y="25507"/>
                      </a:lnTo>
                      <a:lnTo>
                        <a:pt x="70848" y="25527"/>
                      </a:lnTo>
                      <a:lnTo>
                        <a:pt x="70764" y="25507"/>
                      </a:lnTo>
                      <a:lnTo>
                        <a:pt x="70827" y="25423"/>
                      </a:lnTo>
                      <a:lnTo>
                        <a:pt x="70743" y="25276"/>
                      </a:lnTo>
                      <a:lnTo>
                        <a:pt x="70785" y="25297"/>
                      </a:lnTo>
                      <a:lnTo>
                        <a:pt x="70848" y="25255"/>
                      </a:lnTo>
                      <a:lnTo>
                        <a:pt x="70743" y="25151"/>
                      </a:lnTo>
                      <a:lnTo>
                        <a:pt x="70764" y="25067"/>
                      </a:lnTo>
                      <a:lnTo>
                        <a:pt x="70785" y="24942"/>
                      </a:lnTo>
                      <a:lnTo>
                        <a:pt x="70659" y="24942"/>
                      </a:lnTo>
                      <a:lnTo>
                        <a:pt x="70576" y="24879"/>
                      </a:lnTo>
                      <a:lnTo>
                        <a:pt x="70638" y="24774"/>
                      </a:lnTo>
                      <a:lnTo>
                        <a:pt x="70743" y="24879"/>
                      </a:lnTo>
                      <a:lnTo>
                        <a:pt x="70889" y="24732"/>
                      </a:lnTo>
                      <a:lnTo>
                        <a:pt x="70973" y="24753"/>
                      </a:lnTo>
                      <a:lnTo>
                        <a:pt x="71078" y="24649"/>
                      </a:lnTo>
                      <a:lnTo>
                        <a:pt x="71182" y="24565"/>
                      </a:lnTo>
                      <a:lnTo>
                        <a:pt x="71203" y="24586"/>
                      </a:lnTo>
                      <a:lnTo>
                        <a:pt x="71350" y="24628"/>
                      </a:lnTo>
                      <a:lnTo>
                        <a:pt x="71266" y="24523"/>
                      </a:lnTo>
                      <a:lnTo>
                        <a:pt x="71099" y="24439"/>
                      </a:lnTo>
                      <a:lnTo>
                        <a:pt x="71099" y="24314"/>
                      </a:lnTo>
                      <a:lnTo>
                        <a:pt x="70952" y="24230"/>
                      </a:lnTo>
                      <a:lnTo>
                        <a:pt x="70848" y="23895"/>
                      </a:lnTo>
                      <a:lnTo>
                        <a:pt x="70931" y="23602"/>
                      </a:lnTo>
                      <a:lnTo>
                        <a:pt x="70827" y="23498"/>
                      </a:lnTo>
                      <a:lnTo>
                        <a:pt x="70889" y="23414"/>
                      </a:lnTo>
                      <a:lnTo>
                        <a:pt x="70931" y="23268"/>
                      </a:lnTo>
                      <a:lnTo>
                        <a:pt x="71036" y="23058"/>
                      </a:lnTo>
                      <a:lnTo>
                        <a:pt x="71078" y="23372"/>
                      </a:lnTo>
                      <a:lnTo>
                        <a:pt x="71161" y="23393"/>
                      </a:lnTo>
                      <a:lnTo>
                        <a:pt x="71350" y="23289"/>
                      </a:lnTo>
                      <a:lnTo>
                        <a:pt x="71371" y="23330"/>
                      </a:lnTo>
                      <a:lnTo>
                        <a:pt x="71705" y="23205"/>
                      </a:lnTo>
                      <a:lnTo>
                        <a:pt x="71705" y="23058"/>
                      </a:lnTo>
                      <a:lnTo>
                        <a:pt x="71789" y="22975"/>
                      </a:lnTo>
                      <a:lnTo>
                        <a:pt x="71664" y="22891"/>
                      </a:lnTo>
                      <a:lnTo>
                        <a:pt x="71454" y="22598"/>
                      </a:lnTo>
                      <a:lnTo>
                        <a:pt x="71371" y="22598"/>
                      </a:lnTo>
                      <a:lnTo>
                        <a:pt x="71078" y="22159"/>
                      </a:lnTo>
                      <a:lnTo>
                        <a:pt x="71078" y="22054"/>
                      </a:lnTo>
                      <a:lnTo>
                        <a:pt x="70994" y="21970"/>
                      </a:lnTo>
                      <a:lnTo>
                        <a:pt x="70973" y="21594"/>
                      </a:lnTo>
                      <a:lnTo>
                        <a:pt x="70994" y="21531"/>
                      </a:lnTo>
                      <a:lnTo>
                        <a:pt x="70952" y="21343"/>
                      </a:lnTo>
                      <a:lnTo>
                        <a:pt x="71036" y="21217"/>
                      </a:lnTo>
                      <a:lnTo>
                        <a:pt x="71036" y="21092"/>
                      </a:lnTo>
                      <a:lnTo>
                        <a:pt x="70889" y="21113"/>
                      </a:lnTo>
                      <a:lnTo>
                        <a:pt x="70868" y="21029"/>
                      </a:lnTo>
                      <a:lnTo>
                        <a:pt x="70973" y="20882"/>
                      </a:lnTo>
                      <a:lnTo>
                        <a:pt x="71078" y="20841"/>
                      </a:lnTo>
                      <a:lnTo>
                        <a:pt x="71078" y="20778"/>
                      </a:lnTo>
                      <a:lnTo>
                        <a:pt x="71078" y="20757"/>
                      </a:lnTo>
                      <a:lnTo>
                        <a:pt x="71161" y="20673"/>
                      </a:lnTo>
                      <a:lnTo>
                        <a:pt x="71182" y="20778"/>
                      </a:lnTo>
                      <a:lnTo>
                        <a:pt x="71182" y="20903"/>
                      </a:lnTo>
                      <a:lnTo>
                        <a:pt x="71140" y="21029"/>
                      </a:lnTo>
                      <a:lnTo>
                        <a:pt x="71140" y="21196"/>
                      </a:lnTo>
                      <a:lnTo>
                        <a:pt x="71308" y="21238"/>
                      </a:lnTo>
                      <a:lnTo>
                        <a:pt x="71475" y="21343"/>
                      </a:lnTo>
                      <a:lnTo>
                        <a:pt x="71559" y="21322"/>
                      </a:lnTo>
                      <a:lnTo>
                        <a:pt x="71559" y="21154"/>
                      </a:lnTo>
                      <a:lnTo>
                        <a:pt x="71601" y="21092"/>
                      </a:lnTo>
                      <a:lnTo>
                        <a:pt x="71496" y="20903"/>
                      </a:lnTo>
                      <a:lnTo>
                        <a:pt x="71245" y="20673"/>
                      </a:lnTo>
                      <a:lnTo>
                        <a:pt x="71245" y="20401"/>
                      </a:lnTo>
                      <a:lnTo>
                        <a:pt x="71099" y="20359"/>
                      </a:lnTo>
                      <a:lnTo>
                        <a:pt x="71078" y="20317"/>
                      </a:lnTo>
                      <a:lnTo>
                        <a:pt x="71057" y="20380"/>
                      </a:lnTo>
                      <a:lnTo>
                        <a:pt x="70973" y="20464"/>
                      </a:lnTo>
                      <a:lnTo>
                        <a:pt x="70973" y="20506"/>
                      </a:lnTo>
                      <a:lnTo>
                        <a:pt x="70931" y="20569"/>
                      </a:lnTo>
                      <a:lnTo>
                        <a:pt x="70785" y="20485"/>
                      </a:lnTo>
                      <a:lnTo>
                        <a:pt x="70785" y="20276"/>
                      </a:lnTo>
                      <a:lnTo>
                        <a:pt x="70722" y="20150"/>
                      </a:lnTo>
                      <a:lnTo>
                        <a:pt x="70617" y="19941"/>
                      </a:lnTo>
                      <a:lnTo>
                        <a:pt x="70680" y="19836"/>
                      </a:lnTo>
                      <a:lnTo>
                        <a:pt x="70743" y="19794"/>
                      </a:lnTo>
                      <a:lnTo>
                        <a:pt x="70722" y="19690"/>
                      </a:lnTo>
                      <a:lnTo>
                        <a:pt x="70785" y="19585"/>
                      </a:lnTo>
                      <a:lnTo>
                        <a:pt x="70722" y="19522"/>
                      </a:lnTo>
                      <a:lnTo>
                        <a:pt x="70743" y="19439"/>
                      </a:lnTo>
                      <a:lnTo>
                        <a:pt x="70743" y="19334"/>
                      </a:lnTo>
                      <a:lnTo>
                        <a:pt x="70659" y="19271"/>
                      </a:lnTo>
                      <a:lnTo>
                        <a:pt x="70555" y="19313"/>
                      </a:lnTo>
                      <a:lnTo>
                        <a:pt x="70366" y="19146"/>
                      </a:lnTo>
                      <a:lnTo>
                        <a:pt x="70241" y="19146"/>
                      </a:lnTo>
                      <a:lnTo>
                        <a:pt x="70157" y="19229"/>
                      </a:lnTo>
                      <a:lnTo>
                        <a:pt x="70157" y="19313"/>
                      </a:lnTo>
                      <a:lnTo>
                        <a:pt x="70304" y="19460"/>
                      </a:lnTo>
                      <a:lnTo>
                        <a:pt x="70262" y="19564"/>
                      </a:lnTo>
                      <a:lnTo>
                        <a:pt x="70220" y="19627"/>
                      </a:lnTo>
                      <a:lnTo>
                        <a:pt x="70094" y="19564"/>
                      </a:lnTo>
                      <a:lnTo>
                        <a:pt x="69927" y="19355"/>
                      </a:lnTo>
                      <a:lnTo>
                        <a:pt x="69822" y="19250"/>
                      </a:lnTo>
                      <a:lnTo>
                        <a:pt x="69739" y="19208"/>
                      </a:lnTo>
                      <a:lnTo>
                        <a:pt x="69801" y="19146"/>
                      </a:lnTo>
                      <a:lnTo>
                        <a:pt x="69697" y="18936"/>
                      </a:lnTo>
                      <a:lnTo>
                        <a:pt x="69697" y="18811"/>
                      </a:lnTo>
                      <a:lnTo>
                        <a:pt x="69697" y="18727"/>
                      </a:lnTo>
                      <a:lnTo>
                        <a:pt x="69634" y="18623"/>
                      </a:lnTo>
                      <a:lnTo>
                        <a:pt x="69697" y="18539"/>
                      </a:lnTo>
                      <a:lnTo>
                        <a:pt x="69634" y="18372"/>
                      </a:lnTo>
                      <a:lnTo>
                        <a:pt x="69718" y="18267"/>
                      </a:lnTo>
                      <a:lnTo>
                        <a:pt x="69718" y="18162"/>
                      </a:lnTo>
                      <a:lnTo>
                        <a:pt x="69739" y="18037"/>
                      </a:lnTo>
                      <a:lnTo>
                        <a:pt x="69739" y="17890"/>
                      </a:lnTo>
                      <a:lnTo>
                        <a:pt x="69697" y="17932"/>
                      </a:lnTo>
                      <a:lnTo>
                        <a:pt x="69592" y="17786"/>
                      </a:lnTo>
                      <a:lnTo>
                        <a:pt x="69613" y="17744"/>
                      </a:lnTo>
                      <a:lnTo>
                        <a:pt x="69697" y="17723"/>
                      </a:lnTo>
                      <a:lnTo>
                        <a:pt x="69801" y="17786"/>
                      </a:lnTo>
                      <a:lnTo>
                        <a:pt x="69801" y="17744"/>
                      </a:lnTo>
                      <a:lnTo>
                        <a:pt x="69718" y="17660"/>
                      </a:lnTo>
                      <a:lnTo>
                        <a:pt x="69634" y="17576"/>
                      </a:lnTo>
                      <a:lnTo>
                        <a:pt x="69676" y="17514"/>
                      </a:lnTo>
                      <a:lnTo>
                        <a:pt x="69718" y="17514"/>
                      </a:lnTo>
                      <a:lnTo>
                        <a:pt x="69697" y="17430"/>
                      </a:lnTo>
                      <a:lnTo>
                        <a:pt x="69613" y="17346"/>
                      </a:lnTo>
                      <a:lnTo>
                        <a:pt x="69488" y="17325"/>
                      </a:lnTo>
                      <a:lnTo>
                        <a:pt x="69467" y="17242"/>
                      </a:lnTo>
                      <a:lnTo>
                        <a:pt x="69508" y="17221"/>
                      </a:lnTo>
                      <a:lnTo>
                        <a:pt x="69488" y="17074"/>
                      </a:lnTo>
                      <a:lnTo>
                        <a:pt x="69383" y="16970"/>
                      </a:lnTo>
                      <a:lnTo>
                        <a:pt x="69404" y="16886"/>
                      </a:lnTo>
                      <a:lnTo>
                        <a:pt x="69425" y="16781"/>
                      </a:lnTo>
                      <a:lnTo>
                        <a:pt x="69488" y="16719"/>
                      </a:lnTo>
                      <a:lnTo>
                        <a:pt x="69404" y="16614"/>
                      </a:lnTo>
                      <a:lnTo>
                        <a:pt x="69425" y="16530"/>
                      </a:lnTo>
                      <a:lnTo>
                        <a:pt x="69508" y="16530"/>
                      </a:lnTo>
                      <a:lnTo>
                        <a:pt x="69613" y="16593"/>
                      </a:lnTo>
                      <a:lnTo>
                        <a:pt x="69697" y="16572"/>
                      </a:lnTo>
                      <a:lnTo>
                        <a:pt x="69739" y="16405"/>
                      </a:lnTo>
                      <a:lnTo>
                        <a:pt x="69822" y="16405"/>
                      </a:lnTo>
                      <a:lnTo>
                        <a:pt x="69885" y="16488"/>
                      </a:lnTo>
                      <a:lnTo>
                        <a:pt x="69927" y="16488"/>
                      </a:lnTo>
                      <a:lnTo>
                        <a:pt x="70011" y="16614"/>
                      </a:lnTo>
                      <a:lnTo>
                        <a:pt x="70136" y="16363"/>
                      </a:lnTo>
                      <a:lnTo>
                        <a:pt x="70011" y="16300"/>
                      </a:lnTo>
                      <a:lnTo>
                        <a:pt x="70032" y="16195"/>
                      </a:lnTo>
                      <a:lnTo>
                        <a:pt x="70115" y="16154"/>
                      </a:lnTo>
                      <a:lnTo>
                        <a:pt x="70241" y="15903"/>
                      </a:lnTo>
                      <a:lnTo>
                        <a:pt x="70241" y="15777"/>
                      </a:lnTo>
                      <a:lnTo>
                        <a:pt x="70324" y="15882"/>
                      </a:lnTo>
                      <a:lnTo>
                        <a:pt x="70429" y="15944"/>
                      </a:lnTo>
                      <a:lnTo>
                        <a:pt x="70429" y="16070"/>
                      </a:lnTo>
                      <a:lnTo>
                        <a:pt x="70555" y="16426"/>
                      </a:lnTo>
                      <a:lnTo>
                        <a:pt x="70638" y="16509"/>
                      </a:lnTo>
                      <a:lnTo>
                        <a:pt x="70680" y="16468"/>
                      </a:lnTo>
                      <a:lnTo>
                        <a:pt x="70722" y="16154"/>
                      </a:lnTo>
                      <a:lnTo>
                        <a:pt x="70743" y="16049"/>
                      </a:lnTo>
                      <a:lnTo>
                        <a:pt x="70722" y="15903"/>
                      </a:lnTo>
                      <a:lnTo>
                        <a:pt x="70785" y="15798"/>
                      </a:lnTo>
                      <a:lnTo>
                        <a:pt x="70722" y="15651"/>
                      </a:lnTo>
                      <a:lnTo>
                        <a:pt x="70827" y="15693"/>
                      </a:lnTo>
                      <a:lnTo>
                        <a:pt x="70889" y="15631"/>
                      </a:lnTo>
                      <a:lnTo>
                        <a:pt x="70952" y="15421"/>
                      </a:lnTo>
                      <a:lnTo>
                        <a:pt x="71057" y="15421"/>
                      </a:lnTo>
                      <a:lnTo>
                        <a:pt x="71182" y="15254"/>
                      </a:lnTo>
                      <a:lnTo>
                        <a:pt x="71308" y="15233"/>
                      </a:lnTo>
                      <a:lnTo>
                        <a:pt x="71371" y="15275"/>
                      </a:lnTo>
                      <a:lnTo>
                        <a:pt x="71559" y="15149"/>
                      </a:lnTo>
                      <a:lnTo>
                        <a:pt x="71705" y="15170"/>
                      </a:lnTo>
                      <a:lnTo>
                        <a:pt x="72019" y="15359"/>
                      </a:lnTo>
                      <a:lnTo>
                        <a:pt x="72040" y="15463"/>
                      </a:lnTo>
                      <a:lnTo>
                        <a:pt x="72124" y="15484"/>
                      </a:lnTo>
                      <a:lnTo>
                        <a:pt x="72229" y="15463"/>
                      </a:lnTo>
                      <a:lnTo>
                        <a:pt x="72291" y="15484"/>
                      </a:lnTo>
                      <a:lnTo>
                        <a:pt x="72229" y="15547"/>
                      </a:lnTo>
                      <a:lnTo>
                        <a:pt x="72396" y="15714"/>
                      </a:lnTo>
                      <a:lnTo>
                        <a:pt x="72438" y="15672"/>
                      </a:lnTo>
                      <a:lnTo>
                        <a:pt x="72542" y="15777"/>
                      </a:lnTo>
                      <a:lnTo>
                        <a:pt x="72668" y="15756"/>
                      </a:lnTo>
                      <a:lnTo>
                        <a:pt x="72752" y="15777"/>
                      </a:lnTo>
                      <a:lnTo>
                        <a:pt x="72752" y="15672"/>
                      </a:lnTo>
                      <a:lnTo>
                        <a:pt x="72647" y="15526"/>
                      </a:lnTo>
                      <a:lnTo>
                        <a:pt x="72710" y="15442"/>
                      </a:lnTo>
                      <a:lnTo>
                        <a:pt x="72668" y="15359"/>
                      </a:lnTo>
                      <a:lnTo>
                        <a:pt x="72605" y="15338"/>
                      </a:lnTo>
                      <a:lnTo>
                        <a:pt x="72605" y="15233"/>
                      </a:lnTo>
                      <a:lnTo>
                        <a:pt x="72668" y="15128"/>
                      </a:lnTo>
                      <a:lnTo>
                        <a:pt x="72731" y="14856"/>
                      </a:lnTo>
                      <a:lnTo>
                        <a:pt x="72814" y="14647"/>
                      </a:lnTo>
                      <a:lnTo>
                        <a:pt x="72773" y="14543"/>
                      </a:lnTo>
                      <a:lnTo>
                        <a:pt x="72919" y="14375"/>
                      </a:lnTo>
                      <a:lnTo>
                        <a:pt x="72856" y="14291"/>
                      </a:lnTo>
                      <a:lnTo>
                        <a:pt x="72940" y="14229"/>
                      </a:lnTo>
                      <a:lnTo>
                        <a:pt x="72856" y="14061"/>
                      </a:lnTo>
                      <a:lnTo>
                        <a:pt x="72773" y="13999"/>
                      </a:lnTo>
                      <a:lnTo>
                        <a:pt x="72773" y="13957"/>
                      </a:lnTo>
                      <a:lnTo>
                        <a:pt x="72940" y="13957"/>
                      </a:lnTo>
                      <a:lnTo>
                        <a:pt x="72982" y="13810"/>
                      </a:lnTo>
                      <a:lnTo>
                        <a:pt x="72814" y="13747"/>
                      </a:lnTo>
                      <a:lnTo>
                        <a:pt x="72752" y="13643"/>
                      </a:lnTo>
                      <a:lnTo>
                        <a:pt x="72835" y="13601"/>
                      </a:lnTo>
                      <a:lnTo>
                        <a:pt x="72877" y="13664"/>
                      </a:lnTo>
                      <a:lnTo>
                        <a:pt x="72961" y="13643"/>
                      </a:lnTo>
                      <a:lnTo>
                        <a:pt x="72982" y="13559"/>
                      </a:lnTo>
                      <a:lnTo>
                        <a:pt x="72940" y="13475"/>
                      </a:lnTo>
                      <a:lnTo>
                        <a:pt x="73065" y="13371"/>
                      </a:lnTo>
                      <a:lnTo>
                        <a:pt x="73065" y="13287"/>
                      </a:lnTo>
                      <a:lnTo>
                        <a:pt x="72982" y="13224"/>
                      </a:lnTo>
                      <a:lnTo>
                        <a:pt x="73065" y="13162"/>
                      </a:lnTo>
                      <a:lnTo>
                        <a:pt x="73149" y="13182"/>
                      </a:lnTo>
                      <a:lnTo>
                        <a:pt x="73191" y="13078"/>
                      </a:lnTo>
                      <a:lnTo>
                        <a:pt x="73233" y="13036"/>
                      </a:lnTo>
                      <a:lnTo>
                        <a:pt x="73170" y="12973"/>
                      </a:lnTo>
                      <a:lnTo>
                        <a:pt x="73275" y="12952"/>
                      </a:lnTo>
                      <a:lnTo>
                        <a:pt x="73400" y="12827"/>
                      </a:lnTo>
                      <a:lnTo>
                        <a:pt x="73358" y="12743"/>
                      </a:lnTo>
                      <a:lnTo>
                        <a:pt x="73379" y="12638"/>
                      </a:lnTo>
                      <a:lnTo>
                        <a:pt x="73421" y="12722"/>
                      </a:lnTo>
                      <a:lnTo>
                        <a:pt x="73526" y="12618"/>
                      </a:lnTo>
                      <a:lnTo>
                        <a:pt x="73463" y="12450"/>
                      </a:lnTo>
                      <a:lnTo>
                        <a:pt x="73463" y="12304"/>
                      </a:lnTo>
                      <a:lnTo>
                        <a:pt x="73568" y="12304"/>
                      </a:lnTo>
                      <a:lnTo>
                        <a:pt x="73589" y="12325"/>
                      </a:lnTo>
                      <a:lnTo>
                        <a:pt x="73651" y="12283"/>
                      </a:lnTo>
                      <a:lnTo>
                        <a:pt x="73819" y="12074"/>
                      </a:lnTo>
                      <a:lnTo>
                        <a:pt x="73756" y="12032"/>
                      </a:lnTo>
                      <a:lnTo>
                        <a:pt x="73756" y="11927"/>
                      </a:lnTo>
                      <a:lnTo>
                        <a:pt x="73861" y="11927"/>
                      </a:lnTo>
                      <a:lnTo>
                        <a:pt x="74070" y="11760"/>
                      </a:lnTo>
                      <a:lnTo>
                        <a:pt x="73986" y="11697"/>
                      </a:lnTo>
                      <a:lnTo>
                        <a:pt x="74028" y="11655"/>
                      </a:lnTo>
                      <a:lnTo>
                        <a:pt x="74174" y="11655"/>
                      </a:lnTo>
                      <a:lnTo>
                        <a:pt x="74342" y="11550"/>
                      </a:lnTo>
                      <a:lnTo>
                        <a:pt x="74300" y="11467"/>
                      </a:lnTo>
                      <a:lnTo>
                        <a:pt x="74321" y="11404"/>
                      </a:lnTo>
                      <a:lnTo>
                        <a:pt x="74405" y="11467"/>
                      </a:lnTo>
                      <a:lnTo>
                        <a:pt x="74426" y="11571"/>
                      </a:lnTo>
                      <a:lnTo>
                        <a:pt x="74530" y="11592"/>
                      </a:lnTo>
                      <a:lnTo>
                        <a:pt x="74614" y="11550"/>
                      </a:lnTo>
                      <a:lnTo>
                        <a:pt x="74739" y="11613"/>
                      </a:lnTo>
                      <a:lnTo>
                        <a:pt x="75158" y="11613"/>
                      </a:lnTo>
                      <a:lnTo>
                        <a:pt x="75242" y="11676"/>
                      </a:lnTo>
                      <a:lnTo>
                        <a:pt x="75283" y="11655"/>
                      </a:lnTo>
                      <a:lnTo>
                        <a:pt x="75242" y="11488"/>
                      </a:lnTo>
                      <a:lnTo>
                        <a:pt x="75137" y="11404"/>
                      </a:lnTo>
                      <a:lnTo>
                        <a:pt x="75137" y="11362"/>
                      </a:lnTo>
                      <a:lnTo>
                        <a:pt x="75221" y="11341"/>
                      </a:lnTo>
                      <a:lnTo>
                        <a:pt x="75221" y="10986"/>
                      </a:lnTo>
                      <a:lnTo>
                        <a:pt x="75053" y="10755"/>
                      </a:lnTo>
                      <a:lnTo>
                        <a:pt x="74928" y="10734"/>
                      </a:lnTo>
                      <a:lnTo>
                        <a:pt x="74760" y="10525"/>
                      </a:lnTo>
                      <a:lnTo>
                        <a:pt x="74844" y="10442"/>
                      </a:lnTo>
                      <a:lnTo>
                        <a:pt x="74677" y="10316"/>
                      </a:lnTo>
                      <a:lnTo>
                        <a:pt x="74426" y="10253"/>
                      </a:lnTo>
                      <a:lnTo>
                        <a:pt x="74153" y="10086"/>
                      </a:lnTo>
                      <a:lnTo>
                        <a:pt x="74049" y="9918"/>
                      </a:lnTo>
                      <a:lnTo>
                        <a:pt x="74028" y="10023"/>
                      </a:lnTo>
                      <a:lnTo>
                        <a:pt x="73944" y="10002"/>
                      </a:lnTo>
                      <a:lnTo>
                        <a:pt x="73902" y="10023"/>
                      </a:lnTo>
                      <a:lnTo>
                        <a:pt x="73881" y="10149"/>
                      </a:lnTo>
                      <a:lnTo>
                        <a:pt x="73735" y="10190"/>
                      </a:lnTo>
                      <a:lnTo>
                        <a:pt x="73693" y="10107"/>
                      </a:lnTo>
                      <a:lnTo>
                        <a:pt x="73693" y="9981"/>
                      </a:lnTo>
                      <a:lnTo>
                        <a:pt x="73819" y="9897"/>
                      </a:lnTo>
                      <a:lnTo>
                        <a:pt x="73735" y="9793"/>
                      </a:lnTo>
                      <a:lnTo>
                        <a:pt x="73777" y="9730"/>
                      </a:lnTo>
                      <a:lnTo>
                        <a:pt x="73840" y="9730"/>
                      </a:lnTo>
                      <a:lnTo>
                        <a:pt x="73923" y="9814"/>
                      </a:lnTo>
                      <a:lnTo>
                        <a:pt x="73693" y="9458"/>
                      </a:lnTo>
                      <a:lnTo>
                        <a:pt x="73526" y="9312"/>
                      </a:lnTo>
                      <a:lnTo>
                        <a:pt x="73526" y="9479"/>
                      </a:lnTo>
                      <a:lnTo>
                        <a:pt x="73526" y="9521"/>
                      </a:lnTo>
                      <a:lnTo>
                        <a:pt x="73463" y="9521"/>
                      </a:lnTo>
                      <a:lnTo>
                        <a:pt x="73254" y="9312"/>
                      </a:lnTo>
                      <a:lnTo>
                        <a:pt x="73254" y="9207"/>
                      </a:lnTo>
                      <a:lnTo>
                        <a:pt x="73358" y="9249"/>
                      </a:lnTo>
                      <a:lnTo>
                        <a:pt x="73296" y="9144"/>
                      </a:lnTo>
                      <a:lnTo>
                        <a:pt x="73003" y="8893"/>
                      </a:lnTo>
                      <a:lnTo>
                        <a:pt x="72961" y="8893"/>
                      </a:lnTo>
                      <a:lnTo>
                        <a:pt x="72982" y="8977"/>
                      </a:lnTo>
                      <a:lnTo>
                        <a:pt x="72940" y="9081"/>
                      </a:lnTo>
                      <a:lnTo>
                        <a:pt x="72773" y="9102"/>
                      </a:lnTo>
                      <a:lnTo>
                        <a:pt x="72647" y="8977"/>
                      </a:lnTo>
                      <a:lnTo>
                        <a:pt x="72521" y="8956"/>
                      </a:lnTo>
                      <a:lnTo>
                        <a:pt x="72375" y="8726"/>
                      </a:lnTo>
                      <a:lnTo>
                        <a:pt x="72375" y="8642"/>
                      </a:lnTo>
                      <a:lnTo>
                        <a:pt x="72312" y="8579"/>
                      </a:lnTo>
                      <a:lnTo>
                        <a:pt x="72208" y="8621"/>
                      </a:lnTo>
                      <a:lnTo>
                        <a:pt x="72019" y="8768"/>
                      </a:lnTo>
                      <a:lnTo>
                        <a:pt x="72019" y="8830"/>
                      </a:lnTo>
                      <a:lnTo>
                        <a:pt x="71915" y="8789"/>
                      </a:lnTo>
                      <a:lnTo>
                        <a:pt x="71831" y="8851"/>
                      </a:lnTo>
                      <a:lnTo>
                        <a:pt x="71831" y="9081"/>
                      </a:lnTo>
                      <a:lnTo>
                        <a:pt x="71894" y="9144"/>
                      </a:lnTo>
                      <a:lnTo>
                        <a:pt x="71894" y="9144"/>
                      </a:lnTo>
                      <a:lnTo>
                        <a:pt x="71789" y="9081"/>
                      </a:lnTo>
                      <a:lnTo>
                        <a:pt x="71705" y="8872"/>
                      </a:lnTo>
                      <a:lnTo>
                        <a:pt x="71747" y="8726"/>
                      </a:lnTo>
                      <a:lnTo>
                        <a:pt x="71580" y="8621"/>
                      </a:lnTo>
                      <a:lnTo>
                        <a:pt x="71517" y="8454"/>
                      </a:lnTo>
                      <a:lnTo>
                        <a:pt x="71475" y="8454"/>
                      </a:lnTo>
                      <a:lnTo>
                        <a:pt x="71580" y="8433"/>
                      </a:lnTo>
                      <a:lnTo>
                        <a:pt x="71685" y="8558"/>
                      </a:lnTo>
                      <a:lnTo>
                        <a:pt x="71685" y="8433"/>
                      </a:lnTo>
                      <a:lnTo>
                        <a:pt x="71810" y="8433"/>
                      </a:lnTo>
                      <a:lnTo>
                        <a:pt x="71915" y="8475"/>
                      </a:lnTo>
                      <a:lnTo>
                        <a:pt x="72061" y="8370"/>
                      </a:lnTo>
                      <a:lnTo>
                        <a:pt x="72019" y="8265"/>
                      </a:lnTo>
                      <a:lnTo>
                        <a:pt x="71705" y="8140"/>
                      </a:lnTo>
                      <a:lnTo>
                        <a:pt x="71622" y="8265"/>
                      </a:lnTo>
                      <a:lnTo>
                        <a:pt x="71475" y="8265"/>
                      </a:lnTo>
                      <a:lnTo>
                        <a:pt x="71329" y="8224"/>
                      </a:lnTo>
                      <a:lnTo>
                        <a:pt x="71475" y="8224"/>
                      </a:lnTo>
                      <a:lnTo>
                        <a:pt x="71580" y="8098"/>
                      </a:lnTo>
                      <a:lnTo>
                        <a:pt x="71685" y="8056"/>
                      </a:lnTo>
                      <a:lnTo>
                        <a:pt x="71789" y="8119"/>
                      </a:lnTo>
                      <a:lnTo>
                        <a:pt x="71936" y="8140"/>
                      </a:lnTo>
                      <a:lnTo>
                        <a:pt x="72061" y="8245"/>
                      </a:lnTo>
                      <a:lnTo>
                        <a:pt x="72229" y="8433"/>
                      </a:lnTo>
                      <a:lnTo>
                        <a:pt x="72354" y="8433"/>
                      </a:lnTo>
                      <a:lnTo>
                        <a:pt x="72417" y="8537"/>
                      </a:lnTo>
                      <a:lnTo>
                        <a:pt x="72480" y="8558"/>
                      </a:lnTo>
                      <a:lnTo>
                        <a:pt x="72626" y="8475"/>
                      </a:lnTo>
                      <a:lnTo>
                        <a:pt x="72668" y="8558"/>
                      </a:lnTo>
                      <a:lnTo>
                        <a:pt x="72940" y="8349"/>
                      </a:lnTo>
                      <a:lnTo>
                        <a:pt x="72961" y="8391"/>
                      </a:lnTo>
                      <a:lnTo>
                        <a:pt x="72940" y="8496"/>
                      </a:lnTo>
                      <a:lnTo>
                        <a:pt x="73045" y="8433"/>
                      </a:lnTo>
                      <a:lnTo>
                        <a:pt x="73045" y="8286"/>
                      </a:lnTo>
                      <a:lnTo>
                        <a:pt x="73170" y="8077"/>
                      </a:lnTo>
                      <a:lnTo>
                        <a:pt x="73149" y="8014"/>
                      </a:lnTo>
                      <a:lnTo>
                        <a:pt x="73149" y="7847"/>
                      </a:lnTo>
                      <a:lnTo>
                        <a:pt x="73086" y="7617"/>
                      </a:lnTo>
                      <a:lnTo>
                        <a:pt x="73191" y="7240"/>
                      </a:lnTo>
                      <a:lnTo>
                        <a:pt x="73191" y="7010"/>
                      </a:lnTo>
                      <a:lnTo>
                        <a:pt x="73086" y="6884"/>
                      </a:lnTo>
                      <a:lnTo>
                        <a:pt x="73045" y="6759"/>
                      </a:lnTo>
                      <a:lnTo>
                        <a:pt x="72877" y="6612"/>
                      </a:lnTo>
                      <a:lnTo>
                        <a:pt x="72793" y="6445"/>
                      </a:lnTo>
                      <a:lnTo>
                        <a:pt x="72856" y="6445"/>
                      </a:lnTo>
                      <a:lnTo>
                        <a:pt x="72961" y="6571"/>
                      </a:lnTo>
                      <a:lnTo>
                        <a:pt x="72982" y="6571"/>
                      </a:lnTo>
                      <a:lnTo>
                        <a:pt x="72940" y="6403"/>
                      </a:lnTo>
                      <a:lnTo>
                        <a:pt x="72773" y="6340"/>
                      </a:lnTo>
                      <a:lnTo>
                        <a:pt x="72647" y="6382"/>
                      </a:lnTo>
                      <a:lnTo>
                        <a:pt x="72417" y="6340"/>
                      </a:lnTo>
                      <a:lnTo>
                        <a:pt x="72103" y="5943"/>
                      </a:lnTo>
                      <a:lnTo>
                        <a:pt x="72019" y="5880"/>
                      </a:lnTo>
                      <a:lnTo>
                        <a:pt x="72040" y="5817"/>
                      </a:lnTo>
                      <a:lnTo>
                        <a:pt x="72208" y="5817"/>
                      </a:lnTo>
                      <a:lnTo>
                        <a:pt x="72249" y="5671"/>
                      </a:lnTo>
                      <a:lnTo>
                        <a:pt x="72166" y="5608"/>
                      </a:lnTo>
                      <a:lnTo>
                        <a:pt x="72040" y="5608"/>
                      </a:lnTo>
                      <a:lnTo>
                        <a:pt x="71998" y="5545"/>
                      </a:lnTo>
                      <a:lnTo>
                        <a:pt x="72061" y="5504"/>
                      </a:lnTo>
                      <a:lnTo>
                        <a:pt x="72019" y="5336"/>
                      </a:lnTo>
                      <a:lnTo>
                        <a:pt x="72040" y="5315"/>
                      </a:lnTo>
                      <a:lnTo>
                        <a:pt x="72166" y="5462"/>
                      </a:lnTo>
                      <a:lnTo>
                        <a:pt x="72354" y="5566"/>
                      </a:lnTo>
                      <a:lnTo>
                        <a:pt x="72375" y="5504"/>
                      </a:lnTo>
                      <a:lnTo>
                        <a:pt x="72312" y="5420"/>
                      </a:lnTo>
                      <a:lnTo>
                        <a:pt x="72312" y="5315"/>
                      </a:lnTo>
                      <a:lnTo>
                        <a:pt x="72270" y="5232"/>
                      </a:lnTo>
                      <a:lnTo>
                        <a:pt x="72333" y="5190"/>
                      </a:lnTo>
                      <a:lnTo>
                        <a:pt x="72375" y="5252"/>
                      </a:lnTo>
                      <a:lnTo>
                        <a:pt x="72417" y="5336"/>
                      </a:lnTo>
                      <a:lnTo>
                        <a:pt x="72521" y="5357"/>
                      </a:lnTo>
                      <a:lnTo>
                        <a:pt x="72563" y="5650"/>
                      </a:lnTo>
                      <a:lnTo>
                        <a:pt x="72542" y="5734"/>
                      </a:lnTo>
                      <a:lnTo>
                        <a:pt x="72835" y="5943"/>
                      </a:lnTo>
                      <a:lnTo>
                        <a:pt x="72940" y="5880"/>
                      </a:lnTo>
                      <a:lnTo>
                        <a:pt x="73065" y="5943"/>
                      </a:lnTo>
                      <a:lnTo>
                        <a:pt x="73065" y="6152"/>
                      </a:lnTo>
                      <a:lnTo>
                        <a:pt x="73170" y="6152"/>
                      </a:lnTo>
                      <a:lnTo>
                        <a:pt x="73379" y="5859"/>
                      </a:lnTo>
                      <a:lnTo>
                        <a:pt x="73421" y="5734"/>
                      </a:lnTo>
                      <a:lnTo>
                        <a:pt x="73379" y="5608"/>
                      </a:lnTo>
                      <a:lnTo>
                        <a:pt x="73400" y="5357"/>
                      </a:lnTo>
                      <a:lnTo>
                        <a:pt x="73379" y="5252"/>
                      </a:lnTo>
                      <a:lnTo>
                        <a:pt x="73421" y="5357"/>
                      </a:lnTo>
                      <a:lnTo>
                        <a:pt x="73421" y="5524"/>
                      </a:lnTo>
                      <a:lnTo>
                        <a:pt x="73505" y="5524"/>
                      </a:lnTo>
                      <a:lnTo>
                        <a:pt x="73609" y="5420"/>
                      </a:lnTo>
                      <a:lnTo>
                        <a:pt x="73798" y="5357"/>
                      </a:lnTo>
                      <a:lnTo>
                        <a:pt x="73819" y="5232"/>
                      </a:lnTo>
                      <a:lnTo>
                        <a:pt x="74007" y="5294"/>
                      </a:lnTo>
                      <a:lnTo>
                        <a:pt x="73986" y="5336"/>
                      </a:lnTo>
                      <a:lnTo>
                        <a:pt x="74007" y="5399"/>
                      </a:lnTo>
                      <a:lnTo>
                        <a:pt x="74300" y="5608"/>
                      </a:lnTo>
                      <a:lnTo>
                        <a:pt x="74342" y="5629"/>
                      </a:lnTo>
                      <a:lnTo>
                        <a:pt x="74405" y="5776"/>
                      </a:lnTo>
                      <a:lnTo>
                        <a:pt x="74405" y="5838"/>
                      </a:lnTo>
                      <a:lnTo>
                        <a:pt x="74446" y="5859"/>
                      </a:lnTo>
                      <a:lnTo>
                        <a:pt x="74698" y="5817"/>
                      </a:lnTo>
                      <a:lnTo>
                        <a:pt x="74739" y="5838"/>
                      </a:lnTo>
                      <a:lnTo>
                        <a:pt x="74739" y="5880"/>
                      </a:lnTo>
                      <a:lnTo>
                        <a:pt x="74760" y="5880"/>
                      </a:lnTo>
                      <a:lnTo>
                        <a:pt x="74865" y="5776"/>
                      </a:lnTo>
                      <a:lnTo>
                        <a:pt x="74823" y="5671"/>
                      </a:lnTo>
                      <a:lnTo>
                        <a:pt x="74844" y="5650"/>
                      </a:lnTo>
                      <a:lnTo>
                        <a:pt x="74928" y="5650"/>
                      </a:lnTo>
                      <a:lnTo>
                        <a:pt x="74886" y="5504"/>
                      </a:lnTo>
                      <a:lnTo>
                        <a:pt x="74970" y="5524"/>
                      </a:lnTo>
                      <a:lnTo>
                        <a:pt x="75032" y="5608"/>
                      </a:lnTo>
                      <a:lnTo>
                        <a:pt x="74990" y="5671"/>
                      </a:lnTo>
                      <a:lnTo>
                        <a:pt x="75095" y="5671"/>
                      </a:lnTo>
                      <a:lnTo>
                        <a:pt x="75200" y="5629"/>
                      </a:lnTo>
                      <a:lnTo>
                        <a:pt x="75472" y="5650"/>
                      </a:lnTo>
                      <a:lnTo>
                        <a:pt x="75555" y="5713"/>
                      </a:lnTo>
                      <a:lnTo>
                        <a:pt x="75618" y="5713"/>
                      </a:lnTo>
                      <a:lnTo>
                        <a:pt x="75660" y="5755"/>
                      </a:lnTo>
                      <a:lnTo>
                        <a:pt x="75702" y="5755"/>
                      </a:lnTo>
                      <a:lnTo>
                        <a:pt x="75786" y="5671"/>
                      </a:lnTo>
                      <a:lnTo>
                        <a:pt x="75723" y="5462"/>
                      </a:lnTo>
                      <a:lnTo>
                        <a:pt x="75786" y="5504"/>
                      </a:lnTo>
                      <a:lnTo>
                        <a:pt x="75911" y="5671"/>
                      </a:lnTo>
                      <a:lnTo>
                        <a:pt x="76078" y="5608"/>
                      </a:lnTo>
                      <a:lnTo>
                        <a:pt x="76078" y="5524"/>
                      </a:lnTo>
                      <a:lnTo>
                        <a:pt x="75995" y="5357"/>
                      </a:lnTo>
                      <a:lnTo>
                        <a:pt x="75869" y="5378"/>
                      </a:lnTo>
                      <a:lnTo>
                        <a:pt x="75744" y="5294"/>
                      </a:lnTo>
                      <a:lnTo>
                        <a:pt x="75806" y="5190"/>
                      </a:lnTo>
                      <a:lnTo>
                        <a:pt x="75911" y="5232"/>
                      </a:lnTo>
                      <a:lnTo>
                        <a:pt x="75995" y="5211"/>
                      </a:lnTo>
                      <a:lnTo>
                        <a:pt x="75995" y="5064"/>
                      </a:lnTo>
                      <a:lnTo>
                        <a:pt x="75890" y="5022"/>
                      </a:lnTo>
                      <a:lnTo>
                        <a:pt x="75806" y="4980"/>
                      </a:lnTo>
                      <a:lnTo>
                        <a:pt x="75744" y="5022"/>
                      </a:lnTo>
                      <a:lnTo>
                        <a:pt x="75744" y="5127"/>
                      </a:lnTo>
                      <a:lnTo>
                        <a:pt x="75681" y="5064"/>
                      </a:lnTo>
                      <a:lnTo>
                        <a:pt x="75555" y="5085"/>
                      </a:lnTo>
                      <a:lnTo>
                        <a:pt x="75576" y="4918"/>
                      </a:lnTo>
                      <a:lnTo>
                        <a:pt x="75493" y="4855"/>
                      </a:lnTo>
                      <a:lnTo>
                        <a:pt x="75388" y="4876"/>
                      </a:lnTo>
                      <a:lnTo>
                        <a:pt x="75388" y="4980"/>
                      </a:lnTo>
                      <a:lnTo>
                        <a:pt x="75346" y="4897"/>
                      </a:lnTo>
                      <a:lnTo>
                        <a:pt x="75346" y="4813"/>
                      </a:lnTo>
                      <a:lnTo>
                        <a:pt x="75472" y="4771"/>
                      </a:lnTo>
                      <a:lnTo>
                        <a:pt x="75451" y="4583"/>
                      </a:lnTo>
                      <a:lnTo>
                        <a:pt x="75367" y="4562"/>
                      </a:lnTo>
                      <a:lnTo>
                        <a:pt x="75493" y="4457"/>
                      </a:lnTo>
                      <a:lnTo>
                        <a:pt x="75430" y="4290"/>
                      </a:lnTo>
                      <a:lnTo>
                        <a:pt x="75451" y="4227"/>
                      </a:lnTo>
                      <a:lnTo>
                        <a:pt x="75283" y="4081"/>
                      </a:lnTo>
                      <a:lnTo>
                        <a:pt x="75158" y="4102"/>
                      </a:lnTo>
                      <a:lnTo>
                        <a:pt x="75032" y="4248"/>
                      </a:lnTo>
                      <a:lnTo>
                        <a:pt x="75053" y="4060"/>
                      </a:lnTo>
                      <a:lnTo>
                        <a:pt x="75158" y="4018"/>
                      </a:lnTo>
                      <a:lnTo>
                        <a:pt x="75053" y="3851"/>
                      </a:lnTo>
                      <a:lnTo>
                        <a:pt x="75053" y="3746"/>
                      </a:lnTo>
                      <a:lnTo>
                        <a:pt x="75011" y="3746"/>
                      </a:lnTo>
                      <a:lnTo>
                        <a:pt x="74928" y="3830"/>
                      </a:lnTo>
                      <a:lnTo>
                        <a:pt x="74865" y="3746"/>
                      </a:lnTo>
                      <a:lnTo>
                        <a:pt x="74739" y="3746"/>
                      </a:lnTo>
                      <a:lnTo>
                        <a:pt x="74593" y="3767"/>
                      </a:lnTo>
                      <a:lnTo>
                        <a:pt x="74718" y="3662"/>
                      </a:lnTo>
                      <a:lnTo>
                        <a:pt x="74865" y="3662"/>
                      </a:lnTo>
                      <a:lnTo>
                        <a:pt x="75011" y="3558"/>
                      </a:lnTo>
                      <a:lnTo>
                        <a:pt x="75053" y="3620"/>
                      </a:lnTo>
                      <a:lnTo>
                        <a:pt x="75158" y="3432"/>
                      </a:lnTo>
                      <a:lnTo>
                        <a:pt x="75283" y="3411"/>
                      </a:lnTo>
                      <a:lnTo>
                        <a:pt x="75325" y="3307"/>
                      </a:lnTo>
                      <a:lnTo>
                        <a:pt x="75242" y="3202"/>
                      </a:lnTo>
                      <a:lnTo>
                        <a:pt x="74970" y="3139"/>
                      </a:lnTo>
                      <a:lnTo>
                        <a:pt x="75158" y="3118"/>
                      </a:lnTo>
                      <a:lnTo>
                        <a:pt x="75346" y="3118"/>
                      </a:lnTo>
                      <a:lnTo>
                        <a:pt x="75388" y="3035"/>
                      </a:lnTo>
                      <a:lnTo>
                        <a:pt x="75346" y="2909"/>
                      </a:lnTo>
                      <a:lnTo>
                        <a:pt x="75221" y="2867"/>
                      </a:lnTo>
                      <a:lnTo>
                        <a:pt x="75137" y="2721"/>
                      </a:lnTo>
                      <a:lnTo>
                        <a:pt x="75032" y="2763"/>
                      </a:lnTo>
                      <a:lnTo>
                        <a:pt x="75011" y="2679"/>
                      </a:lnTo>
                      <a:lnTo>
                        <a:pt x="75053" y="2511"/>
                      </a:lnTo>
                      <a:lnTo>
                        <a:pt x="74949" y="2198"/>
                      </a:lnTo>
                      <a:lnTo>
                        <a:pt x="74970" y="2135"/>
                      </a:lnTo>
                      <a:lnTo>
                        <a:pt x="75032" y="2051"/>
                      </a:lnTo>
                      <a:lnTo>
                        <a:pt x="75032" y="1967"/>
                      </a:lnTo>
                      <a:lnTo>
                        <a:pt x="74928" y="1905"/>
                      </a:lnTo>
                      <a:lnTo>
                        <a:pt x="74823" y="2051"/>
                      </a:lnTo>
                      <a:lnTo>
                        <a:pt x="74718" y="2135"/>
                      </a:lnTo>
                      <a:lnTo>
                        <a:pt x="74718" y="1967"/>
                      </a:lnTo>
                      <a:lnTo>
                        <a:pt x="74614" y="1967"/>
                      </a:lnTo>
                      <a:lnTo>
                        <a:pt x="74614" y="2051"/>
                      </a:lnTo>
                      <a:lnTo>
                        <a:pt x="74530" y="2072"/>
                      </a:lnTo>
                      <a:lnTo>
                        <a:pt x="74509" y="2030"/>
                      </a:lnTo>
                      <a:lnTo>
                        <a:pt x="74530" y="1884"/>
                      </a:lnTo>
                      <a:lnTo>
                        <a:pt x="74174" y="1842"/>
                      </a:lnTo>
                      <a:lnTo>
                        <a:pt x="74091" y="1884"/>
                      </a:lnTo>
                      <a:lnTo>
                        <a:pt x="73923" y="1863"/>
                      </a:lnTo>
                      <a:lnTo>
                        <a:pt x="73819" y="1758"/>
                      </a:lnTo>
                      <a:lnTo>
                        <a:pt x="73798" y="1716"/>
                      </a:lnTo>
                      <a:lnTo>
                        <a:pt x="73693" y="1675"/>
                      </a:lnTo>
                      <a:lnTo>
                        <a:pt x="73651" y="1716"/>
                      </a:lnTo>
                      <a:lnTo>
                        <a:pt x="73589" y="1633"/>
                      </a:lnTo>
                      <a:lnTo>
                        <a:pt x="73484" y="1633"/>
                      </a:lnTo>
                      <a:lnTo>
                        <a:pt x="73379" y="1779"/>
                      </a:lnTo>
                      <a:lnTo>
                        <a:pt x="73275" y="1821"/>
                      </a:lnTo>
                      <a:lnTo>
                        <a:pt x="73233" y="1842"/>
                      </a:lnTo>
                      <a:lnTo>
                        <a:pt x="73170" y="1884"/>
                      </a:lnTo>
                      <a:lnTo>
                        <a:pt x="73296" y="1884"/>
                      </a:lnTo>
                      <a:lnTo>
                        <a:pt x="73254" y="1967"/>
                      </a:lnTo>
                      <a:lnTo>
                        <a:pt x="73128" y="2051"/>
                      </a:lnTo>
                      <a:lnTo>
                        <a:pt x="73065" y="2051"/>
                      </a:lnTo>
                      <a:lnTo>
                        <a:pt x="73086" y="2156"/>
                      </a:lnTo>
                      <a:lnTo>
                        <a:pt x="73191" y="2239"/>
                      </a:lnTo>
                      <a:lnTo>
                        <a:pt x="73170" y="2281"/>
                      </a:lnTo>
                      <a:lnTo>
                        <a:pt x="73065" y="2260"/>
                      </a:lnTo>
                      <a:lnTo>
                        <a:pt x="72982" y="2051"/>
                      </a:lnTo>
                      <a:lnTo>
                        <a:pt x="73024" y="1988"/>
                      </a:lnTo>
                      <a:lnTo>
                        <a:pt x="73024" y="1988"/>
                      </a:lnTo>
                      <a:lnTo>
                        <a:pt x="72940" y="2030"/>
                      </a:lnTo>
                      <a:lnTo>
                        <a:pt x="72773" y="2239"/>
                      </a:lnTo>
                      <a:lnTo>
                        <a:pt x="72710" y="2386"/>
                      </a:lnTo>
                      <a:lnTo>
                        <a:pt x="72605" y="2491"/>
                      </a:lnTo>
                      <a:lnTo>
                        <a:pt x="72626" y="2553"/>
                      </a:lnTo>
                      <a:lnTo>
                        <a:pt x="72773" y="2407"/>
                      </a:lnTo>
                      <a:lnTo>
                        <a:pt x="72856" y="2407"/>
                      </a:lnTo>
                      <a:lnTo>
                        <a:pt x="72919" y="2511"/>
                      </a:lnTo>
                      <a:lnTo>
                        <a:pt x="73024" y="2616"/>
                      </a:lnTo>
                      <a:lnTo>
                        <a:pt x="73233" y="2783"/>
                      </a:lnTo>
                      <a:lnTo>
                        <a:pt x="73254" y="2909"/>
                      </a:lnTo>
                      <a:lnTo>
                        <a:pt x="73170" y="2993"/>
                      </a:lnTo>
                      <a:lnTo>
                        <a:pt x="73191" y="3097"/>
                      </a:lnTo>
                      <a:lnTo>
                        <a:pt x="73358" y="3076"/>
                      </a:lnTo>
                      <a:lnTo>
                        <a:pt x="73505" y="2993"/>
                      </a:lnTo>
                      <a:lnTo>
                        <a:pt x="73589" y="3097"/>
                      </a:lnTo>
                      <a:lnTo>
                        <a:pt x="73589" y="3202"/>
                      </a:lnTo>
                      <a:lnTo>
                        <a:pt x="73672" y="3390"/>
                      </a:lnTo>
                      <a:lnTo>
                        <a:pt x="73672" y="3432"/>
                      </a:lnTo>
                      <a:lnTo>
                        <a:pt x="73568" y="3327"/>
                      </a:lnTo>
                      <a:lnTo>
                        <a:pt x="73484" y="3181"/>
                      </a:lnTo>
                      <a:lnTo>
                        <a:pt x="73400" y="3139"/>
                      </a:lnTo>
                      <a:lnTo>
                        <a:pt x="73358" y="3244"/>
                      </a:lnTo>
                      <a:lnTo>
                        <a:pt x="73379" y="3348"/>
                      </a:lnTo>
                      <a:lnTo>
                        <a:pt x="73442" y="3390"/>
                      </a:lnTo>
                      <a:lnTo>
                        <a:pt x="73400" y="3411"/>
                      </a:lnTo>
                      <a:lnTo>
                        <a:pt x="73296" y="3390"/>
                      </a:lnTo>
                      <a:lnTo>
                        <a:pt x="73191" y="3223"/>
                      </a:lnTo>
                      <a:lnTo>
                        <a:pt x="73045" y="3202"/>
                      </a:lnTo>
                      <a:lnTo>
                        <a:pt x="72940" y="3307"/>
                      </a:lnTo>
                      <a:lnTo>
                        <a:pt x="72856" y="3286"/>
                      </a:lnTo>
                      <a:lnTo>
                        <a:pt x="72835" y="3139"/>
                      </a:lnTo>
                      <a:lnTo>
                        <a:pt x="72877" y="3097"/>
                      </a:lnTo>
                      <a:lnTo>
                        <a:pt x="72814" y="2972"/>
                      </a:lnTo>
                      <a:lnTo>
                        <a:pt x="72710" y="2888"/>
                      </a:lnTo>
                      <a:lnTo>
                        <a:pt x="72668" y="2763"/>
                      </a:lnTo>
                      <a:lnTo>
                        <a:pt x="72459" y="2700"/>
                      </a:lnTo>
                      <a:lnTo>
                        <a:pt x="72291" y="2365"/>
                      </a:lnTo>
                      <a:lnTo>
                        <a:pt x="72187" y="2239"/>
                      </a:lnTo>
                      <a:lnTo>
                        <a:pt x="72208" y="2177"/>
                      </a:lnTo>
                      <a:lnTo>
                        <a:pt x="72124" y="2093"/>
                      </a:lnTo>
                      <a:lnTo>
                        <a:pt x="72019" y="2072"/>
                      </a:lnTo>
                      <a:lnTo>
                        <a:pt x="72019" y="2072"/>
                      </a:lnTo>
                      <a:lnTo>
                        <a:pt x="72040" y="2135"/>
                      </a:lnTo>
                      <a:lnTo>
                        <a:pt x="72019" y="2239"/>
                      </a:lnTo>
                      <a:lnTo>
                        <a:pt x="71977" y="2198"/>
                      </a:lnTo>
                      <a:lnTo>
                        <a:pt x="71915" y="2072"/>
                      </a:lnTo>
                      <a:lnTo>
                        <a:pt x="71685" y="1947"/>
                      </a:lnTo>
                      <a:lnTo>
                        <a:pt x="71559" y="1926"/>
                      </a:lnTo>
                      <a:lnTo>
                        <a:pt x="71454" y="1947"/>
                      </a:lnTo>
                      <a:lnTo>
                        <a:pt x="71475" y="2030"/>
                      </a:lnTo>
                      <a:lnTo>
                        <a:pt x="71580" y="2072"/>
                      </a:lnTo>
                      <a:lnTo>
                        <a:pt x="71789" y="2156"/>
                      </a:lnTo>
                      <a:lnTo>
                        <a:pt x="71622" y="2198"/>
                      </a:lnTo>
                      <a:lnTo>
                        <a:pt x="71413" y="2135"/>
                      </a:lnTo>
                      <a:lnTo>
                        <a:pt x="71308" y="2030"/>
                      </a:lnTo>
                      <a:lnTo>
                        <a:pt x="71350" y="1947"/>
                      </a:lnTo>
                      <a:lnTo>
                        <a:pt x="71287" y="1926"/>
                      </a:lnTo>
                      <a:lnTo>
                        <a:pt x="71099" y="1926"/>
                      </a:lnTo>
                      <a:lnTo>
                        <a:pt x="71161" y="1947"/>
                      </a:lnTo>
                      <a:lnTo>
                        <a:pt x="71161" y="1988"/>
                      </a:lnTo>
                      <a:lnTo>
                        <a:pt x="70994" y="2051"/>
                      </a:lnTo>
                      <a:lnTo>
                        <a:pt x="70931" y="1947"/>
                      </a:lnTo>
                      <a:lnTo>
                        <a:pt x="70952" y="1884"/>
                      </a:lnTo>
                      <a:lnTo>
                        <a:pt x="70764" y="1863"/>
                      </a:lnTo>
                      <a:lnTo>
                        <a:pt x="70722" y="1884"/>
                      </a:lnTo>
                      <a:lnTo>
                        <a:pt x="70743" y="1988"/>
                      </a:lnTo>
                      <a:lnTo>
                        <a:pt x="70638" y="1967"/>
                      </a:lnTo>
                      <a:lnTo>
                        <a:pt x="70576" y="1863"/>
                      </a:lnTo>
                      <a:lnTo>
                        <a:pt x="70429" y="1863"/>
                      </a:lnTo>
                      <a:lnTo>
                        <a:pt x="70471" y="1967"/>
                      </a:lnTo>
                      <a:lnTo>
                        <a:pt x="70471" y="1967"/>
                      </a:lnTo>
                      <a:lnTo>
                        <a:pt x="69990" y="1863"/>
                      </a:lnTo>
                      <a:lnTo>
                        <a:pt x="69843" y="1926"/>
                      </a:lnTo>
                      <a:lnTo>
                        <a:pt x="69676" y="1842"/>
                      </a:lnTo>
                      <a:lnTo>
                        <a:pt x="69676" y="1758"/>
                      </a:lnTo>
                      <a:lnTo>
                        <a:pt x="69508" y="1716"/>
                      </a:lnTo>
                      <a:lnTo>
                        <a:pt x="69488" y="1737"/>
                      </a:lnTo>
                      <a:lnTo>
                        <a:pt x="69488" y="1779"/>
                      </a:lnTo>
                      <a:lnTo>
                        <a:pt x="69425" y="1737"/>
                      </a:lnTo>
                      <a:lnTo>
                        <a:pt x="69320" y="1716"/>
                      </a:lnTo>
                      <a:lnTo>
                        <a:pt x="69216" y="1633"/>
                      </a:lnTo>
                      <a:lnTo>
                        <a:pt x="69153" y="1654"/>
                      </a:lnTo>
                      <a:lnTo>
                        <a:pt x="69174" y="1758"/>
                      </a:lnTo>
                      <a:lnTo>
                        <a:pt x="69006" y="1758"/>
                      </a:lnTo>
                      <a:lnTo>
                        <a:pt x="68860" y="1779"/>
                      </a:lnTo>
                      <a:lnTo>
                        <a:pt x="68839" y="1884"/>
                      </a:lnTo>
                      <a:lnTo>
                        <a:pt x="68651" y="1884"/>
                      </a:lnTo>
                      <a:lnTo>
                        <a:pt x="68316" y="1758"/>
                      </a:lnTo>
                      <a:lnTo>
                        <a:pt x="68337" y="1716"/>
                      </a:lnTo>
                      <a:lnTo>
                        <a:pt x="68546" y="1779"/>
                      </a:lnTo>
                      <a:lnTo>
                        <a:pt x="68651" y="1842"/>
                      </a:lnTo>
                      <a:lnTo>
                        <a:pt x="68672" y="1779"/>
                      </a:lnTo>
                      <a:lnTo>
                        <a:pt x="68337" y="1549"/>
                      </a:lnTo>
                      <a:lnTo>
                        <a:pt x="67939" y="1507"/>
                      </a:lnTo>
                      <a:lnTo>
                        <a:pt x="67793" y="1549"/>
                      </a:lnTo>
                      <a:lnTo>
                        <a:pt x="67730" y="1507"/>
                      </a:lnTo>
                      <a:lnTo>
                        <a:pt x="67793" y="1444"/>
                      </a:lnTo>
                      <a:lnTo>
                        <a:pt x="67688" y="1402"/>
                      </a:lnTo>
                      <a:lnTo>
                        <a:pt x="67542" y="1423"/>
                      </a:lnTo>
                      <a:lnTo>
                        <a:pt x="67604" y="1444"/>
                      </a:lnTo>
                      <a:lnTo>
                        <a:pt x="67521" y="1465"/>
                      </a:lnTo>
                      <a:lnTo>
                        <a:pt x="67395" y="1423"/>
                      </a:lnTo>
                      <a:lnTo>
                        <a:pt x="67019" y="1319"/>
                      </a:lnTo>
                      <a:lnTo>
                        <a:pt x="66851" y="1340"/>
                      </a:lnTo>
                      <a:lnTo>
                        <a:pt x="66788" y="1423"/>
                      </a:lnTo>
                      <a:lnTo>
                        <a:pt x="66705" y="1402"/>
                      </a:lnTo>
                      <a:lnTo>
                        <a:pt x="66663" y="1319"/>
                      </a:lnTo>
                      <a:lnTo>
                        <a:pt x="66558" y="1361"/>
                      </a:lnTo>
                      <a:lnTo>
                        <a:pt x="66349" y="1361"/>
                      </a:lnTo>
                      <a:lnTo>
                        <a:pt x="66244" y="1298"/>
                      </a:lnTo>
                      <a:lnTo>
                        <a:pt x="66161" y="1319"/>
                      </a:lnTo>
                      <a:lnTo>
                        <a:pt x="66014" y="1340"/>
                      </a:lnTo>
                      <a:lnTo>
                        <a:pt x="65951" y="1319"/>
                      </a:lnTo>
                      <a:lnTo>
                        <a:pt x="65847" y="1402"/>
                      </a:lnTo>
                      <a:lnTo>
                        <a:pt x="65826" y="1507"/>
                      </a:lnTo>
                      <a:lnTo>
                        <a:pt x="65763" y="1402"/>
                      </a:lnTo>
                      <a:lnTo>
                        <a:pt x="65303" y="1528"/>
                      </a:lnTo>
                      <a:lnTo>
                        <a:pt x="65303" y="1633"/>
                      </a:lnTo>
                      <a:lnTo>
                        <a:pt x="65198" y="1612"/>
                      </a:lnTo>
                      <a:lnTo>
                        <a:pt x="65135" y="1737"/>
                      </a:lnTo>
                      <a:lnTo>
                        <a:pt x="65094" y="1737"/>
                      </a:lnTo>
                      <a:lnTo>
                        <a:pt x="65031" y="1654"/>
                      </a:lnTo>
                      <a:lnTo>
                        <a:pt x="64884" y="1675"/>
                      </a:lnTo>
                      <a:lnTo>
                        <a:pt x="64884" y="1779"/>
                      </a:lnTo>
                      <a:lnTo>
                        <a:pt x="64801" y="1779"/>
                      </a:lnTo>
                      <a:lnTo>
                        <a:pt x="64696" y="1842"/>
                      </a:lnTo>
                      <a:lnTo>
                        <a:pt x="64529" y="1737"/>
                      </a:lnTo>
                      <a:lnTo>
                        <a:pt x="64403" y="1779"/>
                      </a:lnTo>
                      <a:lnTo>
                        <a:pt x="64403" y="1863"/>
                      </a:lnTo>
                      <a:lnTo>
                        <a:pt x="64152" y="1863"/>
                      </a:lnTo>
                      <a:lnTo>
                        <a:pt x="63838" y="1884"/>
                      </a:lnTo>
                      <a:lnTo>
                        <a:pt x="63754" y="1842"/>
                      </a:lnTo>
                      <a:lnTo>
                        <a:pt x="63482" y="1884"/>
                      </a:lnTo>
                      <a:lnTo>
                        <a:pt x="63462" y="1905"/>
                      </a:lnTo>
                      <a:lnTo>
                        <a:pt x="63629" y="2009"/>
                      </a:lnTo>
                      <a:lnTo>
                        <a:pt x="63692" y="2198"/>
                      </a:lnTo>
                      <a:lnTo>
                        <a:pt x="63775" y="2260"/>
                      </a:lnTo>
                      <a:lnTo>
                        <a:pt x="63796" y="2386"/>
                      </a:lnTo>
                      <a:lnTo>
                        <a:pt x="63880" y="2574"/>
                      </a:lnTo>
                      <a:lnTo>
                        <a:pt x="63838" y="2637"/>
                      </a:lnTo>
                      <a:lnTo>
                        <a:pt x="63838" y="2804"/>
                      </a:lnTo>
                      <a:lnTo>
                        <a:pt x="63880" y="2804"/>
                      </a:lnTo>
                      <a:lnTo>
                        <a:pt x="63985" y="2700"/>
                      </a:lnTo>
                      <a:lnTo>
                        <a:pt x="64194" y="2804"/>
                      </a:lnTo>
                      <a:lnTo>
                        <a:pt x="64257" y="2888"/>
                      </a:lnTo>
                      <a:lnTo>
                        <a:pt x="64319" y="2909"/>
                      </a:lnTo>
                      <a:lnTo>
                        <a:pt x="64529" y="3118"/>
                      </a:lnTo>
                      <a:lnTo>
                        <a:pt x="64570" y="3307"/>
                      </a:lnTo>
                      <a:lnTo>
                        <a:pt x="64717" y="3348"/>
                      </a:lnTo>
                      <a:lnTo>
                        <a:pt x="64822" y="3516"/>
                      </a:lnTo>
                      <a:lnTo>
                        <a:pt x="64822" y="3579"/>
                      </a:lnTo>
                      <a:lnTo>
                        <a:pt x="64842" y="3662"/>
                      </a:lnTo>
                      <a:lnTo>
                        <a:pt x="64801" y="3725"/>
                      </a:lnTo>
                      <a:lnTo>
                        <a:pt x="64884" y="3830"/>
                      </a:lnTo>
                      <a:lnTo>
                        <a:pt x="64822" y="3871"/>
                      </a:lnTo>
                      <a:lnTo>
                        <a:pt x="64738" y="3851"/>
                      </a:lnTo>
                      <a:lnTo>
                        <a:pt x="64612" y="3934"/>
                      </a:lnTo>
                      <a:lnTo>
                        <a:pt x="64633" y="4039"/>
                      </a:lnTo>
                      <a:lnTo>
                        <a:pt x="64508" y="4060"/>
                      </a:lnTo>
                      <a:lnTo>
                        <a:pt x="64403" y="4143"/>
                      </a:lnTo>
                      <a:lnTo>
                        <a:pt x="64215" y="4102"/>
                      </a:lnTo>
                      <a:lnTo>
                        <a:pt x="64152" y="4039"/>
                      </a:lnTo>
                      <a:lnTo>
                        <a:pt x="64152" y="3892"/>
                      </a:lnTo>
                      <a:lnTo>
                        <a:pt x="63964" y="3641"/>
                      </a:lnTo>
                      <a:lnTo>
                        <a:pt x="63880" y="3641"/>
                      </a:lnTo>
                      <a:lnTo>
                        <a:pt x="63838" y="3662"/>
                      </a:lnTo>
                      <a:lnTo>
                        <a:pt x="63566" y="3620"/>
                      </a:lnTo>
                      <a:lnTo>
                        <a:pt x="63378" y="3641"/>
                      </a:lnTo>
                      <a:lnTo>
                        <a:pt x="63315" y="3579"/>
                      </a:lnTo>
                      <a:lnTo>
                        <a:pt x="63148" y="3411"/>
                      </a:lnTo>
                      <a:lnTo>
                        <a:pt x="63148" y="3286"/>
                      </a:lnTo>
                      <a:lnTo>
                        <a:pt x="63043" y="3202"/>
                      </a:lnTo>
                      <a:lnTo>
                        <a:pt x="62897" y="3181"/>
                      </a:lnTo>
                      <a:lnTo>
                        <a:pt x="62855" y="3097"/>
                      </a:lnTo>
                      <a:lnTo>
                        <a:pt x="62813" y="2951"/>
                      </a:lnTo>
                      <a:lnTo>
                        <a:pt x="62625" y="2909"/>
                      </a:lnTo>
                      <a:lnTo>
                        <a:pt x="62583" y="2951"/>
                      </a:lnTo>
                      <a:lnTo>
                        <a:pt x="62583" y="3097"/>
                      </a:lnTo>
                      <a:lnTo>
                        <a:pt x="62583" y="3244"/>
                      </a:lnTo>
                      <a:lnTo>
                        <a:pt x="62604" y="3327"/>
                      </a:lnTo>
                      <a:lnTo>
                        <a:pt x="62478" y="3516"/>
                      </a:lnTo>
                      <a:lnTo>
                        <a:pt x="62415" y="3641"/>
                      </a:lnTo>
                      <a:lnTo>
                        <a:pt x="62332" y="3558"/>
                      </a:lnTo>
                      <a:lnTo>
                        <a:pt x="62311" y="3474"/>
                      </a:lnTo>
                      <a:lnTo>
                        <a:pt x="62269" y="3474"/>
                      </a:lnTo>
                      <a:lnTo>
                        <a:pt x="62164" y="3558"/>
                      </a:lnTo>
                      <a:lnTo>
                        <a:pt x="61913" y="3537"/>
                      </a:lnTo>
                      <a:lnTo>
                        <a:pt x="61704" y="3620"/>
                      </a:lnTo>
                      <a:lnTo>
                        <a:pt x="61641" y="3579"/>
                      </a:lnTo>
                      <a:lnTo>
                        <a:pt x="61474" y="3725"/>
                      </a:lnTo>
                      <a:lnTo>
                        <a:pt x="61327" y="3746"/>
                      </a:lnTo>
                      <a:lnTo>
                        <a:pt x="61223" y="3725"/>
                      </a:lnTo>
                      <a:lnTo>
                        <a:pt x="61118" y="3620"/>
                      </a:lnTo>
                      <a:lnTo>
                        <a:pt x="61034" y="3620"/>
                      </a:lnTo>
                      <a:lnTo>
                        <a:pt x="60972" y="3662"/>
                      </a:lnTo>
                      <a:lnTo>
                        <a:pt x="61013" y="3746"/>
                      </a:lnTo>
                      <a:lnTo>
                        <a:pt x="60804" y="3830"/>
                      </a:lnTo>
                      <a:lnTo>
                        <a:pt x="60700" y="3913"/>
                      </a:lnTo>
                      <a:lnTo>
                        <a:pt x="60449" y="3934"/>
                      </a:lnTo>
                      <a:lnTo>
                        <a:pt x="60323" y="4081"/>
                      </a:lnTo>
                      <a:lnTo>
                        <a:pt x="60323" y="4290"/>
                      </a:lnTo>
                      <a:lnTo>
                        <a:pt x="60323" y="4562"/>
                      </a:lnTo>
                      <a:lnTo>
                        <a:pt x="60532" y="4855"/>
                      </a:lnTo>
                      <a:lnTo>
                        <a:pt x="60553" y="5022"/>
                      </a:lnTo>
                      <a:lnTo>
                        <a:pt x="60407" y="4813"/>
                      </a:lnTo>
                      <a:lnTo>
                        <a:pt x="60281" y="4688"/>
                      </a:lnTo>
                      <a:lnTo>
                        <a:pt x="60177" y="4708"/>
                      </a:lnTo>
                      <a:lnTo>
                        <a:pt x="60030" y="4625"/>
                      </a:lnTo>
                      <a:lnTo>
                        <a:pt x="60072" y="4729"/>
                      </a:lnTo>
                      <a:lnTo>
                        <a:pt x="60177" y="4792"/>
                      </a:lnTo>
                      <a:lnTo>
                        <a:pt x="60218" y="4980"/>
                      </a:lnTo>
                      <a:lnTo>
                        <a:pt x="60218" y="5022"/>
                      </a:lnTo>
                      <a:lnTo>
                        <a:pt x="60072" y="4813"/>
                      </a:lnTo>
                      <a:lnTo>
                        <a:pt x="59967" y="4813"/>
                      </a:lnTo>
                      <a:lnTo>
                        <a:pt x="59925" y="4604"/>
                      </a:lnTo>
                      <a:lnTo>
                        <a:pt x="59758" y="4415"/>
                      </a:lnTo>
                      <a:lnTo>
                        <a:pt x="59674" y="4269"/>
                      </a:lnTo>
                      <a:lnTo>
                        <a:pt x="59570" y="4269"/>
                      </a:lnTo>
                      <a:lnTo>
                        <a:pt x="59612" y="4457"/>
                      </a:lnTo>
                      <a:lnTo>
                        <a:pt x="59591" y="4562"/>
                      </a:lnTo>
                      <a:lnTo>
                        <a:pt x="59549" y="4415"/>
                      </a:lnTo>
                      <a:lnTo>
                        <a:pt x="59402" y="4353"/>
                      </a:lnTo>
                      <a:lnTo>
                        <a:pt x="59256" y="4374"/>
                      </a:lnTo>
                      <a:lnTo>
                        <a:pt x="59256" y="4457"/>
                      </a:lnTo>
                      <a:lnTo>
                        <a:pt x="59172" y="4374"/>
                      </a:lnTo>
                      <a:lnTo>
                        <a:pt x="59026" y="4374"/>
                      </a:lnTo>
                      <a:lnTo>
                        <a:pt x="58879" y="4520"/>
                      </a:lnTo>
                      <a:lnTo>
                        <a:pt x="58754" y="4562"/>
                      </a:lnTo>
                      <a:lnTo>
                        <a:pt x="58837" y="4415"/>
                      </a:lnTo>
                      <a:lnTo>
                        <a:pt x="58837" y="4311"/>
                      </a:lnTo>
                      <a:lnTo>
                        <a:pt x="58712" y="4081"/>
                      </a:lnTo>
                      <a:lnTo>
                        <a:pt x="58712" y="3934"/>
                      </a:lnTo>
                      <a:lnTo>
                        <a:pt x="58649" y="3871"/>
                      </a:lnTo>
                      <a:lnTo>
                        <a:pt x="58649" y="3767"/>
                      </a:lnTo>
                      <a:lnTo>
                        <a:pt x="58544" y="3558"/>
                      </a:lnTo>
                      <a:lnTo>
                        <a:pt x="58335" y="3327"/>
                      </a:lnTo>
                      <a:lnTo>
                        <a:pt x="58105" y="3202"/>
                      </a:lnTo>
                      <a:lnTo>
                        <a:pt x="57875" y="2930"/>
                      </a:lnTo>
                      <a:lnTo>
                        <a:pt x="57310" y="2742"/>
                      </a:lnTo>
                      <a:lnTo>
                        <a:pt x="57038" y="2742"/>
                      </a:lnTo>
                      <a:lnTo>
                        <a:pt x="56892" y="2783"/>
                      </a:lnTo>
                      <a:lnTo>
                        <a:pt x="56661" y="2930"/>
                      </a:lnTo>
                      <a:lnTo>
                        <a:pt x="56661" y="2993"/>
                      </a:lnTo>
                      <a:lnTo>
                        <a:pt x="56536" y="2951"/>
                      </a:lnTo>
                      <a:lnTo>
                        <a:pt x="56327" y="3035"/>
                      </a:lnTo>
                      <a:lnTo>
                        <a:pt x="55887" y="3244"/>
                      </a:lnTo>
                      <a:lnTo>
                        <a:pt x="55720" y="3265"/>
                      </a:lnTo>
                      <a:lnTo>
                        <a:pt x="55531" y="3453"/>
                      </a:lnTo>
                      <a:lnTo>
                        <a:pt x="55427" y="3516"/>
                      </a:lnTo>
                      <a:lnTo>
                        <a:pt x="55197" y="3683"/>
                      </a:lnTo>
                      <a:lnTo>
                        <a:pt x="55071" y="3746"/>
                      </a:lnTo>
                      <a:lnTo>
                        <a:pt x="54946" y="3871"/>
                      </a:lnTo>
                      <a:lnTo>
                        <a:pt x="54757" y="3934"/>
                      </a:lnTo>
                      <a:lnTo>
                        <a:pt x="54590" y="3871"/>
                      </a:lnTo>
                      <a:lnTo>
                        <a:pt x="54360" y="3934"/>
                      </a:lnTo>
                      <a:lnTo>
                        <a:pt x="54213" y="3997"/>
                      </a:lnTo>
                      <a:lnTo>
                        <a:pt x="54339" y="3871"/>
                      </a:lnTo>
                      <a:lnTo>
                        <a:pt x="54527" y="3767"/>
                      </a:lnTo>
                      <a:lnTo>
                        <a:pt x="54548" y="3662"/>
                      </a:lnTo>
                      <a:lnTo>
                        <a:pt x="54381" y="3474"/>
                      </a:lnTo>
                      <a:lnTo>
                        <a:pt x="54109" y="3411"/>
                      </a:lnTo>
                      <a:lnTo>
                        <a:pt x="53837" y="3223"/>
                      </a:lnTo>
                      <a:lnTo>
                        <a:pt x="53753" y="3160"/>
                      </a:lnTo>
                      <a:lnTo>
                        <a:pt x="53711" y="3223"/>
                      </a:lnTo>
                      <a:lnTo>
                        <a:pt x="53607" y="3453"/>
                      </a:lnTo>
                      <a:lnTo>
                        <a:pt x="53607" y="3579"/>
                      </a:lnTo>
                      <a:lnTo>
                        <a:pt x="53544" y="3516"/>
                      </a:lnTo>
                      <a:lnTo>
                        <a:pt x="53502" y="3537"/>
                      </a:lnTo>
                      <a:lnTo>
                        <a:pt x="53439" y="3662"/>
                      </a:lnTo>
                      <a:lnTo>
                        <a:pt x="53376" y="3725"/>
                      </a:lnTo>
                      <a:lnTo>
                        <a:pt x="53335" y="3662"/>
                      </a:lnTo>
                      <a:lnTo>
                        <a:pt x="53397" y="3516"/>
                      </a:lnTo>
                      <a:lnTo>
                        <a:pt x="53439" y="3432"/>
                      </a:lnTo>
                      <a:lnTo>
                        <a:pt x="53397" y="3265"/>
                      </a:lnTo>
                      <a:lnTo>
                        <a:pt x="53272" y="3202"/>
                      </a:lnTo>
                      <a:lnTo>
                        <a:pt x="53125" y="3327"/>
                      </a:lnTo>
                      <a:lnTo>
                        <a:pt x="53167" y="3411"/>
                      </a:lnTo>
                      <a:lnTo>
                        <a:pt x="53083" y="3537"/>
                      </a:lnTo>
                      <a:lnTo>
                        <a:pt x="53000" y="3453"/>
                      </a:lnTo>
                      <a:lnTo>
                        <a:pt x="52979" y="3307"/>
                      </a:lnTo>
                      <a:lnTo>
                        <a:pt x="52916" y="3160"/>
                      </a:lnTo>
                      <a:lnTo>
                        <a:pt x="52874" y="3014"/>
                      </a:lnTo>
                      <a:lnTo>
                        <a:pt x="52770" y="3118"/>
                      </a:lnTo>
                      <a:lnTo>
                        <a:pt x="52560" y="3139"/>
                      </a:lnTo>
                      <a:lnTo>
                        <a:pt x="52246" y="3223"/>
                      </a:lnTo>
                      <a:lnTo>
                        <a:pt x="52163" y="3202"/>
                      </a:lnTo>
                      <a:lnTo>
                        <a:pt x="52267" y="3118"/>
                      </a:lnTo>
                      <a:lnTo>
                        <a:pt x="52246" y="3014"/>
                      </a:lnTo>
                      <a:lnTo>
                        <a:pt x="52246" y="2909"/>
                      </a:lnTo>
                      <a:lnTo>
                        <a:pt x="52226" y="2783"/>
                      </a:lnTo>
                      <a:lnTo>
                        <a:pt x="52246" y="2763"/>
                      </a:lnTo>
                      <a:lnTo>
                        <a:pt x="52456" y="2909"/>
                      </a:lnTo>
                      <a:lnTo>
                        <a:pt x="52560" y="2825"/>
                      </a:lnTo>
                      <a:lnTo>
                        <a:pt x="52581" y="2700"/>
                      </a:lnTo>
                      <a:lnTo>
                        <a:pt x="52393" y="2428"/>
                      </a:lnTo>
                      <a:lnTo>
                        <a:pt x="52016" y="2302"/>
                      </a:lnTo>
                      <a:lnTo>
                        <a:pt x="51702" y="2281"/>
                      </a:lnTo>
                      <a:lnTo>
                        <a:pt x="51347" y="2365"/>
                      </a:lnTo>
                      <a:lnTo>
                        <a:pt x="51033" y="2407"/>
                      </a:lnTo>
                      <a:lnTo>
                        <a:pt x="50824" y="2574"/>
                      </a:lnTo>
                      <a:lnTo>
                        <a:pt x="50886" y="3139"/>
                      </a:lnTo>
                      <a:lnTo>
                        <a:pt x="50866" y="3307"/>
                      </a:lnTo>
                      <a:lnTo>
                        <a:pt x="50907" y="3411"/>
                      </a:lnTo>
                      <a:lnTo>
                        <a:pt x="50803" y="3579"/>
                      </a:lnTo>
                      <a:lnTo>
                        <a:pt x="50803" y="3746"/>
                      </a:lnTo>
                      <a:lnTo>
                        <a:pt x="50656" y="3851"/>
                      </a:lnTo>
                      <a:lnTo>
                        <a:pt x="50552" y="3851"/>
                      </a:lnTo>
                      <a:lnTo>
                        <a:pt x="50489" y="3788"/>
                      </a:lnTo>
                      <a:lnTo>
                        <a:pt x="50489" y="3725"/>
                      </a:lnTo>
                      <a:lnTo>
                        <a:pt x="50363" y="3620"/>
                      </a:lnTo>
                      <a:lnTo>
                        <a:pt x="50447" y="3537"/>
                      </a:lnTo>
                      <a:lnTo>
                        <a:pt x="50510" y="3558"/>
                      </a:lnTo>
                      <a:lnTo>
                        <a:pt x="50594" y="3369"/>
                      </a:lnTo>
                      <a:lnTo>
                        <a:pt x="50552" y="3139"/>
                      </a:lnTo>
                      <a:lnTo>
                        <a:pt x="50405" y="3097"/>
                      </a:lnTo>
                      <a:lnTo>
                        <a:pt x="50342" y="2888"/>
                      </a:lnTo>
                      <a:lnTo>
                        <a:pt x="50405" y="2909"/>
                      </a:lnTo>
                      <a:lnTo>
                        <a:pt x="50510" y="2804"/>
                      </a:lnTo>
                      <a:lnTo>
                        <a:pt x="50510" y="2930"/>
                      </a:lnTo>
                      <a:lnTo>
                        <a:pt x="50614" y="3035"/>
                      </a:lnTo>
                      <a:lnTo>
                        <a:pt x="50698" y="3223"/>
                      </a:lnTo>
                      <a:lnTo>
                        <a:pt x="50719" y="3160"/>
                      </a:lnTo>
                      <a:lnTo>
                        <a:pt x="50698" y="2888"/>
                      </a:lnTo>
                      <a:lnTo>
                        <a:pt x="50656" y="2679"/>
                      </a:lnTo>
                      <a:lnTo>
                        <a:pt x="50259" y="2825"/>
                      </a:lnTo>
                      <a:lnTo>
                        <a:pt x="49945" y="3035"/>
                      </a:lnTo>
                      <a:lnTo>
                        <a:pt x="49945" y="3160"/>
                      </a:lnTo>
                      <a:lnTo>
                        <a:pt x="49757" y="3307"/>
                      </a:lnTo>
                      <a:lnTo>
                        <a:pt x="49652" y="3223"/>
                      </a:lnTo>
                      <a:lnTo>
                        <a:pt x="49673" y="3139"/>
                      </a:lnTo>
                      <a:lnTo>
                        <a:pt x="49777" y="3118"/>
                      </a:lnTo>
                      <a:lnTo>
                        <a:pt x="49673" y="2993"/>
                      </a:lnTo>
                      <a:lnTo>
                        <a:pt x="49757" y="2742"/>
                      </a:lnTo>
                      <a:lnTo>
                        <a:pt x="49882" y="2804"/>
                      </a:lnTo>
                      <a:lnTo>
                        <a:pt x="49945" y="2783"/>
                      </a:lnTo>
                      <a:lnTo>
                        <a:pt x="50070" y="2825"/>
                      </a:lnTo>
                      <a:lnTo>
                        <a:pt x="50468" y="2637"/>
                      </a:lnTo>
                      <a:lnTo>
                        <a:pt x="50614" y="2595"/>
                      </a:lnTo>
                      <a:lnTo>
                        <a:pt x="50342" y="2595"/>
                      </a:lnTo>
                      <a:lnTo>
                        <a:pt x="50175" y="2616"/>
                      </a:lnTo>
                      <a:lnTo>
                        <a:pt x="49945" y="2595"/>
                      </a:lnTo>
                      <a:lnTo>
                        <a:pt x="49443" y="2595"/>
                      </a:lnTo>
                      <a:lnTo>
                        <a:pt x="49338" y="2637"/>
                      </a:lnTo>
                      <a:lnTo>
                        <a:pt x="48669" y="2700"/>
                      </a:lnTo>
                      <a:lnTo>
                        <a:pt x="48271" y="2700"/>
                      </a:lnTo>
                      <a:lnTo>
                        <a:pt x="48041" y="2742"/>
                      </a:lnTo>
                      <a:lnTo>
                        <a:pt x="47769" y="2637"/>
                      </a:lnTo>
                      <a:lnTo>
                        <a:pt x="47539" y="2679"/>
                      </a:lnTo>
                      <a:lnTo>
                        <a:pt x="47371" y="2742"/>
                      </a:lnTo>
                      <a:lnTo>
                        <a:pt x="47518" y="2909"/>
                      </a:lnTo>
                      <a:lnTo>
                        <a:pt x="47685" y="2909"/>
                      </a:lnTo>
                      <a:lnTo>
                        <a:pt x="47790" y="2951"/>
                      </a:lnTo>
                      <a:lnTo>
                        <a:pt x="47894" y="2930"/>
                      </a:lnTo>
                      <a:lnTo>
                        <a:pt x="48041" y="3055"/>
                      </a:lnTo>
                      <a:lnTo>
                        <a:pt x="48041" y="3139"/>
                      </a:lnTo>
                      <a:lnTo>
                        <a:pt x="47832" y="3327"/>
                      </a:lnTo>
                      <a:lnTo>
                        <a:pt x="47685" y="3307"/>
                      </a:lnTo>
                      <a:lnTo>
                        <a:pt x="47518" y="3369"/>
                      </a:lnTo>
                      <a:lnTo>
                        <a:pt x="47476" y="3537"/>
                      </a:lnTo>
                      <a:lnTo>
                        <a:pt x="47434" y="3641"/>
                      </a:lnTo>
                      <a:lnTo>
                        <a:pt x="47560" y="3871"/>
                      </a:lnTo>
                      <a:lnTo>
                        <a:pt x="47769" y="3934"/>
                      </a:lnTo>
                      <a:lnTo>
                        <a:pt x="47790" y="3788"/>
                      </a:lnTo>
                      <a:lnTo>
                        <a:pt x="47936" y="3662"/>
                      </a:lnTo>
                      <a:lnTo>
                        <a:pt x="48145" y="3579"/>
                      </a:lnTo>
                      <a:lnTo>
                        <a:pt x="48104" y="3788"/>
                      </a:lnTo>
                      <a:lnTo>
                        <a:pt x="47894" y="3788"/>
                      </a:lnTo>
                      <a:lnTo>
                        <a:pt x="47999" y="3934"/>
                      </a:lnTo>
                      <a:lnTo>
                        <a:pt x="47978" y="3955"/>
                      </a:lnTo>
                      <a:lnTo>
                        <a:pt x="48041" y="4060"/>
                      </a:lnTo>
                      <a:lnTo>
                        <a:pt x="47894" y="4143"/>
                      </a:lnTo>
                      <a:lnTo>
                        <a:pt x="48041" y="4164"/>
                      </a:lnTo>
                      <a:lnTo>
                        <a:pt x="48166" y="4102"/>
                      </a:lnTo>
                      <a:lnTo>
                        <a:pt x="48208" y="4206"/>
                      </a:lnTo>
                      <a:lnTo>
                        <a:pt x="48187" y="4353"/>
                      </a:lnTo>
                      <a:lnTo>
                        <a:pt x="48313" y="4478"/>
                      </a:lnTo>
                      <a:lnTo>
                        <a:pt x="48459" y="4499"/>
                      </a:lnTo>
                      <a:lnTo>
                        <a:pt x="48627" y="4708"/>
                      </a:lnTo>
                      <a:lnTo>
                        <a:pt x="48606" y="4813"/>
                      </a:lnTo>
                      <a:lnTo>
                        <a:pt x="48522" y="4771"/>
                      </a:lnTo>
                      <a:lnTo>
                        <a:pt x="48397" y="4813"/>
                      </a:lnTo>
                      <a:lnTo>
                        <a:pt x="48459" y="4939"/>
                      </a:lnTo>
                      <a:lnTo>
                        <a:pt x="48376" y="5001"/>
                      </a:lnTo>
                      <a:lnTo>
                        <a:pt x="48313" y="4939"/>
                      </a:lnTo>
                      <a:lnTo>
                        <a:pt x="48250" y="4980"/>
                      </a:lnTo>
                      <a:lnTo>
                        <a:pt x="48187" y="4834"/>
                      </a:lnTo>
                      <a:lnTo>
                        <a:pt x="47999" y="4708"/>
                      </a:lnTo>
                      <a:lnTo>
                        <a:pt x="47936" y="4729"/>
                      </a:lnTo>
                      <a:lnTo>
                        <a:pt x="47978" y="4813"/>
                      </a:lnTo>
                      <a:lnTo>
                        <a:pt x="47873" y="4897"/>
                      </a:lnTo>
                      <a:lnTo>
                        <a:pt x="47790" y="4834"/>
                      </a:lnTo>
                      <a:lnTo>
                        <a:pt x="47727" y="4897"/>
                      </a:lnTo>
                      <a:lnTo>
                        <a:pt x="47769" y="5022"/>
                      </a:lnTo>
                      <a:lnTo>
                        <a:pt x="47790" y="5211"/>
                      </a:lnTo>
                      <a:lnTo>
                        <a:pt x="47936" y="5232"/>
                      </a:lnTo>
                      <a:lnTo>
                        <a:pt x="48083" y="5148"/>
                      </a:lnTo>
                      <a:lnTo>
                        <a:pt x="48187" y="5252"/>
                      </a:lnTo>
                      <a:lnTo>
                        <a:pt x="48104" y="5336"/>
                      </a:lnTo>
                      <a:lnTo>
                        <a:pt x="48250" y="5399"/>
                      </a:lnTo>
                      <a:lnTo>
                        <a:pt x="48145" y="5462"/>
                      </a:lnTo>
                      <a:lnTo>
                        <a:pt x="47978" y="5420"/>
                      </a:lnTo>
                      <a:lnTo>
                        <a:pt x="47978" y="5462"/>
                      </a:lnTo>
                      <a:lnTo>
                        <a:pt x="48145" y="5566"/>
                      </a:lnTo>
                      <a:lnTo>
                        <a:pt x="47873" y="5566"/>
                      </a:lnTo>
                      <a:lnTo>
                        <a:pt x="47832" y="5462"/>
                      </a:lnTo>
                      <a:lnTo>
                        <a:pt x="47643" y="5462"/>
                      </a:lnTo>
                      <a:lnTo>
                        <a:pt x="47560" y="5336"/>
                      </a:lnTo>
                      <a:lnTo>
                        <a:pt x="47434" y="5315"/>
                      </a:lnTo>
                      <a:lnTo>
                        <a:pt x="47308" y="5190"/>
                      </a:lnTo>
                      <a:lnTo>
                        <a:pt x="47120" y="5190"/>
                      </a:lnTo>
                      <a:lnTo>
                        <a:pt x="46995" y="5106"/>
                      </a:lnTo>
                      <a:lnTo>
                        <a:pt x="46890" y="5127"/>
                      </a:lnTo>
                      <a:lnTo>
                        <a:pt x="46827" y="5106"/>
                      </a:lnTo>
                      <a:lnTo>
                        <a:pt x="46430" y="5252"/>
                      </a:lnTo>
                      <a:lnTo>
                        <a:pt x="46409" y="5357"/>
                      </a:lnTo>
                      <a:lnTo>
                        <a:pt x="46367" y="5420"/>
                      </a:lnTo>
                      <a:lnTo>
                        <a:pt x="46430" y="5504"/>
                      </a:lnTo>
                      <a:lnTo>
                        <a:pt x="46409" y="5566"/>
                      </a:lnTo>
                      <a:lnTo>
                        <a:pt x="46492" y="5713"/>
                      </a:lnTo>
                      <a:lnTo>
                        <a:pt x="46472" y="5734"/>
                      </a:lnTo>
                      <a:lnTo>
                        <a:pt x="46367" y="5629"/>
                      </a:lnTo>
                      <a:lnTo>
                        <a:pt x="46283" y="5671"/>
                      </a:lnTo>
                      <a:lnTo>
                        <a:pt x="46179" y="5629"/>
                      </a:lnTo>
                      <a:lnTo>
                        <a:pt x="45739" y="5671"/>
                      </a:lnTo>
                      <a:lnTo>
                        <a:pt x="45530" y="5650"/>
                      </a:lnTo>
                      <a:lnTo>
                        <a:pt x="45384" y="5524"/>
                      </a:lnTo>
                      <a:lnTo>
                        <a:pt x="45258" y="5504"/>
                      </a:lnTo>
                      <a:lnTo>
                        <a:pt x="45132" y="5357"/>
                      </a:lnTo>
                      <a:lnTo>
                        <a:pt x="45049" y="5211"/>
                      </a:lnTo>
                      <a:lnTo>
                        <a:pt x="44944" y="5148"/>
                      </a:lnTo>
                      <a:lnTo>
                        <a:pt x="44944" y="5232"/>
                      </a:lnTo>
                      <a:lnTo>
                        <a:pt x="45028" y="5420"/>
                      </a:lnTo>
                      <a:lnTo>
                        <a:pt x="45049" y="5734"/>
                      </a:lnTo>
                      <a:lnTo>
                        <a:pt x="45216" y="6068"/>
                      </a:lnTo>
                      <a:lnTo>
                        <a:pt x="45342" y="6340"/>
                      </a:lnTo>
                      <a:lnTo>
                        <a:pt x="45446" y="6926"/>
                      </a:lnTo>
                      <a:lnTo>
                        <a:pt x="45425" y="7073"/>
                      </a:lnTo>
                      <a:lnTo>
                        <a:pt x="45342" y="7073"/>
                      </a:lnTo>
                      <a:lnTo>
                        <a:pt x="45258" y="6968"/>
                      </a:lnTo>
                      <a:lnTo>
                        <a:pt x="45237" y="6864"/>
                      </a:lnTo>
                      <a:lnTo>
                        <a:pt x="45132" y="6759"/>
                      </a:lnTo>
                      <a:lnTo>
                        <a:pt x="45070" y="6801"/>
                      </a:lnTo>
                      <a:lnTo>
                        <a:pt x="45132" y="6884"/>
                      </a:lnTo>
                      <a:lnTo>
                        <a:pt x="45112" y="6968"/>
                      </a:lnTo>
                      <a:lnTo>
                        <a:pt x="44923" y="6905"/>
                      </a:lnTo>
                      <a:lnTo>
                        <a:pt x="44756" y="6717"/>
                      </a:lnTo>
                      <a:lnTo>
                        <a:pt x="44505" y="6696"/>
                      </a:lnTo>
                      <a:lnTo>
                        <a:pt x="44379" y="6550"/>
                      </a:lnTo>
                      <a:lnTo>
                        <a:pt x="44275" y="6508"/>
                      </a:lnTo>
                      <a:lnTo>
                        <a:pt x="43898" y="6173"/>
                      </a:lnTo>
                      <a:lnTo>
                        <a:pt x="43877" y="6173"/>
                      </a:lnTo>
                      <a:lnTo>
                        <a:pt x="43793" y="6236"/>
                      </a:lnTo>
                      <a:lnTo>
                        <a:pt x="43689" y="6236"/>
                      </a:lnTo>
                      <a:lnTo>
                        <a:pt x="43647" y="6152"/>
                      </a:lnTo>
                      <a:lnTo>
                        <a:pt x="43877" y="5943"/>
                      </a:lnTo>
                      <a:lnTo>
                        <a:pt x="43982" y="5943"/>
                      </a:lnTo>
                      <a:lnTo>
                        <a:pt x="43898" y="5880"/>
                      </a:lnTo>
                      <a:lnTo>
                        <a:pt x="43772" y="5817"/>
                      </a:lnTo>
                      <a:lnTo>
                        <a:pt x="43647" y="5671"/>
                      </a:lnTo>
                      <a:lnTo>
                        <a:pt x="43626" y="5671"/>
                      </a:lnTo>
                      <a:lnTo>
                        <a:pt x="43647" y="5755"/>
                      </a:lnTo>
                      <a:lnTo>
                        <a:pt x="43751" y="5859"/>
                      </a:lnTo>
                      <a:lnTo>
                        <a:pt x="43751" y="5964"/>
                      </a:lnTo>
                      <a:lnTo>
                        <a:pt x="43626" y="6048"/>
                      </a:lnTo>
                      <a:lnTo>
                        <a:pt x="43417" y="5985"/>
                      </a:lnTo>
                      <a:lnTo>
                        <a:pt x="43207" y="5838"/>
                      </a:lnTo>
                      <a:lnTo>
                        <a:pt x="43145" y="5755"/>
                      </a:lnTo>
                      <a:lnTo>
                        <a:pt x="42935" y="5734"/>
                      </a:lnTo>
                      <a:lnTo>
                        <a:pt x="42894" y="5608"/>
                      </a:lnTo>
                      <a:lnTo>
                        <a:pt x="42789" y="5545"/>
                      </a:lnTo>
                      <a:lnTo>
                        <a:pt x="43040" y="5545"/>
                      </a:lnTo>
                      <a:lnTo>
                        <a:pt x="43270" y="5608"/>
                      </a:lnTo>
                      <a:lnTo>
                        <a:pt x="43375" y="5671"/>
                      </a:lnTo>
                      <a:lnTo>
                        <a:pt x="43521" y="5629"/>
                      </a:lnTo>
                      <a:lnTo>
                        <a:pt x="43626" y="5441"/>
                      </a:lnTo>
                      <a:lnTo>
                        <a:pt x="43626" y="5378"/>
                      </a:lnTo>
                      <a:lnTo>
                        <a:pt x="43542" y="5420"/>
                      </a:lnTo>
                      <a:lnTo>
                        <a:pt x="43521" y="5336"/>
                      </a:lnTo>
                      <a:lnTo>
                        <a:pt x="43417" y="5357"/>
                      </a:lnTo>
                      <a:lnTo>
                        <a:pt x="43459" y="5190"/>
                      </a:lnTo>
                      <a:lnTo>
                        <a:pt x="43333" y="5043"/>
                      </a:lnTo>
                      <a:lnTo>
                        <a:pt x="43249" y="5106"/>
                      </a:lnTo>
                      <a:lnTo>
                        <a:pt x="43228" y="5001"/>
                      </a:lnTo>
                      <a:lnTo>
                        <a:pt x="43145" y="4980"/>
                      </a:lnTo>
                      <a:lnTo>
                        <a:pt x="43061" y="5022"/>
                      </a:lnTo>
                      <a:lnTo>
                        <a:pt x="43019" y="5085"/>
                      </a:lnTo>
                      <a:lnTo>
                        <a:pt x="42831" y="5043"/>
                      </a:lnTo>
                      <a:lnTo>
                        <a:pt x="42810" y="4897"/>
                      </a:lnTo>
                      <a:lnTo>
                        <a:pt x="43019" y="4708"/>
                      </a:lnTo>
                      <a:lnTo>
                        <a:pt x="42998" y="4625"/>
                      </a:lnTo>
                      <a:lnTo>
                        <a:pt x="42894" y="4625"/>
                      </a:lnTo>
                      <a:lnTo>
                        <a:pt x="42726" y="4792"/>
                      </a:lnTo>
                      <a:lnTo>
                        <a:pt x="42705" y="4667"/>
                      </a:lnTo>
                      <a:lnTo>
                        <a:pt x="42768" y="4562"/>
                      </a:lnTo>
                      <a:lnTo>
                        <a:pt x="42726" y="4415"/>
                      </a:lnTo>
                      <a:lnTo>
                        <a:pt x="42663" y="4457"/>
                      </a:lnTo>
                      <a:lnTo>
                        <a:pt x="42622" y="4499"/>
                      </a:lnTo>
                      <a:lnTo>
                        <a:pt x="42601" y="4395"/>
                      </a:lnTo>
                      <a:lnTo>
                        <a:pt x="42496" y="4395"/>
                      </a:lnTo>
                      <a:lnTo>
                        <a:pt x="42454" y="4353"/>
                      </a:lnTo>
                      <a:lnTo>
                        <a:pt x="42391" y="4269"/>
                      </a:lnTo>
                      <a:lnTo>
                        <a:pt x="42433" y="4102"/>
                      </a:lnTo>
                      <a:lnTo>
                        <a:pt x="42391" y="4060"/>
                      </a:lnTo>
                      <a:lnTo>
                        <a:pt x="42308" y="4102"/>
                      </a:lnTo>
                      <a:lnTo>
                        <a:pt x="42224" y="4248"/>
                      </a:lnTo>
                      <a:lnTo>
                        <a:pt x="42203" y="4039"/>
                      </a:lnTo>
                      <a:lnTo>
                        <a:pt x="42099" y="3955"/>
                      </a:lnTo>
                      <a:lnTo>
                        <a:pt x="41994" y="4039"/>
                      </a:lnTo>
                      <a:lnTo>
                        <a:pt x="41910" y="4039"/>
                      </a:lnTo>
                      <a:lnTo>
                        <a:pt x="41868" y="3871"/>
                      </a:lnTo>
                      <a:lnTo>
                        <a:pt x="41764" y="3976"/>
                      </a:lnTo>
                      <a:lnTo>
                        <a:pt x="41701" y="3976"/>
                      </a:lnTo>
                      <a:lnTo>
                        <a:pt x="41680" y="4060"/>
                      </a:lnTo>
                      <a:lnTo>
                        <a:pt x="41659" y="3892"/>
                      </a:lnTo>
                      <a:lnTo>
                        <a:pt x="41659" y="3830"/>
                      </a:lnTo>
                      <a:lnTo>
                        <a:pt x="41492" y="3830"/>
                      </a:lnTo>
                      <a:lnTo>
                        <a:pt x="41408" y="3851"/>
                      </a:lnTo>
                      <a:lnTo>
                        <a:pt x="41366" y="3788"/>
                      </a:lnTo>
                      <a:lnTo>
                        <a:pt x="41199" y="3851"/>
                      </a:lnTo>
                      <a:lnTo>
                        <a:pt x="41094" y="3851"/>
                      </a:lnTo>
                      <a:lnTo>
                        <a:pt x="41073" y="3892"/>
                      </a:lnTo>
                      <a:lnTo>
                        <a:pt x="41136" y="3955"/>
                      </a:lnTo>
                      <a:lnTo>
                        <a:pt x="41178" y="4081"/>
                      </a:lnTo>
                      <a:lnTo>
                        <a:pt x="41115" y="4060"/>
                      </a:lnTo>
                      <a:lnTo>
                        <a:pt x="41052" y="4081"/>
                      </a:lnTo>
                      <a:lnTo>
                        <a:pt x="41052" y="4164"/>
                      </a:lnTo>
                      <a:lnTo>
                        <a:pt x="41031" y="4143"/>
                      </a:lnTo>
                      <a:lnTo>
                        <a:pt x="40885" y="4164"/>
                      </a:lnTo>
                      <a:lnTo>
                        <a:pt x="40843" y="4143"/>
                      </a:lnTo>
                      <a:lnTo>
                        <a:pt x="40885" y="4039"/>
                      </a:lnTo>
                      <a:lnTo>
                        <a:pt x="40969" y="3976"/>
                      </a:lnTo>
                      <a:lnTo>
                        <a:pt x="40927" y="3871"/>
                      </a:lnTo>
                      <a:lnTo>
                        <a:pt x="40822" y="3851"/>
                      </a:lnTo>
                      <a:lnTo>
                        <a:pt x="40822" y="3955"/>
                      </a:lnTo>
                      <a:lnTo>
                        <a:pt x="40738" y="3997"/>
                      </a:lnTo>
                      <a:lnTo>
                        <a:pt x="40655" y="3892"/>
                      </a:lnTo>
                      <a:lnTo>
                        <a:pt x="40550" y="3871"/>
                      </a:lnTo>
                      <a:lnTo>
                        <a:pt x="40446" y="3767"/>
                      </a:lnTo>
                      <a:lnTo>
                        <a:pt x="40425" y="3851"/>
                      </a:lnTo>
                      <a:lnTo>
                        <a:pt x="40341" y="3871"/>
                      </a:lnTo>
                      <a:lnTo>
                        <a:pt x="40194" y="3871"/>
                      </a:lnTo>
                      <a:lnTo>
                        <a:pt x="40132" y="3788"/>
                      </a:lnTo>
                      <a:lnTo>
                        <a:pt x="40111" y="3892"/>
                      </a:lnTo>
                      <a:lnTo>
                        <a:pt x="40027" y="3955"/>
                      </a:lnTo>
                      <a:lnTo>
                        <a:pt x="39902" y="3851"/>
                      </a:lnTo>
                      <a:lnTo>
                        <a:pt x="39818" y="3851"/>
                      </a:lnTo>
                      <a:lnTo>
                        <a:pt x="39860" y="3955"/>
                      </a:lnTo>
                      <a:lnTo>
                        <a:pt x="39881" y="3997"/>
                      </a:lnTo>
                      <a:lnTo>
                        <a:pt x="39755" y="4102"/>
                      </a:lnTo>
                      <a:lnTo>
                        <a:pt x="39692" y="4081"/>
                      </a:lnTo>
                      <a:lnTo>
                        <a:pt x="39671" y="3997"/>
                      </a:lnTo>
                      <a:lnTo>
                        <a:pt x="39609" y="4102"/>
                      </a:lnTo>
                      <a:lnTo>
                        <a:pt x="39630" y="4269"/>
                      </a:lnTo>
                      <a:lnTo>
                        <a:pt x="39713" y="4353"/>
                      </a:lnTo>
                      <a:lnTo>
                        <a:pt x="39734" y="4457"/>
                      </a:lnTo>
                      <a:lnTo>
                        <a:pt x="39797" y="4478"/>
                      </a:lnTo>
                      <a:lnTo>
                        <a:pt x="39818" y="4625"/>
                      </a:lnTo>
                      <a:lnTo>
                        <a:pt x="39964" y="4667"/>
                      </a:lnTo>
                      <a:lnTo>
                        <a:pt x="40006" y="4729"/>
                      </a:lnTo>
                      <a:lnTo>
                        <a:pt x="40006" y="4834"/>
                      </a:lnTo>
                      <a:lnTo>
                        <a:pt x="40111" y="4918"/>
                      </a:lnTo>
                      <a:lnTo>
                        <a:pt x="40132" y="5001"/>
                      </a:lnTo>
                      <a:lnTo>
                        <a:pt x="40069" y="5106"/>
                      </a:lnTo>
                      <a:lnTo>
                        <a:pt x="40006" y="5085"/>
                      </a:lnTo>
                      <a:lnTo>
                        <a:pt x="39985" y="5001"/>
                      </a:lnTo>
                      <a:lnTo>
                        <a:pt x="39818" y="5043"/>
                      </a:lnTo>
                      <a:lnTo>
                        <a:pt x="39713" y="5022"/>
                      </a:lnTo>
                      <a:lnTo>
                        <a:pt x="39609" y="5043"/>
                      </a:lnTo>
                      <a:lnTo>
                        <a:pt x="39671" y="5127"/>
                      </a:lnTo>
                      <a:lnTo>
                        <a:pt x="39588" y="5232"/>
                      </a:lnTo>
                      <a:lnTo>
                        <a:pt x="39462" y="5232"/>
                      </a:lnTo>
                      <a:lnTo>
                        <a:pt x="39378" y="5211"/>
                      </a:lnTo>
                      <a:lnTo>
                        <a:pt x="39127" y="5336"/>
                      </a:lnTo>
                      <a:lnTo>
                        <a:pt x="38751" y="5399"/>
                      </a:lnTo>
                      <a:lnTo>
                        <a:pt x="38625" y="5336"/>
                      </a:lnTo>
                      <a:lnTo>
                        <a:pt x="38437" y="5336"/>
                      </a:lnTo>
                      <a:lnTo>
                        <a:pt x="38416" y="5357"/>
                      </a:lnTo>
                      <a:lnTo>
                        <a:pt x="38311" y="5336"/>
                      </a:lnTo>
                      <a:lnTo>
                        <a:pt x="37788" y="5315"/>
                      </a:lnTo>
                      <a:lnTo>
                        <a:pt x="37621" y="5190"/>
                      </a:lnTo>
                      <a:lnTo>
                        <a:pt x="37579" y="4980"/>
                      </a:lnTo>
                      <a:lnTo>
                        <a:pt x="37663" y="4834"/>
                      </a:lnTo>
                      <a:lnTo>
                        <a:pt x="37705" y="4813"/>
                      </a:lnTo>
                      <a:lnTo>
                        <a:pt x="37705" y="4729"/>
                      </a:lnTo>
                      <a:lnTo>
                        <a:pt x="37558" y="4688"/>
                      </a:lnTo>
                      <a:lnTo>
                        <a:pt x="37370" y="4688"/>
                      </a:lnTo>
                      <a:lnTo>
                        <a:pt x="37035" y="4834"/>
                      </a:lnTo>
                      <a:lnTo>
                        <a:pt x="36554" y="4876"/>
                      </a:lnTo>
                      <a:lnTo>
                        <a:pt x="36156" y="4980"/>
                      </a:lnTo>
                      <a:lnTo>
                        <a:pt x="35926" y="5022"/>
                      </a:lnTo>
                      <a:lnTo>
                        <a:pt x="35884" y="5106"/>
                      </a:lnTo>
                      <a:lnTo>
                        <a:pt x="35801" y="5106"/>
                      </a:lnTo>
                      <a:lnTo>
                        <a:pt x="35738" y="5190"/>
                      </a:lnTo>
                      <a:lnTo>
                        <a:pt x="35612" y="5252"/>
                      </a:lnTo>
                      <a:lnTo>
                        <a:pt x="35466" y="5399"/>
                      </a:lnTo>
                      <a:lnTo>
                        <a:pt x="35529" y="5545"/>
                      </a:lnTo>
                      <a:lnTo>
                        <a:pt x="35612" y="5566"/>
                      </a:lnTo>
                      <a:lnTo>
                        <a:pt x="35717" y="5524"/>
                      </a:lnTo>
                      <a:lnTo>
                        <a:pt x="35780" y="5545"/>
                      </a:lnTo>
                      <a:lnTo>
                        <a:pt x="35717" y="5629"/>
                      </a:lnTo>
                      <a:lnTo>
                        <a:pt x="35654" y="5650"/>
                      </a:lnTo>
                      <a:lnTo>
                        <a:pt x="35549" y="5755"/>
                      </a:lnTo>
                      <a:lnTo>
                        <a:pt x="35549" y="5817"/>
                      </a:lnTo>
                      <a:lnTo>
                        <a:pt x="35508" y="5755"/>
                      </a:lnTo>
                      <a:lnTo>
                        <a:pt x="35487" y="5545"/>
                      </a:lnTo>
                      <a:lnTo>
                        <a:pt x="35319" y="5420"/>
                      </a:lnTo>
                      <a:lnTo>
                        <a:pt x="35298" y="5336"/>
                      </a:lnTo>
                      <a:lnTo>
                        <a:pt x="35319" y="5252"/>
                      </a:lnTo>
                      <a:lnTo>
                        <a:pt x="35194" y="5148"/>
                      </a:lnTo>
                      <a:lnTo>
                        <a:pt x="35110" y="5148"/>
                      </a:lnTo>
                      <a:lnTo>
                        <a:pt x="34880" y="4939"/>
                      </a:lnTo>
                      <a:lnTo>
                        <a:pt x="34817" y="4939"/>
                      </a:lnTo>
                      <a:lnTo>
                        <a:pt x="34817" y="5022"/>
                      </a:lnTo>
                      <a:lnTo>
                        <a:pt x="35005" y="5232"/>
                      </a:lnTo>
                      <a:lnTo>
                        <a:pt x="35026" y="5357"/>
                      </a:lnTo>
                      <a:lnTo>
                        <a:pt x="34922" y="5462"/>
                      </a:lnTo>
                      <a:lnTo>
                        <a:pt x="34733" y="5504"/>
                      </a:lnTo>
                      <a:lnTo>
                        <a:pt x="34650" y="5545"/>
                      </a:lnTo>
                      <a:lnTo>
                        <a:pt x="34482" y="5545"/>
                      </a:lnTo>
                      <a:lnTo>
                        <a:pt x="34168" y="5294"/>
                      </a:lnTo>
                      <a:lnTo>
                        <a:pt x="34168" y="5190"/>
                      </a:lnTo>
                      <a:lnTo>
                        <a:pt x="34231" y="5106"/>
                      </a:lnTo>
                      <a:lnTo>
                        <a:pt x="34210" y="5022"/>
                      </a:lnTo>
                      <a:lnTo>
                        <a:pt x="34043" y="5085"/>
                      </a:lnTo>
                      <a:lnTo>
                        <a:pt x="34043" y="5211"/>
                      </a:lnTo>
                      <a:lnTo>
                        <a:pt x="33959" y="5294"/>
                      </a:lnTo>
                      <a:lnTo>
                        <a:pt x="33750" y="5148"/>
                      </a:lnTo>
                      <a:lnTo>
                        <a:pt x="33604" y="5148"/>
                      </a:lnTo>
                      <a:lnTo>
                        <a:pt x="33499" y="5252"/>
                      </a:lnTo>
                      <a:lnTo>
                        <a:pt x="33520" y="5441"/>
                      </a:lnTo>
                      <a:lnTo>
                        <a:pt x="33436" y="5566"/>
                      </a:lnTo>
                      <a:lnTo>
                        <a:pt x="33520" y="5734"/>
                      </a:lnTo>
                      <a:lnTo>
                        <a:pt x="33645" y="5776"/>
                      </a:lnTo>
                      <a:lnTo>
                        <a:pt x="33813" y="5650"/>
                      </a:lnTo>
                      <a:lnTo>
                        <a:pt x="33834" y="5566"/>
                      </a:lnTo>
                      <a:lnTo>
                        <a:pt x="34043" y="5441"/>
                      </a:lnTo>
                      <a:lnTo>
                        <a:pt x="34106" y="5524"/>
                      </a:lnTo>
                      <a:lnTo>
                        <a:pt x="34064" y="5650"/>
                      </a:lnTo>
                      <a:lnTo>
                        <a:pt x="33855" y="5817"/>
                      </a:lnTo>
                      <a:lnTo>
                        <a:pt x="33938" y="5880"/>
                      </a:lnTo>
                      <a:lnTo>
                        <a:pt x="33855" y="6027"/>
                      </a:lnTo>
                      <a:lnTo>
                        <a:pt x="33729" y="6068"/>
                      </a:lnTo>
                      <a:lnTo>
                        <a:pt x="33604" y="5985"/>
                      </a:lnTo>
                      <a:lnTo>
                        <a:pt x="33604" y="6048"/>
                      </a:lnTo>
                      <a:lnTo>
                        <a:pt x="33645" y="6173"/>
                      </a:lnTo>
                      <a:lnTo>
                        <a:pt x="33583" y="6299"/>
                      </a:lnTo>
                      <a:lnTo>
                        <a:pt x="33394" y="6445"/>
                      </a:lnTo>
                      <a:lnTo>
                        <a:pt x="33436" y="6550"/>
                      </a:lnTo>
                      <a:lnTo>
                        <a:pt x="33394" y="6592"/>
                      </a:lnTo>
                      <a:lnTo>
                        <a:pt x="33311" y="6592"/>
                      </a:lnTo>
                      <a:lnTo>
                        <a:pt x="33164" y="6759"/>
                      </a:lnTo>
                      <a:lnTo>
                        <a:pt x="32955" y="6780"/>
                      </a:lnTo>
                      <a:lnTo>
                        <a:pt x="32746" y="6801"/>
                      </a:lnTo>
                      <a:lnTo>
                        <a:pt x="32683" y="6926"/>
                      </a:lnTo>
                      <a:lnTo>
                        <a:pt x="32746" y="7094"/>
                      </a:lnTo>
                      <a:lnTo>
                        <a:pt x="32913" y="7303"/>
                      </a:lnTo>
                      <a:lnTo>
                        <a:pt x="32997" y="7324"/>
                      </a:lnTo>
                      <a:lnTo>
                        <a:pt x="32913" y="7345"/>
                      </a:lnTo>
                      <a:lnTo>
                        <a:pt x="32767" y="7345"/>
                      </a:lnTo>
                      <a:lnTo>
                        <a:pt x="32746" y="7429"/>
                      </a:lnTo>
                      <a:lnTo>
                        <a:pt x="32767" y="7491"/>
                      </a:lnTo>
                      <a:lnTo>
                        <a:pt x="32704" y="7596"/>
                      </a:lnTo>
                      <a:lnTo>
                        <a:pt x="32599" y="7701"/>
                      </a:lnTo>
                      <a:lnTo>
                        <a:pt x="32495" y="7701"/>
                      </a:lnTo>
                      <a:lnTo>
                        <a:pt x="32474" y="7763"/>
                      </a:lnTo>
                      <a:lnTo>
                        <a:pt x="32495" y="7659"/>
                      </a:lnTo>
                      <a:lnTo>
                        <a:pt x="32599" y="7596"/>
                      </a:lnTo>
                      <a:lnTo>
                        <a:pt x="32683" y="7282"/>
                      </a:lnTo>
                      <a:lnTo>
                        <a:pt x="32599" y="7219"/>
                      </a:lnTo>
                      <a:lnTo>
                        <a:pt x="32599" y="7115"/>
                      </a:lnTo>
                      <a:lnTo>
                        <a:pt x="32662" y="7073"/>
                      </a:lnTo>
                      <a:lnTo>
                        <a:pt x="32662" y="6926"/>
                      </a:lnTo>
                      <a:lnTo>
                        <a:pt x="32599" y="6780"/>
                      </a:lnTo>
                      <a:lnTo>
                        <a:pt x="32662" y="6612"/>
                      </a:lnTo>
                      <a:lnTo>
                        <a:pt x="32767" y="6550"/>
                      </a:lnTo>
                      <a:lnTo>
                        <a:pt x="32808" y="6445"/>
                      </a:lnTo>
                      <a:lnTo>
                        <a:pt x="32767" y="6194"/>
                      </a:lnTo>
                      <a:lnTo>
                        <a:pt x="32746" y="6152"/>
                      </a:lnTo>
                      <a:lnTo>
                        <a:pt x="32788" y="6068"/>
                      </a:lnTo>
                      <a:lnTo>
                        <a:pt x="32871" y="6068"/>
                      </a:lnTo>
                      <a:lnTo>
                        <a:pt x="32913" y="6089"/>
                      </a:lnTo>
                      <a:lnTo>
                        <a:pt x="33080" y="6048"/>
                      </a:lnTo>
                      <a:lnTo>
                        <a:pt x="33185" y="5776"/>
                      </a:lnTo>
                      <a:lnTo>
                        <a:pt x="33164" y="5671"/>
                      </a:lnTo>
                      <a:lnTo>
                        <a:pt x="33101" y="5545"/>
                      </a:lnTo>
                      <a:lnTo>
                        <a:pt x="33185" y="5252"/>
                      </a:lnTo>
                      <a:lnTo>
                        <a:pt x="33269" y="5127"/>
                      </a:lnTo>
                      <a:lnTo>
                        <a:pt x="33373" y="4939"/>
                      </a:lnTo>
                      <a:lnTo>
                        <a:pt x="33311" y="4792"/>
                      </a:lnTo>
                      <a:lnTo>
                        <a:pt x="33290" y="4792"/>
                      </a:lnTo>
                      <a:lnTo>
                        <a:pt x="33206" y="4876"/>
                      </a:lnTo>
                      <a:lnTo>
                        <a:pt x="33122" y="4876"/>
                      </a:lnTo>
                      <a:lnTo>
                        <a:pt x="32997" y="4813"/>
                      </a:lnTo>
                      <a:lnTo>
                        <a:pt x="33122" y="4813"/>
                      </a:lnTo>
                      <a:lnTo>
                        <a:pt x="33269" y="4708"/>
                      </a:lnTo>
                      <a:lnTo>
                        <a:pt x="33373" y="4667"/>
                      </a:lnTo>
                      <a:lnTo>
                        <a:pt x="33415" y="4562"/>
                      </a:lnTo>
                      <a:lnTo>
                        <a:pt x="33394" y="4499"/>
                      </a:lnTo>
                      <a:lnTo>
                        <a:pt x="33436" y="4415"/>
                      </a:lnTo>
                      <a:lnTo>
                        <a:pt x="33520" y="4248"/>
                      </a:lnTo>
                      <a:lnTo>
                        <a:pt x="33499" y="4185"/>
                      </a:lnTo>
                      <a:lnTo>
                        <a:pt x="33541" y="4081"/>
                      </a:lnTo>
                      <a:lnTo>
                        <a:pt x="33708" y="3997"/>
                      </a:lnTo>
                      <a:lnTo>
                        <a:pt x="33708" y="3892"/>
                      </a:lnTo>
                      <a:lnTo>
                        <a:pt x="33624" y="3830"/>
                      </a:lnTo>
                      <a:lnTo>
                        <a:pt x="33624" y="3767"/>
                      </a:lnTo>
                      <a:lnTo>
                        <a:pt x="33708" y="3641"/>
                      </a:lnTo>
                      <a:lnTo>
                        <a:pt x="33687" y="3537"/>
                      </a:lnTo>
                      <a:lnTo>
                        <a:pt x="33729" y="3432"/>
                      </a:lnTo>
                      <a:lnTo>
                        <a:pt x="33792" y="3411"/>
                      </a:lnTo>
                      <a:lnTo>
                        <a:pt x="33855" y="3223"/>
                      </a:lnTo>
                      <a:lnTo>
                        <a:pt x="33855" y="3014"/>
                      </a:lnTo>
                      <a:lnTo>
                        <a:pt x="33813" y="2804"/>
                      </a:lnTo>
                      <a:lnTo>
                        <a:pt x="33708" y="2616"/>
                      </a:lnTo>
                      <a:lnTo>
                        <a:pt x="33729" y="2574"/>
                      </a:lnTo>
                      <a:lnTo>
                        <a:pt x="33708" y="2491"/>
                      </a:lnTo>
                      <a:lnTo>
                        <a:pt x="33645" y="2470"/>
                      </a:lnTo>
                      <a:lnTo>
                        <a:pt x="33604" y="2491"/>
                      </a:lnTo>
                      <a:lnTo>
                        <a:pt x="33520" y="2428"/>
                      </a:lnTo>
                      <a:lnTo>
                        <a:pt x="33478" y="2365"/>
                      </a:lnTo>
                      <a:lnTo>
                        <a:pt x="33436" y="2365"/>
                      </a:lnTo>
                      <a:lnTo>
                        <a:pt x="33394" y="2491"/>
                      </a:lnTo>
                      <a:lnTo>
                        <a:pt x="33332" y="2532"/>
                      </a:lnTo>
                      <a:lnTo>
                        <a:pt x="33290" y="2491"/>
                      </a:lnTo>
                      <a:lnTo>
                        <a:pt x="33206" y="2365"/>
                      </a:lnTo>
                      <a:lnTo>
                        <a:pt x="33227" y="2323"/>
                      </a:lnTo>
                      <a:lnTo>
                        <a:pt x="33185" y="2302"/>
                      </a:lnTo>
                      <a:lnTo>
                        <a:pt x="33018" y="2281"/>
                      </a:lnTo>
                      <a:lnTo>
                        <a:pt x="32955" y="2177"/>
                      </a:lnTo>
                      <a:lnTo>
                        <a:pt x="32976" y="2156"/>
                      </a:lnTo>
                      <a:lnTo>
                        <a:pt x="33122" y="2156"/>
                      </a:lnTo>
                      <a:lnTo>
                        <a:pt x="33332" y="2219"/>
                      </a:lnTo>
                      <a:lnTo>
                        <a:pt x="33415" y="2302"/>
                      </a:lnTo>
                      <a:lnTo>
                        <a:pt x="33478" y="2260"/>
                      </a:lnTo>
                      <a:lnTo>
                        <a:pt x="33520" y="2260"/>
                      </a:lnTo>
                      <a:lnTo>
                        <a:pt x="33583" y="2323"/>
                      </a:lnTo>
                      <a:lnTo>
                        <a:pt x="33604" y="2386"/>
                      </a:lnTo>
                      <a:lnTo>
                        <a:pt x="33645" y="2386"/>
                      </a:lnTo>
                      <a:lnTo>
                        <a:pt x="33645" y="2302"/>
                      </a:lnTo>
                      <a:lnTo>
                        <a:pt x="33541" y="2177"/>
                      </a:lnTo>
                      <a:lnTo>
                        <a:pt x="33541" y="2072"/>
                      </a:lnTo>
                      <a:lnTo>
                        <a:pt x="33478" y="1967"/>
                      </a:lnTo>
                      <a:lnTo>
                        <a:pt x="33394" y="1905"/>
                      </a:lnTo>
                      <a:lnTo>
                        <a:pt x="33332" y="1905"/>
                      </a:lnTo>
                      <a:lnTo>
                        <a:pt x="33290" y="1967"/>
                      </a:lnTo>
                      <a:lnTo>
                        <a:pt x="33206" y="1947"/>
                      </a:lnTo>
                      <a:lnTo>
                        <a:pt x="33185" y="1800"/>
                      </a:lnTo>
                      <a:lnTo>
                        <a:pt x="33018" y="1654"/>
                      </a:lnTo>
                      <a:lnTo>
                        <a:pt x="33018" y="1549"/>
                      </a:lnTo>
                      <a:lnTo>
                        <a:pt x="32955" y="1465"/>
                      </a:lnTo>
                      <a:lnTo>
                        <a:pt x="32892" y="1382"/>
                      </a:lnTo>
                      <a:lnTo>
                        <a:pt x="32808" y="1382"/>
                      </a:lnTo>
                      <a:lnTo>
                        <a:pt x="32704" y="1444"/>
                      </a:lnTo>
                      <a:lnTo>
                        <a:pt x="32704" y="1549"/>
                      </a:lnTo>
                      <a:lnTo>
                        <a:pt x="32808" y="1549"/>
                      </a:lnTo>
                      <a:lnTo>
                        <a:pt x="32892" y="1591"/>
                      </a:lnTo>
                      <a:lnTo>
                        <a:pt x="32871" y="1654"/>
                      </a:lnTo>
                      <a:lnTo>
                        <a:pt x="32788" y="1695"/>
                      </a:lnTo>
                      <a:lnTo>
                        <a:pt x="32788" y="1779"/>
                      </a:lnTo>
                      <a:lnTo>
                        <a:pt x="32746" y="1800"/>
                      </a:lnTo>
                      <a:lnTo>
                        <a:pt x="32536" y="1570"/>
                      </a:lnTo>
                      <a:lnTo>
                        <a:pt x="32536" y="1486"/>
                      </a:lnTo>
                      <a:lnTo>
                        <a:pt x="32474" y="1361"/>
                      </a:lnTo>
                      <a:lnTo>
                        <a:pt x="32369" y="1340"/>
                      </a:lnTo>
                      <a:lnTo>
                        <a:pt x="31930" y="1068"/>
                      </a:lnTo>
                      <a:lnTo>
                        <a:pt x="31825" y="1026"/>
                      </a:lnTo>
                      <a:lnTo>
                        <a:pt x="31804" y="1005"/>
                      </a:lnTo>
                      <a:lnTo>
                        <a:pt x="31532" y="1026"/>
                      </a:lnTo>
                      <a:lnTo>
                        <a:pt x="31511" y="921"/>
                      </a:lnTo>
                      <a:lnTo>
                        <a:pt x="31553" y="858"/>
                      </a:lnTo>
                      <a:lnTo>
                        <a:pt x="31532" y="796"/>
                      </a:lnTo>
                      <a:lnTo>
                        <a:pt x="31407" y="817"/>
                      </a:lnTo>
                      <a:lnTo>
                        <a:pt x="31344" y="754"/>
                      </a:lnTo>
                      <a:lnTo>
                        <a:pt x="31218" y="796"/>
                      </a:lnTo>
                      <a:lnTo>
                        <a:pt x="31135" y="858"/>
                      </a:lnTo>
                      <a:lnTo>
                        <a:pt x="31093" y="838"/>
                      </a:lnTo>
                      <a:lnTo>
                        <a:pt x="30988" y="942"/>
                      </a:lnTo>
                      <a:lnTo>
                        <a:pt x="30925" y="1047"/>
                      </a:lnTo>
                      <a:lnTo>
                        <a:pt x="30779" y="1047"/>
                      </a:lnTo>
                      <a:lnTo>
                        <a:pt x="30695" y="1026"/>
                      </a:lnTo>
                      <a:lnTo>
                        <a:pt x="30570" y="1172"/>
                      </a:lnTo>
                      <a:lnTo>
                        <a:pt x="30381" y="1235"/>
                      </a:lnTo>
                      <a:lnTo>
                        <a:pt x="30298" y="1256"/>
                      </a:lnTo>
                      <a:lnTo>
                        <a:pt x="30256" y="1214"/>
                      </a:lnTo>
                      <a:lnTo>
                        <a:pt x="30172" y="1214"/>
                      </a:lnTo>
                      <a:lnTo>
                        <a:pt x="30130" y="1256"/>
                      </a:lnTo>
                      <a:lnTo>
                        <a:pt x="30130" y="1361"/>
                      </a:lnTo>
                      <a:lnTo>
                        <a:pt x="30193" y="1382"/>
                      </a:lnTo>
                      <a:lnTo>
                        <a:pt x="30256" y="1382"/>
                      </a:lnTo>
                      <a:lnTo>
                        <a:pt x="30298" y="1549"/>
                      </a:lnTo>
                      <a:lnTo>
                        <a:pt x="30339" y="1758"/>
                      </a:lnTo>
                      <a:lnTo>
                        <a:pt x="30256" y="1905"/>
                      </a:lnTo>
                      <a:lnTo>
                        <a:pt x="30067" y="1905"/>
                      </a:lnTo>
                      <a:lnTo>
                        <a:pt x="29942" y="2051"/>
                      </a:lnTo>
                      <a:lnTo>
                        <a:pt x="29733" y="2093"/>
                      </a:lnTo>
                      <a:lnTo>
                        <a:pt x="29649" y="2072"/>
                      </a:lnTo>
                      <a:lnTo>
                        <a:pt x="29754" y="1988"/>
                      </a:lnTo>
                      <a:lnTo>
                        <a:pt x="29837" y="1967"/>
                      </a:lnTo>
                      <a:lnTo>
                        <a:pt x="29858" y="1842"/>
                      </a:lnTo>
                      <a:lnTo>
                        <a:pt x="29733" y="1591"/>
                      </a:lnTo>
                      <a:lnTo>
                        <a:pt x="29816" y="1444"/>
                      </a:lnTo>
                      <a:lnTo>
                        <a:pt x="29816" y="1340"/>
                      </a:lnTo>
                      <a:lnTo>
                        <a:pt x="29858" y="1256"/>
                      </a:lnTo>
                      <a:lnTo>
                        <a:pt x="29775" y="1068"/>
                      </a:lnTo>
                      <a:lnTo>
                        <a:pt x="29775" y="963"/>
                      </a:lnTo>
                      <a:lnTo>
                        <a:pt x="29628" y="817"/>
                      </a:lnTo>
                      <a:lnTo>
                        <a:pt x="29523" y="858"/>
                      </a:lnTo>
                      <a:lnTo>
                        <a:pt x="29440" y="817"/>
                      </a:lnTo>
                      <a:lnTo>
                        <a:pt x="29398" y="817"/>
                      </a:lnTo>
                      <a:lnTo>
                        <a:pt x="29356" y="942"/>
                      </a:lnTo>
                      <a:lnTo>
                        <a:pt x="29210" y="963"/>
                      </a:lnTo>
                      <a:lnTo>
                        <a:pt x="29147" y="921"/>
                      </a:lnTo>
                      <a:lnTo>
                        <a:pt x="29042" y="963"/>
                      </a:lnTo>
                      <a:lnTo>
                        <a:pt x="28938" y="1130"/>
                      </a:lnTo>
                      <a:lnTo>
                        <a:pt x="28707" y="1130"/>
                      </a:lnTo>
                      <a:lnTo>
                        <a:pt x="28707" y="1047"/>
                      </a:lnTo>
                      <a:lnTo>
                        <a:pt x="28791" y="921"/>
                      </a:lnTo>
                      <a:lnTo>
                        <a:pt x="28791" y="838"/>
                      </a:lnTo>
                      <a:lnTo>
                        <a:pt x="28707" y="817"/>
                      </a:lnTo>
                      <a:lnTo>
                        <a:pt x="28519" y="1110"/>
                      </a:lnTo>
                      <a:lnTo>
                        <a:pt x="28268" y="1214"/>
                      </a:lnTo>
                      <a:lnTo>
                        <a:pt x="28163" y="1172"/>
                      </a:lnTo>
                      <a:lnTo>
                        <a:pt x="28268" y="1026"/>
                      </a:lnTo>
                      <a:lnTo>
                        <a:pt x="28394" y="1005"/>
                      </a:lnTo>
                      <a:lnTo>
                        <a:pt x="28519" y="817"/>
                      </a:lnTo>
                      <a:lnTo>
                        <a:pt x="28498" y="691"/>
                      </a:lnTo>
                      <a:lnTo>
                        <a:pt x="28561" y="586"/>
                      </a:lnTo>
                      <a:lnTo>
                        <a:pt x="28561" y="524"/>
                      </a:lnTo>
                      <a:lnTo>
                        <a:pt x="28645" y="440"/>
                      </a:lnTo>
                      <a:lnTo>
                        <a:pt x="28645" y="398"/>
                      </a:lnTo>
                      <a:lnTo>
                        <a:pt x="28477" y="335"/>
                      </a:lnTo>
                      <a:lnTo>
                        <a:pt x="28414" y="294"/>
                      </a:lnTo>
                      <a:lnTo>
                        <a:pt x="28414" y="126"/>
                      </a:lnTo>
                      <a:lnTo>
                        <a:pt x="28373" y="105"/>
                      </a:lnTo>
                      <a:lnTo>
                        <a:pt x="28205" y="231"/>
                      </a:lnTo>
                      <a:lnTo>
                        <a:pt x="28059" y="210"/>
                      </a:lnTo>
                      <a:lnTo>
                        <a:pt x="27996" y="63"/>
                      </a:lnTo>
                      <a:lnTo>
                        <a:pt x="27891" y="63"/>
                      </a:lnTo>
                      <a:lnTo>
                        <a:pt x="27787" y="168"/>
                      </a:lnTo>
                      <a:lnTo>
                        <a:pt x="27661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A6CBC2"/>
                    </a:solidFill>
                  </a:endParaRPr>
                </a:p>
              </p:txBody>
            </p:sp>
            <p:sp>
              <p:nvSpPr>
                <p:cNvPr id="25482" name="Google Shape;35008;p128">
                  <a:extLst>
                    <a:ext uri="{FF2B5EF4-FFF2-40B4-BE49-F238E27FC236}">
                      <a16:creationId xmlns:a16="http://schemas.microsoft.com/office/drawing/2014/main" id="{8FC4C6CB-813E-17E5-464E-6B00A14246F4}"/>
                    </a:ext>
                  </a:extLst>
                </p:cNvPr>
                <p:cNvSpPr/>
                <p:nvPr/>
              </p:nvSpPr>
              <p:spPr>
                <a:xfrm>
                  <a:off x="5538025" y="2213300"/>
                  <a:ext cx="94175" cy="208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7" h="8350" extrusionOk="0">
                      <a:moveTo>
                        <a:pt x="251" y="1"/>
                      </a:moveTo>
                      <a:lnTo>
                        <a:pt x="209" y="63"/>
                      </a:lnTo>
                      <a:lnTo>
                        <a:pt x="251" y="105"/>
                      </a:lnTo>
                      <a:lnTo>
                        <a:pt x="251" y="189"/>
                      </a:lnTo>
                      <a:lnTo>
                        <a:pt x="188" y="210"/>
                      </a:lnTo>
                      <a:lnTo>
                        <a:pt x="105" y="168"/>
                      </a:lnTo>
                      <a:lnTo>
                        <a:pt x="0" y="168"/>
                      </a:lnTo>
                      <a:lnTo>
                        <a:pt x="168" y="314"/>
                      </a:lnTo>
                      <a:lnTo>
                        <a:pt x="356" y="461"/>
                      </a:lnTo>
                      <a:lnTo>
                        <a:pt x="419" y="524"/>
                      </a:lnTo>
                      <a:lnTo>
                        <a:pt x="398" y="670"/>
                      </a:lnTo>
                      <a:lnTo>
                        <a:pt x="460" y="607"/>
                      </a:lnTo>
                      <a:lnTo>
                        <a:pt x="502" y="607"/>
                      </a:lnTo>
                      <a:lnTo>
                        <a:pt x="565" y="691"/>
                      </a:lnTo>
                      <a:lnTo>
                        <a:pt x="502" y="733"/>
                      </a:lnTo>
                      <a:lnTo>
                        <a:pt x="419" y="775"/>
                      </a:lnTo>
                      <a:lnTo>
                        <a:pt x="460" y="838"/>
                      </a:lnTo>
                      <a:lnTo>
                        <a:pt x="523" y="838"/>
                      </a:lnTo>
                      <a:lnTo>
                        <a:pt x="565" y="984"/>
                      </a:lnTo>
                      <a:lnTo>
                        <a:pt x="481" y="1026"/>
                      </a:lnTo>
                      <a:lnTo>
                        <a:pt x="377" y="1005"/>
                      </a:lnTo>
                      <a:lnTo>
                        <a:pt x="314" y="900"/>
                      </a:lnTo>
                      <a:lnTo>
                        <a:pt x="251" y="984"/>
                      </a:lnTo>
                      <a:lnTo>
                        <a:pt x="168" y="1130"/>
                      </a:lnTo>
                      <a:lnTo>
                        <a:pt x="272" y="1235"/>
                      </a:lnTo>
                      <a:lnTo>
                        <a:pt x="314" y="1382"/>
                      </a:lnTo>
                      <a:lnTo>
                        <a:pt x="419" y="1528"/>
                      </a:lnTo>
                      <a:lnTo>
                        <a:pt x="523" y="1716"/>
                      </a:lnTo>
                      <a:lnTo>
                        <a:pt x="523" y="1946"/>
                      </a:lnTo>
                      <a:lnTo>
                        <a:pt x="586" y="1988"/>
                      </a:lnTo>
                      <a:lnTo>
                        <a:pt x="607" y="2177"/>
                      </a:lnTo>
                      <a:lnTo>
                        <a:pt x="691" y="2470"/>
                      </a:lnTo>
                      <a:lnTo>
                        <a:pt x="774" y="2658"/>
                      </a:lnTo>
                      <a:lnTo>
                        <a:pt x="900" y="2700"/>
                      </a:lnTo>
                      <a:lnTo>
                        <a:pt x="900" y="2762"/>
                      </a:lnTo>
                      <a:lnTo>
                        <a:pt x="837" y="2804"/>
                      </a:lnTo>
                      <a:lnTo>
                        <a:pt x="1130" y="3097"/>
                      </a:lnTo>
                      <a:lnTo>
                        <a:pt x="1235" y="3118"/>
                      </a:lnTo>
                      <a:lnTo>
                        <a:pt x="1360" y="3307"/>
                      </a:lnTo>
                      <a:lnTo>
                        <a:pt x="1402" y="3516"/>
                      </a:lnTo>
                      <a:lnTo>
                        <a:pt x="1402" y="3641"/>
                      </a:lnTo>
                      <a:lnTo>
                        <a:pt x="1465" y="3809"/>
                      </a:lnTo>
                      <a:lnTo>
                        <a:pt x="1465" y="3934"/>
                      </a:lnTo>
                      <a:lnTo>
                        <a:pt x="1569" y="3976"/>
                      </a:lnTo>
                      <a:lnTo>
                        <a:pt x="1674" y="4123"/>
                      </a:lnTo>
                      <a:lnTo>
                        <a:pt x="1653" y="4143"/>
                      </a:lnTo>
                      <a:lnTo>
                        <a:pt x="1653" y="4227"/>
                      </a:lnTo>
                      <a:lnTo>
                        <a:pt x="1779" y="4436"/>
                      </a:lnTo>
                      <a:lnTo>
                        <a:pt x="1821" y="4562"/>
                      </a:lnTo>
                      <a:lnTo>
                        <a:pt x="1883" y="4708"/>
                      </a:lnTo>
                      <a:lnTo>
                        <a:pt x="1883" y="4918"/>
                      </a:lnTo>
                      <a:lnTo>
                        <a:pt x="1946" y="5001"/>
                      </a:lnTo>
                      <a:lnTo>
                        <a:pt x="1925" y="5106"/>
                      </a:lnTo>
                      <a:lnTo>
                        <a:pt x="1946" y="5315"/>
                      </a:lnTo>
                      <a:lnTo>
                        <a:pt x="2051" y="5524"/>
                      </a:lnTo>
                      <a:lnTo>
                        <a:pt x="2030" y="5608"/>
                      </a:lnTo>
                      <a:lnTo>
                        <a:pt x="2030" y="5755"/>
                      </a:lnTo>
                      <a:lnTo>
                        <a:pt x="2155" y="5859"/>
                      </a:lnTo>
                      <a:lnTo>
                        <a:pt x="2365" y="6131"/>
                      </a:lnTo>
                      <a:lnTo>
                        <a:pt x="2365" y="6257"/>
                      </a:lnTo>
                      <a:lnTo>
                        <a:pt x="2448" y="6424"/>
                      </a:lnTo>
                      <a:lnTo>
                        <a:pt x="2406" y="6654"/>
                      </a:lnTo>
                      <a:lnTo>
                        <a:pt x="2448" y="6843"/>
                      </a:lnTo>
                      <a:lnTo>
                        <a:pt x="2553" y="7010"/>
                      </a:lnTo>
                      <a:lnTo>
                        <a:pt x="2574" y="7156"/>
                      </a:lnTo>
                      <a:lnTo>
                        <a:pt x="2720" y="7324"/>
                      </a:lnTo>
                      <a:lnTo>
                        <a:pt x="2762" y="7408"/>
                      </a:lnTo>
                      <a:lnTo>
                        <a:pt x="2699" y="7596"/>
                      </a:lnTo>
                      <a:lnTo>
                        <a:pt x="2699" y="7847"/>
                      </a:lnTo>
                      <a:lnTo>
                        <a:pt x="2762" y="7993"/>
                      </a:lnTo>
                      <a:lnTo>
                        <a:pt x="2867" y="8098"/>
                      </a:lnTo>
                      <a:lnTo>
                        <a:pt x="2929" y="8244"/>
                      </a:lnTo>
                      <a:lnTo>
                        <a:pt x="3097" y="8349"/>
                      </a:lnTo>
                      <a:lnTo>
                        <a:pt x="3097" y="8349"/>
                      </a:lnTo>
                      <a:lnTo>
                        <a:pt x="3076" y="8224"/>
                      </a:lnTo>
                      <a:lnTo>
                        <a:pt x="3097" y="8098"/>
                      </a:lnTo>
                      <a:lnTo>
                        <a:pt x="3034" y="7993"/>
                      </a:lnTo>
                      <a:lnTo>
                        <a:pt x="3013" y="7847"/>
                      </a:lnTo>
                      <a:lnTo>
                        <a:pt x="3034" y="7680"/>
                      </a:lnTo>
                      <a:lnTo>
                        <a:pt x="3139" y="7575"/>
                      </a:lnTo>
                      <a:lnTo>
                        <a:pt x="3201" y="7596"/>
                      </a:lnTo>
                      <a:lnTo>
                        <a:pt x="3201" y="7680"/>
                      </a:lnTo>
                      <a:lnTo>
                        <a:pt x="3243" y="7721"/>
                      </a:lnTo>
                      <a:lnTo>
                        <a:pt x="3494" y="7700"/>
                      </a:lnTo>
                      <a:lnTo>
                        <a:pt x="3515" y="7638"/>
                      </a:lnTo>
                      <a:lnTo>
                        <a:pt x="3557" y="7638"/>
                      </a:lnTo>
                      <a:lnTo>
                        <a:pt x="3599" y="7700"/>
                      </a:lnTo>
                      <a:lnTo>
                        <a:pt x="3557" y="7721"/>
                      </a:lnTo>
                      <a:lnTo>
                        <a:pt x="3557" y="7826"/>
                      </a:lnTo>
                      <a:lnTo>
                        <a:pt x="3704" y="7952"/>
                      </a:lnTo>
                      <a:lnTo>
                        <a:pt x="3725" y="8056"/>
                      </a:lnTo>
                      <a:lnTo>
                        <a:pt x="3766" y="8119"/>
                      </a:lnTo>
                      <a:lnTo>
                        <a:pt x="3766" y="8035"/>
                      </a:lnTo>
                      <a:lnTo>
                        <a:pt x="3745" y="7993"/>
                      </a:lnTo>
                      <a:lnTo>
                        <a:pt x="3766" y="7847"/>
                      </a:lnTo>
                      <a:lnTo>
                        <a:pt x="3766" y="7721"/>
                      </a:lnTo>
                      <a:lnTo>
                        <a:pt x="3662" y="7638"/>
                      </a:lnTo>
                      <a:lnTo>
                        <a:pt x="3641" y="7491"/>
                      </a:lnTo>
                      <a:lnTo>
                        <a:pt x="3599" y="7387"/>
                      </a:lnTo>
                      <a:lnTo>
                        <a:pt x="3515" y="7428"/>
                      </a:lnTo>
                      <a:lnTo>
                        <a:pt x="3432" y="7428"/>
                      </a:lnTo>
                      <a:lnTo>
                        <a:pt x="3285" y="7324"/>
                      </a:lnTo>
                      <a:lnTo>
                        <a:pt x="3243" y="7156"/>
                      </a:lnTo>
                      <a:lnTo>
                        <a:pt x="3181" y="7010"/>
                      </a:lnTo>
                      <a:lnTo>
                        <a:pt x="3034" y="6905"/>
                      </a:lnTo>
                      <a:lnTo>
                        <a:pt x="2929" y="6884"/>
                      </a:lnTo>
                      <a:lnTo>
                        <a:pt x="2867" y="6780"/>
                      </a:lnTo>
                      <a:lnTo>
                        <a:pt x="2804" y="6571"/>
                      </a:lnTo>
                      <a:lnTo>
                        <a:pt x="2720" y="6424"/>
                      </a:lnTo>
                      <a:lnTo>
                        <a:pt x="2678" y="6278"/>
                      </a:lnTo>
                      <a:lnTo>
                        <a:pt x="2678" y="6089"/>
                      </a:lnTo>
                      <a:lnTo>
                        <a:pt x="2657" y="5859"/>
                      </a:lnTo>
                      <a:lnTo>
                        <a:pt x="2595" y="5755"/>
                      </a:lnTo>
                      <a:lnTo>
                        <a:pt x="2616" y="5545"/>
                      </a:lnTo>
                      <a:lnTo>
                        <a:pt x="2595" y="5441"/>
                      </a:lnTo>
                      <a:lnTo>
                        <a:pt x="2511" y="5294"/>
                      </a:lnTo>
                      <a:lnTo>
                        <a:pt x="2574" y="5211"/>
                      </a:lnTo>
                      <a:lnTo>
                        <a:pt x="2595" y="5127"/>
                      </a:lnTo>
                      <a:lnTo>
                        <a:pt x="2595" y="5085"/>
                      </a:lnTo>
                      <a:lnTo>
                        <a:pt x="2657" y="5043"/>
                      </a:lnTo>
                      <a:lnTo>
                        <a:pt x="2720" y="5085"/>
                      </a:lnTo>
                      <a:lnTo>
                        <a:pt x="2867" y="5043"/>
                      </a:lnTo>
                      <a:lnTo>
                        <a:pt x="2992" y="5043"/>
                      </a:lnTo>
                      <a:lnTo>
                        <a:pt x="3118" y="5127"/>
                      </a:lnTo>
                      <a:lnTo>
                        <a:pt x="3201" y="5315"/>
                      </a:lnTo>
                      <a:lnTo>
                        <a:pt x="3306" y="5336"/>
                      </a:lnTo>
                      <a:lnTo>
                        <a:pt x="3411" y="5420"/>
                      </a:lnTo>
                      <a:lnTo>
                        <a:pt x="3515" y="5566"/>
                      </a:lnTo>
                      <a:lnTo>
                        <a:pt x="3599" y="5608"/>
                      </a:lnTo>
                      <a:lnTo>
                        <a:pt x="3536" y="5483"/>
                      </a:lnTo>
                      <a:lnTo>
                        <a:pt x="3411" y="5315"/>
                      </a:lnTo>
                      <a:lnTo>
                        <a:pt x="3243" y="5211"/>
                      </a:lnTo>
                      <a:lnTo>
                        <a:pt x="3139" y="5022"/>
                      </a:lnTo>
                      <a:lnTo>
                        <a:pt x="3034" y="4897"/>
                      </a:lnTo>
                      <a:lnTo>
                        <a:pt x="3034" y="4813"/>
                      </a:lnTo>
                      <a:lnTo>
                        <a:pt x="2992" y="4771"/>
                      </a:lnTo>
                      <a:lnTo>
                        <a:pt x="2888" y="4562"/>
                      </a:lnTo>
                      <a:lnTo>
                        <a:pt x="2825" y="4436"/>
                      </a:lnTo>
                      <a:lnTo>
                        <a:pt x="2762" y="4395"/>
                      </a:lnTo>
                      <a:lnTo>
                        <a:pt x="2720" y="4269"/>
                      </a:lnTo>
                      <a:lnTo>
                        <a:pt x="2574" y="4060"/>
                      </a:lnTo>
                      <a:lnTo>
                        <a:pt x="2406" y="3809"/>
                      </a:lnTo>
                      <a:lnTo>
                        <a:pt x="2365" y="3641"/>
                      </a:lnTo>
                      <a:lnTo>
                        <a:pt x="2155" y="3390"/>
                      </a:lnTo>
                      <a:lnTo>
                        <a:pt x="2072" y="3181"/>
                      </a:lnTo>
                      <a:lnTo>
                        <a:pt x="1967" y="3118"/>
                      </a:lnTo>
                      <a:lnTo>
                        <a:pt x="1967" y="3014"/>
                      </a:lnTo>
                      <a:lnTo>
                        <a:pt x="1925" y="2888"/>
                      </a:lnTo>
                      <a:lnTo>
                        <a:pt x="1841" y="2867"/>
                      </a:lnTo>
                      <a:lnTo>
                        <a:pt x="1841" y="2909"/>
                      </a:lnTo>
                      <a:lnTo>
                        <a:pt x="1758" y="2909"/>
                      </a:lnTo>
                      <a:lnTo>
                        <a:pt x="1737" y="2867"/>
                      </a:lnTo>
                      <a:lnTo>
                        <a:pt x="1758" y="2762"/>
                      </a:lnTo>
                      <a:lnTo>
                        <a:pt x="1737" y="2679"/>
                      </a:lnTo>
                      <a:lnTo>
                        <a:pt x="1632" y="2616"/>
                      </a:lnTo>
                      <a:lnTo>
                        <a:pt x="1528" y="2490"/>
                      </a:lnTo>
                      <a:lnTo>
                        <a:pt x="1465" y="2344"/>
                      </a:lnTo>
                      <a:lnTo>
                        <a:pt x="1402" y="2260"/>
                      </a:lnTo>
                      <a:lnTo>
                        <a:pt x="1402" y="2135"/>
                      </a:lnTo>
                      <a:lnTo>
                        <a:pt x="1423" y="2030"/>
                      </a:lnTo>
                      <a:lnTo>
                        <a:pt x="1444" y="2051"/>
                      </a:lnTo>
                      <a:lnTo>
                        <a:pt x="1423" y="1884"/>
                      </a:lnTo>
                      <a:lnTo>
                        <a:pt x="1402" y="1716"/>
                      </a:lnTo>
                      <a:lnTo>
                        <a:pt x="1360" y="1570"/>
                      </a:lnTo>
                      <a:lnTo>
                        <a:pt x="1235" y="1528"/>
                      </a:lnTo>
                      <a:lnTo>
                        <a:pt x="1109" y="1382"/>
                      </a:lnTo>
                      <a:lnTo>
                        <a:pt x="1109" y="1319"/>
                      </a:lnTo>
                      <a:lnTo>
                        <a:pt x="1046" y="1256"/>
                      </a:lnTo>
                      <a:lnTo>
                        <a:pt x="1046" y="1193"/>
                      </a:lnTo>
                      <a:lnTo>
                        <a:pt x="1109" y="1193"/>
                      </a:lnTo>
                      <a:lnTo>
                        <a:pt x="1214" y="1298"/>
                      </a:lnTo>
                      <a:lnTo>
                        <a:pt x="1318" y="1444"/>
                      </a:lnTo>
                      <a:lnTo>
                        <a:pt x="1318" y="1444"/>
                      </a:lnTo>
                      <a:lnTo>
                        <a:pt x="1256" y="1298"/>
                      </a:lnTo>
                      <a:lnTo>
                        <a:pt x="1130" y="1110"/>
                      </a:lnTo>
                      <a:lnTo>
                        <a:pt x="1005" y="942"/>
                      </a:lnTo>
                      <a:lnTo>
                        <a:pt x="942" y="942"/>
                      </a:lnTo>
                      <a:lnTo>
                        <a:pt x="921" y="858"/>
                      </a:lnTo>
                      <a:lnTo>
                        <a:pt x="691" y="670"/>
                      </a:lnTo>
                      <a:lnTo>
                        <a:pt x="607" y="566"/>
                      </a:lnTo>
                      <a:lnTo>
                        <a:pt x="607" y="335"/>
                      </a:lnTo>
                      <a:lnTo>
                        <a:pt x="523" y="273"/>
                      </a:lnTo>
                      <a:lnTo>
                        <a:pt x="377" y="210"/>
                      </a:lnTo>
                      <a:lnTo>
                        <a:pt x="293" y="63"/>
                      </a:lnTo>
                      <a:lnTo>
                        <a:pt x="251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5" name="Google Shape;35009;p128">
              <a:extLst>
                <a:ext uri="{FF2B5EF4-FFF2-40B4-BE49-F238E27FC236}">
                  <a16:creationId xmlns:a16="http://schemas.microsoft.com/office/drawing/2014/main" id="{4ADBE4D1-C5DD-D8B9-9214-4E7FE9B7C121}"/>
                </a:ext>
              </a:extLst>
            </p:cNvPr>
            <p:cNvGrpSpPr/>
            <p:nvPr/>
          </p:nvGrpSpPr>
          <p:grpSpPr>
            <a:xfrm>
              <a:off x="6550672" y="2791414"/>
              <a:ext cx="78993" cy="83512"/>
              <a:chOff x="3960625" y="2587825"/>
              <a:chExt cx="94050" cy="104125"/>
            </a:xfrm>
          </p:grpSpPr>
          <p:sp>
            <p:nvSpPr>
              <p:cNvPr id="25473" name="Google Shape;35010;p128">
                <a:extLst>
                  <a:ext uri="{FF2B5EF4-FFF2-40B4-BE49-F238E27FC236}">
                    <a16:creationId xmlns:a16="http://schemas.microsoft.com/office/drawing/2014/main" id="{46A9FE85-FA80-0661-F9F9-0C15B1DA79CC}"/>
                  </a:ext>
                </a:extLst>
              </p:cNvPr>
              <p:cNvSpPr/>
              <p:nvPr/>
            </p:nvSpPr>
            <p:spPr>
              <a:xfrm>
                <a:off x="3960625" y="2587825"/>
                <a:ext cx="94050" cy="51200"/>
              </a:xfrm>
              <a:custGeom>
                <a:avLst/>
                <a:gdLst/>
                <a:ahLst/>
                <a:cxnLst/>
                <a:rect l="l" t="t" r="r" b="b"/>
                <a:pathLst>
                  <a:path w="3762" h="2048" extrusionOk="0">
                    <a:moveTo>
                      <a:pt x="190" y="2048"/>
                    </a:moveTo>
                    <a:lnTo>
                      <a:pt x="0" y="1762"/>
                    </a:lnTo>
                    <a:lnTo>
                      <a:pt x="309" y="1048"/>
                    </a:lnTo>
                    <a:lnTo>
                      <a:pt x="3762" y="0"/>
                    </a:lnTo>
                    <a:lnTo>
                      <a:pt x="3714" y="1072"/>
                    </a:lnTo>
                    <a:lnTo>
                      <a:pt x="2929" y="1143"/>
                    </a:lnTo>
                    <a:lnTo>
                      <a:pt x="2167" y="10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</p:sp>
          <p:sp>
            <p:nvSpPr>
              <p:cNvPr id="25474" name="Google Shape;35011;p128">
                <a:extLst>
                  <a:ext uri="{FF2B5EF4-FFF2-40B4-BE49-F238E27FC236}">
                    <a16:creationId xmlns:a16="http://schemas.microsoft.com/office/drawing/2014/main" id="{48BF008A-B8B0-F132-A311-C03CF7869401}"/>
                  </a:ext>
                </a:extLst>
              </p:cNvPr>
              <p:cNvSpPr/>
              <p:nvPr/>
            </p:nvSpPr>
            <p:spPr>
              <a:xfrm>
                <a:off x="3963000" y="2596725"/>
                <a:ext cx="86850" cy="95225"/>
              </a:xfrm>
              <a:custGeom>
                <a:avLst/>
                <a:gdLst/>
                <a:ahLst/>
                <a:cxnLst/>
                <a:rect l="l" t="t" r="r" b="b"/>
                <a:pathLst>
                  <a:path w="3474" h="3809" extrusionOk="0">
                    <a:moveTo>
                      <a:pt x="1549" y="2009"/>
                    </a:moveTo>
                    <a:lnTo>
                      <a:pt x="1632" y="2030"/>
                    </a:lnTo>
                    <a:lnTo>
                      <a:pt x="1695" y="2093"/>
                    </a:lnTo>
                    <a:lnTo>
                      <a:pt x="1674" y="2135"/>
                    </a:lnTo>
                    <a:lnTo>
                      <a:pt x="1674" y="2189"/>
                    </a:lnTo>
                    <a:lnTo>
                      <a:pt x="1674" y="2189"/>
                    </a:lnTo>
                    <a:cubicBezTo>
                      <a:pt x="1645" y="2167"/>
                      <a:pt x="1613" y="2146"/>
                      <a:pt x="1569" y="2135"/>
                    </a:cubicBezTo>
                    <a:cubicBezTo>
                      <a:pt x="1549" y="2114"/>
                      <a:pt x="1528" y="2114"/>
                      <a:pt x="1486" y="2114"/>
                    </a:cubicBezTo>
                    <a:lnTo>
                      <a:pt x="1549" y="2072"/>
                    </a:lnTo>
                    <a:lnTo>
                      <a:pt x="1549" y="2009"/>
                    </a:lnTo>
                    <a:close/>
                    <a:moveTo>
                      <a:pt x="3327" y="1"/>
                    </a:moveTo>
                    <a:lnTo>
                      <a:pt x="3201" y="105"/>
                    </a:lnTo>
                    <a:lnTo>
                      <a:pt x="3201" y="231"/>
                    </a:lnTo>
                    <a:lnTo>
                      <a:pt x="3243" y="335"/>
                    </a:lnTo>
                    <a:lnTo>
                      <a:pt x="3160" y="377"/>
                    </a:lnTo>
                    <a:lnTo>
                      <a:pt x="2929" y="356"/>
                    </a:lnTo>
                    <a:lnTo>
                      <a:pt x="2825" y="419"/>
                    </a:lnTo>
                    <a:lnTo>
                      <a:pt x="2720" y="356"/>
                    </a:lnTo>
                    <a:lnTo>
                      <a:pt x="2616" y="356"/>
                    </a:lnTo>
                    <a:lnTo>
                      <a:pt x="2532" y="419"/>
                    </a:lnTo>
                    <a:lnTo>
                      <a:pt x="2427" y="419"/>
                    </a:lnTo>
                    <a:lnTo>
                      <a:pt x="2406" y="314"/>
                    </a:lnTo>
                    <a:lnTo>
                      <a:pt x="2260" y="314"/>
                    </a:lnTo>
                    <a:lnTo>
                      <a:pt x="2113" y="273"/>
                    </a:lnTo>
                    <a:lnTo>
                      <a:pt x="2009" y="377"/>
                    </a:lnTo>
                    <a:lnTo>
                      <a:pt x="1862" y="419"/>
                    </a:lnTo>
                    <a:lnTo>
                      <a:pt x="1674" y="419"/>
                    </a:lnTo>
                    <a:lnTo>
                      <a:pt x="1632" y="377"/>
                    </a:lnTo>
                    <a:lnTo>
                      <a:pt x="1549" y="440"/>
                    </a:lnTo>
                    <a:lnTo>
                      <a:pt x="1444" y="440"/>
                    </a:lnTo>
                    <a:lnTo>
                      <a:pt x="1318" y="524"/>
                    </a:lnTo>
                    <a:lnTo>
                      <a:pt x="1025" y="524"/>
                    </a:lnTo>
                    <a:lnTo>
                      <a:pt x="900" y="586"/>
                    </a:lnTo>
                    <a:lnTo>
                      <a:pt x="900" y="649"/>
                    </a:lnTo>
                    <a:lnTo>
                      <a:pt x="732" y="691"/>
                    </a:lnTo>
                    <a:lnTo>
                      <a:pt x="502" y="838"/>
                    </a:lnTo>
                    <a:lnTo>
                      <a:pt x="481" y="984"/>
                    </a:lnTo>
                    <a:lnTo>
                      <a:pt x="398" y="1151"/>
                    </a:lnTo>
                    <a:lnTo>
                      <a:pt x="168" y="1214"/>
                    </a:lnTo>
                    <a:lnTo>
                      <a:pt x="168" y="1361"/>
                    </a:lnTo>
                    <a:lnTo>
                      <a:pt x="84" y="1507"/>
                    </a:lnTo>
                    <a:lnTo>
                      <a:pt x="0" y="1570"/>
                    </a:lnTo>
                    <a:lnTo>
                      <a:pt x="0" y="1716"/>
                    </a:lnTo>
                    <a:lnTo>
                      <a:pt x="209" y="1884"/>
                    </a:lnTo>
                    <a:lnTo>
                      <a:pt x="335" y="2072"/>
                    </a:lnTo>
                    <a:lnTo>
                      <a:pt x="398" y="2093"/>
                    </a:lnTo>
                    <a:lnTo>
                      <a:pt x="398" y="2135"/>
                    </a:lnTo>
                    <a:lnTo>
                      <a:pt x="544" y="2365"/>
                    </a:lnTo>
                    <a:lnTo>
                      <a:pt x="586" y="2532"/>
                    </a:lnTo>
                    <a:lnTo>
                      <a:pt x="649" y="2553"/>
                    </a:lnTo>
                    <a:lnTo>
                      <a:pt x="753" y="2449"/>
                    </a:lnTo>
                    <a:lnTo>
                      <a:pt x="837" y="2553"/>
                    </a:lnTo>
                    <a:lnTo>
                      <a:pt x="963" y="2595"/>
                    </a:lnTo>
                    <a:lnTo>
                      <a:pt x="1025" y="2511"/>
                    </a:lnTo>
                    <a:lnTo>
                      <a:pt x="1130" y="2511"/>
                    </a:lnTo>
                    <a:lnTo>
                      <a:pt x="1277" y="2595"/>
                    </a:lnTo>
                    <a:lnTo>
                      <a:pt x="1360" y="2532"/>
                    </a:lnTo>
                    <a:lnTo>
                      <a:pt x="1381" y="2616"/>
                    </a:lnTo>
                    <a:lnTo>
                      <a:pt x="1465" y="2616"/>
                    </a:lnTo>
                    <a:lnTo>
                      <a:pt x="1528" y="2658"/>
                    </a:lnTo>
                    <a:lnTo>
                      <a:pt x="1653" y="2700"/>
                    </a:lnTo>
                    <a:lnTo>
                      <a:pt x="1569" y="2742"/>
                    </a:lnTo>
                    <a:lnTo>
                      <a:pt x="1486" y="2825"/>
                    </a:lnTo>
                    <a:lnTo>
                      <a:pt x="1423" y="2762"/>
                    </a:lnTo>
                    <a:lnTo>
                      <a:pt x="1318" y="2742"/>
                    </a:lnTo>
                    <a:lnTo>
                      <a:pt x="1067" y="2595"/>
                    </a:lnTo>
                    <a:lnTo>
                      <a:pt x="963" y="2616"/>
                    </a:lnTo>
                    <a:lnTo>
                      <a:pt x="858" y="2658"/>
                    </a:lnTo>
                    <a:lnTo>
                      <a:pt x="753" y="2616"/>
                    </a:lnTo>
                    <a:lnTo>
                      <a:pt x="691" y="2721"/>
                    </a:lnTo>
                    <a:lnTo>
                      <a:pt x="628" y="2742"/>
                    </a:lnTo>
                    <a:lnTo>
                      <a:pt x="607" y="2846"/>
                    </a:lnTo>
                    <a:lnTo>
                      <a:pt x="732" y="2972"/>
                    </a:lnTo>
                    <a:lnTo>
                      <a:pt x="858" y="3035"/>
                    </a:lnTo>
                    <a:lnTo>
                      <a:pt x="1004" y="3139"/>
                    </a:lnTo>
                    <a:lnTo>
                      <a:pt x="1004" y="3223"/>
                    </a:lnTo>
                    <a:lnTo>
                      <a:pt x="942" y="3265"/>
                    </a:lnTo>
                    <a:lnTo>
                      <a:pt x="942" y="3369"/>
                    </a:lnTo>
                    <a:lnTo>
                      <a:pt x="1046" y="3495"/>
                    </a:lnTo>
                    <a:lnTo>
                      <a:pt x="1130" y="3579"/>
                    </a:lnTo>
                    <a:lnTo>
                      <a:pt x="1151" y="3495"/>
                    </a:lnTo>
                    <a:lnTo>
                      <a:pt x="1130" y="3453"/>
                    </a:lnTo>
                    <a:lnTo>
                      <a:pt x="1172" y="3348"/>
                    </a:lnTo>
                    <a:lnTo>
                      <a:pt x="1214" y="3474"/>
                    </a:lnTo>
                    <a:lnTo>
                      <a:pt x="1360" y="3537"/>
                    </a:lnTo>
                    <a:lnTo>
                      <a:pt x="1381" y="3599"/>
                    </a:lnTo>
                    <a:lnTo>
                      <a:pt x="1360" y="3704"/>
                    </a:lnTo>
                    <a:lnTo>
                      <a:pt x="1423" y="3788"/>
                    </a:lnTo>
                    <a:lnTo>
                      <a:pt x="1423" y="3746"/>
                    </a:lnTo>
                    <a:lnTo>
                      <a:pt x="1465" y="3599"/>
                    </a:lnTo>
                    <a:lnTo>
                      <a:pt x="1569" y="3599"/>
                    </a:lnTo>
                    <a:lnTo>
                      <a:pt x="1632" y="3704"/>
                    </a:lnTo>
                    <a:lnTo>
                      <a:pt x="1800" y="3809"/>
                    </a:lnTo>
                    <a:lnTo>
                      <a:pt x="1800" y="3809"/>
                    </a:lnTo>
                    <a:lnTo>
                      <a:pt x="1737" y="3704"/>
                    </a:lnTo>
                    <a:lnTo>
                      <a:pt x="1758" y="3641"/>
                    </a:lnTo>
                    <a:lnTo>
                      <a:pt x="1695" y="3537"/>
                    </a:lnTo>
                    <a:lnTo>
                      <a:pt x="1632" y="3348"/>
                    </a:lnTo>
                    <a:lnTo>
                      <a:pt x="1549" y="3244"/>
                    </a:lnTo>
                    <a:lnTo>
                      <a:pt x="1549" y="3181"/>
                    </a:lnTo>
                    <a:lnTo>
                      <a:pt x="1632" y="3181"/>
                    </a:lnTo>
                    <a:lnTo>
                      <a:pt x="1758" y="3265"/>
                    </a:lnTo>
                    <a:lnTo>
                      <a:pt x="1737" y="3327"/>
                    </a:lnTo>
                    <a:lnTo>
                      <a:pt x="1758" y="3369"/>
                    </a:lnTo>
                    <a:lnTo>
                      <a:pt x="1841" y="3286"/>
                    </a:lnTo>
                    <a:lnTo>
                      <a:pt x="1967" y="3348"/>
                    </a:lnTo>
                    <a:lnTo>
                      <a:pt x="1967" y="3286"/>
                    </a:lnTo>
                    <a:lnTo>
                      <a:pt x="1904" y="3244"/>
                    </a:lnTo>
                    <a:lnTo>
                      <a:pt x="1904" y="3181"/>
                    </a:lnTo>
                    <a:lnTo>
                      <a:pt x="1862" y="3181"/>
                    </a:lnTo>
                    <a:lnTo>
                      <a:pt x="1758" y="3139"/>
                    </a:lnTo>
                    <a:lnTo>
                      <a:pt x="1758" y="3076"/>
                    </a:lnTo>
                    <a:lnTo>
                      <a:pt x="1653" y="3014"/>
                    </a:lnTo>
                    <a:lnTo>
                      <a:pt x="1758" y="2951"/>
                    </a:lnTo>
                    <a:lnTo>
                      <a:pt x="1862" y="2951"/>
                    </a:lnTo>
                    <a:lnTo>
                      <a:pt x="1904" y="2909"/>
                    </a:lnTo>
                    <a:lnTo>
                      <a:pt x="2072" y="3014"/>
                    </a:lnTo>
                    <a:lnTo>
                      <a:pt x="2093" y="3055"/>
                    </a:lnTo>
                    <a:lnTo>
                      <a:pt x="2197" y="3076"/>
                    </a:lnTo>
                    <a:lnTo>
                      <a:pt x="2218" y="3035"/>
                    </a:lnTo>
                    <a:lnTo>
                      <a:pt x="2113" y="2909"/>
                    </a:lnTo>
                    <a:lnTo>
                      <a:pt x="2155" y="2762"/>
                    </a:lnTo>
                    <a:lnTo>
                      <a:pt x="2093" y="2700"/>
                    </a:lnTo>
                    <a:lnTo>
                      <a:pt x="1841" y="2532"/>
                    </a:lnTo>
                    <a:lnTo>
                      <a:pt x="1758" y="2511"/>
                    </a:lnTo>
                    <a:lnTo>
                      <a:pt x="1737" y="2490"/>
                    </a:lnTo>
                    <a:cubicBezTo>
                      <a:pt x="1758" y="2490"/>
                      <a:pt x="1779" y="2449"/>
                      <a:pt x="1800" y="2407"/>
                    </a:cubicBezTo>
                    <a:lnTo>
                      <a:pt x="1862" y="2449"/>
                    </a:lnTo>
                    <a:lnTo>
                      <a:pt x="1946" y="2490"/>
                    </a:lnTo>
                    <a:lnTo>
                      <a:pt x="1988" y="2553"/>
                    </a:lnTo>
                    <a:lnTo>
                      <a:pt x="2093" y="2616"/>
                    </a:lnTo>
                    <a:lnTo>
                      <a:pt x="2176" y="2616"/>
                    </a:lnTo>
                    <a:lnTo>
                      <a:pt x="2197" y="2658"/>
                    </a:lnTo>
                    <a:lnTo>
                      <a:pt x="2281" y="2762"/>
                    </a:lnTo>
                    <a:lnTo>
                      <a:pt x="2323" y="2825"/>
                    </a:lnTo>
                    <a:lnTo>
                      <a:pt x="2323" y="2867"/>
                    </a:lnTo>
                    <a:lnTo>
                      <a:pt x="2365" y="2930"/>
                    </a:lnTo>
                    <a:lnTo>
                      <a:pt x="2427" y="2972"/>
                    </a:lnTo>
                    <a:lnTo>
                      <a:pt x="2490" y="2951"/>
                    </a:lnTo>
                    <a:lnTo>
                      <a:pt x="2532" y="2972"/>
                    </a:lnTo>
                    <a:lnTo>
                      <a:pt x="2595" y="2867"/>
                    </a:lnTo>
                    <a:lnTo>
                      <a:pt x="2490" y="2867"/>
                    </a:lnTo>
                    <a:lnTo>
                      <a:pt x="2469" y="2888"/>
                    </a:lnTo>
                    <a:lnTo>
                      <a:pt x="2385" y="2825"/>
                    </a:lnTo>
                    <a:lnTo>
                      <a:pt x="2385" y="2742"/>
                    </a:lnTo>
                    <a:lnTo>
                      <a:pt x="2365" y="2679"/>
                    </a:lnTo>
                    <a:lnTo>
                      <a:pt x="2365" y="2637"/>
                    </a:lnTo>
                    <a:lnTo>
                      <a:pt x="2302" y="2553"/>
                    </a:lnTo>
                    <a:lnTo>
                      <a:pt x="2176" y="2428"/>
                    </a:lnTo>
                    <a:lnTo>
                      <a:pt x="2176" y="2449"/>
                    </a:lnTo>
                    <a:lnTo>
                      <a:pt x="2093" y="2449"/>
                    </a:lnTo>
                    <a:lnTo>
                      <a:pt x="2093" y="2428"/>
                    </a:lnTo>
                    <a:lnTo>
                      <a:pt x="1988" y="2365"/>
                    </a:lnTo>
                    <a:lnTo>
                      <a:pt x="1883" y="2344"/>
                    </a:lnTo>
                    <a:lnTo>
                      <a:pt x="1800" y="2239"/>
                    </a:lnTo>
                    <a:lnTo>
                      <a:pt x="1758" y="2239"/>
                    </a:lnTo>
                    <a:cubicBezTo>
                      <a:pt x="1730" y="2230"/>
                      <a:pt x="1706" y="2212"/>
                      <a:pt x="1680" y="2193"/>
                    </a:cubicBezTo>
                    <a:lnTo>
                      <a:pt x="1680" y="2193"/>
                    </a:lnTo>
                    <a:lnTo>
                      <a:pt x="1737" y="2156"/>
                    </a:lnTo>
                    <a:lnTo>
                      <a:pt x="1758" y="2030"/>
                    </a:lnTo>
                    <a:lnTo>
                      <a:pt x="1674" y="1946"/>
                    </a:lnTo>
                    <a:lnTo>
                      <a:pt x="1486" y="1737"/>
                    </a:lnTo>
                    <a:lnTo>
                      <a:pt x="1423" y="1695"/>
                    </a:lnTo>
                    <a:lnTo>
                      <a:pt x="1381" y="1612"/>
                    </a:lnTo>
                    <a:lnTo>
                      <a:pt x="1256" y="1507"/>
                    </a:lnTo>
                    <a:lnTo>
                      <a:pt x="1318" y="1465"/>
                    </a:lnTo>
                    <a:lnTo>
                      <a:pt x="1277" y="1235"/>
                    </a:lnTo>
                    <a:lnTo>
                      <a:pt x="1360" y="1130"/>
                    </a:lnTo>
                    <a:lnTo>
                      <a:pt x="1486" y="1089"/>
                    </a:lnTo>
                    <a:lnTo>
                      <a:pt x="1528" y="1193"/>
                    </a:lnTo>
                    <a:lnTo>
                      <a:pt x="1465" y="1193"/>
                    </a:lnTo>
                    <a:lnTo>
                      <a:pt x="1465" y="1256"/>
                    </a:lnTo>
                    <a:lnTo>
                      <a:pt x="1653" y="1319"/>
                    </a:lnTo>
                    <a:lnTo>
                      <a:pt x="1674" y="1465"/>
                    </a:lnTo>
                    <a:lnTo>
                      <a:pt x="1779" y="1570"/>
                    </a:lnTo>
                    <a:lnTo>
                      <a:pt x="1904" y="1570"/>
                    </a:lnTo>
                    <a:lnTo>
                      <a:pt x="1841" y="1507"/>
                    </a:lnTo>
                    <a:lnTo>
                      <a:pt x="1779" y="1423"/>
                    </a:lnTo>
                    <a:lnTo>
                      <a:pt x="1800" y="1361"/>
                    </a:lnTo>
                    <a:lnTo>
                      <a:pt x="1946" y="1402"/>
                    </a:lnTo>
                    <a:lnTo>
                      <a:pt x="2009" y="1528"/>
                    </a:lnTo>
                    <a:lnTo>
                      <a:pt x="2093" y="1570"/>
                    </a:lnTo>
                    <a:lnTo>
                      <a:pt x="2155" y="1486"/>
                    </a:lnTo>
                    <a:lnTo>
                      <a:pt x="2072" y="1423"/>
                    </a:lnTo>
                    <a:lnTo>
                      <a:pt x="1988" y="1402"/>
                    </a:lnTo>
                    <a:lnTo>
                      <a:pt x="1988" y="1361"/>
                    </a:lnTo>
                    <a:lnTo>
                      <a:pt x="2197" y="1361"/>
                    </a:lnTo>
                    <a:lnTo>
                      <a:pt x="2281" y="1423"/>
                    </a:lnTo>
                    <a:lnTo>
                      <a:pt x="2302" y="1402"/>
                    </a:lnTo>
                    <a:lnTo>
                      <a:pt x="2176" y="1298"/>
                    </a:lnTo>
                    <a:lnTo>
                      <a:pt x="2051" y="1277"/>
                    </a:lnTo>
                    <a:lnTo>
                      <a:pt x="1946" y="1151"/>
                    </a:lnTo>
                    <a:lnTo>
                      <a:pt x="1988" y="1068"/>
                    </a:lnTo>
                    <a:lnTo>
                      <a:pt x="2093" y="1089"/>
                    </a:lnTo>
                    <a:lnTo>
                      <a:pt x="2176" y="1047"/>
                    </a:lnTo>
                    <a:lnTo>
                      <a:pt x="2218" y="879"/>
                    </a:lnTo>
                    <a:lnTo>
                      <a:pt x="2302" y="858"/>
                    </a:lnTo>
                    <a:lnTo>
                      <a:pt x="2427" y="963"/>
                    </a:lnTo>
                    <a:lnTo>
                      <a:pt x="2532" y="963"/>
                    </a:lnTo>
                    <a:lnTo>
                      <a:pt x="2637" y="858"/>
                    </a:lnTo>
                    <a:lnTo>
                      <a:pt x="2637" y="796"/>
                    </a:lnTo>
                    <a:lnTo>
                      <a:pt x="2699" y="796"/>
                    </a:lnTo>
                    <a:lnTo>
                      <a:pt x="2783" y="879"/>
                    </a:lnTo>
                    <a:lnTo>
                      <a:pt x="3013" y="879"/>
                    </a:lnTo>
                    <a:lnTo>
                      <a:pt x="3201" y="942"/>
                    </a:lnTo>
                    <a:lnTo>
                      <a:pt x="3327" y="900"/>
                    </a:lnTo>
                    <a:lnTo>
                      <a:pt x="3348" y="566"/>
                    </a:lnTo>
                    <a:lnTo>
                      <a:pt x="3327" y="440"/>
                    </a:lnTo>
                    <a:lnTo>
                      <a:pt x="3473" y="335"/>
                    </a:lnTo>
                    <a:lnTo>
                      <a:pt x="3473" y="210"/>
                    </a:lnTo>
                    <a:lnTo>
                      <a:pt x="3369" y="147"/>
                    </a:lnTo>
                    <a:lnTo>
                      <a:pt x="341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" name="Google Shape;35012;p128">
              <a:extLst>
                <a:ext uri="{FF2B5EF4-FFF2-40B4-BE49-F238E27FC236}">
                  <a16:creationId xmlns:a16="http://schemas.microsoft.com/office/drawing/2014/main" id="{0A061AD2-2BFB-CA64-CC2B-D673A426482D}"/>
                </a:ext>
              </a:extLst>
            </p:cNvPr>
            <p:cNvGrpSpPr/>
            <p:nvPr/>
          </p:nvGrpSpPr>
          <p:grpSpPr>
            <a:xfrm>
              <a:off x="6386659" y="2721697"/>
              <a:ext cx="145808" cy="150722"/>
              <a:chOff x="3765350" y="2500900"/>
              <a:chExt cx="173600" cy="187925"/>
            </a:xfrm>
          </p:grpSpPr>
          <p:sp>
            <p:nvSpPr>
              <p:cNvPr id="25467" name="Google Shape;35013;p128">
                <a:extLst>
                  <a:ext uri="{FF2B5EF4-FFF2-40B4-BE49-F238E27FC236}">
                    <a16:creationId xmlns:a16="http://schemas.microsoft.com/office/drawing/2014/main" id="{5722F0F4-748A-B24F-A818-91FA7FF84891}"/>
                  </a:ext>
                </a:extLst>
              </p:cNvPr>
              <p:cNvSpPr/>
              <p:nvPr/>
            </p:nvSpPr>
            <p:spPr>
              <a:xfrm>
                <a:off x="3765350" y="2500900"/>
                <a:ext cx="108950" cy="64300"/>
              </a:xfrm>
              <a:custGeom>
                <a:avLst/>
                <a:gdLst/>
                <a:ahLst/>
                <a:cxnLst/>
                <a:rect l="l" t="t" r="r" b="b"/>
                <a:pathLst>
                  <a:path w="4358" h="2572" extrusionOk="0">
                    <a:moveTo>
                      <a:pt x="1286" y="596"/>
                    </a:moveTo>
                    <a:lnTo>
                      <a:pt x="0" y="1072"/>
                    </a:lnTo>
                    <a:lnTo>
                      <a:pt x="429" y="2239"/>
                    </a:lnTo>
                    <a:lnTo>
                      <a:pt x="857" y="2572"/>
                    </a:lnTo>
                    <a:lnTo>
                      <a:pt x="2191" y="1215"/>
                    </a:lnTo>
                    <a:lnTo>
                      <a:pt x="4024" y="1072"/>
                    </a:lnTo>
                    <a:lnTo>
                      <a:pt x="4358" y="429"/>
                    </a:lnTo>
                    <a:lnTo>
                      <a:pt x="3120" y="0"/>
                    </a:lnTo>
                    <a:lnTo>
                      <a:pt x="2477" y="35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</p:sp>
          <p:sp>
            <p:nvSpPr>
              <p:cNvPr id="25468" name="Google Shape;35014;p128">
                <a:extLst>
                  <a:ext uri="{FF2B5EF4-FFF2-40B4-BE49-F238E27FC236}">
                    <a16:creationId xmlns:a16="http://schemas.microsoft.com/office/drawing/2014/main" id="{C1B91FAA-051B-5806-C53D-513DF05E5D75}"/>
                  </a:ext>
                </a:extLst>
              </p:cNvPr>
              <p:cNvSpPr/>
              <p:nvPr/>
            </p:nvSpPr>
            <p:spPr>
              <a:xfrm>
                <a:off x="3797175" y="2609800"/>
                <a:ext cx="2625" cy="3700"/>
              </a:xfrm>
              <a:custGeom>
                <a:avLst/>
                <a:gdLst/>
                <a:ahLst/>
                <a:cxnLst/>
                <a:rect l="l" t="t" r="r" b="b"/>
                <a:pathLst>
                  <a:path w="105" h="148" extrusionOk="0">
                    <a:moveTo>
                      <a:pt x="42" y="1"/>
                    </a:moveTo>
                    <a:lnTo>
                      <a:pt x="21" y="43"/>
                    </a:lnTo>
                    <a:lnTo>
                      <a:pt x="0" y="84"/>
                    </a:lnTo>
                    <a:lnTo>
                      <a:pt x="0" y="147"/>
                    </a:lnTo>
                    <a:lnTo>
                      <a:pt x="21" y="147"/>
                    </a:lnTo>
                    <a:lnTo>
                      <a:pt x="42" y="105"/>
                    </a:lnTo>
                    <a:lnTo>
                      <a:pt x="105" y="22"/>
                    </a:lnTo>
                    <a:lnTo>
                      <a:pt x="4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69" name="Google Shape;35015;p128">
                <a:extLst>
                  <a:ext uri="{FF2B5EF4-FFF2-40B4-BE49-F238E27FC236}">
                    <a16:creationId xmlns:a16="http://schemas.microsoft.com/office/drawing/2014/main" id="{2D8496C0-FABD-A43B-F0D4-850FC2ED2E07}"/>
                  </a:ext>
                </a:extLst>
              </p:cNvPr>
              <p:cNvSpPr/>
              <p:nvPr/>
            </p:nvSpPr>
            <p:spPr>
              <a:xfrm>
                <a:off x="3796125" y="2610325"/>
                <a:ext cx="22525" cy="41875"/>
              </a:xfrm>
              <a:custGeom>
                <a:avLst/>
                <a:gdLst/>
                <a:ahLst/>
                <a:cxnLst/>
                <a:rect l="l" t="t" r="r" b="b"/>
                <a:pathLst>
                  <a:path w="901" h="1675" extrusionOk="0">
                    <a:moveTo>
                      <a:pt x="565" y="1"/>
                    </a:moveTo>
                    <a:lnTo>
                      <a:pt x="461" y="22"/>
                    </a:lnTo>
                    <a:lnTo>
                      <a:pt x="252" y="273"/>
                    </a:lnTo>
                    <a:lnTo>
                      <a:pt x="168" y="273"/>
                    </a:lnTo>
                    <a:lnTo>
                      <a:pt x="42" y="189"/>
                    </a:lnTo>
                    <a:lnTo>
                      <a:pt x="42" y="314"/>
                    </a:lnTo>
                    <a:lnTo>
                      <a:pt x="1" y="398"/>
                    </a:lnTo>
                    <a:lnTo>
                      <a:pt x="105" y="503"/>
                    </a:lnTo>
                    <a:lnTo>
                      <a:pt x="105" y="586"/>
                    </a:lnTo>
                    <a:lnTo>
                      <a:pt x="189" y="649"/>
                    </a:lnTo>
                    <a:lnTo>
                      <a:pt x="189" y="796"/>
                    </a:lnTo>
                    <a:lnTo>
                      <a:pt x="105" y="858"/>
                    </a:lnTo>
                    <a:lnTo>
                      <a:pt x="147" y="942"/>
                    </a:lnTo>
                    <a:lnTo>
                      <a:pt x="273" y="942"/>
                    </a:lnTo>
                    <a:lnTo>
                      <a:pt x="273" y="1005"/>
                    </a:lnTo>
                    <a:lnTo>
                      <a:pt x="189" y="1068"/>
                    </a:lnTo>
                    <a:lnTo>
                      <a:pt x="147" y="1277"/>
                    </a:lnTo>
                    <a:lnTo>
                      <a:pt x="189" y="1361"/>
                    </a:lnTo>
                    <a:lnTo>
                      <a:pt x="252" y="1591"/>
                    </a:lnTo>
                    <a:lnTo>
                      <a:pt x="314" y="1674"/>
                    </a:lnTo>
                    <a:lnTo>
                      <a:pt x="377" y="1654"/>
                    </a:lnTo>
                    <a:lnTo>
                      <a:pt x="419" y="1674"/>
                    </a:lnTo>
                    <a:lnTo>
                      <a:pt x="503" y="1654"/>
                    </a:lnTo>
                    <a:lnTo>
                      <a:pt x="524" y="1528"/>
                    </a:lnTo>
                    <a:lnTo>
                      <a:pt x="565" y="1444"/>
                    </a:lnTo>
                    <a:lnTo>
                      <a:pt x="670" y="1444"/>
                    </a:lnTo>
                    <a:lnTo>
                      <a:pt x="733" y="1528"/>
                    </a:lnTo>
                    <a:lnTo>
                      <a:pt x="796" y="1528"/>
                    </a:lnTo>
                    <a:lnTo>
                      <a:pt x="837" y="1444"/>
                    </a:lnTo>
                    <a:lnTo>
                      <a:pt x="837" y="1214"/>
                    </a:lnTo>
                    <a:lnTo>
                      <a:pt x="879" y="1151"/>
                    </a:lnTo>
                    <a:lnTo>
                      <a:pt x="837" y="921"/>
                    </a:lnTo>
                    <a:lnTo>
                      <a:pt x="900" y="712"/>
                    </a:lnTo>
                    <a:lnTo>
                      <a:pt x="733" y="586"/>
                    </a:lnTo>
                    <a:lnTo>
                      <a:pt x="879" y="503"/>
                    </a:lnTo>
                    <a:lnTo>
                      <a:pt x="879" y="419"/>
                    </a:lnTo>
                    <a:lnTo>
                      <a:pt x="837" y="294"/>
                    </a:lnTo>
                    <a:lnTo>
                      <a:pt x="775" y="189"/>
                    </a:lnTo>
                    <a:lnTo>
                      <a:pt x="691" y="63"/>
                    </a:lnTo>
                    <a:lnTo>
                      <a:pt x="670" y="84"/>
                    </a:lnTo>
                    <a:lnTo>
                      <a:pt x="56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70" name="Google Shape;35016;p128">
                <a:extLst>
                  <a:ext uri="{FF2B5EF4-FFF2-40B4-BE49-F238E27FC236}">
                    <a16:creationId xmlns:a16="http://schemas.microsoft.com/office/drawing/2014/main" id="{DF63D4B0-EC84-287A-6B14-4A2BD1A5455D}"/>
                  </a:ext>
                </a:extLst>
              </p:cNvPr>
              <p:cNvSpPr/>
              <p:nvPr/>
            </p:nvSpPr>
            <p:spPr>
              <a:xfrm>
                <a:off x="3821225" y="2579475"/>
                <a:ext cx="6300" cy="4200"/>
              </a:xfrm>
              <a:custGeom>
                <a:avLst/>
                <a:gdLst/>
                <a:ahLst/>
                <a:cxnLst/>
                <a:rect l="l" t="t" r="r" b="b"/>
                <a:pathLst>
                  <a:path w="252" h="168" extrusionOk="0">
                    <a:moveTo>
                      <a:pt x="189" y="0"/>
                    </a:moveTo>
                    <a:lnTo>
                      <a:pt x="147" y="42"/>
                    </a:lnTo>
                    <a:lnTo>
                      <a:pt x="43" y="84"/>
                    </a:lnTo>
                    <a:lnTo>
                      <a:pt x="1" y="147"/>
                    </a:lnTo>
                    <a:lnTo>
                      <a:pt x="43" y="167"/>
                    </a:lnTo>
                    <a:lnTo>
                      <a:pt x="189" y="147"/>
                    </a:lnTo>
                    <a:lnTo>
                      <a:pt x="252" y="147"/>
                    </a:lnTo>
                    <a:lnTo>
                      <a:pt x="252" y="63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71" name="Google Shape;35017;p128">
                <a:extLst>
                  <a:ext uri="{FF2B5EF4-FFF2-40B4-BE49-F238E27FC236}">
                    <a16:creationId xmlns:a16="http://schemas.microsoft.com/office/drawing/2014/main" id="{4B1EF7F5-FA1E-4A33-619F-F10CD04D7E55}"/>
                  </a:ext>
                </a:extLst>
              </p:cNvPr>
              <p:cNvSpPr/>
              <p:nvPr/>
            </p:nvSpPr>
            <p:spPr>
              <a:xfrm>
                <a:off x="3833800" y="2589400"/>
                <a:ext cx="1575" cy="1600"/>
              </a:xfrm>
              <a:custGeom>
                <a:avLst/>
                <a:gdLst/>
                <a:ahLst/>
                <a:cxnLst/>
                <a:rect l="l" t="t" r="r" b="b"/>
                <a:pathLst>
                  <a:path w="63" h="64" extrusionOk="0">
                    <a:moveTo>
                      <a:pt x="42" y="1"/>
                    </a:moveTo>
                    <a:lnTo>
                      <a:pt x="0" y="22"/>
                    </a:lnTo>
                    <a:lnTo>
                      <a:pt x="63" y="63"/>
                    </a:lnTo>
                    <a:lnTo>
                      <a:pt x="4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72" name="Google Shape;35018;p128">
                <a:extLst>
                  <a:ext uri="{FF2B5EF4-FFF2-40B4-BE49-F238E27FC236}">
                    <a16:creationId xmlns:a16="http://schemas.microsoft.com/office/drawing/2014/main" id="{8DD4E5E2-ECE8-AC6E-62B3-CA8A5092E769}"/>
                  </a:ext>
                </a:extLst>
              </p:cNvPr>
              <p:cNvSpPr/>
              <p:nvPr/>
            </p:nvSpPr>
            <p:spPr>
              <a:xfrm>
                <a:off x="3774675" y="2506225"/>
                <a:ext cx="164275" cy="182600"/>
              </a:xfrm>
              <a:custGeom>
                <a:avLst/>
                <a:gdLst/>
                <a:ahLst/>
                <a:cxnLst/>
                <a:rect l="l" t="t" r="r" b="b"/>
                <a:pathLst>
                  <a:path w="6571" h="7304" extrusionOk="0">
                    <a:moveTo>
                      <a:pt x="2595" y="1"/>
                    </a:moveTo>
                    <a:lnTo>
                      <a:pt x="2302" y="189"/>
                    </a:lnTo>
                    <a:lnTo>
                      <a:pt x="2114" y="105"/>
                    </a:lnTo>
                    <a:lnTo>
                      <a:pt x="2009" y="252"/>
                    </a:lnTo>
                    <a:lnTo>
                      <a:pt x="2072" y="419"/>
                    </a:lnTo>
                    <a:lnTo>
                      <a:pt x="1842" y="482"/>
                    </a:lnTo>
                    <a:lnTo>
                      <a:pt x="1800" y="691"/>
                    </a:lnTo>
                    <a:lnTo>
                      <a:pt x="1695" y="608"/>
                    </a:lnTo>
                    <a:lnTo>
                      <a:pt x="1591" y="608"/>
                    </a:lnTo>
                    <a:lnTo>
                      <a:pt x="1340" y="524"/>
                    </a:lnTo>
                    <a:lnTo>
                      <a:pt x="1340" y="691"/>
                    </a:lnTo>
                    <a:lnTo>
                      <a:pt x="1235" y="901"/>
                    </a:lnTo>
                    <a:lnTo>
                      <a:pt x="1172" y="796"/>
                    </a:lnTo>
                    <a:lnTo>
                      <a:pt x="1005" y="712"/>
                    </a:lnTo>
                    <a:lnTo>
                      <a:pt x="1026" y="587"/>
                    </a:lnTo>
                    <a:lnTo>
                      <a:pt x="900" y="503"/>
                    </a:lnTo>
                    <a:lnTo>
                      <a:pt x="691" y="880"/>
                    </a:lnTo>
                    <a:lnTo>
                      <a:pt x="524" y="796"/>
                    </a:lnTo>
                    <a:lnTo>
                      <a:pt x="294" y="942"/>
                    </a:lnTo>
                    <a:lnTo>
                      <a:pt x="168" y="901"/>
                    </a:lnTo>
                    <a:lnTo>
                      <a:pt x="105" y="942"/>
                    </a:lnTo>
                    <a:lnTo>
                      <a:pt x="126" y="1089"/>
                    </a:lnTo>
                    <a:lnTo>
                      <a:pt x="231" y="1193"/>
                    </a:lnTo>
                    <a:lnTo>
                      <a:pt x="210" y="1361"/>
                    </a:lnTo>
                    <a:lnTo>
                      <a:pt x="84" y="1403"/>
                    </a:lnTo>
                    <a:lnTo>
                      <a:pt x="1" y="1465"/>
                    </a:lnTo>
                    <a:lnTo>
                      <a:pt x="126" y="1633"/>
                    </a:lnTo>
                    <a:lnTo>
                      <a:pt x="168" y="1926"/>
                    </a:lnTo>
                    <a:lnTo>
                      <a:pt x="335" y="2051"/>
                    </a:lnTo>
                    <a:lnTo>
                      <a:pt x="524" y="2051"/>
                    </a:lnTo>
                    <a:lnTo>
                      <a:pt x="440" y="2240"/>
                    </a:lnTo>
                    <a:lnTo>
                      <a:pt x="503" y="2365"/>
                    </a:lnTo>
                    <a:lnTo>
                      <a:pt x="796" y="2302"/>
                    </a:lnTo>
                    <a:lnTo>
                      <a:pt x="900" y="2177"/>
                    </a:lnTo>
                    <a:lnTo>
                      <a:pt x="900" y="2072"/>
                    </a:lnTo>
                    <a:lnTo>
                      <a:pt x="1172" y="1926"/>
                    </a:lnTo>
                    <a:lnTo>
                      <a:pt x="1570" y="2030"/>
                    </a:lnTo>
                    <a:lnTo>
                      <a:pt x="1675" y="2093"/>
                    </a:lnTo>
                    <a:lnTo>
                      <a:pt x="1842" y="2156"/>
                    </a:lnTo>
                    <a:lnTo>
                      <a:pt x="1884" y="2261"/>
                    </a:lnTo>
                    <a:lnTo>
                      <a:pt x="1905" y="2302"/>
                    </a:lnTo>
                    <a:lnTo>
                      <a:pt x="1967" y="2386"/>
                    </a:lnTo>
                    <a:lnTo>
                      <a:pt x="2072" y="2574"/>
                    </a:lnTo>
                    <a:lnTo>
                      <a:pt x="2072" y="2679"/>
                    </a:lnTo>
                    <a:lnTo>
                      <a:pt x="2156" y="2721"/>
                    </a:lnTo>
                    <a:lnTo>
                      <a:pt x="2156" y="2888"/>
                    </a:lnTo>
                    <a:lnTo>
                      <a:pt x="2281" y="2930"/>
                    </a:lnTo>
                    <a:lnTo>
                      <a:pt x="2365" y="3035"/>
                    </a:lnTo>
                    <a:lnTo>
                      <a:pt x="2511" y="3202"/>
                    </a:lnTo>
                    <a:lnTo>
                      <a:pt x="2532" y="3307"/>
                    </a:lnTo>
                    <a:lnTo>
                      <a:pt x="2700" y="3307"/>
                    </a:lnTo>
                    <a:lnTo>
                      <a:pt x="2804" y="3432"/>
                    </a:lnTo>
                    <a:lnTo>
                      <a:pt x="2825" y="3537"/>
                    </a:lnTo>
                    <a:lnTo>
                      <a:pt x="2909" y="3558"/>
                    </a:lnTo>
                    <a:lnTo>
                      <a:pt x="3139" y="3851"/>
                    </a:lnTo>
                    <a:lnTo>
                      <a:pt x="3369" y="4018"/>
                    </a:lnTo>
                    <a:lnTo>
                      <a:pt x="3474" y="4039"/>
                    </a:lnTo>
                    <a:lnTo>
                      <a:pt x="3579" y="4081"/>
                    </a:lnTo>
                    <a:lnTo>
                      <a:pt x="3620" y="4186"/>
                    </a:lnTo>
                    <a:lnTo>
                      <a:pt x="3725" y="4186"/>
                    </a:lnTo>
                    <a:lnTo>
                      <a:pt x="3788" y="4123"/>
                    </a:lnTo>
                    <a:lnTo>
                      <a:pt x="3934" y="4165"/>
                    </a:lnTo>
                    <a:lnTo>
                      <a:pt x="4039" y="4165"/>
                    </a:lnTo>
                    <a:lnTo>
                      <a:pt x="4164" y="4395"/>
                    </a:lnTo>
                    <a:lnTo>
                      <a:pt x="4248" y="4458"/>
                    </a:lnTo>
                    <a:lnTo>
                      <a:pt x="4290" y="4416"/>
                    </a:lnTo>
                    <a:lnTo>
                      <a:pt x="4395" y="4458"/>
                    </a:lnTo>
                    <a:lnTo>
                      <a:pt x="4395" y="4520"/>
                    </a:lnTo>
                    <a:lnTo>
                      <a:pt x="4604" y="4520"/>
                    </a:lnTo>
                    <a:lnTo>
                      <a:pt x="4688" y="4625"/>
                    </a:lnTo>
                    <a:lnTo>
                      <a:pt x="4688" y="4730"/>
                    </a:lnTo>
                    <a:lnTo>
                      <a:pt x="4646" y="4792"/>
                    </a:lnTo>
                    <a:lnTo>
                      <a:pt x="4708" y="4834"/>
                    </a:lnTo>
                    <a:lnTo>
                      <a:pt x="4834" y="4834"/>
                    </a:lnTo>
                    <a:lnTo>
                      <a:pt x="4897" y="4939"/>
                    </a:lnTo>
                    <a:lnTo>
                      <a:pt x="5043" y="4981"/>
                    </a:lnTo>
                    <a:lnTo>
                      <a:pt x="5106" y="4939"/>
                    </a:lnTo>
                    <a:lnTo>
                      <a:pt x="5169" y="5002"/>
                    </a:lnTo>
                    <a:lnTo>
                      <a:pt x="5232" y="5190"/>
                    </a:lnTo>
                    <a:lnTo>
                      <a:pt x="5252" y="5357"/>
                    </a:lnTo>
                    <a:lnTo>
                      <a:pt x="5315" y="5441"/>
                    </a:lnTo>
                    <a:lnTo>
                      <a:pt x="5357" y="5650"/>
                    </a:lnTo>
                    <a:lnTo>
                      <a:pt x="5420" y="5755"/>
                    </a:lnTo>
                    <a:lnTo>
                      <a:pt x="5420" y="5859"/>
                    </a:lnTo>
                    <a:lnTo>
                      <a:pt x="5357" y="5943"/>
                    </a:lnTo>
                    <a:lnTo>
                      <a:pt x="5315" y="5943"/>
                    </a:lnTo>
                    <a:lnTo>
                      <a:pt x="5273" y="5964"/>
                    </a:lnTo>
                    <a:lnTo>
                      <a:pt x="5315" y="6069"/>
                    </a:lnTo>
                    <a:lnTo>
                      <a:pt x="5273" y="6173"/>
                    </a:lnTo>
                    <a:lnTo>
                      <a:pt x="5211" y="6257"/>
                    </a:lnTo>
                    <a:lnTo>
                      <a:pt x="5127" y="6278"/>
                    </a:lnTo>
                    <a:lnTo>
                      <a:pt x="5106" y="6341"/>
                    </a:lnTo>
                    <a:lnTo>
                      <a:pt x="5106" y="6362"/>
                    </a:lnTo>
                    <a:lnTo>
                      <a:pt x="5211" y="6466"/>
                    </a:lnTo>
                    <a:lnTo>
                      <a:pt x="5357" y="6445"/>
                    </a:lnTo>
                    <a:lnTo>
                      <a:pt x="5441" y="6341"/>
                    </a:lnTo>
                    <a:lnTo>
                      <a:pt x="5462" y="6194"/>
                    </a:lnTo>
                    <a:lnTo>
                      <a:pt x="5629" y="6069"/>
                    </a:lnTo>
                    <a:lnTo>
                      <a:pt x="5650" y="5818"/>
                    </a:lnTo>
                    <a:lnTo>
                      <a:pt x="5755" y="5713"/>
                    </a:lnTo>
                    <a:lnTo>
                      <a:pt x="5859" y="5671"/>
                    </a:lnTo>
                    <a:lnTo>
                      <a:pt x="5880" y="5608"/>
                    </a:lnTo>
                    <a:lnTo>
                      <a:pt x="5859" y="5546"/>
                    </a:lnTo>
                    <a:lnTo>
                      <a:pt x="5880" y="5399"/>
                    </a:lnTo>
                    <a:lnTo>
                      <a:pt x="5859" y="5336"/>
                    </a:lnTo>
                    <a:lnTo>
                      <a:pt x="5692" y="5190"/>
                    </a:lnTo>
                    <a:lnTo>
                      <a:pt x="5587" y="5190"/>
                    </a:lnTo>
                    <a:lnTo>
                      <a:pt x="5566" y="5127"/>
                    </a:lnTo>
                    <a:lnTo>
                      <a:pt x="5566" y="5043"/>
                    </a:lnTo>
                    <a:lnTo>
                      <a:pt x="5650" y="5002"/>
                    </a:lnTo>
                    <a:lnTo>
                      <a:pt x="5671" y="4918"/>
                    </a:lnTo>
                    <a:lnTo>
                      <a:pt x="5671" y="4834"/>
                    </a:lnTo>
                    <a:lnTo>
                      <a:pt x="5734" y="4771"/>
                    </a:lnTo>
                    <a:lnTo>
                      <a:pt x="5776" y="4625"/>
                    </a:lnTo>
                    <a:lnTo>
                      <a:pt x="5838" y="4604"/>
                    </a:lnTo>
                    <a:lnTo>
                      <a:pt x="5901" y="4604"/>
                    </a:lnTo>
                    <a:lnTo>
                      <a:pt x="6006" y="4667"/>
                    </a:lnTo>
                    <a:lnTo>
                      <a:pt x="6048" y="4709"/>
                    </a:lnTo>
                    <a:lnTo>
                      <a:pt x="6215" y="4709"/>
                    </a:lnTo>
                    <a:lnTo>
                      <a:pt x="6278" y="4730"/>
                    </a:lnTo>
                    <a:lnTo>
                      <a:pt x="6257" y="4813"/>
                    </a:lnTo>
                    <a:lnTo>
                      <a:pt x="6299" y="4918"/>
                    </a:lnTo>
                    <a:lnTo>
                      <a:pt x="6382" y="5022"/>
                    </a:lnTo>
                    <a:lnTo>
                      <a:pt x="6487" y="5085"/>
                    </a:lnTo>
                    <a:lnTo>
                      <a:pt x="6487" y="5043"/>
                    </a:lnTo>
                    <a:lnTo>
                      <a:pt x="6508" y="5022"/>
                    </a:lnTo>
                    <a:lnTo>
                      <a:pt x="6487" y="5002"/>
                    </a:lnTo>
                    <a:lnTo>
                      <a:pt x="6550" y="4918"/>
                    </a:lnTo>
                    <a:lnTo>
                      <a:pt x="6571" y="4771"/>
                    </a:lnTo>
                    <a:lnTo>
                      <a:pt x="6508" y="4688"/>
                    </a:lnTo>
                    <a:lnTo>
                      <a:pt x="6403" y="4604"/>
                    </a:lnTo>
                    <a:lnTo>
                      <a:pt x="6236" y="4562"/>
                    </a:lnTo>
                    <a:lnTo>
                      <a:pt x="6131" y="4416"/>
                    </a:lnTo>
                    <a:lnTo>
                      <a:pt x="5943" y="4290"/>
                    </a:lnTo>
                    <a:lnTo>
                      <a:pt x="5504" y="4060"/>
                    </a:lnTo>
                    <a:lnTo>
                      <a:pt x="5294" y="4018"/>
                    </a:lnTo>
                    <a:lnTo>
                      <a:pt x="5148" y="4018"/>
                    </a:lnTo>
                    <a:lnTo>
                      <a:pt x="5106" y="3914"/>
                    </a:lnTo>
                    <a:lnTo>
                      <a:pt x="5106" y="3851"/>
                    </a:lnTo>
                    <a:lnTo>
                      <a:pt x="5232" y="3746"/>
                    </a:lnTo>
                    <a:lnTo>
                      <a:pt x="5252" y="3662"/>
                    </a:lnTo>
                    <a:lnTo>
                      <a:pt x="5148" y="3621"/>
                    </a:lnTo>
                    <a:lnTo>
                      <a:pt x="5022" y="3642"/>
                    </a:lnTo>
                    <a:lnTo>
                      <a:pt x="4918" y="3621"/>
                    </a:lnTo>
                    <a:lnTo>
                      <a:pt x="4708" y="3621"/>
                    </a:lnTo>
                    <a:lnTo>
                      <a:pt x="4625" y="3558"/>
                    </a:lnTo>
                    <a:lnTo>
                      <a:pt x="4520" y="3537"/>
                    </a:lnTo>
                    <a:lnTo>
                      <a:pt x="4457" y="3453"/>
                    </a:lnTo>
                    <a:lnTo>
                      <a:pt x="4290" y="3328"/>
                    </a:lnTo>
                    <a:lnTo>
                      <a:pt x="4206" y="3202"/>
                    </a:lnTo>
                    <a:lnTo>
                      <a:pt x="4102" y="3097"/>
                    </a:lnTo>
                    <a:lnTo>
                      <a:pt x="4039" y="2993"/>
                    </a:lnTo>
                    <a:lnTo>
                      <a:pt x="4039" y="2867"/>
                    </a:lnTo>
                    <a:lnTo>
                      <a:pt x="3976" y="2825"/>
                    </a:lnTo>
                    <a:lnTo>
                      <a:pt x="3976" y="2721"/>
                    </a:lnTo>
                    <a:lnTo>
                      <a:pt x="3620" y="2365"/>
                    </a:lnTo>
                    <a:lnTo>
                      <a:pt x="3537" y="2261"/>
                    </a:lnTo>
                    <a:lnTo>
                      <a:pt x="3411" y="2177"/>
                    </a:lnTo>
                    <a:lnTo>
                      <a:pt x="3139" y="2051"/>
                    </a:lnTo>
                    <a:lnTo>
                      <a:pt x="3097" y="1968"/>
                    </a:lnTo>
                    <a:lnTo>
                      <a:pt x="3056" y="1821"/>
                    </a:lnTo>
                    <a:lnTo>
                      <a:pt x="3014" y="1654"/>
                    </a:lnTo>
                    <a:lnTo>
                      <a:pt x="3056" y="1612"/>
                    </a:lnTo>
                    <a:lnTo>
                      <a:pt x="3139" y="1465"/>
                    </a:lnTo>
                    <a:lnTo>
                      <a:pt x="3056" y="1361"/>
                    </a:lnTo>
                    <a:lnTo>
                      <a:pt x="3014" y="1235"/>
                    </a:lnTo>
                    <a:lnTo>
                      <a:pt x="3056" y="1152"/>
                    </a:lnTo>
                    <a:lnTo>
                      <a:pt x="3202" y="1131"/>
                    </a:lnTo>
                    <a:lnTo>
                      <a:pt x="3307" y="1026"/>
                    </a:lnTo>
                    <a:lnTo>
                      <a:pt x="3432" y="1026"/>
                    </a:lnTo>
                    <a:lnTo>
                      <a:pt x="3516" y="942"/>
                    </a:lnTo>
                    <a:lnTo>
                      <a:pt x="3579" y="901"/>
                    </a:lnTo>
                    <a:lnTo>
                      <a:pt x="3725" y="921"/>
                    </a:lnTo>
                    <a:lnTo>
                      <a:pt x="3683" y="712"/>
                    </a:lnTo>
                    <a:lnTo>
                      <a:pt x="3725" y="691"/>
                    </a:lnTo>
                    <a:lnTo>
                      <a:pt x="3662" y="587"/>
                    </a:lnTo>
                    <a:lnTo>
                      <a:pt x="3788" y="398"/>
                    </a:lnTo>
                    <a:lnTo>
                      <a:pt x="3725" y="315"/>
                    </a:lnTo>
                    <a:lnTo>
                      <a:pt x="3537" y="356"/>
                    </a:lnTo>
                    <a:lnTo>
                      <a:pt x="3202" y="273"/>
                    </a:lnTo>
                    <a:lnTo>
                      <a:pt x="2909" y="105"/>
                    </a:lnTo>
                    <a:lnTo>
                      <a:pt x="2930" y="1"/>
                    </a:lnTo>
                    <a:lnTo>
                      <a:pt x="2721" y="43"/>
                    </a:lnTo>
                    <a:lnTo>
                      <a:pt x="2595" y="1"/>
                    </a:lnTo>
                    <a:close/>
                    <a:moveTo>
                      <a:pt x="4960" y="6236"/>
                    </a:moveTo>
                    <a:lnTo>
                      <a:pt x="4813" y="6362"/>
                    </a:lnTo>
                    <a:lnTo>
                      <a:pt x="4750" y="6362"/>
                    </a:lnTo>
                    <a:lnTo>
                      <a:pt x="4625" y="6278"/>
                    </a:lnTo>
                    <a:lnTo>
                      <a:pt x="4499" y="6403"/>
                    </a:lnTo>
                    <a:lnTo>
                      <a:pt x="4227" y="6382"/>
                    </a:lnTo>
                    <a:lnTo>
                      <a:pt x="4018" y="6445"/>
                    </a:lnTo>
                    <a:lnTo>
                      <a:pt x="3872" y="6403"/>
                    </a:lnTo>
                    <a:lnTo>
                      <a:pt x="3767" y="6341"/>
                    </a:lnTo>
                    <a:lnTo>
                      <a:pt x="3641" y="6341"/>
                    </a:lnTo>
                    <a:lnTo>
                      <a:pt x="3558" y="6382"/>
                    </a:lnTo>
                    <a:lnTo>
                      <a:pt x="3495" y="6341"/>
                    </a:lnTo>
                    <a:lnTo>
                      <a:pt x="3369" y="6382"/>
                    </a:lnTo>
                    <a:lnTo>
                      <a:pt x="3348" y="6571"/>
                    </a:lnTo>
                    <a:lnTo>
                      <a:pt x="3474" y="6675"/>
                    </a:lnTo>
                    <a:lnTo>
                      <a:pt x="3600" y="6655"/>
                    </a:lnTo>
                    <a:lnTo>
                      <a:pt x="3809" y="6801"/>
                    </a:lnTo>
                    <a:lnTo>
                      <a:pt x="3955" y="6822"/>
                    </a:lnTo>
                    <a:lnTo>
                      <a:pt x="4060" y="6927"/>
                    </a:lnTo>
                    <a:lnTo>
                      <a:pt x="4311" y="7031"/>
                    </a:lnTo>
                    <a:lnTo>
                      <a:pt x="4374" y="7010"/>
                    </a:lnTo>
                    <a:lnTo>
                      <a:pt x="4478" y="7094"/>
                    </a:lnTo>
                    <a:lnTo>
                      <a:pt x="4499" y="7199"/>
                    </a:lnTo>
                    <a:lnTo>
                      <a:pt x="4750" y="7303"/>
                    </a:lnTo>
                    <a:lnTo>
                      <a:pt x="4855" y="7282"/>
                    </a:lnTo>
                    <a:lnTo>
                      <a:pt x="4855" y="7136"/>
                    </a:lnTo>
                    <a:lnTo>
                      <a:pt x="4918" y="7073"/>
                    </a:lnTo>
                    <a:lnTo>
                      <a:pt x="4918" y="6927"/>
                    </a:lnTo>
                    <a:lnTo>
                      <a:pt x="4813" y="6801"/>
                    </a:lnTo>
                    <a:lnTo>
                      <a:pt x="4918" y="6508"/>
                    </a:lnTo>
                    <a:lnTo>
                      <a:pt x="5022" y="6403"/>
                    </a:lnTo>
                    <a:lnTo>
                      <a:pt x="5022" y="6362"/>
                    </a:lnTo>
                    <a:lnTo>
                      <a:pt x="5043" y="6362"/>
                    </a:lnTo>
                    <a:lnTo>
                      <a:pt x="5043" y="6341"/>
                    </a:lnTo>
                    <a:lnTo>
                      <a:pt x="4960" y="623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" name="Google Shape;35019;p128">
              <a:extLst>
                <a:ext uri="{FF2B5EF4-FFF2-40B4-BE49-F238E27FC236}">
                  <a16:creationId xmlns:a16="http://schemas.microsoft.com/office/drawing/2014/main" id="{FB8E5BF4-780F-4139-018E-738060B92ACB}"/>
                </a:ext>
              </a:extLst>
            </p:cNvPr>
            <p:cNvGrpSpPr/>
            <p:nvPr/>
          </p:nvGrpSpPr>
          <p:grpSpPr>
            <a:xfrm>
              <a:off x="6374165" y="2706418"/>
              <a:ext cx="71497" cy="41545"/>
              <a:chOff x="3750475" y="2481850"/>
              <a:chExt cx="85125" cy="51800"/>
            </a:xfrm>
          </p:grpSpPr>
          <p:sp>
            <p:nvSpPr>
              <p:cNvPr id="25465" name="Google Shape;35020;p128">
                <a:extLst>
                  <a:ext uri="{FF2B5EF4-FFF2-40B4-BE49-F238E27FC236}">
                    <a16:creationId xmlns:a16="http://schemas.microsoft.com/office/drawing/2014/main" id="{EA98129C-C696-23CF-817F-DC69673F32F1}"/>
                  </a:ext>
                </a:extLst>
              </p:cNvPr>
              <p:cNvSpPr/>
              <p:nvPr/>
            </p:nvSpPr>
            <p:spPr>
              <a:xfrm>
                <a:off x="3762125" y="2492625"/>
                <a:ext cx="64900" cy="36650"/>
              </a:xfrm>
              <a:custGeom>
                <a:avLst/>
                <a:gdLst/>
                <a:ahLst/>
                <a:cxnLst/>
                <a:rect l="l" t="t" r="r" b="b"/>
                <a:pathLst>
                  <a:path w="2596" h="1466" extrusionOk="0">
                    <a:moveTo>
                      <a:pt x="1507" y="1"/>
                    </a:moveTo>
                    <a:lnTo>
                      <a:pt x="1361" y="64"/>
                    </a:lnTo>
                    <a:lnTo>
                      <a:pt x="1402" y="105"/>
                    </a:lnTo>
                    <a:lnTo>
                      <a:pt x="1340" y="189"/>
                    </a:lnTo>
                    <a:lnTo>
                      <a:pt x="1214" y="126"/>
                    </a:lnTo>
                    <a:lnTo>
                      <a:pt x="1109" y="189"/>
                    </a:lnTo>
                    <a:lnTo>
                      <a:pt x="1005" y="168"/>
                    </a:lnTo>
                    <a:lnTo>
                      <a:pt x="817" y="210"/>
                    </a:lnTo>
                    <a:lnTo>
                      <a:pt x="712" y="210"/>
                    </a:lnTo>
                    <a:lnTo>
                      <a:pt x="691" y="126"/>
                    </a:lnTo>
                    <a:lnTo>
                      <a:pt x="565" y="126"/>
                    </a:lnTo>
                    <a:lnTo>
                      <a:pt x="482" y="231"/>
                    </a:lnTo>
                    <a:lnTo>
                      <a:pt x="607" y="294"/>
                    </a:lnTo>
                    <a:lnTo>
                      <a:pt x="607" y="398"/>
                    </a:lnTo>
                    <a:lnTo>
                      <a:pt x="503" y="440"/>
                    </a:lnTo>
                    <a:lnTo>
                      <a:pt x="398" y="608"/>
                    </a:lnTo>
                    <a:lnTo>
                      <a:pt x="314" y="628"/>
                    </a:lnTo>
                    <a:lnTo>
                      <a:pt x="168" y="859"/>
                    </a:lnTo>
                    <a:lnTo>
                      <a:pt x="147" y="1047"/>
                    </a:lnTo>
                    <a:lnTo>
                      <a:pt x="147" y="1152"/>
                    </a:lnTo>
                    <a:lnTo>
                      <a:pt x="84" y="1152"/>
                    </a:lnTo>
                    <a:lnTo>
                      <a:pt x="0" y="1173"/>
                    </a:lnTo>
                    <a:lnTo>
                      <a:pt x="42" y="1277"/>
                    </a:lnTo>
                    <a:lnTo>
                      <a:pt x="147" y="1277"/>
                    </a:lnTo>
                    <a:lnTo>
                      <a:pt x="293" y="1235"/>
                    </a:lnTo>
                    <a:lnTo>
                      <a:pt x="252" y="1068"/>
                    </a:lnTo>
                    <a:lnTo>
                      <a:pt x="314" y="1026"/>
                    </a:lnTo>
                    <a:lnTo>
                      <a:pt x="482" y="1026"/>
                    </a:lnTo>
                    <a:lnTo>
                      <a:pt x="524" y="1131"/>
                    </a:lnTo>
                    <a:lnTo>
                      <a:pt x="586" y="1277"/>
                    </a:lnTo>
                    <a:lnTo>
                      <a:pt x="670" y="1340"/>
                    </a:lnTo>
                    <a:lnTo>
                      <a:pt x="670" y="1424"/>
                    </a:lnTo>
                    <a:lnTo>
                      <a:pt x="796" y="1465"/>
                    </a:lnTo>
                    <a:lnTo>
                      <a:pt x="1026" y="1319"/>
                    </a:lnTo>
                    <a:lnTo>
                      <a:pt x="1151" y="1361"/>
                    </a:lnTo>
                    <a:lnTo>
                      <a:pt x="1361" y="1026"/>
                    </a:lnTo>
                    <a:lnTo>
                      <a:pt x="1507" y="1110"/>
                    </a:lnTo>
                    <a:lnTo>
                      <a:pt x="1507" y="1235"/>
                    </a:lnTo>
                    <a:lnTo>
                      <a:pt x="1674" y="1319"/>
                    </a:lnTo>
                    <a:lnTo>
                      <a:pt x="1737" y="1445"/>
                    </a:lnTo>
                    <a:lnTo>
                      <a:pt x="1842" y="1235"/>
                    </a:lnTo>
                    <a:lnTo>
                      <a:pt x="1842" y="1068"/>
                    </a:lnTo>
                    <a:lnTo>
                      <a:pt x="2093" y="1131"/>
                    </a:lnTo>
                    <a:lnTo>
                      <a:pt x="2197" y="1131"/>
                    </a:lnTo>
                    <a:lnTo>
                      <a:pt x="2302" y="1214"/>
                    </a:lnTo>
                    <a:lnTo>
                      <a:pt x="2302" y="1005"/>
                    </a:lnTo>
                    <a:lnTo>
                      <a:pt x="2553" y="942"/>
                    </a:lnTo>
                    <a:lnTo>
                      <a:pt x="2490" y="754"/>
                    </a:lnTo>
                    <a:lnTo>
                      <a:pt x="2595" y="628"/>
                    </a:lnTo>
                    <a:lnTo>
                      <a:pt x="2553" y="524"/>
                    </a:lnTo>
                    <a:lnTo>
                      <a:pt x="2469" y="524"/>
                    </a:lnTo>
                    <a:lnTo>
                      <a:pt x="2365" y="628"/>
                    </a:lnTo>
                    <a:lnTo>
                      <a:pt x="2260" y="503"/>
                    </a:lnTo>
                    <a:lnTo>
                      <a:pt x="2177" y="524"/>
                    </a:lnTo>
                    <a:lnTo>
                      <a:pt x="2030" y="524"/>
                    </a:lnTo>
                    <a:lnTo>
                      <a:pt x="1988" y="440"/>
                    </a:lnTo>
                    <a:lnTo>
                      <a:pt x="2030" y="398"/>
                    </a:lnTo>
                    <a:lnTo>
                      <a:pt x="2030" y="294"/>
                    </a:lnTo>
                    <a:lnTo>
                      <a:pt x="1884" y="210"/>
                    </a:lnTo>
                    <a:lnTo>
                      <a:pt x="1737" y="84"/>
                    </a:lnTo>
                    <a:lnTo>
                      <a:pt x="1653" y="84"/>
                    </a:lnTo>
                    <a:lnTo>
                      <a:pt x="1612" y="126"/>
                    </a:lnTo>
                    <a:lnTo>
                      <a:pt x="1528" y="105"/>
                    </a:lnTo>
                    <a:lnTo>
                      <a:pt x="150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66" name="Google Shape;35021;p128">
                <a:extLst>
                  <a:ext uri="{FF2B5EF4-FFF2-40B4-BE49-F238E27FC236}">
                    <a16:creationId xmlns:a16="http://schemas.microsoft.com/office/drawing/2014/main" id="{F3AB8A04-1B9A-80A0-653F-21A7990EB858}"/>
                  </a:ext>
                </a:extLst>
              </p:cNvPr>
              <p:cNvSpPr/>
              <p:nvPr/>
            </p:nvSpPr>
            <p:spPr>
              <a:xfrm>
                <a:off x="3750475" y="2481850"/>
                <a:ext cx="85125" cy="51800"/>
              </a:xfrm>
              <a:custGeom>
                <a:avLst/>
                <a:gdLst/>
                <a:ahLst/>
                <a:cxnLst/>
                <a:rect l="l" t="t" r="r" b="b"/>
                <a:pathLst>
                  <a:path w="3405" h="2072" extrusionOk="0">
                    <a:moveTo>
                      <a:pt x="1095" y="286"/>
                    </a:moveTo>
                    <a:lnTo>
                      <a:pt x="0" y="1667"/>
                    </a:lnTo>
                    <a:lnTo>
                      <a:pt x="547" y="2072"/>
                    </a:lnTo>
                    <a:lnTo>
                      <a:pt x="1214" y="1858"/>
                    </a:lnTo>
                    <a:lnTo>
                      <a:pt x="1881" y="1262"/>
                    </a:lnTo>
                    <a:lnTo>
                      <a:pt x="2976" y="1286"/>
                    </a:lnTo>
                    <a:lnTo>
                      <a:pt x="3405" y="786"/>
                    </a:lnTo>
                    <a:lnTo>
                      <a:pt x="216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</p:sp>
        </p:grpSp>
        <p:grpSp>
          <p:nvGrpSpPr>
            <p:cNvPr id="18" name="Google Shape;35022;p128">
              <a:extLst>
                <a:ext uri="{FF2B5EF4-FFF2-40B4-BE49-F238E27FC236}">
                  <a16:creationId xmlns:a16="http://schemas.microsoft.com/office/drawing/2014/main" id="{BA8DEC7D-3642-D52E-E864-0A90E4F7820A}"/>
                </a:ext>
              </a:extLst>
            </p:cNvPr>
            <p:cNvGrpSpPr/>
            <p:nvPr/>
          </p:nvGrpSpPr>
          <p:grpSpPr>
            <a:xfrm>
              <a:off x="6270605" y="2666798"/>
              <a:ext cx="144548" cy="135604"/>
              <a:chOff x="3627175" y="2432450"/>
              <a:chExt cx="172100" cy="169075"/>
            </a:xfrm>
          </p:grpSpPr>
          <p:sp>
            <p:nvSpPr>
              <p:cNvPr id="25462" name="Google Shape;35023;p128">
                <a:extLst>
                  <a:ext uri="{FF2B5EF4-FFF2-40B4-BE49-F238E27FC236}">
                    <a16:creationId xmlns:a16="http://schemas.microsoft.com/office/drawing/2014/main" id="{F7049A21-C001-10B3-15F1-51CE04B99373}"/>
                  </a:ext>
                </a:extLst>
              </p:cNvPr>
              <p:cNvSpPr/>
              <p:nvPr/>
            </p:nvSpPr>
            <p:spPr>
              <a:xfrm>
                <a:off x="3627175" y="2433000"/>
                <a:ext cx="164800" cy="156950"/>
              </a:xfrm>
              <a:custGeom>
                <a:avLst/>
                <a:gdLst/>
                <a:ahLst/>
                <a:cxnLst/>
                <a:rect l="l" t="t" r="r" b="b"/>
                <a:pathLst>
                  <a:path w="6592" h="6278" extrusionOk="0">
                    <a:moveTo>
                      <a:pt x="3829" y="0"/>
                    </a:moveTo>
                    <a:lnTo>
                      <a:pt x="3808" y="42"/>
                    </a:lnTo>
                    <a:lnTo>
                      <a:pt x="3599" y="105"/>
                    </a:lnTo>
                    <a:lnTo>
                      <a:pt x="3578" y="63"/>
                    </a:lnTo>
                    <a:lnTo>
                      <a:pt x="3390" y="168"/>
                    </a:lnTo>
                    <a:lnTo>
                      <a:pt x="3369" y="272"/>
                    </a:lnTo>
                    <a:lnTo>
                      <a:pt x="3390" y="398"/>
                    </a:lnTo>
                    <a:lnTo>
                      <a:pt x="3348" y="607"/>
                    </a:lnTo>
                    <a:lnTo>
                      <a:pt x="3181" y="796"/>
                    </a:lnTo>
                    <a:lnTo>
                      <a:pt x="3181" y="837"/>
                    </a:lnTo>
                    <a:lnTo>
                      <a:pt x="2992" y="900"/>
                    </a:lnTo>
                    <a:lnTo>
                      <a:pt x="2888" y="900"/>
                    </a:lnTo>
                    <a:lnTo>
                      <a:pt x="2783" y="879"/>
                    </a:lnTo>
                    <a:lnTo>
                      <a:pt x="2574" y="1005"/>
                    </a:lnTo>
                    <a:lnTo>
                      <a:pt x="2532" y="1089"/>
                    </a:lnTo>
                    <a:lnTo>
                      <a:pt x="2574" y="1151"/>
                    </a:lnTo>
                    <a:lnTo>
                      <a:pt x="2658" y="1193"/>
                    </a:lnTo>
                    <a:lnTo>
                      <a:pt x="2532" y="1298"/>
                    </a:lnTo>
                    <a:lnTo>
                      <a:pt x="2365" y="1319"/>
                    </a:lnTo>
                    <a:lnTo>
                      <a:pt x="2134" y="1298"/>
                    </a:lnTo>
                    <a:lnTo>
                      <a:pt x="2030" y="1235"/>
                    </a:lnTo>
                    <a:lnTo>
                      <a:pt x="1946" y="1298"/>
                    </a:lnTo>
                    <a:lnTo>
                      <a:pt x="1925" y="1214"/>
                    </a:lnTo>
                    <a:lnTo>
                      <a:pt x="1841" y="1151"/>
                    </a:lnTo>
                    <a:lnTo>
                      <a:pt x="1883" y="1047"/>
                    </a:lnTo>
                    <a:lnTo>
                      <a:pt x="1800" y="1026"/>
                    </a:lnTo>
                    <a:lnTo>
                      <a:pt x="1695" y="1047"/>
                    </a:lnTo>
                    <a:lnTo>
                      <a:pt x="1569" y="1047"/>
                    </a:lnTo>
                    <a:lnTo>
                      <a:pt x="1507" y="1026"/>
                    </a:lnTo>
                    <a:lnTo>
                      <a:pt x="1528" y="1151"/>
                    </a:lnTo>
                    <a:lnTo>
                      <a:pt x="1507" y="1214"/>
                    </a:lnTo>
                    <a:lnTo>
                      <a:pt x="1716" y="1402"/>
                    </a:lnTo>
                    <a:lnTo>
                      <a:pt x="1674" y="1444"/>
                    </a:lnTo>
                    <a:lnTo>
                      <a:pt x="1695" y="1528"/>
                    </a:lnTo>
                    <a:lnTo>
                      <a:pt x="1695" y="1633"/>
                    </a:lnTo>
                    <a:lnTo>
                      <a:pt x="1737" y="1716"/>
                    </a:lnTo>
                    <a:lnTo>
                      <a:pt x="1737" y="1821"/>
                    </a:lnTo>
                    <a:lnTo>
                      <a:pt x="1569" y="1779"/>
                    </a:lnTo>
                    <a:lnTo>
                      <a:pt x="1465" y="1821"/>
                    </a:lnTo>
                    <a:lnTo>
                      <a:pt x="1381" y="1779"/>
                    </a:lnTo>
                    <a:lnTo>
                      <a:pt x="1277" y="1821"/>
                    </a:lnTo>
                    <a:lnTo>
                      <a:pt x="1256" y="1758"/>
                    </a:lnTo>
                    <a:lnTo>
                      <a:pt x="1109" y="1863"/>
                    </a:lnTo>
                    <a:lnTo>
                      <a:pt x="963" y="1653"/>
                    </a:lnTo>
                    <a:lnTo>
                      <a:pt x="858" y="1633"/>
                    </a:lnTo>
                    <a:lnTo>
                      <a:pt x="733" y="1653"/>
                    </a:lnTo>
                    <a:lnTo>
                      <a:pt x="628" y="1758"/>
                    </a:lnTo>
                    <a:lnTo>
                      <a:pt x="565" y="1737"/>
                    </a:lnTo>
                    <a:lnTo>
                      <a:pt x="481" y="1779"/>
                    </a:lnTo>
                    <a:lnTo>
                      <a:pt x="440" y="1758"/>
                    </a:lnTo>
                    <a:lnTo>
                      <a:pt x="335" y="1758"/>
                    </a:lnTo>
                    <a:lnTo>
                      <a:pt x="251" y="1842"/>
                    </a:lnTo>
                    <a:lnTo>
                      <a:pt x="63" y="1863"/>
                    </a:lnTo>
                    <a:lnTo>
                      <a:pt x="0" y="1946"/>
                    </a:lnTo>
                    <a:lnTo>
                      <a:pt x="42" y="2030"/>
                    </a:lnTo>
                    <a:lnTo>
                      <a:pt x="147" y="1988"/>
                    </a:lnTo>
                    <a:lnTo>
                      <a:pt x="251" y="2030"/>
                    </a:lnTo>
                    <a:lnTo>
                      <a:pt x="272" y="2051"/>
                    </a:lnTo>
                    <a:lnTo>
                      <a:pt x="272" y="2051"/>
                    </a:lnTo>
                    <a:lnTo>
                      <a:pt x="147" y="2030"/>
                    </a:lnTo>
                    <a:lnTo>
                      <a:pt x="105" y="2051"/>
                    </a:lnTo>
                    <a:lnTo>
                      <a:pt x="126" y="2156"/>
                    </a:lnTo>
                    <a:lnTo>
                      <a:pt x="168" y="2072"/>
                    </a:lnTo>
                    <a:lnTo>
                      <a:pt x="230" y="2093"/>
                    </a:lnTo>
                    <a:lnTo>
                      <a:pt x="251" y="2177"/>
                    </a:lnTo>
                    <a:lnTo>
                      <a:pt x="209" y="2197"/>
                    </a:lnTo>
                    <a:lnTo>
                      <a:pt x="105" y="2239"/>
                    </a:lnTo>
                    <a:lnTo>
                      <a:pt x="105" y="2260"/>
                    </a:lnTo>
                    <a:lnTo>
                      <a:pt x="209" y="2260"/>
                    </a:lnTo>
                    <a:lnTo>
                      <a:pt x="230" y="2386"/>
                    </a:lnTo>
                    <a:lnTo>
                      <a:pt x="230" y="2469"/>
                    </a:lnTo>
                    <a:lnTo>
                      <a:pt x="335" y="2386"/>
                    </a:lnTo>
                    <a:lnTo>
                      <a:pt x="481" y="2386"/>
                    </a:lnTo>
                    <a:lnTo>
                      <a:pt x="670" y="2469"/>
                    </a:lnTo>
                    <a:lnTo>
                      <a:pt x="733" y="2511"/>
                    </a:lnTo>
                    <a:lnTo>
                      <a:pt x="774" y="2511"/>
                    </a:lnTo>
                    <a:lnTo>
                      <a:pt x="900" y="2595"/>
                    </a:lnTo>
                    <a:lnTo>
                      <a:pt x="1005" y="2511"/>
                    </a:lnTo>
                    <a:lnTo>
                      <a:pt x="1067" y="2553"/>
                    </a:lnTo>
                    <a:lnTo>
                      <a:pt x="1046" y="2595"/>
                    </a:lnTo>
                    <a:lnTo>
                      <a:pt x="1067" y="2658"/>
                    </a:lnTo>
                    <a:lnTo>
                      <a:pt x="1172" y="2595"/>
                    </a:lnTo>
                    <a:lnTo>
                      <a:pt x="1214" y="2658"/>
                    </a:lnTo>
                    <a:lnTo>
                      <a:pt x="1172" y="2762"/>
                    </a:lnTo>
                    <a:lnTo>
                      <a:pt x="1214" y="2825"/>
                    </a:lnTo>
                    <a:lnTo>
                      <a:pt x="1297" y="2825"/>
                    </a:lnTo>
                    <a:lnTo>
                      <a:pt x="1402" y="2783"/>
                    </a:lnTo>
                    <a:lnTo>
                      <a:pt x="1528" y="2783"/>
                    </a:lnTo>
                    <a:lnTo>
                      <a:pt x="1611" y="2888"/>
                    </a:lnTo>
                    <a:lnTo>
                      <a:pt x="1507" y="2825"/>
                    </a:lnTo>
                    <a:lnTo>
                      <a:pt x="1402" y="2825"/>
                    </a:lnTo>
                    <a:lnTo>
                      <a:pt x="1360" y="2930"/>
                    </a:lnTo>
                    <a:lnTo>
                      <a:pt x="1402" y="2972"/>
                    </a:lnTo>
                    <a:lnTo>
                      <a:pt x="1423" y="3076"/>
                    </a:lnTo>
                    <a:lnTo>
                      <a:pt x="1381" y="3181"/>
                    </a:lnTo>
                    <a:lnTo>
                      <a:pt x="1402" y="3244"/>
                    </a:lnTo>
                    <a:lnTo>
                      <a:pt x="1486" y="3244"/>
                    </a:lnTo>
                    <a:lnTo>
                      <a:pt x="1632" y="3432"/>
                    </a:lnTo>
                    <a:lnTo>
                      <a:pt x="1779" y="3453"/>
                    </a:lnTo>
                    <a:lnTo>
                      <a:pt x="1904" y="3537"/>
                    </a:lnTo>
                    <a:lnTo>
                      <a:pt x="1904" y="3641"/>
                    </a:lnTo>
                    <a:lnTo>
                      <a:pt x="1946" y="3725"/>
                    </a:lnTo>
                    <a:lnTo>
                      <a:pt x="1904" y="3830"/>
                    </a:lnTo>
                    <a:lnTo>
                      <a:pt x="1883" y="3850"/>
                    </a:lnTo>
                    <a:lnTo>
                      <a:pt x="1841" y="3934"/>
                    </a:lnTo>
                    <a:lnTo>
                      <a:pt x="1946" y="3955"/>
                    </a:lnTo>
                    <a:lnTo>
                      <a:pt x="2134" y="4081"/>
                    </a:lnTo>
                    <a:lnTo>
                      <a:pt x="2260" y="4436"/>
                    </a:lnTo>
                    <a:lnTo>
                      <a:pt x="2260" y="4436"/>
                    </a:lnTo>
                    <a:lnTo>
                      <a:pt x="2113" y="4269"/>
                    </a:lnTo>
                    <a:lnTo>
                      <a:pt x="2093" y="4143"/>
                    </a:lnTo>
                    <a:lnTo>
                      <a:pt x="1946" y="4081"/>
                    </a:lnTo>
                    <a:lnTo>
                      <a:pt x="1904" y="4122"/>
                    </a:lnTo>
                    <a:lnTo>
                      <a:pt x="1841" y="4394"/>
                    </a:lnTo>
                    <a:lnTo>
                      <a:pt x="1841" y="4604"/>
                    </a:lnTo>
                    <a:lnTo>
                      <a:pt x="1946" y="4687"/>
                    </a:lnTo>
                    <a:lnTo>
                      <a:pt x="1883" y="4750"/>
                    </a:lnTo>
                    <a:lnTo>
                      <a:pt x="1841" y="5127"/>
                    </a:lnTo>
                    <a:lnTo>
                      <a:pt x="1737" y="5482"/>
                    </a:lnTo>
                    <a:lnTo>
                      <a:pt x="1590" y="5545"/>
                    </a:lnTo>
                    <a:lnTo>
                      <a:pt x="1695" y="5608"/>
                    </a:lnTo>
                    <a:lnTo>
                      <a:pt x="1716" y="5629"/>
                    </a:lnTo>
                    <a:lnTo>
                      <a:pt x="1779" y="5629"/>
                    </a:lnTo>
                    <a:lnTo>
                      <a:pt x="1800" y="5754"/>
                    </a:lnTo>
                    <a:lnTo>
                      <a:pt x="1800" y="5859"/>
                    </a:lnTo>
                    <a:lnTo>
                      <a:pt x="1946" y="5838"/>
                    </a:lnTo>
                    <a:lnTo>
                      <a:pt x="2197" y="5922"/>
                    </a:lnTo>
                    <a:lnTo>
                      <a:pt x="2302" y="6047"/>
                    </a:lnTo>
                    <a:lnTo>
                      <a:pt x="2406" y="6006"/>
                    </a:lnTo>
                    <a:lnTo>
                      <a:pt x="2532" y="6131"/>
                    </a:lnTo>
                    <a:lnTo>
                      <a:pt x="2678" y="6131"/>
                    </a:lnTo>
                    <a:lnTo>
                      <a:pt x="2762" y="6152"/>
                    </a:lnTo>
                    <a:lnTo>
                      <a:pt x="2867" y="6047"/>
                    </a:lnTo>
                    <a:lnTo>
                      <a:pt x="3139" y="6047"/>
                    </a:lnTo>
                    <a:lnTo>
                      <a:pt x="3243" y="6110"/>
                    </a:lnTo>
                    <a:lnTo>
                      <a:pt x="3390" y="6068"/>
                    </a:lnTo>
                    <a:lnTo>
                      <a:pt x="3557" y="6173"/>
                    </a:lnTo>
                    <a:lnTo>
                      <a:pt x="3829" y="6152"/>
                    </a:lnTo>
                    <a:lnTo>
                      <a:pt x="4018" y="6257"/>
                    </a:lnTo>
                    <a:lnTo>
                      <a:pt x="4101" y="6278"/>
                    </a:lnTo>
                    <a:lnTo>
                      <a:pt x="4101" y="6236"/>
                    </a:lnTo>
                    <a:lnTo>
                      <a:pt x="4038" y="6068"/>
                    </a:lnTo>
                    <a:lnTo>
                      <a:pt x="4101" y="5859"/>
                    </a:lnTo>
                    <a:lnTo>
                      <a:pt x="4101" y="5796"/>
                    </a:lnTo>
                    <a:lnTo>
                      <a:pt x="4227" y="5650"/>
                    </a:lnTo>
                    <a:lnTo>
                      <a:pt x="4436" y="5441"/>
                    </a:lnTo>
                    <a:lnTo>
                      <a:pt x="4499" y="5441"/>
                    </a:lnTo>
                    <a:lnTo>
                      <a:pt x="4562" y="5503"/>
                    </a:lnTo>
                    <a:lnTo>
                      <a:pt x="4708" y="5503"/>
                    </a:lnTo>
                    <a:lnTo>
                      <a:pt x="4834" y="5587"/>
                    </a:lnTo>
                    <a:lnTo>
                      <a:pt x="4938" y="5587"/>
                    </a:lnTo>
                    <a:lnTo>
                      <a:pt x="5022" y="5524"/>
                    </a:lnTo>
                    <a:lnTo>
                      <a:pt x="5085" y="5503"/>
                    </a:lnTo>
                    <a:lnTo>
                      <a:pt x="5461" y="5734"/>
                    </a:lnTo>
                    <a:lnTo>
                      <a:pt x="5545" y="5817"/>
                    </a:lnTo>
                    <a:lnTo>
                      <a:pt x="5796" y="5817"/>
                    </a:lnTo>
                    <a:lnTo>
                      <a:pt x="5901" y="5734"/>
                    </a:lnTo>
                    <a:lnTo>
                      <a:pt x="5880" y="5692"/>
                    </a:lnTo>
                    <a:lnTo>
                      <a:pt x="5984" y="5545"/>
                    </a:lnTo>
                    <a:lnTo>
                      <a:pt x="6340" y="5294"/>
                    </a:lnTo>
                    <a:lnTo>
                      <a:pt x="6382" y="5273"/>
                    </a:lnTo>
                    <a:lnTo>
                      <a:pt x="6319" y="5169"/>
                    </a:lnTo>
                    <a:lnTo>
                      <a:pt x="6403" y="4980"/>
                    </a:lnTo>
                    <a:lnTo>
                      <a:pt x="6235" y="4980"/>
                    </a:lnTo>
                    <a:lnTo>
                      <a:pt x="6068" y="4855"/>
                    </a:lnTo>
                    <a:lnTo>
                      <a:pt x="6026" y="4562"/>
                    </a:lnTo>
                    <a:lnTo>
                      <a:pt x="5880" y="4394"/>
                    </a:lnTo>
                    <a:lnTo>
                      <a:pt x="5963" y="4332"/>
                    </a:lnTo>
                    <a:lnTo>
                      <a:pt x="6089" y="4290"/>
                    </a:lnTo>
                    <a:lnTo>
                      <a:pt x="6131" y="4122"/>
                    </a:lnTo>
                    <a:lnTo>
                      <a:pt x="6026" y="4018"/>
                    </a:lnTo>
                    <a:lnTo>
                      <a:pt x="6005" y="3850"/>
                    </a:lnTo>
                    <a:lnTo>
                      <a:pt x="6068" y="3809"/>
                    </a:lnTo>
                    <a:lnTo>
                      <a:pt x="6068" y="3725"/>
                    </a:lnTo>
                    <a:lnTo>
                      <a:pt x="5984" y="3662"/>
                    </a:lnTo>
                    <a:lnTo>
                      <a:pt x="5922" y="3516"/>
                    </a:lnTo>
                    <a:lnTo>
                      <a:pt x="5880" y="3411"/>
                    </a:lnTo>
                    <a:lnTo>
                      <a:pt x="5712" y="3411"/>
                    </a:lnTo>
                    <a:lnTo>
                      <a:pt x="5650" y="3453"/>
                    </a:lnTo>
                    <a:lnTo>
                      <a:pt x="5691" y="3620"/>
                    </a:lnTo>
                    <a:lnTo>
                      <a:pt x="5545" y="3662"/>
                    </a:lnTo>
                    <a:lnTo>
                      <a:pt x="5440" y="3662"/>
                    </a:lnTo>
                    <a:lnTo>
                      <a:pt x="5398" y="3558"/>
                    </a:lnTo>
                    <a:lnTo>
                      <a:pt x="5482" y="3537"/>
                    </a:lnTo>
                    <a:lnTo>
                      <a:pt x="5545" y="3537"/>
                    </a:lnTo>
                    <a:lnTo>
                      <a:pt x="5545" y="3432"/>
                    </a:lnTo>
                    <a:lnTo>
                      <a:pt x="5566" y="3244"/>
                    </a:lnTo>
                    <a:lnTo>
                      <a:pt x="5712" y="3013"/>
                    </a:lnTo>
                    <a:lnTo>
                      <a:pt x="5796" y="2993"/>
                    </a:lnTo>
                    <a:lnTo>
                      <a:pt x="5901" y="2825"/>
                    </a:lnTo>
                    <a:lnTo>
                      <a:pt x="6005" y="2783"/>
                    </a:lnTo>
                    <a:lnTo>
                      <a:pt x="6005" y="2679"/>
                    </a:lnTo>
                    <a:lnTo>
                      <a:pt x="5880" y="2616"/>
                    </a:lnTo>
                    <a:lnTo>
                      <a:pt x="5963" y="2511"/>
                    </a:lnTo>
                    <a:lnTo>
                      <a:pt x="6089" y="2511"/>
                    </a:lnTo>
                    <a:lnTo>
                      <a:pt x="6110" y="2595"/>
                    </a:lnTo>
                    <a:lnTo>
                      <a:pt x="6215" y="2595"/>
                    </a:lnTo>
                    <a:lnTo>
                      <a:pt x="6403" y="2553"/>
                    </a:lnTo>
                    <a:lnTo>
                      <a:pt x="6340" y="2449"/>
                    </a:lnTo>
                    <a:lnTo>
                      <a:pt x="6235" y="2365"/>
                    </a:lnTo>
                    <a:lnTo>
                      <a:pt x="6235" y="2197"/>
                    </a:lnTo>
                    <a:lnTo>
                      <a:pt x="6298" y="2030"/>
                    </a:lnTo>
                    <a:lnTo>
                      <a:pt x="6382" y="1946"/>
                    </a:lnTo>
                    <a:lnTo>
                      <a:pt x="6382" y="1842"/>
                    </a:lnTo>
                    <a:lnTo>
                      <a:pt x="6445" y="1674"/>
                    </a:lnTo>
                    <a:lnTo>
                      <a:pt x="6591" y="1549"/>
                    </a:lnTo>
                    <a:lnTo>
                      <a:pt x="6445" y="1465"/>
                    </a:lnTo>
                    <a:lnTo>
                      <a:pt x="6340" y="1465"/>
                    </a:lnTo>
                    <a:lnTo>
                      <a:pt x="6215" y="1402"/>
                    </a:lnTo>
                    <a:lnTo>
                      <a:pt x="6110" y="1444"/>
                    </a:lnTo>
                    <a:lnTo>
                      <a:pt x="6026" y="1402"/>
                    </a:lnTo>
                    <a:lnTo>
                      <a:pt x="5922" y="1402"/>
                    </a:lnTo>
                    <a:lnTo>
                      <a:pt x="5859" y="1444"/>
                    </a:lnTo>
                    <a:lnTo>
                      <a:pt x="5754" y="1361"/>
                    </a:lnTo>
                    <a:lnTo>
                      <a:pt x="5754" y="1298"/>
                    </a:lnTo>
                    <a:lnTo>
                      <a:pt x="5650" y="1214"/>
                    </a:lnTo>
                    <a:lnTo>
                      <a:pt x="5566" y="1235"/>
                    </a:lnTo>
                    <a:lnTo>
                      <a:pt x="5398" y="1193"/>
                    </a:lnTo>
                    <a:lnTo>
                      <a:pt x="5357" y="1089"/>
                    </a:lnTo>
                    <a:lnTo>
                      <a:pt x="5252" y="1089"/>
                    </a:lnTo>
                    <a:lnTo>
                      <a:pt x="5189" y="1130"/>
                    </a:lnTo>
                    <a:lnTo>
                      <a:pt x="5085" y="1047"/>
                    </a:lnTo>
                    <a:lnTo>
                      <a:pt x="4980" y="1026"/>
                    </a:lnTo>
                    <a:lnTo>
                      <a:pt x="4854" y="879"/>
                    </a:lnTo>
                    <a:lnTo>
                      <a:pt x="4771" y="837"/>
                    </a:lnTo>
                    <a:lnTo>
                      <a:pt x="4729" y="796"/>
                    </a:lnTo>
                    <a:lnTo>
                      <a:pt x="4645" y="796"/>
                    </a:lnTo>
                    <a:lnTo>
                      <a:pt x="4603" y="837"/>
                    </a:lnTo>
                    <a:lnTo>
                      <a:pt x="4457" y="775"/>
                    </a:lnTo>
                    <a:lnTo>
                      <a:pt x="4457" y="607"/>
                    </a:lnTo>
                    <a:lnTo>
                      <a:pt x="4394" y="586"/>
                    </a:lnTo>
                    <a:lnTo>
                      <a:pt x="4310" y="524"/>
                    </a:lnTo>
                    <a:lnTo>
                      <a:pt x="4227" y="524"/>
                    </a:lnTo>
                    <a:lnTo>
                      <a:pt x="4080" y="398"/>
                    </a:lnTo>
                    <a:lnTo>
                      <a:pt x="4038" y="293"/>
                    </a:lnTo>
                    <a:lnTo>
                      <a:pt x="3913" y="252"/>
                    </a:lnTo>
                    <a:lnTo>
                      <a:pt x="3892" y="63"/>
                    </a:lnTo>
                    <a:lnTo>
                      <a:pt x="382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63" name="Google Shape;35024;p128">
                <a:extLst>
                  <a:ext uri="{FF2B5EF4-FFF2-40B4-BE49-F238E27FC236}">
                    <a16:creationId xmlns:a16="http://schemas.microsoft.com/office/drawing/2014/main" id="{CB5CC36F-0FE0-8836-8E6C-E714AEA835C0}"/>
                  </a:ext>
                </a:extLst>
              </p:cNvPr>
              <p:cNvSpPr/>
              <p:nvPr/>
            </p:nvSpPr>
            <p:spPr>
              <a:xfrm>
                <a:off x="3658200" y="2557475"/>
                <a:ext cx="70850" cy="44050"/>
              </a:xfrm>
              <a:custGeom>
                <a:avLst/>
                <a:gdLst/>
                <a:ahLst/>
                <a:cxnLst/>
                <a:rect l="l" t="t" r="r" b="b"/>
                <a:pathLst>
                  <a:path w="2834" h="1762" extrusionOk="0">
                    <a:moveTo>
                      <a:pt x="571" y="595"/>
                    </a:moveTo>
                    <a:lnTo>
                      <a:pt x="0" y="1119"/>
                    </a:lnTo>
                    <a:lnTo>
                      <a:pt x="1833" y="1762"/>
                    </a:lnTo>
                    <a:lnTo>
                      <a:pt x="2714" y="1476"/>
                    </a:lnTo>
                    <a:lnTo>
                      <a:pt x="2834" y="1071"/>
                    </a:lnTo>
                    <a:lnTo>
                      <a:pt x="183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</p:sp>
          <p:sp>
            <p:nvSpPr>
              <p:cNvPr id="25464" name="Google Shape;35025;p128">
                <a:extLst>
                  <a:ext uri="{FF2B5EF4-FFF2-40B4-BE49-F238E27FC236}">
                    <a16:creationId xmlns:a16="http://schemas.microsoft.com/office/drawing/2014/main" id="{C9B4C490-E31E-AA97-3135-21D26C285402}"/>
                  </a:ext>
                </a:extLst>
              </p:cNvPr>
              <p:cNvSpPr/>
              <p:nvPr/>
            </p:nvSpPr>
            <p:spPr>
              <a:xfrm>
                <a:off x="3719525" y="2432450"/>
                <a:ext cx="79750" cy="89900"/>
              </a:xfrm>
              <a:custGeom>
                <a:avLst/>
                <a:gdLst/>
                <a:ahLst/>
                <a:cxnLst/>
                <a:rect l="l" t="t" r="r" b="b"/>
                <a:pathLst>
                  <a:path w="3190" h="3596" extrusionOk="0">
                    <a:moveTo>
                      <a:pt x="0" y="167"/>
                    </a:moveTo>
                    <a:lnTo>
                      <a:pt x="261" y="0"/>
                    </a:lnTo>
                    <a:lnTo>
                      <a:pt x="1619" y="1095"/>
                    </a:lnTo>
                    <a:lnTo>
                      <a:pt x="2381" y="1286"/>
                    </a:lnTo>
                    <a:lnTo>
                      <a:pt x="3190" y="1429"/>
                    </a:lnTo>
                    <a:lnTo>
                      <a:pt x="2809" y="2595"/>
                    </a:lnTo>
                    <a:lnTo>
                      <a:pt x="2071" y="2429"/>
                    </a:lnTo>
                    <a:lnTo>
                      <a:pt x="1524" y="359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</p:sp>
        </p:grpSp>
        <p:grpSp>
          <p:nvGrpSpPr>
            <p:cNvPr id="19" name="Google Shape;35026;p128">
              <a:extLst>
                <a:ext uri="{FF2B5EF4-FFF2-40B4-BE49-F238E27FC236}">
                  <a16:creationId xmlns:a16="http://schemas.microsoft.com/office/drawing/2014/main" id="{E59E847D-0E8F-153B-289A-468643E13356}"/>
                </a:ext>
              </a:extLst>
            </p:cNvPr>
            <p:cNvGrpSpPr/>
            <p:nvPr/>
          </p:nvGrpSpPr>
          <p:grpSpPr>
            <a:xfrm>
              <a:off x="6215474" y="2789509"/>
              <a:ext cx="51687" cy="79437"/>
              <a:chOff x="3561536" y="2585450"/>
              <a:chExt cx="61539" cy="99045"/>
            </a:xfrm>
          </p:grpSpPr>
          <p:sp>
            <p:nvSpPr>
              <p:cNvPr id="25460" name="Google Shape;35027;p128">
                <a:extLst>
                  <a:ext uri="{FF2B5EF4-FFF2-40B4-BE49-F238E27FC236}">
                    <a16:creationId xmlns:a16="http://schemas.microsoft.com/office/drawing/2014/main" id="{B2B04D7F-672D-59E9-B590-F6BCAD8340B8}"/>
                  </a:ext>
                </a:extLst>
              </p:cNvPr>
              <p:cNvSpPr/>
              <p:nvPr/>
            </p:nvSpPr>
            <p:spPr>
              <a:xfrm rot="192277">
                <a:off x="3564002" y="2593849"/>
                <a:ext cx="44498" cy="89472"/>
              </a:xfrm>
              <a:custGeom>
                <a:avLst/>
                <a:gdLst/>
                <a:ahLst/>
                <a:cxnLst/>
                <a:rect l="l" t="t" r="r" b="b"/>
                <a:pathLst>
                  <a:path w="1780" h="3579" extrusionOk="0">
                    <a:moveTo>
                      <a:pt x="628" y="1"/>
                    </a:moveTo>
                    <a:lnTo>
                      <a:pt x="356" y="22"/>
                    </a:lnTo>
                    <a:lnTo>
                      <a:pt x="377" y="147"/>
                    </a:lnTo>
                    <a:lnTo>
                      <a:pt x="461" y="357"/>
                    </a:lnTo>
                    <a:lnTo>
                      <a:pt x="440" y="712"/>
                    </a:lnTo>
                    <a:lnTo>
                      <a:pt x="440" y="775"/>
                    </a:lnTo>
                    <a:lnTo>
                      <a:pt x="419" y="943"/>
                    </a:lnTo>
                    <a:lnTo>
                      <a:pt x="482" y="1026"/>
                    </a:lnTo>
                    <a:lnTo>
                      <a:pt x="440" y="1131"/>
                    </a:lnTo>
                    <a:lnTo>
                      <a:pt x="356" y="1256"/>
                    </a:lnTo>
                    <a:lnTo>
                      <a:pt x="356" y="1445"/>
                    </a:lnTo>
                    <a:lnTo>
                      <a:pt x="231" y="1654"/>
                    </a:lnTo>
                    <a:lnTo>
                      <a:pt x="231" y="1759"/>
                    </a:lnTo>
                    <a:lnTo>
                      <a:pt x="64" y="1968"/>
                    </a:lnTo>
                    <a:lnTo>
                      <a:pt x="1" y="2303"/>
                    </a:lnTo>
                    <a:lnTo>
                      <a:pt x="1" y="2386"/>
                    </a:lnTo>
                    <a:lnTo>
                      <a:pt x="105" y="2386"/>
                    </a:lnTo>
                    <a:lnTo>
                      <a:pt x="168" y="2303"/>
                    </a:lnTo>
                    <a:lnTo>
                      <a:pt x="273" y="2219"/>
                    </a:lnTo>
                    <a:lnTo>
                      <a:pt x="252" y="2303"/>
                    </a:lnTo>
                    <a:lnTo>
                      <a:pt x="315" y="2344"/>
                    </a:lnTo>
                    <a:lnTo>
                      <a:pt x="126" y="2428"/>
                    </a:lnTo>
                    <a:lnTo>
                      <a:pt x="126" y="2554"/>
                    </a:lnTo>
                    <a:lnTo>
                      <a:pt x="168" y="2616"/>
                    </a:lnTo>
                    <a:lnTo>
                      <a:pt x="252" y="2533"/>
                    </a:lnTo>
                    <a:lnTo>
                      <a:pt x="419" y="2533"/>
                    </a:lnTo>
                    <a:lnTo>
                      <a:pt x="336" y="2616"/>
                    </a:lnTo>
                    <a:lnTo>
                      <a:pt x="377" y="2763"/>
                    </a:lnTo>
                    <a:lnTo>
                      <a:pt x="336" y="2909"/>
                    </a:lnTo>
                    <a:lnTo>
                      <a:pt x="336" y="3223"/>
                    </a:lnTo>
                    <a:lnTo>
                      <a:pt x="273" y="3432"/>
                    </a:lnTo>
                    <a:lnTo>
                      <a:pt x="231" y="3495"/>
                    </a:lnTo>
                    <a:lnTo>
                      <a:pt x="273" y="3537"/>
                    </a:lnTo>
                    <a:lnTo>
                      <a:pt x="440" y="3432"/>
                    </a:lnTo>
                    <a:lnTo>
                      <a:pt x="691" y="3495"/>
                    </a:lnTo>
                    <a:lnTo>
                      <a:pt x="796" y="3579"/>
                    </a:lnTo>
                    <a:lnTo>
                      <a:pt x="963" y="3474"/>
                    </a:lnTo>
                    <a:lnTo>
                      <a:pt x="1110" y="3474"/>
                    </a:lnTo>
                    <a:lnTo>
                      <a:pt x="1152" y="3432"/>
                    </a:lnTo>
                    <a:lnTo>
                      <a:pt x="1152" y="3286"/>
                    </a:lnTo>
                    <a:lnTo>
                      <a:pt x="1068" y="3160"/>
                    </a:lnTo>
                    <a:lnTo>
                      <a:pt x="1193" y="2909"/>
                    </a:lnTo>
                    <a:lnTo>
                      <a:pt x="1319" y="2805"/>
                    </a:lnTo>
                    <a:lnTo>
                      <a:pt x="1361" y="2658"/>
                    </a:lnTo>
                    <a:lnTo>
                      <a:pt x="1214" y="2658"/>
                    </a:lnTo>
                    <a:lnTo>
                      <a:pt x="1152" y="2512"/>
                    </a:lnTo>
                    <a:lnTo>
                      <a:pt x="1319" y="2323"/>
                    </a:lnTo>
                    <a:lnTo>
                      <a:pt x="1319" y="2093"/>
                    </a:lnTo>
                    <a:lnTo>
                      <a:pt x="1193" y="2010"/>
                    </a:lnTo>
                    <a:lnTo>
                      <a:pt x="1047" y="1717"/>
                    </a:lnTo>
                    <a:lnTo>
                      <a:pt x="1172" y="1696"/>
                    </a:lnTo>
                    <a:lnTo>
                      <a:pt x="1277" y="1696"/>
                    </a:lnTo>
                    <a:lnTo>
                      <a:pt x="1424" y="1487"/>
                    </a:lnTo>
                    <a:lnTo>
                      <a:pt x="1319" y="1382"/>
                    </a:lnTo>
                    <a:lnTo>
                      <a:pt x="1465" y="1277"/>
                    </a:lnTo>
                    <a:lnTo>
                      <a:pt x="1465" y="922"/>
                    </a:lnTo>
                    <a:lnTo>
                      <a:pt x="1424" y="754"/>
                    </a:lnTo>
                    <a:lnTo>
                      <a:pt x="1675" y="545"/>
                    </a:lnTo>
                    <a:lnTo>
                      <a:pt x="1737" y="545"/>
                    </a:lnTo>
                    <a:lnTo>
                      <a:pt x="1779" y="440"/>
                    </a:lnTo>
                    <a:lnTo>
                      <a:pt x="1675" y="252"/>
                    </a:lnTo>
                    <a:lnTo>
                      <a:pt x="1633" y="127"/>
                    </a:lnTo>
                    <a:lnTo>
                      <a:pt x="1382" y="85"/>
                    </a:lnTo>
                    <a:lnTo>
                      <a:pt x="1277" y="210"/>
                    </a:lnTo>
                    <a:lnTo>
                      <a:pt x="942" y="127"/>
                    </a:lnTo>
                    <a:lnTo>
                      <a:pt x="754" y="231"/>
                    </a:lnTo>
                    <a:lnTo>
                      <a:pt x="691" y="147"/>
                    </a:lnTo>
                    <a:lnTo>
                      <a:pt x="733" y="22"/>
                    </a:lnTo>
                    <a:lnTo>
                      <a:pt x="62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61" name="Google Shape;35028;p128">
                <a:extLst>
                  <a:ext uri="{FF2B5EF4-FFF2-40B4-BE49-F238E27FC236}">
                    <a16:creationId xmlns:a16="http://schemas.microsoft.com/office/drawing/2014/main" id="{8FE4304D-2BC4-3BEB-408F-33F8233320AD}"/>
                  </a:ext>
                </a:extLst>
              </p:cNvPr>
              <p:cNvSpPr/>
              <p:nvPr/>
            </p:nvSpPr>
            <p:spPr>
              <a:xfrm>
                <a:off x="3580800" y="2585450"/>
                <a:ext cx="42275" cy="93450"/>
              </a:xfrm>
              <a:custGeom>
                <a:avLst/>
                <a:gdLst/>
                <a:ahLst/>
                <a:cxnLst/>
                <a:rect l="l" t="t" r="r" b="b"/>
                <a:pathLst>
                  <a:path w="1691" h="3738" extrusionOk="0">
                    <a:moveTo>
                      <a:pt x="453" y="0"/>
                    </a:moveTo>
                    <a:lnTo>
                      <a:pt x="0" y="547"/>
                    </a:lnTo>
                    <a:lnTo>
                      <a:pt x="0" y="3429"/>
                    </a:lnTo>
                    <a:lnTo>
                      <a:pt x="429" y="3738"/>
                    </a:lnTo>
                    <a:lnTo>
                      <a:pt x="1691" y="2714"/>
                    </a:lnTo>
                    <a:lnTo>
                      <a:pt x="1691" y="5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</p:sp>
        </p:grpSp>
        <p:grpSp>
          <p:nvGrpSpPr>
            <p:cNvPr id="20" name="Google Shape;35029;p128">
              <a:extLst>
                <a:ext uri="{FF2B5EF4-FFF2-40B4-BE49-F238E27FC236}">
                  <a16:creationId xmlns:a16="http://schemas.microsoft.com/office/drawing/2014/main" id="{A8B20C18-E29C-14AA-ED27-94A3914CBC8E}"/>
                </a:ext>
              </a:extLst>
            </p:cNvPr>
            <p:cNvGrpSpPr/>
            <p:nvPr/>
          </p:nvGrpSpPr>
          <p:grpSpPr>
            <a:xfrm>
              <a:off x="6505065" y="2307527"/>
              <a:ext cx="131089" cy="210795"/>
              <a:chOff x="3906325" y="1984500"/>
              <a:chExt cx="156075" cy="262825"/>
            </a:xfrm>
          </p:grpSpPr>
          <p:sp>
            <p:nvSpPr>
              <p:cNvPr id="25458" name="Google Shape;35030;p128">
                <a:extLst>
                  <a:ext uri="{FF2B5EF4-FFF2-40B4-BE49-F238E27FC236}">
                    <a16:creationId xmlns:a16="http://schemas.microsoft.com/office/drawing/2014/main" id="{E0EC6ABD-0EC9-9F60-2B2D-65DD33A41D40}"/>
                  </a:ext>
                </a:extLst>
              </p:cNvPr>
              <p:cNvSpPr/>
              <p:nvPr/>
            </p:nvSpPr>
            <p:spPr>
              <a:xfrm>
                <a:off x="3906325" y="1984500"/>
                <a:ext cx="100825" cy="124200"/>
              </a:xfrm>
              <a:custGeom>
                <a:avLst/>
                <a:gdLst/>
                <a:ahLst/>
                <a:cxnLst/>
                <a:rect l="l" t="t" r="r" b="b"/>
                <a:pathLst>
                  <a:path w="4033" h="4968" extrusionOk="0">
                    <a:moveTo>
                      <a:pt x="2901" y="4968"/>
                    </a:moveTo>
                    <a:lnTo>
                      <a:pt x="1524" y="4673"/>
                    </a:lnTo>
                    <a:lnTo>
                      <a:pt x="0" y="1771"/>
                    </a:lnTo>
                    <a:lnTo>
                      <a:pt x="737" y="886"/>
                    </a:lnTo>
                    <a:lnTo>
                      <a:pt x="2508" y="1181"/>
                    </a:lnTo>
                    <a:lnTo>
                      <a:pt x="2655" y="345"/>
                    </a:lnTo>
                    <a:lnTo>
                      <a:pt x="3442" y="0"/>
                    </a:lnTo>
                    <a:lnTo>
                      <a:pt x="4033" y="44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</p:sp>
          <p:sp>
            <p:nvSpPr>
              <p:cNvPr id="25459" name="Google Shape;35031;p128">
                <a:extLst>
                  <a:ext uri="{FF2B5EF4-FFF2-40B4-BE49-F238E27FC236}">
                    <a16:creationId xmlns:a16="http://schemas.microsoft.com/office/drawing/2014/main" id="{3FADCCE6-961F-F05F-1CAB-D3BEC1A468D5}"/>
                  </a:ext>
                </a:extLst>
              </p:cNvPr>
              <p:cNvSpPr/>
              <p:nvPr/>
            </p:nvSpPr>
            <p:spPr>
              <a:xfrm>
                <a:off x="3919575" y="1989950"/>
                <a:ext cx="142825" cy="257375"/>
              </a:xfrm>
              <a:custGeom>
                <a:avLst/>
                <a:gdLst/>
                <a:ahLst/>
                <a:cxnLst/>
                <a:rect l="l" t="t" r="r" b="b"/>
                <a:pathLst>
                  <a:path w="5713" h="10295" extrusionOk="0">
                    <a:moveTo>
                      <a:pt x="2867" y="0"/>
                    </a:moveTo>
                    <a:lnTo>
                      <a:pt x="2762" y="105"/>
                    </a:lnTo>
                    <a:lnTo>
                      <a:pt x="2762" y="147"/>
                    </a:lnTo>
                    <a:lnTo>
                      <a:pt x="2679" y="189"/>
                    </a:lnTo>
                    <a:lnTo>
                      <a:pt x="2532" y="147"/>
                    </a:lnTo>
                    <a:lnTo>
                      <a:pt x="2386" y="209"/>
                    </a:lnTo>
                    <a:lnTo>
                      <a:pt x="2386" y="293"/>
                    </a:lnTo>
                    <a:lnTo>
                      <a:pt x="2323" y="419"/>
                    </a:lnTo>
                    <a:lnTo>
                      <a:pt x="2239" y="461"/>
                    </a:lnTo>
                    <a:lnTo>
                      <a:pt x="2281" y="544"/>
                    </a:lnTo>
                    <a:lnTo>
                      <a:pt x="2260" y="628"/>
                    </a:lnTo>
                    <a:lnTo>
                      <a:pt x="2239" y="921"/>
                    </a:lnTo>
                    <a:lnTo>
                      <a:pt x="2281" y="1088"/>
                    </a:lnTo>
                    <a:lnTo>
                      <a:pt x="2344" y="1193"/>
                    </a:lnTo>
                    <a:lnTo>
                      <a:pt x="2281" y="1277"/>
                    </a:lnTo>
                    <a:lnTo>
                      <a:pt x="2177" y="1360"/>
                    </a:lnTo>
                    <a:lnTo>
                      <a:pt x="2072" y="1360"/>
                    </a:lnTo>
                    <a:lnTo>
                      <a:pt x="1967" y="1444"/>
                    </a:lnTo>
                    <a:lnTo>
                      <a:pt x="1905" y="1486"/>
                    </a:lnTo>
                    <a:lnTo>
                      <a:pt x="1821" y="1611"/>
                    </a:lnTo>
                    <a:lnTo>
                      <a:pt x="1674" y="1590"/>
                    </a:lnTo>
                    <a:lnTo>
                      <a:pt x="1507" y="1465"/>
                    </a:lnTo>
                    <a:lnTo>
                      <a:pt x="1381" y="1465"/>
                    </a:lnTo>
                    <a:lnTo>
                      <a:pt x="1298" y="1549"/>
                    </a:lnTo>
                    <a:lnTo>
                      <a:pt x="1151" y="1674"/>
                    </a:lnTo>
                    <a:lnTo>
                      <a:pt x="900" y="1674"/>
                    </a:lnTo>
                    <a:lnTo>
                      <a:pt x="733" y="1590"/>
                    </a:lnTo>
                    <a:lnTo>
                      <a:pt x="670" y="1465"/>
                    </a:lnTo>
                    <a:lnTo>
                      <a:pt x="607" y="1339"/>
                    </a:lnTo>
                    <a:lnTo>
                      <a:pt x="377" y="1130"/>
                    </a:lnTo>
                    <a:lnTo>
                      <a:pt x="293" y="984"/>
                    </a:lnTo>
                    <a:lnTo>
                      <a:pt x="189" y="963"/>
                    </a:lnTo>
                    <a:lnTo>
                      <a:pt x="105" y="1046"/>
                    </a:lnTo>
                    <a:lnTo>
                      <a:pt x="84" y="1151"/>
                    </a:lnTo>
                    <a:lnTo>
                      <a:pt x="105" y="1214"/>
                    </a:lnTo>
                    <a:lnTo>
                      <a:pt x="84" y="1256"/>
                    </a:lnTo>
                    <a:lnTo>
                      <a:pt x="42" y="1214"/>
                    </a:lnTo>
                    <a:lnTo>
                      <a:pt x="1" y="1256"/>
                    </a:lnTo>
                    <a:lnTo>
                      <a:pt x="105" y="1360"/>
                    </a:lnTo>
                    <a:lnTo>
                      <a:pt x="273" y="1423"/>
                    </a:lnTo>
                    <a:lnTo>
                      <a:pt x="482" y="1674"/>
                    </a:lnTo>
                    <a:lnTo>
                      <a:pt x="628" y="1779"/>
                    </a:lnTo>
                    <a:lnTo>
                      <a:pt x="879" y="1800"/>
                    </a:lnTo>
                    <a:lnTo>
                      <a:pt x="942" y="1841"/>
                    </a:lnTo>
                    <a:lnTo>
                      <a:pt x="1026" y="1883"/>
                    </a:lnTo>
                    <a:lnTo>
                      <a:pt x="1130" y="2009"/>
                    </a:lnTo>
                    <a:lnTo>
                      <a:pt x="1193" y="2113"/>
                    </a:lnTo>
                    <a:lnTo>
                      <a:pt x="1298" y="2113"/>
                    </a:lnTo>
                    <a:lnTo>
                      <a:pt x="1402" y="2239"/>
                    </a:lnTo>
                    <a:lnTo>
                      <a:pt x="1465" y="2239"/>
                    </a:lnTo>
                    <a:lnTo>
                      <a:pt x="1528" y="2323"/>
                    </a:lnTo>
                    <a:lnTo>
                      <a:pt x="1465" y="2427"/>
                    </a:lnTo>
                    <a:lnTo>
                      <a:pt x="1507" y="2574"/>
                    </a:lnTo>
                    <a:lnTo>
                      <a:pt x="1444" y="2720"/>
                    </a:lnTo>
                    <a:lnTo>
                      <a:pt x="1444" y="2825"/>
                    </a:lnTo>
                    <a:lnTo>
                      <a:pt x="1612" y="2825"/>
                    </a:lnTo>
                    <a:lnTo>
                      <a:pt x="1633" y="2950"/>
                    </a:lnTo>
                    <a:lnTo>
                      <a:pt x="1591" y="3034"/>
                    </a:lnTo>
                    <a:lnTo>
                      <a:pt x="1612" y="3181"/>
                    </a:lnTo>
                    <a:lnTo>
                      <a:pt x="1653" y="3285"/>
                    </a:lnTo>
                    <a:lnTo>
                      <a:pt x="1695" y="3494"/>
                    </a:lnTo>
                    <a:lnTo>
                      <a:pt x="1653" y="3599"/>
                    </a:lnTo>
                    <a:lnTo>
                      <a:pt x="1695" y="3683"/>
                    </a:lnTo>
                    <a:lnTo>
                      <a:pt x="1695" y="3913"/>
                    </a:lnTo>
                    <a:lnTo>
                      <a:pt x="1653" y="3997"/>
                    </a:lnTo>
                    <a:lnTo>
                      <a:pt x="1716" y="4143"/>
                    </a:lnTo>
                    <a:lnTo>
                      <a:pt x="1821" y="4185"/>
                    </a:lnTo>
                    <a:lnTo>
                      <a:pt x="1925" y="4394"/>
                    </a:lnTo>
                    <a:lnTo>
                      <a:pt x="1967" y="4478"/>
                    </a:lnTo>
                    <a:lnTo>
                      <a:pt x="1967" y="4603"/>
                    </a:lnTo>
                    <a:lnTo>
                      <a:pt x="1988" y="4645"/>
                    </a:lnTo>
                    <a:lnTo>
                      <a:pt x="2093" y="4645"/>
                    </a:lnTo>
                    <a:lnTo>
                      <a:pt x="2197" y="4750"/>
                    </a:lnTo>
                    <a:lnTo>
                      <a:pt x="2407" y="4750"/>
                    </a:lnTo>
                    <a:lnTo>
                      <a:pt x="2574" y="4875"/>
                    </a:lnTo>
                    <a:lnTo>
                      <a:pt x="2490" y="4938"/>
                    </a:lnTo>
                    <a:lnTo>
                      <a:pt x="2553" y="5022"/>
                    </a:lnTo>
                    <a:lnTo>
                      <a:pt x="2553" y="5189"/>
                    </a:lnTo>
                    <a:lnTo>
                      <a:pt x="2490" y="5231"/>
                    </a:lnTo>
                    <a:lnTo>
                      <a:pt x="2679" y="5378"/>
                    </a:lnTo>
                    <a:lnTo>
                      <a:pt x="2553" y="5357"/>
                    </a:lnTo>
                    <a:lnTo>
                      <a:pt x="2490" y="5378"/>
                    </a:lnTo>
                    <a:lnTo>
                      <a:pt x="2658" y="5524"/>
                    </a:lnTo>
                    <a:lnTo>
                      <a:pt x="2658" y="5587"/>
                    </a:lnTo>
                    <a:lnTo>
                      <a:pt x="2469" y="5482"/>
                    </a:lnTo>
                    <a:lnTo>
                      <a:pt x="2302" y="5482"/>
                    </a:lnTo>
                    <a:lnTo>
                      <a:pt x="2156" y="5587"/>
                    </a:lnTo>
                    <a:lnTo>
                      <a:pt x="2156" y="5691"/>
                    </a:lnTo>
                    <a:lnTo>
                      <a:pt x="2051" y="5796"/>
                    </a:lnTo>
                    <a:lnTo>
                      <a:pt x="2051" y="5880"/>
                    </a:lnTo>
                    <a:lnTo>
                      <a:pt x="1988" y="5901"/>
                    </a:lnTo>
                    <a:lnTo>
                      <a:pt x="1821" y="6089"/>
                    </a:lnTo>
                    <a:lnTo>
                      <a:pt x="1779" y="6277"/>
                    </a:lnTo>
                    <a:lnTo>
                      <a:pt x="1737" y="6298"/>
                    </a:lnTo>
                    <a:lnTo>
                      <a:pt x="1716" y="6256"/>
                    </a:lnTo>
                    <a:lnTo>
                      <a:pt x="1653" y="6256"/>
                    </a:lnTo>
                    <a:lnTo>
                      <a:pt x="1716" y="6361"/>
                    </a:lnTo>
                    <a:lnTo>
                      <a:pt x="1674" y="6445"/>
                    </a:lnTo>
                    <a:lnTo>
                      <a:pt x="1549" y="6445"/>
                    </a:lnTo>
                    <a:lnTo>
                      <a:pt x="1465" y="6549"/>
                    </a:lnTo>
                    <a:lnTo>
                      <a:pt x="1507" y="6717"/>
                    </a:lnTo>
                    <a:lnTo>
                      <a:pt x="1570" y="6759"/>
                    </a:lnTo>
                    <a:lnTo>
                      <a:pt x="1444" y="6717"/>
                    </a:lnTo>
                    <a:lnTo>
                      <a:pt x="1402" y="6654"/>
                    </a:lnTo>
                    <a:lnTo>
                      <a:pt x="1319" y="6696"/>
                    </a:lnTo>
                    <a:lnTo>
                      <a:pt x="1256" y="6821"/>
                    </a:lnTo>
                    <a:lnTo>
                      <a:pt x="1298" y="6884"/>
                    </a:lnTo>
                    <a:lnTo>
                      <a:pt x="1214" y="6842"/>
                    </a:lnTo>
                    <a:lnTo>
                      <a:pt x="1193" y="6905"/>
                    </a:lnTo>
                    <a:lnTo>
                      <a:pt x="1256" y="6968"/>
                    </a:lnTo>
                    <a:lnTo>
                      <a:pt x="1256" y="7031"/>
                    </a:lnTo>
                    <a:lnTo>
                      <a:pt x="1193" y="7114"/>
                    </a:lnTo>
                    <a:lnTo>
                      <a:pt x="1151" y="7156"/>
                    </a:lnTo>
                    <a:lnTo>
                      <a:pt x="1047" y="7219"/>
                    </a:lnTo>
                    <a:lnTo>
                      <a:pt x="1005" y="7177"/>
                    </a:lnTo>
                    <a:lnTo>
                      <a:pt x="984" y="7135"/>
                    </a:lnTo>
                    <a:lnTo>
                      <a:pt x="900" y="7114"/>
                    </a:lnTo>
                    <a:lnTo>
                      <a:pt x="817" y="7135"/>
                    </a:lnTo>
                    <a:lnTo>
                      <a:pt x="837" y="7240"/>
                    </a:lnTo>
                    <a:lnTo>
                      <a:pt x="796" y="7282"/>
                    </a:lnTo>
                    <a:lnTo>
                      <a:pt x="837" y="7386"/>
                    </a:lnTo>
                    <a:lnTo>
                      <a:pt x="796" y="7491"/>
                    </a:lnTo>
                    <a:lnTo>
                      <a:pt x="733" y="7533"/>
                    </a:lnTo>
                    <a:lnTo>
                      <a:pt x="691" y="7637"/>
                    </a:lnTo>
                    <a:lnTo>
                      <a:pt x="733" y="7742"/>
                    </a:lnTo>
                    <a:lnTo>
                      <a:pt x="775" y="7763"/>
                    </a:lnTo>
                    <a:lnTo>
                      <a:pt x="733" y="7867"/>
                    </a:lnTo>
                    <a:lnTo>
                      <a:pt x="775" y="7951"/>
                    </a:lnTo>
                    <a:lnTo>
                      <a:pt x="858" y="7909"/>
                    </a:lnTo>
                    <a:lnTo>
                      <a:pt x="900" y="7972"/>
                    </a:lnTo>
                    <a:lnTo>
                      <a:pt x="879" y="8098"/>
                    </a:lnTo>
                    <a:lnTo>
                      <a:pt x="837" y="8160"/>
                    </a:lnTo>
                    <a:lnTo>
                      <a:pt x="879" y="8265"/>
                    </a:lnTo>
                    <a:lnTo>
                      <a:pt x="837" y="8307"/>
                    </a:lnTo>
                    <a:lnTo>
                      <a:pt x="942" y="8495"/>
                    </a:lnTo>
                    <a:lnTo>
                      <a:pt x="1005" y="8537"/>
                    </a:lnTo>
                    <a:lnTo>
                      <a:pt x="942" y="8621"/>
                    </a:lnTo>
                    <a:lnTo>
                      <a:pt x="1026" y="8746"/>
                    </a:lnTo>
                    <a:lnTo>
                      <a:pt x="942" y="8788"/>
                    </a:lnTo>
                    <a:lnTo>
                      <a:pt x="984" y="8955"/>
                    </a:lnTo>
                    <a:lnTo>
                      <a:pt x="942" y="9039"/>
                    </a:lnTo>
                    <a:lnTo>
                      <a:pt x="942" y="9269"/>
                    </a:lnTo>
                    <a:lnTo>
                      <a:pt x="1005" y="9353"/>
                    </a:lnTo>
                    <a:lnTo>
                      <a:pt x="942" y="9479"/>
                    </a:lnTo>
                    <a:lnTo>
                      <a:pt x="942" y="9562"/>
                    </a:lnTo>
                    <a:lnTo>
                      <a:pt x="1005" y="9625"/>
                    </a:lnTo>
                    <a:lnTo>
                      <a:pt x="1151" y="9541"/>
                    </a:lnTo>
                    <a:lnTo>
                      <a:pt x="1214" y="9583"/>
                    </a:lnTo>
                    <a:lnTo>
                      <a:pt x="1235" y="9520"/>
                    </a:lnTo>
                    <a:lnTo>
                      <a:pt x="1361" y="9646"/>
                    </a:lnTo>
                    <a:lnTo>
                      <a:pt x="1444" y="9625"/>
                    </a:lnTo>
                    <a:lnTo>
                      <a:pt x="1528" y="9688"/>
                    </a:lnTo>
                    <a:lnTo>
                      <a:pt x="1674" y="9667"/>
                    </a:lnTo>
                    <a:lnTo>
                      <a:pt x="1737" y="9688"/>
                    </a:lnTo>
                    <a:lnTo>
                      <a:pt x="1674" y="9772"/>
                    </a:lnTo>
                    <a:lnTo>
                      <a:pt x="1737" y="9772"/>
                    </a:lnTo>
                    <a:lnTo>
                      <a:pt x="1863" y="9667"/>
                    </a:lnTo>
                    <a:lnTo>
                      <a:pt x="1863" y="9751"/>
                    </a:lnTo>
                    <a:lnTo>
                      <a:pt x="1779" y="9855"/>
                    </a:lnTo>
                    <a:lnTo>
                      <a:pt x="1946" y="10064"/>
                    </a:lnTo>
                    <a:lnTo>
                      <a:pt x="1967" y="10148"/>
                    </a:lnTo>
                    <a:lnTo>
                      <a:pt x="1946" y="10274"/>
                    </a:lnTo>
                    <a:lnTo>
                      <a:pt x="1967" y="10295"/>
                    </a:lnTo>
                    <a:lnTo>
                      <a:pt x="2030" y="10148"/>
                    </a:lnTo>
                    <a:lnTo>
                      <a:pt x="2114" y="10106"/>
                    </a:lnTo>
                    <a:lnTo>
                      <a:pt x="2135" y="10190"/>
                    </a:lnTo>
                    <a:lnTo>
                      <a:pt x="2239" y="10148"/>
                    </a:lnTo>
                    <a:lnTo>
                      <a:pt x="2323" y="10148"/>
                    </a:lnTo>
                    <a:lnTo>
                      <a:pt x="2490" y="10002"/>
                    </a:lnTo>
                    <a:lnTo>
                      <a:pt x="2595" y="10002"/>
                    </a:lnTo>
                    <a:lnTo>
                      <a:pt x="2825" y="9855"/>
                    </a:lnTo>
                    <a:lnTo>
                      <a:pt x="2867" y="9792"/>
                    </a:lnTo>
                    <a:lnTo>
                      <a:pt x="3014" y="9855"/>
                    </a:lnTo>
                    <a:lnTo>
                      <a:pt x="3118" y="9834"/>
                    </a:lnTo>
                    <a:lnTo>
                      <a:pt x="3223" y="9688"/>
                    </a:lnTo>
                    <a:lnTo>
                      <a:pt x="3244" y="9751"/>
                    </a:lnTo>
                    <a:lnTo>
                      <a:pt x="3202" y="9855"/>
                    </a:lnTo>
                    <a:lnTo>
                      <a:pt x="3244" y="9876"/>
                    </a:lnTo>
                    <a:lnTo>
                      <a:pt x="3306" y="9751"/>
                    </a:lnTo>
                    <a:lnTo>
                      <a:pt x="3348" y="9772"/>
                    </a:lnTo>
                    <a:lnTo>
                      <a:pt x="3306" y="9646"/>
                    </a:lnTo>
                    <a:lnTo>
                      <a:pt x="3348" y="9583"/>
                    </a:lnTo>
                    <a:lnTo>
                      <a:pt x="3411" y="9688"/>
                    </a:lnTo>
                    <a:lnTo>
                      <a:pt x="3453" y="9688"/>
                    </a:lnTo>
                    <a:lnTo>
                      <a:pt x="3495" y="9625"/>
                    </a:lnTo>
                    <a:lnTo>
                      <a:pt x="3537" y="9751"/>
                    </a:lnTo>
                    <a:lnTo>
                      <a:pt x="3620" y="9730"/>
                    </a:lnTo>
                    <a:lnTo>
                      <a:pt x="3620" y="9646"/>
                    </a:lnTo>
                    <a:lnTo>
                      <a:pt x="3662" y="9667"/>
                    </a:lnTo>
                    <a:lnTo>
                      <a:pt x="3704" y="9730"/>
                    </a:lnTo>
                    <a:lnTo>
                      <a:pt x="3767" y="9646"/>
                    </a:lnTo>
                    <a:lnTo>
                      <a:pt x="3934" y="9625"/>
                    </a:lnTo>
                    <a:lnTo>
                      <a:pt x="4018" y="9688"/>
                    </a:lnTo>
                    <a:lnTo>
                      <a:pt x="4206" y="9667"/>
                    </a:lnTo>
                    <a:lnTo>
                      <a:pt x="4206" y="9625"/>
                    </a:lnTo>
                    <a:lnTo>
                      <a:pt x="4143" y="9562"/>
                    </a:lnTo>
                    <a:lnTo>
                      <a:pt x="4206" y="9541"/>
                    </a:lnTo>
                    <a:lnTo>
                      <a:pt x="4269" y="9562"/>
                    </a:lnTo>
                    <a:lnTo>
                      <a:pt x="4311" y="9646"/>
                    </a:lnTo>
                    <a:lnTo>
                      <a:pt x="4415" y="9667"/>
                    </a:lnTo>
                    <a:lnTo>
                      <a:pt x="4457" y="9562"/>
                    </a:lnTo>
                    <a:lnTo>
                      <a:pt x="4436" y="9416"/>
                    </a:lnTo>
                    <a:lnTo>
                      <a:pt x="4687" y="9144"/>
                    </a:lnTo>
                    <a:lnTo>
                      <a:pt x="4876" y="9123"/>
                    </a:lnTo>
                    <a:lnTo>
                      <a:pt x="5043" y="8872"/>
                    </a:lnTo>
                    <a:lnTo>
                      <a:pt x="5190" y="8621"/>
                    </a:lnTo>
                    <a:lnTo>
                      <a:pt x="5315" y="8349"/>
                    </a:lnTo>
                    <a:lnTo>
                      <a:pt x="5566" y="7951"/>
                    </a:lnTo>
                    <a:lnTo>
                      <a:pt x="5713" y="7533"/>
                    </a:lnTo>
                    <a:lnTo>
                      <a:pt x="5692" y="7344"/>
                    </a:lnTo>
                    <a:lnTo>
                      <a:pt x="5420" y="7051"/>
                    </a:lnTo>
                    <a:lnTo>
                      <a:pt x="5273" y="7010"/>
                    </a:lnTo>
                    <a:lnTo>
                      <a:pt x="5001" y="6633"/>
                    </a:lnTo>
                    <a:lnTo>
                      <a:pt x="5064" y="6466"/>
                    </a:lnTo>
                    <a:lnTo>
                      <a:pt x="5169" y="6298"/>
                    </a:lnTo>
                    <a:lnTo>
                      <a:pt x="5169" y="6110"/>
                    </a:lnTo>
                    <a:lnTo>
                      <a:pt x="4980" y="5984"/>
                    </a:lnTo>
                    <a:lnTo>
                      <a:pt x="4938" y="5859"/>
                    </a:lnTo>
                    <a:lnTo>
                      <a:pt x="4938" y="5650"/>
                    </a:lnTo>
                    <a:lnTo>
                      <a:pt x="4980" y="5587"/>
                    </a:lnTo>
                    <a:lnTo>
                      <a:pt x="4938" y="5482"/>
                    </a:lnTo>
                    <a:lnTo>
                      <a:pt x="4792" y="5461"/>
                    </a:lnTo>
                    <a:lnTo>
                      <a:pt x="4729" y="5357"/>
                    </a:lnTo>
                    <a:lnTo>
                      <a:pt x="4729" y="5168"/>
                    </a:lnTo>
                    <a:lnTo>
                      <a:pt x="4792" y="5064"/>
                    </a:lnTo>
                    <a:lnTo>
                      <a:pt x="4687" y="5043"/>
                    </a:lnTo>
                    <a:lnTo>
                      <a:pt x="4687" y="4938"/>
                    </a:lnTo>
                    <a:lnTo>
                      <a:pt x="4729" y="4582"/>
                    </a:lnTo>
                    <a:lnTo>
                      <a:pt x="4834" y="4541"/>
                    </a:lnTo>
                    <a:lnTo>
                      <a:pt x="4562" y="3955"/>
                    </a:lnTo>
                    <a:lnTo>
                      <a:pt x="4332" y="3494"/>
                    </a:lnTo>
                    <a:lnTo>
                      <a:pt x="4269" y="3348"/>
                    </a:lnTo>
                    <a:lnTo>
                      <a:pt x="4143" y="3181"/>
                    </a:lnTo>
                    <a:lnTo>
                      <a:pt x="4248" y="2929"/>
                    </a:lnTo>
                    <a:lnTo>
                      <a:pt x="4353" y="2741"/>
                    </a:lnTo>
                    <a:lnTo>
                      <a:pt x="4415" y="2553"/>
                    </a:lnTo>
                    <a:lnTo>
                      <a:pt x="4332" y="2490"/>
                    </a:lnTo>
                    <a:lnTo>
                      <a:pt x="4060" y="2323"/>
                    </a:lnTo>
                    <a:lnTo>
                      <a:pt x="4018" y="2218"/>
                    </a:lnTo>
                    <a:lnTo>
                      <a:pt x="3934" y="2093"/>
                    </a:lnTo>
                    <a:lnTo>
                      <a:pt x="3767" y="2009"/>
                    </a:lnTo>
                    <a:lnTo>
                      <a:pt x="3704" y="2009"/>
                    </a:lnTo>
                    <a:lnTo>
                      <a:pt x="3599" y="1758"/>
                    </a:lnTo>
                    <a:lnTo>
                      <a:pt x="3516" y="1653"/>
                    </a:lnTo>
                    <a:lnTo>
                      <a:pt x="3558" y="1465"/>
                    </a:lnTo>
                    <a:lnTo>
                      <a:pt x="3599" y="1297"/>
                    </a:lnTo>
                    <a:lnTo>
                      <a:pt x="3495" y="1277"/>
                    </a:lnTo>
                    <a:lnTo>
                      <a:pt x="3599" y="1235"/>
                    </a:lnTo>
                    <a:lnTo>
                      <a:pt x="3746" y="1172"/>
                    </a:lnTo>
                    <a:lnTo>
                      <a:pt x="3725" y="942"/>
                    </a:lnTo>
                    <a:lnTo>
                      <a:pt x="3830" y="774"/>
                    </a:lnTo>
                    <a:lnTo>
                      <a:pt x="3850" y="649"/>
                    </a:lnTo>
                    <a:lnTo>
                      <a:pt x="3746" y="523"/>
                    </a:lnTo>
                    <a:lnTo>
                      <a:pt x="3725" y="419"/>
                    </a:lnTo>
                    <a:lnTo>
                      <a:pt x="3537" y="398"/>
                    </a:lnTo>
                    <a:lnTo>
                      <a:pt x="3411" y="335"/>
                    </a:lnTo>
                    <a:lnTo>
                      <a:pt x="3327" y="251"/>
                    </a:lnTo>
                    <a:lnTo>
                      <a:pt x="3202" y="84"/>
                    </a:lnTo>
                    <a:lnTo>
                      <a:pt x="309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" name="Google Shape;35032;p128">
              <a:extLst>
                <a:ext uri="{FF2B5EF4-FFF2-40B4-BE49-F238E27FC236}">
                  <a16:creationId xmlns:a16="http://schemas.microsoft.com/office/drawing/2014/main" id="{FF99971E-5D97-E011-D215-E00584250387}"/>
                </a:ext>
              </a:extLst>
            </p:cNvPr>
            <p:cNvSpPr/>
            <p:nvPr/>
          </p:nvSpPr>
          <p:spPr>
            <a:xfrm>
              <a:off x="4946685" y="2610374"/>
              <a:ext cx="628140" cy="398774"/>
            </a:xfrm>
            <a:custGeom>
              <a:avLst/>
              <a:gdLst/>
              <a:ahLst/>
              <a:cxnLst/>
              <a:rect l="l" t="t" r="r" b="b"/>
              <a:pathLst>
                <a:path w="29915" h="19889" extrusionOk="0">
                  <a:moveTo>
                    <a:pt x="107" y="1186"/>
                  </a:moveTo>
                  <a:lnTo>
                    <a:pt x="0" y="0"/>
                  </a:lnTo>
                  <a:lnTo>
                    <a:pt x="15577" y="1563"/>
                  </a:lnTo>
                  <a:lnTo>
                    <a:pt x="26519" y="5336"/>
                  </a:lnTo>
                  <a:lnTo>
                    <a:pt x="27435" y="5444"/>
                  </a:lnTo>
                  <a:lnTo>
                    <a:pt x="28783" y="4420"/>
                  </a:lnTo>
                  <a:lnTo>
                    <a:pt x="29753" y="4527"/>
                  </a:lnTo>
                  <a:lnTo>
                    <a:pt x="29915" y="6198"/>
                  </a:lnTo>
                  <a:lnTo>
                    <a:pt x="26465" y="6899"/>
                  </a:lnTo>
                  <a:lnTo>
                    <a:pt x="11157" y="16062"/>
                  </a:lnTo>
                  <a:lnTo>
                    <a:pt x="10295" y="18649"/>
                  </a:lnTo>
                  <a:lnTo>
                    <a:pt x="10295" y="19889"/>
                  </a:lnTo>
                  <a:lnTo>
                    <a:pt x="2803" y="15846"/>
                  </a:lnTo>
                  <a:lnTo>
                    <a:pt x="1347" y="14876"/>
                  </a:lnTo>
                  <a:lnTo>
                    <a:pt x="0" y="14607"/>
                  </a:lnTo>
                  <a:lnTo>
                    <a:pt x="916" y="11642"/>
                  </a:lnTo>
                  <a:lnTo>
                    <a:pt x="1725" y="38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22" name="Google Shape;35033;p128">
              <a:extLst>
                <a:ext uri="{FF2B5EF4-FFF2-40B4-BE49-F238E27FC236}">
                  <a16:creationId xmlns:a16="http://schemas.microsoft.com/office/drawing/2014/main" id="{72CFA0EE-897F-67ED-7229-8908671BBD63}"/>
                </a:ext>
              </a:extLst>
            </p:cNvPr>
            <p:cNvSpPr/>
            <p:nvPr/>
          </p:nvSpPr>
          <p:spPr>
            <a:xfrm>
              <a:off x="4397643" y="2029065"/>
              <a:ext cx="581715" cy="476589"/>
            </a:xfrm>
            <a:custGeom>
              <a:avLst/>
              <a:gdLst/>
              <a:ahLst/>
              <a:cxnLst/>
              <a:rect l="l" t="t" r="r" b="b"/>
              <a:pathLst>
                <a:path w="27704" h="23770" extrusionOk="0">
                  <a:moveTo>
                    <a:pt x="14864" y="15547"/>
                  </a:moveTo>
                  <a:lnTo>
                    <a:pt x="14836" y="15589"/>
                  </a:lnTo>
                  <a:lnTo>
                    <a:pt x="14836" y="15568"/>
                  </a:lnTo>
                  <a:lnTo>
                    <a:pt x="14864" y="15547"/>
                  </a:lnTo>
                  <a:close/>
                  <a:moveTo>
                    <a:pt x="19460" y="16760"/>
                  </a:moveTo>
                  <a:lnTo>
                    <a:pt x="19523" y="16823"/>
                  </a:lnTo>
                  <a:lnTo>
                    <a:pt x="19460" y="16844"/>
                  </a:lnTo>
                  <a:lnTo>
                    <a:pt x="19460" y="16760"/>
                  </a:lnTo>
                  <a:close/>
                  <a:moveTo>
                    <a:pt x="23686" y="18497"/>
                  </a:moveTo>
                  <a:lnTo>
                    <a:pt x="23624" y="18644"/>
                  </a:lnTo>
                  <a:lnTo>
                    <a:pt x="23561" y="18853"/>
                  </a:lnTo>
                  <a:lnTo>
                    <a:pt x="23582" y="19020"/>
                  </a:lnTo>
                  <a:lnTo>
                    <a:pt x="23477" y="19229"/>
                  </a:lnTo>
                  <a:lnTo>
                    <a:pt x="23477" y="19355"/>
                  </a:lnTo>
                  <a:lnTo>
                    <a:pt x="23519" y="19439"/>
                  </a:lnTo>
                  <a:lnTo>
                    <a:pt x="23393" y="19355"/>
                  </a:lnTo>
                  <a:lnTo>
                    <a:pt x="23393" y="19543"/>
                  </a:lnTo>
                  <a:lnTo>
                    <a:pt x="23393" y="19564"/>
                  </a:lnTo>
                  <a:cubicBezTo>
                    <a:pt x="23352" y="19648"/>
                    <a:pt x="23310" y="19753"/>
                    <a:pt x="23310" y="19836"/>
                  </a:cubicBezTo>
                  <a:lnTo>
                    <a:pt x="23310" y="19962"/>
                  </a:lnTo>
                  <a:lnTo>
                    <a:pt x="23289" y="19941"/>
                  </a:lnTo>
                  <a:lnTo>
                    <a:pt x="23289" y="19836"/>
                  </a:lnTo>
                  <a:lnTo>
                    <a:pt x="23258" y="19791"/>
                  </a:lnTo>
                  <a:lnTo>
                    <a:pt x="23268" y="19773"/>
                  </a:lnTo>
                  <a:lnTo>
                    <a:pt x="23268" y="19627"/>
                  </a:lnTo>
                  <a:lnTo>
                    <a:pt x="23331" y="19543"/>
                  </a:lnTo>
                  <a:lnTo>
                    <a:pt x="23352" y="19250"/>
                  </a:lnTo>
                  <a:lnTo>
                    <a:pt x="23435" y="19020"/>
                  </a:lnTo>
                  <a:lnTo>
                    <a:pt x="23435" y="18790"/>
                  </a:lnTo>
                  <a:lnTo>
                    <a:pt x="23414" y="18623"/>
                  </a:lnTo>
                  <a:lnTo>
                    <a:pt x="23352" y="18539"/>
                  </a:lnTo>
                  <a:lnTo>
                    <a:pt x="23352" y="18518"/>
                  </a:lnTo>
                  <a:lnTo>
                    <a:pt x="23414" y="18539"/>
                  </a:lnTo>
                  <a:lnTo>
                    <a:pt x="23456" y="18685"/>
                  </a:lnTo>
                  <a:lnTo>
                    <a:pt x="23519" y="18706"/>
                  </a:lnTo>
                  <a:lnTo>
                    <a:pt x="23561" y="18581"/>
                  </a:lnTo>
                  <a:lnTo>
                    <a:pt x="23686" y="18497"/>
                  </a:lnTo>
                  <a:close/>
                  <a:moveTo>
                    <a:pt x="23204" y="19889"/>
                  </a:moveTo>
                  <a:lnTo>
                    <a:pt x="23184" y="19941"/>
                  </a:lnTo>
                  <a:lnTo>
                    <a:pt x="23142" y="20297"/>
                  </a:lnTo>
                  <a:lnTo>
                    <a:pt x="23038" y="20464"/>
                  </a:lnTo>
                  <a:lnTo>
                    <a:pt x="23017" y="20631"/>
                  </a:lnTo>
                  <a:lnTo>
                    <a:pt x="23121" y="20694"/>
                  </a:lnTo>
                  <a:lnTo>
                    <a:pt x="23080" y="20778"/>
                  </a:lnTo>
                  <a:lnTo>
                    <a:pt x="23121" y="20841"/>
                  </a:lnTo>
                  <a:lnTo>
                    <a:pt x="22996" y="20841"/>
                  </a:lnTo>
                  <a:lnTo>
                    <a:pt x="22912" y="20924"/>
                  </a:lnTo>
                  <a:lnTo>
                    <a:pt x="22912" y="21050"/>
                  </a:lnTo>
                  <a:cubicBezTo>
                    <a:pt x="22891" y="21050"/>
                    <a:pt x="22870" y="21092"/>
                    <a:pt x="22870" y="21134"/>
                  </a:cubicBezTo>
                  <a:lnTo>
                    <a:pt x="22870" y="21154"/>
                  </a:lnTo>
                  <a:lnTo>
                    <a:pt x="22847" y="21178"/>
                  </a:lnTo>
                  <a:lnTo>
                    <a:pt x="22847" y="21178"/>
                  </a:lnTo>
                  <a:lnTo>
                    <a:pt x="22849" y="21154"/>
                  </a:lnTo>
                  <a:lnTo>
                    <a:pt x="22849" y="20945"/>
                  </a:lnTo>
                  <a:lnTo>
                    <a:pt x="22828" y="20882"/>
                  </a:lnTo>
                  <a:cubicBezTo>
                    <a:pt x="22828" y="20820"/>
                    <a:pt x="22849" y="20778"/>
                    <a:pt x="22849" y="20736"/>
                  </a:cubicBezTo>
                  <a:lnTo>
                    <a:pt x="22891" y="20778"/>
                  </a:lnTo>
                  <a:lnTo>
                    <a:pt x="22954" y="20778"/>
                  </a:lnTo>
                  <a:lnTo>
                    <a:pt x="22954" y="20610"/>
                  </a:lnTo>
                  <a:lnTo>
                    <a:pt x="23017" y="20569"/>
                  </a:lnTo>
                  <a:lnTo>
                    <a:pt x="22954" y="20485"/>
                  </a:lnTo>
                  <a:lnTo>
                    <a:pt x="22828" y="20464"/>
                  </a:lnTo>
                  <a:lnTo>
                    <a:pt x="22828" y="20380"/>
                  </a:lnTo>
                  <a:lnTo>
                    <a:pt x="22703" y="20150"/>
                  </a:lnTo>
                  <a:lnTo>
                    <a:pt x="22703" y="20108"/>
                  </a:lnTo>
                  <a:lnTo>
                    <a:pt x="22828" y="20255"/>
                  </a:lnTo>
                  <a:lnTo>
                    <a:pt x="22912" y="20380"/>
                  </a:lnTo>
                  <a:lnTo>
                    <a:pt x="22996" y="20401"/>
                  </a:lnTo>
                  <a:lnTo>
                    <a:pt x="23038" y="20359"/>
                  </a:lnTo>
                  <a:lnTo>
                    <a:pt x="23017" y="20276"/>
                  </a:lnTo>
                  <a:lnTo>
                    <a:pt x="23121" y="20255"/>
                  </a:lnTo>
                  <a:lnTo>
                    <a:pt x="23121" y="20171"/>
                  </a:lnTo>
                  <a:lnTo>
                    <a:pt x="23059" y="20108"/>
                  </a:lnTo>
                  <a:cubicBezTo>
                    <a:pt x="23101" y="20066"/>
                    <a:pt x="23121" y="19983"/>
                    <a:pt x="23142" y="19941"/>
                  </a:cubicBezTo>
                  <a:lnTo>
                    <a:pt x="23163" y="19962"/>
                  </a:lnTo>
                  <a:lnTo>
                    <a:pt x="23204" y="19889"/>
                  </a:lnTo>
                  <a:close/>
                  <a:moveTo>
                    <a:pt x="23519" y="19836"/>
                  </a:moveTo>
                  <a:lnTo>
                    <a:pt x="23540" y="19962"/>
                  </a:lnTo>
                  <a:lnTo>
                    <a:pt x="23582" y="19962"/>
                  </a:lnTo>
                  <a:lnTo>
                    <a:pt x="23582" y="20087"/>
                  </a:lnTo>
                  <a:lnTo>
                    <a:pt x="23665" y="20171"/>
                  </a:lnTo>
                  <a:lnTo>
                    <a:pt x="23728" y="20108"/>
                  </a:lnTo>
                  <a:lnTo>
                    <a:pt x="23770" y="20150"/>
                  </a:lnTo>
                  <a:lnTo>
                    <a:pt x="23875" y="20087"/>
                  </a:lnTo>
                  <a:lnTo>
                    <a:pt x="24021" y="20087"/>
                  </a:lnTo>
                  <a:lnTo>
                    <a:pt x="24021" y="20108"/>
                  </a:lnTo>
                  <a:lnTo>
                    <a:pt x="23854" y="20213"/>
                  </a:lnTo>
                  <a:lnTo>
                    <a:pt x="23812" y="20255"/>
                  </a:lnTo>
                  <a:lnTo>
                    <a:pt x="23812" y="20297"/>
                  </a:lnTo>
                  <a:lnTo>
                    <a:pt x="23875" y="20359"/>
                  </a:lnTo>
                  <a:lnTo>
                    <a:pt x="23854" y="20401"/>
                  </a:lnTo>
                  <a:lnTo>
                    <a:pt x="23770" y="20401"/>
                  </a:lnTo>
                  <a:lnTo>
                    <a:pt x="23770" y="20464"/>
                  </a:lnTo>
                  <a:lnTo>
                    <a:pt x="23854" y="20590"/>
                  </a:lnTo>
                  <a:lnTo>
                    <a:pt x="23854" y="20694"/>
                  </a:lnTo>
                  <a:lnTo>
                    <a:pt x="23812" y="20715"/>
                  </a:lnTo>
                  <a:lnTo>
                    <a:pt x="23728" y="20631"/>
                  </a:lnTo>
                  <a:lnTo>
                    <a:pt x="23665" y="20548"/>
                  </a:lnTo>
                  <a:lnTo>
                    <a:pt x="23645" y="20610"/>
                  </a:lnTo>
                  <a:lnTo>
                    <a:pt x="23665" y="20694"/>
                  </a:lnTo>
                  <a:lnTo>
                    <a:pt x="23624" y="20757"/>
                  </a:lnTo>
                  <a:lnTo>
                    <a:pt x="23624" y="20903"/>
                  </a:lnTo>
                  <a:lnTo>
                    <a:pt x="23645" y="20924"/>
                  </a:lnTo>
                  <a:cubicBezTo>
                    <a:pt x="23629" y="20919"/>
                    <a:pt x="23614" y="20916"/>
                    <a:pt x="23601" y="20916"/>
                  </a:cubicBezTo>
                  <a:cubicBezTo>
                    <a:pt x="23562" y="20916"/>
                    <a:pt x="23535" y="20940"/>
                    <a:pt x="23519" y="20987"/>
                  </a:cubicBezTo>
                  <a:cubicBezTo>
                    <a:pt x="23456" y="21071"/>
                    <a:pt x="23414" y="21154"/>
                    <a:pt x="23373" y="21259"/>
                  </a:cubicBezTo>
                  <a:lnTo>
                    <a:pt x="23268" y="21154"/>
                  </a:lnTo>
                  <a:lnTo>
                    <a:pt x="23121" y="21154"/>
                  </a:lnTo>
                  <a:lnTo>
                    <a:pt x="23121" y="21238"/>
                  </a:lnTo>
                  <a:lnTo>
                    <a:pt x="23163" y="21322"/>
                  </a:lnTo>
                  <a:lnTo>
                    <a:pt x="23142" y="21426"/>
                  </a:lnTo>
                  <a:lnTo>
                    <a:pt x="23247" y="21468"/>
                  </a:lnTo>
                  <a:lnTo>
                    <a:pt x="23205" y="21552"/>
                  </a:lnTo>
                  <a:lnTo>
                    <a:pt x="23121" y="21552"/>
                  </a:lnTo>
                  <a:lnTo>
                    <a:pt x="23101" y="21531"/>
                  </a:lnTo>
                  <a:lnTo>
                    <a:pt x="23038" y="21615"/>
                  </a:lnTo>
                  <a:lnTo>
                    <a:pt x="23038" y="21531"/>
                  </a:lnTo>
                  <a:lnTo>
                    <a:pt x="23101" y="21447"/>
                  </a:lnTo>
                  <a:lnTo>
                    <a:pt x="22996" y="21322"/>
                  </a:lnTo>
                  <a:cubicBezTo>
                    <a:pt x="22996" y="21259"/>
                    <a:pt x="22996" y="21196"/>
                    <a:pt x="23017" y="21134"/>
                  </a:cubicBezTo>
                  <a:lnTo>
                    <a:pt x="23163" y="21050"/>
                  </a:lnTo>
                  <a:lnTo>
                    <a:pt x="23205" y="20882"/>
                  </a:lnTo>
                  <a:lnTo>
                    <a:pt x="23268" y="20903"/>
                  </a:lnTo>
                  <a:lnTo>
                    <a:pt x="23331" y="20841"/>
                  </a:lnTo>
                  <a:lnTo>
                    <a:pt x="23331" y="20736"/>
                  </a:lnTo>
                  <a:lnTo>
                    <a:pt x="23352" y="20673"/>
                  </a:lnTo>
                  <a:lnTo>
                    <a:pt x="23352" y="20276"/>
                  </a:lnTo>
                  <a:lnTo>
                    <a:pt x="23373" y="20171"/>
                  </a:lnTo>
                  <a:lnTo>
                    <a:pt x="23435" y="20401"/>
                  </a:lnTo>
                  <a:lnTo>
                    <a:pt x="23414" y="20673"/>
                  </a:lnTo>
                  <a:lnTo>
                    <a:pt x="23456" y="20694"/>
                  </a:lnTo>
                  <a:lnTo>
                    <a:pt x="23540" y="20527"/>
                  </a:lnTo>
                  <a:lnTo>
                    <a:pt x="23519" y="20108"/>
                  </a:lnTo>
                  <a:lnTo>
                    <a:pt x="23435" y="20004"/>
                  </a:lnTo>
                  <a:cubicBezTo>
                    <a:pt x="23456" y="19983"/>
                    <a:pt x="23456" y="19941"/>
                    <a:pt x="23498" y="19899"/>
                  </a:cubicBezTo>
                  <a:cubicBezTo>
                    <a:pt x="23519" y="19878"/>
                    <a:pt x="23519" y="19857"/>
                    <a:pt x="23519" y="19836"/>
                  </a:cubicBezTo>
                  <a:close/>
                  <a:moveTo>
                    <a:pt x="22808" y="1"/>
                  </a:moveTo>
                  <a:lnTo>
                    <a:pt x="22598" y="105"/>
                  </a:lnTo>
                  <a:lnTo>
                    <a:pt x="22556" y="168"/>
                  </a:lnTo>
                  <a:lnTo>
                    <a:pt x="22389" y="168"/>
                  </a:lnTo>
                  <a:lnTo>
                    <a:pt x="22264" y="231"/>
                  </a:lnTo>
                  <a:lnTo>
                    <a:pt x="22033" y="440"/>
                  </a:lnTo>
                  <a:lnTo>
                    <a:pt x="21866" y="503"/>
                  </a:lnTo>
                  <a:lnTo>
                    <a:pt x="21615" y="503"/>
                  </a:lnTo>
                  <a:lnTo>
                    <a:pt x="21448" y="398"/>
                  </a:lnTo>
                  <a:lnTo>
                    <a:pt x="21406" y="335"/>
                  </a:lnTo>
                  <a:lnTo>
                    <a:pt x="21406" y="398"/>
                  </a:lnTo>
                  <a:lnTo>
                    <a:pt x="21322" y="398"/>
                  </a:lnTo>
                  <a:lnTo>
                    <a:pt x="21217" y="294"/>
                  </a:lnTo>
                  <a:lnTo>
                    <a:pt x="21113" y="335"/>
                  </a:lnTo>
                  <a:lnTo>
                    <a:pt x="21092" y="419"/>
                  </a:lnTo>
                  <a:lnTo>
                    <a:pt x="21029" y="419"/>
                  </a:lnTo>
                  <a:lnTo>
                    <a:pt x="21008" y="335"/>
                  </a:lnTo>
                  <a:lnTo>
                    <a:pt x="21029" y="273"/>
                  </a:lnTo>
                  <a:lnTo>
                    <a:pt x="21134" y="210"/>
                  </a:lnTo>
                  <a:lnTo>
                    <a:pt x="21092" y="168"/>
                  </a:lnTo>
                  <a:lnTo>
                    <a:pt x="20945" y="210"/>
                  </a:lnTo>
                  <a:lnTo>
                    <a:pt x="20736" y="315"/>
                  </a:lnTo>
                  <a:lnTo>
                    <a:pt x="20590" y="398"/>
                  </a:lnTo>
                  <a:lnTo>
                    <a:pt x="20527" y="524"/>
                  </a:lnTo>
                  <a:lnTo>
                    <a:pt x="20569" y="628"/>
                  </a:lnTo>
                  <a:lnTo>
                    <a:pt x="20694" y="649"/>
                  </a:lnTo>
                  <a:lnTo>
                    <a:pt x="20611" y="733"/>
                  </a:lnTo>
                  <a:lnTo>
                    <a:pt x="20255" y="733"/>
                  </a:lnTo>
                  <a:lnTo>
                    <a:pt x="20088" y="859"/>
                  </a:lnTo>
                  <a:lnTo>
                    <a:pt x="19983" y="1131"/>
                  </a:lnTo>
                  <a:lnTo>
                    <a:pt x="19941" y="1319"/>
                  </a:lnTo>
                  <a:lnTo>
                    <a:pt x="19878" y="1319"/>
                  </a:lnTo>
                  <a:lnTo>
                    <a:pt x="19857" y="1256"/>
                  </a:lnTo>
                  <a:lnTo>
                    <a:pt x="19878" y="1068"/>
                  </a:lnTo>
                  <a:lnTo>
                    <a:pt x="20025" y="817"/>
                  </a:lnTo>
                  <a:lnTo>
                    <a:pt x="20025" y="733"/>
                  </a:lnTo>
                  <a:lnTo>
                    <a:pt x="19983" y="733"/>
                  </a:lnTo>
                  <a:lnTo>
                    <a:pt x="19732" y="1047"/>
                  </a:lnTo>
                  <a:lnTo>
                    <a:pt x="19585" y="1047"/>
                  </a:lnTo>
                  <a:lnTo>
                    <a:pt x="19523" y="1026"/>
                  </a:lnTo>
                  <a:lnTo>
                    <a:pt x="19439" y="921"/>
                  </a:lnTo>
                  <a:lnTo>
                    <a:pt x="19313" y="900"/>
                  </a:lnTo>
                  <a:lnTo>
                    <a:pt x="19230" y="900"/>
                  </a:lnTo>
                  <a:lnTo>
                    <a:pt x="19230" y="942"/>
                  </a:lnTo>
                  <a:lnTo>
                    <a:pt x="19418" y="1026"/>
                  </a:lnTo>
                  <a:lnTo>
                    <a:pt x="19460" y="1110"/>
                  </a:lnTo>
                  <a:lnTo>
                    <a:pt x="19418" y="1131"/>
                  </a:lnTo>
                  <a:lnTo>
                    <a:pt x="19251" y="1068"/>
                  </a:lnTo>
                  <a:lnTo>
                    <a:pt x="19062" y="1047"/>
                  </a:lnTo>
                  <a:lnTo>
                    <a:pt x="18832" y="1151"/>
                  </a:lnTo>
                  <a:lnTo>
                    <a:pt x="18539" y="1423"/>
                  </a:lnTo>
                  <a:lnTo>
                    <a:pt x="18204" y="1570"/>
                  </a:lnTo>
                  <a:lnTo>
                    <a:pt x="17974" y="1758"/>
                  </a:lnTo>
                  <a:lnTo>
                    <a:pt x="17744" y="1967"/>
                  </a:lnTo>
                  <a:lnTo>
                    <a:pt x="17451" y="2219"/>
                  </a:lnTo>
                  <a:lnTo>
                    <a:pt x="17263" y="2302"/>
                  </a:lnTo>
                  <a:lnTo>
                    <a:pt x="17158" y="2323"/>
                  </a:lnTo>
                  <a:lnTo>
                    <a:pt x="17012" y="2428"/>
                  </a:lnTo>
                  <a:lnTo>
                    <a:pt x="16865" y="2428"/>
                  </a:lnTo>
                  <a:lnTo>
                    <a:pt x="16698" y="2574"/>
                  </a:lnTo>
                  <a:lnTo>
                    <a:pt x="16510" y="2574"/>
                  </a:lnTo>
                  <a:lnTo>
                    <a:pt x="16426" y="2491"/>
                  </a:lnTo>
                  <a:lnTo>
                    <a:pt x="16238" y="2470"/>
                  </a:lnTo>
                  <a:lnTo>
                    <a:pt x="16091" y="2365"/>
                  </a:lnTo>
                  <a:lnTo>
                    <a:pt x="15986" y="2302"/>
                  </a:lnTo>
                  <a:lnTo>
                    <a:pt x="15798" y="2219"/>
                  </a:lnTo>
                  <a:lnTo>
                    <a:pt x="15714" y="2260"/>
                  </a:lnTo>
                  <a:lnTo>
                    <a:pt x="15589" y="2386"/>
                  </a:lnTo>
                  <a:lnTo>
                    <a:pt x="15380" y="2595"/>
                  </a:lnTo>
                  <a:lnTo>
                    <a:pt x="15338" y="2721"/>
                  </a:lnTo>
                  <a:lnTo>
                    <a:pt x="15233" y="2825"/>
                  </a:lnTo>
                  <a:lnTo>
                    <a:pt x="15170" y="2951"/>
                  </a:lnTo>
                  <a:lnTo>
                    <a:pt x="15087" y="2951"/>
                  </a:lnTo>
                  <a:lnTo>
                    <a:pt x="15024" y="2909"/>
                  </a:lnTo>
                  <a:lnTo>
                    <a:pt x="14940" y="2951"/>
                  </a:lnTo>
                  <a:lnTo>
                    <a:pt x="15045" y="3202"/>
                  </a:lnTo>
                  <a:lnTo>
                    <a:pt x="15170" y="3683"/>
                  </a:lnTo>
                  <a:lnTo>
                    <a:pt x="15296" y="4081"/>
                  </a:lnTo>
                  <a:lnTo>
                    <a:pt x="15359" y="4416"/>
                  </a:lnTo>
                  <a:lnTo>
                    <a:pt x="15338" y="4729"/>
                  </a:lnTo>
                  <a:lnTo>
                    <a:pt x="15191" y="4980"/>
                  </a:lnTo>
                  <a:lnTo>
                    <a:pt x="15087" y="5127"/>
                  </a:lnTo>
                  <a:lnTo>
                    <a:pt x="15087" y="5190"/>
                  </a:lnTo>
                  <a:lnTo>
                    <a:pt x="15296" y="5441"/>
                  </a:lnTo>
                  <a:lnTo>
                    <a:pt x="15442" y="5504"/>
                  </a:lnTo>
                  <a:lnTo>
                    <a:pt x="15442" y="5357"/>
                  </a:lnTo>
                  <a:lnTo>
                    <a:pt x="15484" y="5420"/>
                  </a:lnTo>
                  <a:lnTo>
                    <a:pt x="15589" y="5357"/>
                  </a:lnTo>
                  <a:lnTo>
                    <a:pt x="15673" y="5357"/>
                  </a:lnTo>
                  <a:lnTo>
                    <a:pt x="15589" y="5441"/>
                  </a:lnTo>
                  <a:lnTo>
                    <a:pt x="15589" y="5525"/>
                  </a:lnTo>
                  <a:lnTo>
                    <a:pt x="15882" y="5755"/>
                  </a:lnTo>
                  <a:lnTo>
                    <a:pt x="15798" y="5817"/>
                  </a:lnTo>
                  <a:lnTo>
                    <a:pt x="15673" y="5776"/>
                  </a:lnTo>
                  <a:lnTo>
                    <a:pt x="15652" y="5859"/>
                  </a:lnTo>
                  <a:lnTo>
                    <a:pt x="15610" y="6152"/>
                  </a:lnTo>
                  <a:lnTo>
                    <a:pt x="15610" y="6278"/>
                  </a:lnTo>
                  <a:lnTo>
                    <a:pt x="15673" y="6341"/>
                  </a:lnTo>
                  <a:lnTo>
                    <a:pt x="15756" y="6257"/>
                  </a:lnTo>
                  <a:lnTo>
                    <a:pt x="15882" y="6236"/>
                  </a:lnTo>
                  <a:lnTo>
                    <a:pt x="15986" y="6278"/>
                  </a:lnTo>
                  <a:lnTo>
                    <a:pt x="16028" y="6361"/>
                  </a:lnTo>
                  <a:lnTo>
                    <a:pt x="16196" y="6299"/>
                  </a:lnTo>
                  <a:lnTo>
                    <a:pt x="16384" y="6361"/>
                  </a:lnTo>
                  <a:lnTo>
                    <a:pt x="16530" y="6445"/>
                  </a:lnTo>
                  <a:lnTo>
                    <a:pt x="16384" y="6508"/>
                  </a:lnTo>
                  <a:lnTo>
                    <a:pt x="16405" y="6654"/>
                  </a:lnTo>
                  <a:lnTo>
                    <a:pt x="16384" y="6759"/>
                  </a:lnTo>
                  <a:lnTo>
                    <a:pt x="16196" y="6780"/>
                  </a:lnTo>
                  <a:lnTo>
                    <a:pt x="16217" y="6696"/>
                  </a:lnTo>
                  <a:lnTo>
                    <a:pt x="16112" y="6613"/>
                  </a:lnTo>
                  <a:lnTo>
                    <a:pt x="16028" y="6675"/>
                  </a:lnTo>
                  <a:lnTo>
                    <a:pt x="15882" y="6654"/>
                  </a:lnTo>
                  <a:lnTo>
                    <a:pt x="15819" y="6592"/>
                  </a:lnTo>
                  <a:lnTo>
                    <a:pt x="15777" y="6445"/>
                  </a:lnTo>
                  <a:lnTo>
                    <a:pt x="15673" y="6403"/>
                  </a:lnTo>
                  <a:lnTo>
                    <a:pt x="15610" y="6403"/>
                  </a:lnTo>
                  <a:lnTo>
                    <a:pt x="15484" y="6299"/>
                  </a:lnTo>
                  <a:lnTo>
                    <a:pt x="15505" y="6131"/>
                  </a:lnTo>
                  <a:lnTo>
                    <a:pt x="15652" y="5776"/>
                  </a:lnTo>
                  <a:lnTo>
                    <a:pt x="15610" y="5671"/>
                  </a:lnTo>
                  <a:lnTo>
                    <a:pt x="15568" y="5671"/>
                  </a:lnTo>
                  <a:lnTo>
                    <a:pt x="15463" y="5776"/>
                  </a:lnTo>
                  <a:lnTo>
                    <a:pt x="15463" y="6131"/>
                  </a:lnTo>
                  <a:lnTo>
                    <a:pt x="15401" y="6341"/>
                  </a:lnTo>
                  <a:lnTo>
                    <a:pt x="15296" y="6445"/>
                  </a:lnTo>
                  <a:lnTo>
                    <a:pt x="15296" y="6508"/>
                  </a:lnTo>
                  <a:lnTo>
                    <a:pt x="15380" y="6382"/>
                  </a:lnTo>
                  <a:lnTo>
                    <a:pt x="15463" y="6382"/>
                  </a:lnTo>
                  <a:lnTo>
                    <a:pt x="15505" y="6445"/>
                  </a:lnTo>
                  <a:lnTo>
                    <a:pt x="15652" y="6445"/>
                  </a:lnTo>
                  <a:lnTo>
                    <a:pt x="15694" y="6571"/>
                  </a:lnTo>
                  <a:lnTo>
                    <a:pt x="15694" y="6780"/>
                  </a:lnTo>
                  <a:lnTo>
                    <a:pt x="15589" y="6905"/>
                  </a:lnTo>
                  <a:lnTo>
                    <a:pt x="15442" y="6968"/>
                  </a:lnTo>
                  <a:lnTo>
                    <a:pt x="15442" y="6968"/>
                  </a:lnTo>
                  <a:lnTo>
                    <a:pt x="15589" y="6780"/>
                  </a:lnTo>
                  <a:lnTo>
                    <a:pt x="15589" y="6696"/>
                  </a:lnTo>
                  <a:lnTo>
                    <a:pt x="15505" y="6675"/>
                  </a:lnTo>
                  <a:lnTo>
                    <a:pt x="15463" y="6613"/>
                  </a:lnTo>
                  <a:lnTo>
                    <a:pt x="15380" y="6675"/>
                  </a:lnTo>
                  <a:lnTo>
                    <a:pt x="15191" y="6801"/>
                  </a:lnTo>
                  <a:lnTo>
                    <a:pt x="15191" y="6905"/>
                  </a:lnTo>
                  <a:lnTo>
                    <a:pt x="15087" y="6926"/>
                  </a:lnTo>
                  <a:lnTo>
                    <a:pt x="14982" y="6989"/>
                  </a:lnTo>
                  <a:lnTo>
                    <a:pt x="14961" y="6885"/>
                  </a:lnTo>
                  <a:lnTo>
                    <a:pt x="14898" y="6864"/>
                  </a:lnTo>
                  <a:lnTo>
                    <a:pt x="14752" y="6864"/>
                  </a:lnTo>
                  <a:lnTo>
                    <a:pt x="14668" y="6822"/>
                  </a:lnTo>
                  <a:lnTo>
                    <a:pt x="14647" y="6696"/>
                  </a:lnTo>
                  <a:lnTo>
                    <a:pt x="14564" y="6675"/>
                  </a:lnTo>
                  <a:lnTo>
                    <a:pt x="14522" y="6696"/>
                  </a:lnTo>
                  <a:lnTo>
                    <a:pt x="14417" y="6696"/>
                  </a:lnTo>
                  <a:lnTo>
                    <a:pt x="14417" y="6613"/>
                  </a:lnTo>
                  <a:lnTo>
                    <a:pt x="14334" y="6571"/>
                  </a:lnTo>
                  <a:lnTo>
                    <a:pt x="14250" y="6613"/>
                  </a:lnTo>
                  <a:lnTo>
                    <a:pt x="14208" y="6613"/>
                  </a:lnTo>
                  <a:lnTo>
                    <a:pt x="14208" y="6487"/>
                  </a:lnTo>
                  <a:lnTo>
                    <a:pt x="14145" y="6403"/>
                  </a:lnTo>
                  <a:lnTo>
                    <a:pt x="14145" y="6341"/>
                  </a:lnTo>
                  <a:lnTo>
                    <a:pt x="14250" y="6299"/>
                  </a:lnTo>
                  <a:lnTo>
                    <a:pt x="14396" y="6131"/>
                  </a:lnTo>
                  <a:lnTo>
                    <a:pt x="14459" y="6131"/>
                  </a:lnTo>
                  <a:lnTo>
                    <a:pt x="14543" y="6048"/>
                  </a:lnTo>
                  <a:lnTo>
                    <a:pt x="14543" y="5964"/>
                  </a:lnTo>
                  <a:lnTo>
                    <a:pt x="14396" y="5817"/>
                  </a:lnTo>
                  <a:lnTo>
                    <a:pt x="14313" y="5755"/>
                  </a:lnTo>
                  <a:lnTo>
                    <a:pt x="14208" y="5755"/>
                  </a:lnTo>
                  <a:lnTo>
                    <a:pt x="14020" y="5859"/>
                  </a:lnTo>
                  <a:lnTo>
                    <a:pt x="13915" y="5859"/>
                  </a:lnTo>
                  <a:lnTo>
                    <a:pt x="13810" y="5776"/>
                  </a:lnTo>
                  <a:lnTo>
                    <a:pt x="13706" y="5776"/>
                  </a:lnTo>
                  <a:lnTo>
                    <a:pt x="13371" y="5922"/>
                  </a:lnTo>
                  <a:lnTo>
                    <a:pt x="13329" y="5964"/>
                  </a:lnTo>
                  <a:lnTo>
                    <a:pt x="13392" y="6027"/>
                  </a:lnTo>
                  <a:lnTo>
                    <a:pt x="13517" y="6131"/>
                  </a:lnTo>
                  <a:lnTo>
                    <a:pt x="13497" y="6152"/>
                  </a:lnTo>
                  <a:lnTo>
                    <a:pt x="13392" y="6131"/>
                  </a:lnTo>
                  <a:lnTo>
                    <a:pt x="13287" y="6131"/>
                  </a:lnTo>
                  <a:lnTo>
                    <a:pt x="13225" y="6069"/>
                  </a:lnTo>
                  <a:lnTo>
                    <a:pt x="13120" y="6048"/>
                  </a:lnTo>
                  <a:lnTo>
                    <a:pt x="12911" y="6027"/>
                  </a:lnTo>
                  <a:lnTo>
                    <a:pt x="12701" y="6048"/>
                  </a:lnTo>
                  <a:lnTo>
                    <a:pt x="12639" y="6089"/>
                  </a:lnTo>
                  <a:lnTo>
                    <a:pt x="12639" y="6152"/>
                  </a:lnTo>
                  <a:lnTo>
                    <a:pt x="12534" y="6152"/>
                  </a:lnTo>
                  <a:lnTo>
                    <a:pt x="12492" y="6131"/>
                  </a:lnTo>
                  <a:lnTo>
                    <a:pt x="12429" y="6131"/>
                  </a:lnTo>
                  <a:lnTo>
                    <a:pt x="12262" y="6236"/>
                  </a:lnTo>
                  <a:lnTo>
                    <a:pt x="12262" y="6278"/>
                  </a:lnTo>
                  <a:lnTo>
                    <a:pt x="12178" y="6299"/>
                  </a:lnTo>
                  <a:lnTo>
                    <a:pt x="12011" y="6382"/>
                  </a:lnTo>
                  <a:lnTo>
                    <a:pt x="11865" y="6466"/>
                  </a:lnTo>
                  <a:lnTo>
                    <a:pt x="11802" y="6466"/>
                  </a:lnTo>
                  <a:lnTo>
                    <a:pt x="11823" y="6403"/>
                  </a:lnTo>
                  <a:lnTo>
                    <a:pt x="11844" y="6341"/>
                  </a:lnTo>
                  <a:lnTo>
                    <a:pt x="11739" y="6382"/>
                  </a:lnTo>
                  <a:lnTo>
                    <a:pt x="11634" y="6508"/>
                  </a:lnTo>
                  <a:lnTo>
                    <a:pt x="11634" y="6571"/>
                  </a:lnTo>
                  <a:lnTo>
                    <a:pt x="11802" y="6759"/>
                  </a:lnTo>
                  <a:lnTo>
                    <a:pt x="11948" y="6989"/>
                  </a:lnTo>
                  <a:lnTo>
                    <a:pt x="12116" y="7031"/>
                  </a:lnTo>
                  <a:lnTo>
                    <a:pt x="12241" y="7198"/>
                  </a:lnTo>
                  <a:lnTo>
                    <a:pt x="12367" y="7282"/>
                  </a:lnTo>
                  <a:lnTo>
                    <a:pt x="12429" y="7408"/>
                  </a:lnTo>
                  <a:lnTo>
                    <a:pt x="12534" y="7429"/>
                  </a:lnTo>
                  <a:lnTo>
                    <a:pt x="12660" y="7512"/>
                  </a:lnTo>
                  <a:lnTo>
                    <a:pt x="12597" y="7533"/>
                  </a:lnTo>
                  <a:lnTo>
                    <a:pt x="12429" y="7533"/>
                  </a:lnTo>
                  <a:lnTo>
                    <a:pt x="12388" y="7429"/>
                  </a:lnTo>
                  <a:lnTo>
                    <a:pt x="12262" y="7324"/>
                  </a:lnTo>
                  <a:lnTo>
                    <a:pt x="12178" y="7282"/>
                  </a:lnTo>
                  <a:lnTo>
                    <a:pt x="12137" y="7282"/>
                  </a:lnTo>
                  <a:lnTo>
                    <a:pt x="12011" y="7408"/>
                  </a:lnTo>
                  <a:lnTo>
                    <a:pt x="11885" y="7408"/>
                  </a:lnTo>
                  <a:lnTo>
                    <a:pt x="11802" y="7303"/>
                  </a:lnTo>
                  <a:lnTo>
                    <a:pt x="11906" y="7198"/>
                  </a:lnTo>
                  <a:lnTo>
                    <a:pt x="11906" y="7136"/>
                  </a:lnTo>
                  <a:lnTo>
                    <a:pt x="11823" y="7136"/>
                  </a:lnTo>
                  <a:lnTo>
                    <a:pt x="11739" y="7282"/>
                  </a:lnTo>
                  <a:lnTo>
                    <a:pt x="11781" y="7512"/>
                  </a:lnTo>
                  <a:lnTo>
                    <a:pt x="11802" y="7554"/>
                  </a:lnTo>
                  <a:lnTo>
                    <a:pt x="11802" y="7638"/>
                  </a:lnTo>
                  <a:lnTo>
                    <a:pt x="11676" y="7742"/>
                  </a:lnTo>
                  <a:lnTo>
                    <a:pt x="11593" y="7910"/>
                  </a:lnTo>
                  <a:lnTo>
                    <a:pt x="11572" y="8056"/>
                  </a:lnTo>
                  <a:lnTo>
                    <a:pt x="11593" y="8224"/>
                  </a:lnTo>
                  <a:lnTo>
                    <a:pt x="11802" y="8454"/>
                  </a:lnTo>
                  <a:lnTo>
                    <a:pt x="11990" y="8538"/>
                  </a:lnTo>
                  <a:lnTo>
                    <a:pt x="12116" y="8663"/>
                  </a:lnTo>
                  <a:lnTo>
                    <a:pt x="12199" y="8663"/>
                  </a:lnTo>
                  <a:lnTo>
                    <a:pt x="12346" y="8558"/>
                  </a:lnTo>
                  <a:lnTo>
                    <a:pt x="12492" y="8496"/>
                  </a:lnTo>
                  <a:lnTo>
                    <a:pt x="12639" y="8579"/>
                  </a:lnTo>
                  <a:lnTo>
                    <a:pt x="12890" y="8600"/>
                  </a:lnTo>
                  <a:lnTo>
                    <a:pt x="12994" y="8684"/>
                  </a:lnTo>
                  <a:lnTo>
                    <a:pt x="13015" y="8810"/>
                  </a:lnTo>
                  <a:lnTo>
                    <a:pt x="13078" y="8851"/>
                  </a:lnTo>
                  <a:lnTo>
                    <a:pt x="13141" y="8789"/>
                  </a:lnTo>
                  <a:lnTo>
                    <a:pt x="13141" y="8642"/>
                  </a:lnTo>
                  <a:lnTo>
                    <a:pt x="13162" y="8579"/>
                  </a:lnTo>
                  <a:lnTo>
                    <a:pt x="13266" y="8642"/>
                  </a:lnTo>
                  <a:lnTo>
                    <a:pt x="13266" y="8705"/>
                  </a:lnTo>
                  <a:lnTo>
                    <a:pt x="13162" y="8851"/>
                  </a:lnTo>
                  <a:lnTo>
                    <a:pt x="13162" y="8956"/>
                  </a:lnTo>
                  <a:lnTo>
                    <a:pt x="13204" y="8956"/>
                  </a:lnTo>
                  <a:lnTo>
                    <a:pt x="13371" y="8810"/>
                  </a:lnTo>
                  <a:lnTo>
                    <a:pt x="13413" y="8747"/>
                  </a:lnTo>
                  <a:lnTo>
                    <a:pt x="13601" y="8684"/>
                  </a:lnTo>
                  <a:lnTo>
                    <a:pt x="13831" y="8538"/>
                  </a:lnTo>
                  <a:lnTo>
                    <a:pt x="13999" y="8496"/>
                  </a:lnTo>
                  <a:lnTo>
                    <a:pt x="14082" y="8391"/>
                  </a:lnTo>
                  <a:lnTo>
                    <a:pt x="14124" y="8391"/>
                  </a:lnTo>
                  <a:lnTo>
                    <a:pt x="14145" y="8475"/>
                  </a:lnTo>
                  <a:lnTo>
                    <a:pt x="14208" y="8496"/>
                  </a:lnTo>
                  <a:lnTo>
                    <a:pt x="14396" y="8370"/>
                  </a:lnTo>
                  <a:lnTo>
                    <a:pt x="14543" y="8370"/>
                  </a:lnTo>
                  <a:lnTo>
                    <a:pt x="14606" y="8328"/>
                  </a:lnTo>
                  <a:lnTo>
                    <a:pt x="14543" y="8391"/>
                  </a:lnTo>
                  <a:lnTo>
                    <a:pt x="14417" y="8475"/>
                  </a:lnTo>
                  <a:lnTo>
                    <a:pt x="14417" y="8538"/>
                  </a:lnTo>
                  <a:lnTo>
                    <a:pt x="14459" y="8558"/>
                  </a:lnTo>
                  <a:lnTo>
                    <a:pt x="14354" y="8747"/>
                  </a:lnTo>
                  <a:lnTo>
                    <a:pt x="14208" y="8768"/>
                  </a:lnTo>
                  <a:lnTo>
                    <a:pt x="14145" y="8705"/>
                  </a:lnTo>
                  <a:lnTo>
                    <a:pt x="14082" y="8705"/>
                  </a:lnTo>
                  <a:lnTo>
                    <a:pt x="13915" y="8851"/>
                  </a:lnTo>
                  <a:lnTo>
                    <a:pt x="13915" y="8872"/>
                  </a:lnTo>
                  <a:lnTo>
                    <a:pt x="14041" y="8893"/>
                  </a:lnTo>
                  <a:lnTo>
                    <a:pt x="14124" y="8977"/>
                  </a:lnTo>
                  <a:lnTo>
                    <a:pt x="14124" y="9123"/>
                  </a:lnTo>
                  <a:lnTo>
                    <a:pt x="13936" y="9333"/>
                  </a:lnTo>
                  <a:lnTo>
                    <a:pt x="13915" y="9479"/>
                  </a:lnTo>
                  <a:lnTo>
                    <a:pt x="13873" y="9542"/>
                  </a:lnTo>
                  <a:lnTo>
                    <a:pt x="13831" y="9626"/>
                  </a:lnTo>
                  <a:lnTo>
                    <a:pt x="13873" y="9688"/>
                  </a:lnTo>
                  <a:lnTo>
                    <a:pt x="13894" y="9751"/>
                  </a:lnTo>
                  <a:lnTo>
                    <a:pt x="13873" y="9856"/>
                  </a:lnTo>
                  <a:lnTo>
                    <a:pt x="13748" y="10002"/>
                  </a:lnTo>
                  <a:lnTo>
                    <a:pt x="13643" y="10065"/>
                  </a:lnTo>
                  <a:lnTo>
                    <a:pt x="13538" y="10065"/>
                  </a:lnTo>
                  <a:lnTo>
                    <a:pt x="13476" y="10128"/>
                  </a:lnTo>
                  <a:lnTo>
                    <a:pt x="13371" y="10232"/>
                  </a:lnTo>
                  <a:lnTo>
                    <a:pt x="13287" y="10253"/>
                  </a:lnTo>
                  <a:lnTo>
                    <a:pt x="13162" y="10232"/>
                  </a:lnTo>
                  <a:lnTo>
                    <a:pt x="12994" y="10128"/>
                  </a:lnTo>
                  <a:lnTo>
                    <a:pt x="12953" y="10149"/>
                  </a:lnTo>
                  <a:lnTo>
                    <a:pt x="12890" y="10107"/>
                  </a:lnTo>
                  <a:lnTo>
                    <a:pt x="12806" y="10002"/>
                  </a:lnTo>
                  <a:lnTo>
                    <a:pt x="12785" y="10023"/>
                  </a:lnTo>
                  <a:lnTo>
                    <a:pt x="12681" y="10170"/>
                  </a:lnTo>
                  <a:lnTo>
                    <a:pt x="12555" y="10253"/>
                  </a:lnTo>
                  <a:lnTo>
                    <a:pt x="12471" y="10358"/>
                  </a:lnTo>
                  <a:lnTo>
                    <a:pt x="12241" y="10442"/>
                  </a:lnTo>
                  <a:lnTo>
                    <a:pt x="12157" y="10483"/>
                  </a:lnTo>
                  <a:lnTo>
                    <a:pt x="12053" y="10483"/>
                  </a:lnTo>
                  <a:lnTo>
                    <a:pt x="11948" y="10462"/>
                  </a:lnTo>
                  <a:lnTo>
                    <a:pt x="11760" y="10462"/>
                  </a:lnTo>
                  <a:lnTo>
                    <a:pt x="11634" y="10567"/>
                  </a:lnTo>
                  <a:lnTo>
                    <a:pt x="11509" y="10567"/>
                  </a:lnTo>
                  <a:lnTo>
                    <a:pt x="11425" y="10630"/>
                  </a:lnTo>
                  <a:lnTo>
                    <a:pt x="11425" y="10755"/>
                  </a:lnTo>
                  <a:lnTo>
                    <a:pt x="11341" y="10965"/>
                  </a:lnTo>
                  <a:lnTo>
                    <a:pt x="11279" y="11048"/>
                  </a:lnTo>
                  <a:lnTo>
                    <a:pt x="11279" y="10965"/>
                  </a:lnTo>
                  <a:lnTo>
                    <a:pt x="11132" y="10839"/>
                  </a:lnTo>
                  <a:lnTo>
                    <a:pt x="10986" y="10839"/>
                  </a:lnTo>
                  <a:lnTo>
                    <a:pt x="10902" y="10860"/>
                  </a:lnTo>
                  <a:lnTo>
                    <a:pt x="10923" y="10944"/>
                  </a:lnTo>
                  <a:lnTo>
                    <a:pt x="11007" y="10986"/>
                  </a:lnTo>
                  <a:lnTo>
                    <a:pt x="10965" y="11090"/>
                  </a:lnTo>
                  <a:lnTo>
                    <a:pt x="10902" y="11090"/>
                  </a:lnTo>
                  <a:lnTo>
                    <a:pt x="10860" y="10986"/>
                  </a:lnTo>
                  <a:lnTo>
                    <a:pt x="10756" y="10881"/>
                  </a:lnTo>
                  <a:lnTo>
                    <a:pt x="10693" y="10881"/>
                  </a:lnTo>
                  <a:lnTo>
                    <a:pt x="10546" y="11048"/>
                  </a:lnTo>
                  <a:lnTo>
                    <a:pt x="10484" y="11174"/>
                  </a:lnTo>
                  <a:lnTo>
                    <a:pt x="10400" y="11195"/>
                  </a:lnTo>
                  <a:lnTo>
                    <a:pt x="10337" y="11195"/>
                  </a:lnTo>
                  <a:lnTo>
                    <a:pt x="10065" y="11425"/>
                  </a:lnTo>
                  <a:lnTo>
                    <a:pt x="10023" y="11613"/>
                  </a:lnTo>
                  <a:lnTo>
                    <a:pt x="9960" y="11634"/>
                  </a:lnTo>
                  <a:lnTo>
                    <a:pt x="9835" y="11676"/>
                  </a:lnTo>
                  <a:lnTo>
                    <a:pt x="9730" y="11613"/>
                  </a:lnTo>
                  <a:lnTo>
                    <a:pt x="9709" y="11634"/>
                  </a:lnTo>
                  <a:lnTo>
                    <a:pt x="9814" y="11781"/>
                  </a:lnTo>
                  <a:lnTo>
                    <a:pt x="9772" y="11843"/>
                  </a:lnTo>
                  <a:lnTo>
                    <a:pt x="9709" y="11843"/>
                  </a:lnTo>
                  <a:lnTo>
                    <a:pt x="9647" y="11739"/>
                  </a:lnTo>
                  <a:lnTo>
                    <a:pt x="9605" y="11739"/>
                  </a:lnTo>
                  <a:lnTo>
                    <a:pt x="9542" y="11843"/>
                  </a:lnTo>
                  <a:lnTo>
                    <a:pt x="9416" y="12011"/>
                  </a:lnTo>
                  <a:lnTo>
                    <a:pt x="9416" y="12095"/>
                  </a:lnTo>
                  <a:lnTo>
                    <a:pt x="9521" y="12241"/>
                  </a:lnTo>
                  <a:lnTo>
                    <a:pt x="9542" y="12367"/>
                  </a:lnTo>
                  <a:lnTo>
                    <a:pt x="9521" y="12471"/>
                  </a:lnTo>
                  <a:lnTo>
                    <a:pt x="9458" y="12576"/>
                  </a:lnTo>
                  <a:lnTo>
                    <a:pt x="9500" y="12680"/>
                  </a:lnTo>
                  <a:lnTo>
                    <a:pt x="9563" y="12659"/>
                  </a:lnTo>
                  <a:lnTo>
                    <a:pt x="9647" y="12576"/>
                  </a:lnTo>
                  <a:lnTo>
                    <a:pt x="9668" y="12639"/>
                  </a:lnTo>
                  <a:lnTo>
                    <a:pt x="9709" y="12785"/>
                  </a:lnTo>
                  <a:lnTo>
                    <a:pt x="9647" y="12827"/>
                  </a:lnTo>
                  <a:lnTo>
                    <a:pt x="9605" y="12869"/>
                  </a:lnTo>
                  <a:lnTo>
                    <a:pt x="9626" y="12931"/>
                  </a:lnTo>
                  <a:lnTo>
                    <a:pt x="9709" y="12931"/>
                  </a:lnTo>
                  <a:lnTo>
                    <a:pt x="9751" y="12869"/>
                  </a:lnTo>
                  <a:lnTo>
                    <a:pt x="9835" y="12869"/>
                  </a:lnTo>
                  <a:lnTo>
                    <a:pt x="9856" y="12931"/>
                  </a:lnTo>
                  <a:lnTo>
                    <a:pt x="9856" y="12973"/>
                  </a:lnTo>
                  <a:lnTo>
                    <a:pt x="9981" y="12994"/>
                  </a:lnTo>
                  <a:lnTo>
                    <a:pt x="10086" y="13057"/>
                  </a:lnTo>
                  <a:lnTo>
                    <a:pt x="10232" y="13057"/>
                  </a:lnTo>
                  <a:lnTo>
                    <a:pt x="10337" y="12973"/>
                  </a:lnTo>
                  <a:lnTo>
                    <a:pt x="10379" y="12764"/>
                  </a:lnTo>
                  <a:lnTo>
                    <a:pt x="10463" y="12680"/>
                  </a:lnTo>
                  <a:lnTo>
                    <a:pt x="10672" y="12680"/>
                  </a:lnTo>
                  <a:lnTo>
                    <a:pt x="10756" y="12639"/>
                  </a:lnTo>
                  <a:lnTo>
                    <a:pt x="10651" y="12764"/>
                  </a:lnTo>
                  <a:lnTo>
                    <a:pt x="10546" y="12764"/>
                  </a:lnTo>
                  <a:lnTo>
                    <a:pt x="10358" y="12952"/>
                  </a:lnTo>
                  <a:lnTo>
                    <a:pt x="10337" y="13057"/>
                  </a:lnTo>
                  <a:lnTo>
                    <a:pt x="10253" y="13141"/>
                  </a:lnTo>
                  <a:lnTo>
                    <a:pt x="10358" y="13266"/>
                  </a:lnTo>
                  <a:lnTo>
                    <a:pt x="10358" y="13350"/>
                  </a:lnTo>
                  <a:lnTo>
                    <a:pt x="10191" y="13392"/>
                  </a:lnTo>
                  <a:lnTo>
                    <a:pt x="10149" y="13350"/>
                  </a:lnTo>
                  <a:lnTo>
                    <a:pt x="10149" y="13266"/>
                  </a:lnTo>
                  <a:lnTo>
                    <a:pt x="10086" y="13203"/>
                  </a:lnTo>
                  <a:lnTo>
                    <a:pt x="9981" y="13203"/>
                  </a:lnTo>
                  <a:lnTo>
                    <a:pt x="9940" y="13099"/>
                  </a:lnTo>
                  <a:lnTo>
                    <a:pt x="9772" y="13078"/>
                  </a:lnTo>
                  <a:lnTo>
                    <a:pt x="9730" y="12994"/>
                  </a:lnTo>
                  <a:lnTo>
                    <a:pt x="9647" y="13078"/>
                  </a:lnTo>
                  <a:lnTo>
                    <a:pt x="9542" y="13099"/>
                  </a:lnTo>
                  <a:lnTo>
                    <a:pt x="9521" y="13203"/>
                  </a:lnTo>
                  <a:lnTo>
                    <a:pt x="9437" y="13266"/>
                  </a:lnTo>
                  <a:lnTo>
                    <a:pt x="9312" y="13245"/>
                  </a:lnTo>
                  <a:lnTo>
                    <a:pt x="9291" y="13308"/>
                  </a:lnTo>
                  <a:lnTo>
                    <a:pt x="9333" y="13413"/>
                  </a:lnTo>
                  <a:lnTo>
                    <a:pt x="9396" y="13413"/>
                  </a:lnTo>
                  <a:lnTo>
                    <a:pt x="9312" y="13496"/>
                  </a:lnTo>
                  <a:lnTo>
                    <a:pt x="9291" y="13664"/>
                  </a:lnTo>
                  <a:lnTo>
                    <a:pt x="9312" y="13768"/>
                  </a:lnTo>
                  <a:lnTo>
                    <a:pt x="9396" y="13768"/>
                  </a:lnTo>
                  <a:lnTo>
                    <a:pt x="9396" y="13936"/>
                  </a:lnTo>
                  <a:lnTo>
                    <a:pt x="9416" y="13999"/>
                  </a:lnTo>
                  <a:lnTo>
                    <a:pt x="9416" y="14082"/>
                  </a:lnTo>
                  <a:lnTo>
                    <a:pt x="9521" y="14187"/>
                  </a:lnTo>
                  <a:lnTo>
                    <a:pt x="9521" y="14229"/>
                  </a:lnTo>
                  <a:lnTo>
                    <a:pt x="9396" y="14250"/>
                  </a:lnTo>
                  <a:lnTo>
                    <a:pt x="9354" y="14312"/>
                  </a:lnTo>
                  <a:lnTo>
                    <a:pt x="9730" y="14501"/>
                  </a:lnTo>
                  <a:lnTo>
                    <a:pt x="9877" y="14501"/>
                  </a:lnTo>
                  <a:lnTo>
                    <a:pt x="10065" y="14417"/>
                  </a:lnTo>
                  <a:lnTo>
                    <a:pt x="10170" y="14396"/>
                  </a:lnTo>
                  <a:lnTo>
                    <a:pt x="10232" y="14438"/>
                  </a:lnTo>
                  <a:lnTo>
                    <a:pt x="10295" y="14438"/>
                  </a:lnTo>
                  <a:lnTo>
                    <a:pt x="10463" y="14229"/>
                  </a:lnTo>
                  <a:lnTo>
                    <a:pt x="10463" y="14124"/>
                  </a:lnTo>
                  <a:lnTo>
                    <a:pt x="10400" y="14040"/>
                  </a:lnTo>
                  <a:lnTo>
                    <a:pt x="10400" y="13999"/>
                  </a:lnTo>
                  <a:lnTo>
                    <a:pt x="10567" y="13915"/>
                  </a:lnTo>
                  <a:lnTo>
                    <a:pt x="10714" y="13789"/>
                  </a:lnTo>
                  <a:lnTo>
                    <a:pt x="10986" y="13622"/>
                  </a:lnTo>
                  <a:lnTo>
                    <a:pt x="11090" y="13664"/>
                  </a:lnTo>
                  <a:lnTo>
                    <a:pt x="10986" y="13664"/>
                  </a:lnTo>
                  <a:lnTo>
                    <a:pt x="10756" y="13894"/>
                  </a:lnTo>
                  <a:lnTo>
                    <a:pt x="10588" y="13978"/>
                  </a:lnTo>
                  <a:lnTo>
                    <a:pt x="10588" y="14019"/>
                  </a:lnTo>
                  <a:lnTo>
                    <a:pt x="10693" y="14103"/>
                  </a:lnTo>
                  <a:lnTo>
                    <a:pt x="10693" y="14187"/>
                  </a:lnTo>
                  <a:lnTo>
                    <a:pt x="10588" y="14333"/>
                  </a:lnTo>
                  <a:lnTo>
                    <a:pt x="10463" y="14417"/>
                  </a:lnTo>
                  <a:lnTo>
                    <a:pt x="10442" y="14543"/>
                  </a:lnTo>
                  <a:lnTo>
                    <a:pt x="10463" y="14710"/>
                  </a:lnTo>
                  <a:lnTo>
                    <a:pt x="10442" y="14815"/>
                  </a:lnTo>
                  <a:lnTo>
                    <a:pt x="10442" y="14856"/>
                  </a:lnTo>
                  <a:lnTo>
                    <a:pt x="10442" y="14961"/>
                  </a:lnTo>
                  <a:lnTo>
                    <a:pt x="10463" y="15087"/>
                  </a:lnTo>
                  <a:lnTo>
                    <a:pt x="10295" y="15149"/>
                  </a:lnTo>
                  <a:lnTo>
                    <a:pt x="10232" y="15191"/>
                  </a:lnTo>
                  <a:lnTo>
                    <a:pt x="10191" y="15275"/>
                  </a:lnTo>
                  <a:lnTo>
                    <a:pt x="10044" y="15442"/>
                  </a:lnTo>
                  <a:lnTo>
                    <a:pt x="10002" y="15463"/>
                  </a:lnTo>
                  <a:lnTo>
                    <a:pt x="10044" y="15568"/>
                  </a:lnTo>
                  <a:lnTo>
                    <a:pt x="10044" y="15672"/>
                  </a:lnTo>
                  <a:lnTo>
                    <a:pt x="10107" y="15693"/>
                  </a:lnTo>
                  <a:lnTo>
                    <a:pt x="10212" y="15672"/>
                  </a:lnTo>
                  <a:lnTo>
                    <a:pt x="10274" y="15672"/>
                  </a:lnTo>
                  <a:lnTo>
                    <a:pt x="10316" y="15714"/>
                  </a:lnTo>
                  <a:lnTo>
                    <a:pt x="10253" y="15798"/>
                  </a:lnTo>
                  <a:lnTo>
                    <a:pt x="10128" y="15798"/>
                  </a:lnTo>
                  <a:lnTo>
                    <a:pt x="10065" y="15840"/>
                  </a:lnTo>
                  <a:lnTo>
                    <a:pt x="10086" y="15903"/>
                  </a:lnTo>
                  <a:lnTo>
                    <a:pt x="10065" y="15944"/>
                  </a:lnTo>
                  <a:lnTo>
                    <a:pt x="10086" y="16028"/>
                  </a:lnTo>
                  <a:lnTo>
                    <a:pt x="10023" y="16091"/>
                  </a:lnTo>
                  <a:lnTo>
                    <a:pt x="9940" y="16112"/>
                  </a:lnTo>
                  <a:lnTo>
                    <a:pt x="9835" y="16154"/>
                  </a:lnTo>
                  <a:lnTo>
                    <a:pt x="9751" y="16133"/>
                  </a:lnTo>
                  <a:lnTo>
                    <a:pt x="9709" y="16154"/>
                  </a:lnTo>
                  <a:lnTo>
                    <a:pt x="9772" y="16216"/>
                  </a:lnTo>
                  <a:lnTo>
                    <a:pt x="9877" y="16237"/>
                  </a:lnTo>
                  <a:lnTo>
                    <a:pt x="9960" y="16300"/>
                  </a:lnTo>
                  <a:lnTo>
                    <a:pt x="10086" y="16154"/>
                  </a:lnTo>
                  <a:lnTo>
                    <a:pt x="10337" y="16007"/>
                  </a:lnTo>
                  <a:lnTo>
                    <a:pt x="10379" y="16007"/>
                  </a:lnTo>
                  <a:lnTo>
                    <a:pt x="10463" y="16028"/>
                  </a:lnTo>
                  <a:lnTo>
                    <a:pt x="10546" y="15944"/>
                  </a:lnTo>
                  <a:lnTo>
                    <a:pt x="10714" y="15882"/>
                  </a:lnTo>
                  <a:lnTo>
                    <a:pt x="10693" y="15944"/>
                  </a:lnTo>
                  <a:lnTo>
                    <a:pt x="10630" y="16007"/>
                  </a:lnTo>
                  <a:lnTo>
                    <a:pt x="10630" y="16049"/>
                  </a:lnTo>
                  <a:lnTo>
                    <a:pt x="10693" y="16091"/>
                  </a:lnTo>
                  <a:lnTo>
                    <a:pt x="10714" y="16196"/>
                  </a:lnTo>
                  <a:lnTo>
                    <a:pt x="10693" y="16237"/>
                  </a:lnTo>
                  <a:lnTo>
                    <a:pt x="10776" y="16300"/>
                  </a:lnTo>
                  <a:lnTo>
                    <a:pt x="10881" y="16216"/>
                  </a:lnTo>
                  <a:lnTo>
                    <a:pt x="10944" y="16133"/>
                  </a:lnTo>
                  <a:lnTo>
                    <a:pt x="10986" y="16196"/>
                  </a:lnTo>
                  <a:lnTo>
                    <a:pt x="10965" y="16237"/>
                  </a:lnTo>
                  <a:lnTo>
                    <a:pt x="11049" y="16363"/>
                  </a:lnTo>
                  <a:lnTo>
                    <a:pt x="11069" y="16551"/>
                  </a:lnTo>
                  <a:lnTo>
                    <a:pt x="11049" y="16656"/>
                  </a:lnTo>
                  <a:lnTo>
                    <a:pt x="11090" y="16823"/>
                  </a:lnTo>
                  <a:lnTo>
                    <a:pt x="11153" y="16823"/>
                  </a:lnTo>
                  <a:lnTo>
                    <a:pt x="11195" y="16677"/>
                  </a:lnTo>
                  <a:lnTo>
                    <a:pt x="11195" y="16572"/>
                  </a:lnTo>
                  <a:lnTo>
                    <a:pt x="11300" y="16426"/>
                  </a:lnTo>
                  <a:lnTo>
                    <a:pt x="11321" y="16321"/>
                  </a:lnTo>
                  <a:lnTo>
                    <a:pt x="11467" y="16216"/>
                  </a:lnTo>
                  <a:lnTo>
                    <a:pt x="11488" y="16216"/>
                  </a:lnTo>
                  <a:lnTo>
                    <a:pt x="11593" y="16133"/>
                  </a:lnTo>
                  <a:lnTo>
                    <a:pt x="11739" y="16133"/>
                  </a:lnTo>
                  <a:lnTo>
                    <a:pt x="11593" y="16216"/>
                  </a:lnTo>
                  <a:lnTo>
                    <a:pt x="11425" y="16405"/>
                  </a:lnTo>
                  <a:lnTo>
                    <a:pt x="11425" y="16447"/>
                  </a:lnTo>
                  <a:lnTo>
                    <a:pt x="11572" y="16614"/>
                  </a:lnTo>
                  <a:lnTo>
                    <a:pt x="11634" y="16635"/>
                  </a:lnTo>
                  <a:lnTo>
                    <a:pt x="11802" y="16551"/>
                  </a:lnTo>
                  <a:lnTo>
                    <a:pt x="12032" y="16530"/>
                  </a:lnTo>
                  <a:lnTo>
                    <a:pt x="12137" y="16447"/>
                  </a:lnTo>
                  <a:lnTo>
                    <a:pt x="12220" y="16447"/>
                  </a:lnTo>
                  <a:lnTo>
                    <a:pt x="12429" y="16342"/>
                  </a:lnTo>
                  <a:lnTo>
                    <a:pt x="12513" y="16342"/>
                  </a:lnTo>
                  <a:lnTo>
                    <a:pt x="12429" y="16363"/>
                  </a:lnTo>
                  <a:lnTo>
                    <a:pt x="12304" y="16530"/>
                  </a:lnTo>
                  <a:lnTo>
                    <a:pt x="12304" y="16572"/>
                  </a:lnTo>
                  <a:lnTo>
                    <a:pt x="12220" y="16656"/>
                  </a:lnTo>
                  <a:lnTo>
                    <a:pt x="11906" y="16844"/>
                  </a:lnTo>
                  <a:lnTo>
                    <a:pt x="11781" y="16970"/>
                  </a:lnTo>
                  <a:lnTo>
                    <a:pt x="11676" y="17158"/>
                  </a:lnTo>
                  <a:lnTo>
                    <a:pt x="11634" y="17263"/>
                  </a:lnTo>
                  <a:lnTo>
                    <a:pt x="11697" y="17367"/>
                  </a:lnTo>
                  <a:lnTo>
                    <a:pt x="11802" y="17451"/>
                  </a:lnTo>
                  <a:lnTo>
                    <a:pt x="11613" y="17409"/>
                  </a:lnTo>
                  <a:lnTo>
                    <a:pt x="11530" y="17451"/>
                  </a:lnTo>
                  <a:lnTo>
                    <a:pt x="11425" y="17577"/>
                  </a:lnTo>
                  <a:lnTo>
                    <a:pt x="11383" y="17702"/>
                  </a:lnTo>
                  <a:lnTo>
                    <a:pt x="11216" y="17869"/>
                  </a:lnTo>
                  <a:lnTo>
                    <a:pt x="11153" y="17974"/>
                  </a:lnTo>
                  <a:lnTo>
                    <a:pt x="11174" y="18016"/>
                  </a:lnTo>
                  <a:lnTo>
                    <a:pt x="11216" y="18079"/>
                  </a:lnTo>
                  <a:lnTo>
                    <a:pt x="11195" y="18141"/>
                  </a:lnTo>
                  <a:lnTo>
                    <a:pt x="11111" y="18121"/>
                  </a:lnTo>
                  <a:lnTo>
                    <a:pt x="11090" y="18037"/>
                  </a:lnTo>
                  <a:lnTo>
                    <a:pt x="11007" y="18016"/>
                  </a:lnTo>
                  <a:lnTo>
                    <a:pt x="10944" y="18121"/>
                  </a:lnTo>
                  <a:lnTo>
                    <a:pt x="10776" y="18204"/>
                  </a:lnTo>
                  <a:lnTo>
                    <a:pt x="10839" y="18288"/>
                  </a:lnTo>
                  <a:lnTo>
                    <a:pt x="10776" y="18351"/>
                  </a:lnTo>
                  <a:lnTo>
                    <a:pt x="10693" y="18330"/>
                  </a:lnTo>
                  <a:lnTo>
                    <a:pt x="10672" y="18288"/>
                  </a:lnTo>
                  <a:lnTo>
                    <a:pt x="10630" y="18330"/>
                  </a:lnTo>
                  <a:lnTo>
                    <a:pt x="10358" y="18539"/>
                  </a:lnTo>
                  <a:lnTo>
                    <a:pt x="10274" y="18644"/>
                  </a:lnTo>
                  <a:lnTo>
                    <a:pt x="10316" y="18727"/>
                  </a:lnTo>
                  <a:lnTo>
                    <a:pt x="10253" y="18769"/>
                  </a:lnTo>
                  <a:lnTo>
                    <a:pt x="10170" y="18748"/>
                  </a:lnTo>
                  <a:lnTo>
                    <a:pt x="10170" y="18644"/>
                  </a:lnTo>
                  <a:lnTo>
                    <a:pt x="10023" y="18727"/>
                  </a:lnTo>
                  <a:lnTo>
                    <a:pt x="9898" y="18811"/>
                  </a:lnTo>
                  <a:lnTo>
                    <a:pt x="9793" y="18853"/>
                  </a:lnTo>
                  <a:lnTo>
                    <a:pt x="9751" y="18937"/>
                  </a:lnTo>
                  <a:lnTo>
                    <a:pt x="9647" y="18978"/>
                  </a:lnTo>
                  <a:lnTo>
                    <a:pt x="9500" y="18978"/>
                  </a:lnTo>
                  <a:lnTo>
                    <a:pt x="9333" y="19146"/>
                  </a:lnTo>
                  <a:lnTo>
                    <a:pt x="9082" y="19250"/>
                  </a:lnTo>
                  <a:lnTo>
                    <a:pt x="8893" y="19397"/>
                  </a:lnTo>
                  <a:lnTo>
                    <a:pt x="8810" y="19564"/>
                  </a:lnTo>
                  <a:lnTo>
                    <a:pt x="8810" y="19606"/>
                  </a:lnTo>
                  <a:lnTo>
                    <a:pt x="8872" y="19711"/>
                  </a:lnTo>
                  <a:lnTo>
                    <a:pt x="8872" y="19794"/>
                  </a:lnTo>
                  <a:lnTo>
                    <a:pt x="8852" y="19815"/>
                  </a:lnTo>
                  <a:lnTo>
                    <a:pt x="8768" y="19711"/>
                  </a:lnTo>
                  <a:lnTo>
                    <a:pt x="8747" y="19711"/>
                  </a:lnTo>
                  <a:lnTo>
                    <a:pt x="8705" y="19773"/>
                  </a:lnTo>
                  <a:lnTo>
                    <a:pt x="8747" y="19857"/>
                  </a:lnTo>
                  <a:lnTo>
                    <a:pt x="8684" y="19878"/>
                  </a:lnTo>
                  <a:lnTo>
                    <a:pt x="8621" y="19794"/>
                  </a:lnTo>
                  <a:lnTo>
                    <a:pt x="8705" y="19711"/>
                  </a:lnTo>
                  <a:cubicBezTo>
                    <a:pt x="8761" y="19673"/>
                    <a:pt x="8717" y="19603"/>
                    <a:pt x="8677" y="19603"/>
                  </a:cubicBezTo>
                  <a:cubicBezTo>
                    <a:pt x="8673" y="19603"/>
                    <a:pt x="8668" y="19604"/>
                    <a:pt x="8663" y="19606"/>
                  </a:cubicBezTo>
                  <a:lnTo>
                    <a:pt x="8600" y="19585"/>
                  </a:lnTo>
                  <a:lnTo>
                    <a:pt x="8496" y="19585"/>
                  </a:lnTo>
                  <a:lnTo>
                    <a:pt x="8454" y="19564"/>
                  </a:lnTo>
                  <a:lnTo>
                    <a:pt x="8349" y="19585"/>
                  </a:lnTo>
                  <a:lnTo>
                    <a:pt x="8161" y="19606"/>
                  </a:lnTo>
                  <a:lnTo>
                    <a:pt x="8056" y="19669"/>
                  </a:lnTo>
                  <a:lnTo>
                    <a:pt x="7973" y="19773"/>
                  </a:lnTo>
                  <a:lnTo>
                    <a:pt x="7826" y="19815"/>
                  </a:lnTo>
                  <a:lnTo>
                    <a:pt x="7680" y="19899"/>
                  </a:lnTo>
                  <a:lnTo>
                    <a:pt x="7554" y="20066"/>
                  </a:lnTo>
                  <a:lnTo>
                    <a:pt x="7575" y="20108"/>
                  </a:lnTo>
                  <a:lnTo>
                    <a:pt x="7533" y="20171"/>
                  </a:lnTo>
                  <a:lnTo>
                    <a:pt x="7471" y="20171"/>
                  </a:lnTo>
                  <a:lnTo>
                    <a:pt x="7345" y="20213"/>
                  </a:lnTo>
                  <a:lnTo>
                    <a:pt x="7261" y="20276"/>
                  </a:lnTo>
                  <a:lnTo>
                    <a:pt x="7261" y="20338"/>
                  </a:lnTo>
                  <a:lnTo>
                    <a:pt x="7219" y="20338"/>
                  </a:lnTo>
                  <a:lnTo>
                    <a:pt x="7115" y="20318"/>
                  </a:lnTo>
                  <a:lnTo>
                    <a:pt x="7010" y="20338"/>
                  </a:lnTo>
                  <a:lnTo>
                    <a:pt x="6989" y="20422"/>
                  </a:lnTo>
                  <a:lnTo>
                    <a:pt x="6947" y="20548"/>
                  </a:lnTo>
                  <a:lnTo>
                    <a:pt x="6947" y="20590"/>
                  </a:lnTo>
                  <a:cubicBezTo>
                    <a:pt x="6927" y="20590"/>
                    <a:pt x="6906" y="20610"/>
                    <a:pt x="6885" y="20610"/>
                  </a:cubicBezTo>
                  <a:lnTo>
                    <a:pt x="6843" y="20590"/>
                  </a:lnTo>
                  <a:lnTo>
                    <a:pt x="6906" y="20485"/>
                  </a:lnTo>
                  <a:lnTo>
                    <a:pt x="6822" y="20380"/>
                  </a:lnTo>
                  <a:lnTo>
                    <a:pt x="6675" y="20380"/>
                  </a:lnTo>
                  <a:lnTo>
                    <a:pt x="6634" y="20422"/>
                  </a:lnTo>
                  <a:lnTo>
                    <a:pt x="6571" y="20485"/>
                  </a:lnTo>
                  <a:lnTo>
                    <a:pt x="6466" y="20485"/>
                  </a:lnTo>
                  <a:lnTo>
                    <a:pt x="6403" y="20527"/>
                  </a:lnTo>
                  <a:lnTo>
                    <a:pt x="6299" y="20422"/>
                  </a:lnTo>
                  <a:lnTo>
                    <a:pt x="6257" y="20422"/>
                  </a:lnTo>
                  <a:lnTo>
                    <a:pt x="6152" y="20610"/>
                  </a:lnTo>
                  <a:lnTo>
                    <a:pt x="6090" y="20631"/>
                  </a:lnTo>
                  <a:lnTo>
                    <a:pt x="5985" y="20715"/>
                  </a:lnTo>
                  <a:lnTo>
                    <a:pt x="5943" y="20694"/>
                  </a:lnTo>
                  <a:lnTo>
                    <a:pt x="5880" y="20736"/>
                  </a:lnTo>
                  <a:lnTo>
                    <a:pt x="5859" y="20841"/>
                  </a:lnTo>
                  <a:lnTo>
                    <a:pt x="5880" y="20945"/>
                  </a:lnTo>
                  <a:lnTo>
                    <a:pt x="5943" y="20966"/>
                  </a:lnTo>
                  <a:cubicBezTo>
                    <a:pt x="5776" y="21029"/>
                    <a:pt x="5629" y="21071"/>
                    <a:pt x="5462" y="21154"/>
                  </a:cubicBezTo>
                  <a:lnTo>
                    <a:pt x="5441" y="21071"/>
                  </a:lnTo>
                  <a:lnTo>
                    <a:pt x="5378" y="21050"/>
                  </a:lnTo>
                  <a:lnTo>
                    <a:pt x="5378" y="21154"/>
                  </a:lnTo>
                  <a:lnTo>
                    <a:pt x="5378" y="21217"/>
                  </a:lnTo>
                  <a:cubicBezTo>
                    <a:pt x="5357" y="21217"/>
                    <a:pt x="5336" y="21238"/>
                    <a:pt x="5274" y="21238"/>
                  </a:cubicBezTo>
                  <a:lnTo>
                    <a:pt x="5232" y="21217"/>
                  </a:lnTo>
                  <a:lnTo>
                    <a:pt x="5169" y="21134"/>
                  </a:lnTo>
                  <a:lnTo>
                    <a:pt x="5064" y="21154"/>
                  </a:lnTo>
                  <a:lnTo>
                    <a:pt x="5064" y="21238"/>
                  </a:lnTo>
                  <a:lnTo>
                    <a:pt x="5127" y="21280"/>
                  </a:lnTo>
                  <a:cubicBezTo>
                    <a:pt x="5106" y="21322"/>
                    <a:pt x="5043" y="21322"/>
                    <a:pt x="5022" y="21343"/>
                  </a:cubicBezTo>
                  <a:lnTo>
                    <a:pt x="4960" y="21280"/>
                  </a:lnTo>
                  <a:lnTo>
                    <a:pt x="4960" y="21364"/>
                  </a:lnTo>
                  <a:cubicBezTo>
                    <a:pt x="4939" y="21385"/>
                    <a:pt x="4918" y="21385"/>
                    <a:pt x="4897" y="21385"/>
                  </a:cubicBezTo>
                  <a:lnTo>
                    <a:pt x="4855" y="21343"/>
                  </a:lnTo>
                  <a:lnTo>
                    <a:pt x="4730" y="21322"/>
                  </a:lnTo>
                  <a:lnTo>
                    <a:pt x="4688" y="21238"/>
                  </a:lnTo>
                  <a:lnTo>
                    <a:pt x="4583" y="21238"/>
                  </a:lnTo>
                  <a:lnTo>
                    <a:pt x="4478" y="21343"/>
                  </a:lnTo>
                  <a:lnTo>
                    <a:pt x="4478" y="21426"/>
                  </a:lnTo>
                  <a:lnTo>
                    <a:pt x="4541" y="21489"/>
                  </a:lnTo>
                  <a:cubicBezTo>
                    <a:pt x="4520" y="21489"/>
                    <a:pt x="4499" y="21531"/>
                    <a:pt x="4499" y="21531"/>
                  </a:cubicBezTo>
                  <a:lnTo>
                    <a:pt x="4395" y="21468"/>
                  </a:lnTo>
                  <a:lnTo>
                    <a:pt x="4290" y="21552"/>
                  </a:lnTo>
                  <a:lnTo>
                    <a:pt x="4290" y="21594"/>
                  </a:lnTo>
                  <a:cubicBezTo>
                    <a:pt x="4081" y="21678"/>
                    <a:pt x="3893" y="21761"/>
                    <a:pt x="3683" y="21845"/>
                  </a:cubicBezTo>
                  <a:lnTo>
                    <a:pt x="3704" y="21782"/>
                  </a:lnTo>
                  <a:lnTo>
                    <a:pt x="3809" y="21740"/>
                  </a:lnTo>
                  <a:lnTo>
                    <a:pt x="3746" y="21698"/>
                  </a:lnTo>
                  <a:lnTo>
                    <a:pt x="3704" y="21573"/>
                  </a:lnTo>
                  <a:lnTo>
                    <a:pt x="3600" y="21636"/>
                  </a:lnTo>
                  <a:lnTo>
                    <a:pt x="3432" y="21636"/>
                  </a:lnTo>
                  <a:lnTo>
                    <a:pt x="3453" y="21698"/>
                  </a:lnTo>
                  <a:lnTo>
                    <a:pt x="3390" y="21803"/>
                  </a:lnTo>
                  <a:lnTo>
                    <a:pt x="3286" y="21845"/>
                  </a:lnTo>
                  <a:lnTo>
                    <a:pt x="3160" y="21970"/>
                  </a:lnTo>
                  <a:lnTo>
                    <a:pt x="3160" y="22012"/>
                  </a:lnTo>
                  <a:cubicBezTo>
                    <a:pt x="2951" y="22096"/>
                    <a:pt x="2742" y="22159"/>
                    <a:pt x="2533" y="22201"/>
                  </a:cubicBezTo>
                  <a:lnTo>
                    <a:pt x="2512" y="22180"/>
                  </a:lnTo>
                  <a:lnTo>
                    <a:pt x="2386" y="22222"/>
                  </a:lnTo>
                  <a:lnTo>
                    <a:pt x="2407" y="22263"/>
                  </a:lnTo>
                  <a:cubicBezTo>
                    <a:pt x="2344" y="22263"/>
                    <a:pt x="2302" y="22284"/>
                    <a:pt x="2240" y="22284"/>
                  </a:cubicBezTo>
                  <a:cubicBezTo>
                    <a:pt x="2177" y="22305"/>
                    <a:pt x="2093" y="22305"/>
                    <a:pt x="2009" y="22326"/>
                  </a:cubicBezTo>
                  <a:lnTo>
                    <a:pt x="1926" y="22263"/>
                  </a:lnTo>
                  <a:lnTo>
                    <a:pt x="1821" y="22368"/>
                  </a:lnTo>
                  <a:lnTo>
                    <a:pt x="1821" y="22389"/>
                  </a:lnTo>
                  <a:cubicBezTo>
                    <a:pt x="1758" y="22410"/>
                    <a:pt x="1654" y="22410"/>
                    <a:pt x="1570" y="22431"/>
                  </a:cubicBezTo>
                  <a:cubicBezTo>
                    <a:pt x="1264" y="22480"/>
                    <a:pt x="957" y="22500"/>
                    <a:pt x="651" y="22500"/>
                  </a:cubicBezTo>
                  <a:cubicBezTo>
                    <a:pt x="434" y="22500"/>
                    <a:pt x="218" y="22490"/>
                    <a:pt x="1" y="22473"/>
                  </a:cubicBezTo>
                  <a:lnTo>
                    <a:pt x="1" y="22473"/>
                  </a:lnTo>
                  <a:cubicBezTo>
                    <a:pt x="332" y="22512"/>
                    <a:pt x="664" y="22527"/>
                    <a:pt x="990" y="22527"/>
                  </a:cubicBezTo>
                  <a:cubicBezTo>
                    <a:pt x="1179" y="22527"/>
                    <a:pt x="1365" y="22522"/>
                    <a:pt x="1549" y="22514"/>
                  </a:cubicBezTo>
                  <a:lnTo>
                    <a:pt x="1549" y="22535"/>
                  </a:lnTo>
                  <a:lnTo>
                    <a:pt x="1654" y="22577"/>
                  </a:lnTo>
                  <a:lnTo>
                    <a:pt x="1612" y="22514"/>
                  </a:lnTo>
                  <a:cubicBezTo>
                    <a:pt x="2093" y="22473"/>
                    <a:pt x="2533" y="22389"/>
                    <a:pt x="2972" y="22263"/>
                  </a:cubicBezTo>
                  <a:lnTo>
                    <a:pt x="2972" y="22263"/>
                  </a:lnTo>
                  <a:lnTo>
                    <a:pt x="2867" y="22368"/>
                  </a:lnTo>
                  <a:lnTo>
                    <a:pt x="3077" y="22368"/>
                  </a:lnTo>
                  <a:lnTo>
                    <a:pt x="3223" y="22222"/>
                  </a:lnTo>
                  <a:lnTo>
                    <a:pt x="3370" y="22222"/>
                  </a:lnTo>
                  <a:lnTo>
                    <a:pt x="3453" y="22159"/>
                  </a:lnTo>
                  <a:cubicBezTo>
                    <a:pt x="3579" y="22096"/>
                    <a:pt x="3746" y="22075"/>
                    <a:pt x="3872" y="22012"/>
                  </a:cubicBezTo>
                  <a:lnTo>
                    <a:pt x="3893" y="22054"/>
                  </a:lnTo>
                  <a:lnTo>
                    <a:pt x="4081" y="22054"/>
                  </a:lnTo>
                  <a:lnTo>
                    <a:pt x="4227" y="21991"/>
                  </a:lnTo>
                  <a:lnTo>
                    <a:pt x="4290" y="21719"/>
                  </a:lnTo>
                  <a:lnTo>
                    <a:pt x="4311" y="21803"/>
                  </a:lnTo>
                  <a:lnTo>
                    <a:pt x="4374" y="21845"/>
                  </a:lnTo>
                  <a:lnTo>
                    <a:pt x="4416" y="21740"/>
                  </a:lnTo>
                  <a:lnTo>
                    <a:pt x="4458" y="21657"/>
                  </a:lnTo>
                  <a:lnTo>
                    <a:pt x="4520" y="21678"/>
                  </a:lnTo>
                  <a:lnTo>
                    <a:pt x="4562" y="21740"/>
                  </a:lnTo>
                  <a:lnTo>
                    <a:pt x="4604" y="21719"/>
                  </a:lnTo>
                  <a:lnTo>
                    <a:pt x="4688" y="21615"/>
                  </a:lnTo>
                  <a:lnTo>
                    <a:pt x="4834" y="21531"/>
                  </a:lnTo>
                  <a:lnTo>
                    <a:pt x="4834" y="21468"/>
                  </a:lnTo>
                  <a:cubicBezTo>
                    <a:pt x="5043" y="21406"/>
                    <a:pt x="5253" y="21301"/>
                    <a:pt x="5462" y="21217"/>
                  </a:cubicBezTo>
                  <a:lnTo>
                    <a:pt x="5462" y="21217"/>
                  </a:lnTo>
                  <a:lnTo>
                    <a:pt x="5420" y="21238"/>
                  </a:lnTo>
                  <a:lnTo>
                    <a:pt x="5546" y="21238"/>
                  </a:lnTo>
                  <a:lnTo>
                    <a:pt x="5504" y="21196"/>
                  </a:lnTo>
                  <a:cubicBezTo>
                    <a:pt x="5839" y="21050"/>
                    <a:pt x="6173" y="20903"/>
                    <a:pt x="6508" y="20778"/>
                  </a:cubicBezTo>
                  <a:lnTo>
                    <a:pt x="6571" y="20799"/>
                  </a:lnTo>
                  <a:lnTo>
                    <a:pt x="6759" y="20778"/>
                  </a:lnTo>
                  <a:lnTo>
                    <a:pt x="6822" y="20694"/>
                  </a:lnTo>
                  <a:lnTo>
                    <a:pt x="6989" y="20715"/>
                  </a:lnTo>
                  <a:lnTo>
                    <a:pt x="6989" y="20673"/>
                  </a:lnTo>
                  <a:lnTo>
                    <a:pt x="6927" y="20610"/>
                  </a:lnTo>
                  <a:cubicBezTo>
                    <a:pt x="7031" y="20569"/>
                    <a:pt x="7136" y="20527"/>
                    <a:pt x="7240" y="20485"/>
                  </a:cubicBezTo>
                  <a:lnTo>
                    <a:pt x="7282" y="20485"/>
                  </a:lnTo>
                  <a:cubicBezTo>
                    <a:pt x="7324" y="20464"/>
                    <a:pt x="7387" y="20422"/>
                    <a:pt x="7429" y="20422"/>
                  </a:cubicBezTo>
                  <a:lnTo>
                    <a:pt x="7450" y="20485"/>
                  </a:lnTo>
                  <a:lnTo>
                    <a:pt x="7554" y="20485"/>
                  </a:lnTo>
                  <a:lnTo>
                    <a:pt x="7617" y="20380"/>
                  </a:lnTo>
                  <a:lnTo>
                    <a:pt x="7638" y="20464"/>
                  </a:lnTo>
                  <a:lnTo>
                    <a:pt x="7659" y="20464"/>
                  </a:lnTo>
                  <a:lnTo>
                    <a:pt x="7701" y="20380"/>
                  </a:lnTo>
                  <a:lnTo>
                    <a:pt x="7763" y="20318"/>
                  </a:lnTo>
                  <a:lnTo>
                    <a:pt x="7868" y="20318"/>
                  </a:lnTo>
                  <a:lnTo>
                    <a:pt x="7973" y="20255"/>
                  </a:lnTo>
                  <a:lnTo>
                    <a:pt x="8015" y="20171"/>
                  </a:lnTo>
                  <a:cubicBezTo>
                    <a:pt x="8077" y="20150"/>
                    <a:pt x="8161" y="20087"/>
                    <a:pt x="8224" y="20066"/>
                  </a:cubicBezTo>
                  <a:lnTo>
                    <a:pt x="8224" y="20066"/>
                  </a:lnTo>
                  <a:lnTo>
                    <a:pt x="8182" y="20108"/>
                  </a:lnTo>
                  <a:lnTo>
                    <a:pt x="8182" y="20213"/>
                  </a:lnTo>
                  <a:lnTo>
                    <a:pt x="8224" y="20255"/>
                  </a:lnTo>
                  <a:lnTo>
                    <a:pt x="8370" y="20150"/>
                  </a:lnTo>
                  <a:lnTo>
                    <a:pt x="8391" y="20066"/>
                  </a:lnTo>
                  <a:lnTo>
                    <a:pt x="8475" y="20045"/>
                  </a:lnTo>
                  <a:lnTo>
                    <a:pt x="8496" y="20087"/>
                  </a:lnTo>
                  <a:lnTo>
                    <a:pt x="8538" y="20045"/>
                  </a:lnTo>
                  <a:lnTo>
                    <a:pt x="8580" y="20045"/>
                  </a:lnTo>
                  <a:lnTo>
                    <a:pt x="8600" y="20108"/>
                  </a:lnTo>
                  <a:lnTo>
                    <a:pt x="8580" y="20192"/>
                  </a:lnTo>
                  <a:lnTo>
                    <a:pt x="8642" y="20192"/>
                  </a:lnTo>
                  <a:lnTo>
                    <a:pt x="8705" y="20087"/>
                  </a:lnTo>
                  <a:lnTo>
                    <a:pt x="8789" y="20087"/>
                  </a:lnTo>
                  <a:lnTo>
                    <a:pt x="8872" y="20004"/>
                  </a:lnTo>
                  <a:lnTo>
                    <a:pt x="8977" y="20004"/>
                  </a:lnTo>
                  <a:lnTo>
                    <a:pt x="9082" y="19857"/>
                  </a:lnTo>
                  <a:lnTo>
                    <a:pt x="9186" y="19794"/>
                  </a:lnTo>
                  <a:lnTo>
                    <a:pt x="9270" y="19836"/>
                  </a:lnTo>
                  <a:lnTo>
                    <a:pt x="9270" y="19899"/>
                  </a:lnTo>
                  <a:lnTo>
                    <a:pt x="9186" y="20004"/>
                  </a:lnTo>
                  <a:lnTo>
                    <a:pt x="9103" y="20150"/>
                  </a:lnTo>
                  <a:lnTo>
                    <a:pt x="9103" y="20192"/>
                  </a:lnTo>
                  <a:lnTo>
                    <a:pt x="9165" y="20192"/>
                  </a:lnTo>
                  <a:lnTo>
                    <a:pt x="9312" y="20045"/>
                  </a:lnTo>
                  <a:lnTo>
                    <a:pt x="9312" y="19857"/>
                  </a:lnTo>
                  <a:lnTo>
                    <a:pt x="9333" y="19836"/>
                  </a:lnTo>
                  <a:lnTo>
                    <a:pt x="9396" y="19899"/>
                  </a:lnTo>
                  <a:lnTo>
                    <a:pt x="9479" y="19857"/>
                  </a:lnTo>
                  <a:lnTo>
                    <a:pt x="9542" y="19878"/>
                  </a:lnTo>
                  <a:lnTo>
                    <a:pt x="9647" y="19878"/>
                  </a:lnTo>
                  <a:lnTo>
                    <a:pt x="9751" y="19753"/>
                  </a:lnTo>
                  <a:lnTo>
                    <a:pt x="9793" y="19753"/>
                  </a:lnTo>
                  <a:lnTo>
                    <a:pt x="9814" y="19773"/>
                  </a:lnTo>
                  <a:lnTo>
                    <a:pt x="9856" y="19648"/>
                  </a:lnTo>
                  <a:lnTo>
                    <a:pt x="9919" y="19585"/>
                  </a:lnTo>
                  <a:lnTo>
                    <a:pt x="9940" y="19627"/>
                  </a:lnTo>
                  <a:lnTo>
                    <a:pt x="9919" y="19690"/>
                  </a:lnTo>
                  <a:lnTo>
                    <a:pt x="9919" y="19794"/>
                  </a:lnTo>
                  <a:lnTo>
                    <a:pt x="9960" y="19773"/>
                  </a:lnTo>
                  <a:lnTo>
                    <a:pt x="10044" y="19669"/>
                  </a:lnTo>
                  <a:lnTo>
                    <a:pt x="10002" y="19648"/>
                  </a:lnTo>
                  <a:lnTo>
                    <a:pt x="10065" y="19564"/>
                  </a:lnTo>
                  <a:lnTo>
                    <a:pt x="10065" y="19522"/>
                  </a:lnTo>
                  <a:lnTo>
                    <a:pt x="9898" y="19522"/>
                  </a:lnTo>
                  <a:lnTo>
                    <a:pt x="9856" y="19481"/>
                  </a:lnTo>
                  <a:lnTo>
                    <a:pt x="10023" y="19439"/>
                  </a:lnTo>
                  <a:lnTo>
                    <a:pt x="10212" y="19334"/>
                  </a:lnTo>
                  <a:lnTo>
                    <a:pt x="10442" y="19334"/>
                  </a:lnTo>
                  <a:lnTo>
                    <a:pt x="10484" y="19271"/>
                  </a:lnTo>
                  <a:lnTo>
                    <a:pt x="10484" y="19209"/>
                  </a:lnTo>
                  <a:lnTo>
                    <a:pt x="10442" y="19209"/>
                  </a:lnTo>
                  <a:lnTo>
                    <a:pt x="10484" y="19167"/>
                  </a:lnTo>
                  <a:lnTo>
                    <a:pt x="10567" y="19146"/>
                  </a:lnTo>
                  <a:lnTo>
                    <a:pt x="10651" y="19104"/>
                  </a:lnTo>
                  <a:lnTo>
                    <a:pt x="10693" y="19104"/>
                  </a:lnTo>
                  <a:lnTo>
                    <a:pt x="10735" y="19209"/>
                  </a:lnTo>
                  <a:lnTo>
                    <a:pt x="10839" y="19209"/>
                  </a:lnTo>
                  <a:lnTo>
                    <a:pt x="10881" y="19125"/>
                  </a:lnTo>
                  <a:lnTo>
                    <a:pt x="10860" y="19104"/>
                  </a:lnTo>
                  <a:lnTo>
                    <a:pt x="10944" y="19020"/>
                  </a:lnTo>
                  <a:lnTo>
                    <a:pt x="10944" y="18916"/>
                  </a:lnTo>
                  <a:lnTo>
                    <a:pt x="10986" y="18853"/>
                  </a:lnTo>
                  <a:lnTo>
                    <a:pt x="11049" y="18916"/>
                  </a:lnTo>
                  <a:lnTo>
                    <a:pt x="11049" y="18999"/>
                  </a:lnTo>
                  <a:lnTo>
                    <a:pt x="11090" y="19041"/>
                  </a:lnTo>
                  <a:lnTo>
                    <a:pt x="11216" y="18957"/>
                  </a:lnTo>
                  <a:lnTo>
                    <a:pt x="11279" y="18895"/>
                  </a:lnTo>
                  <a:lnTo>
                    <a:pt x="11362" y="18895"/>
                  </a:lnTo>
                  <a:lnTo>
                    <a:pt x="11404" y="18790"/>
                  </a:lnTo>
                  <a:lnTo>
                    <a:pt x="11425" y="18748"/>
                  </a:lnTo>
                  <a:lnTo>
                    <a:pt x="11488" y="18811"/>
                  </a:lnTo>
                  <a:lnTo>
                    <a:pt x="11593" y="18790"/>
                  </a:lnTo>
                  <a:lnTo>
                    <a:pt x="11718" y="18623"/>
                  </a:lnTo>
                  <a:lnTo>
                    <a:pt x="11718" y="18539"/>
                  </a:lnTo>
                  <a:lnTo>
                    <a:pt x="11613" y="18539"/>
                  </a:lnTo>
                  <a:lnTo>
                    <a:pt x="11593" y="18518"/>
                  </a:lnTo>
                  <a:lnTo>
                    <a:pt x="11739" y="18413"/>
                  </a:lnTo>
                  <a:lnTo>
                    <a:pt x="11844" y="18393"/>
                  </a:lnTo>
                  <a:lnTo>
                    <a:pt x="11927" y="18288"/>
                  </a:lnTo>
                  <a:lnTo>
                    <a:pt x="11990" y="18288"/>
                  </a:lnTo>
                  <a:lnTo>
                    <a:pt x="12011" y="18330"/>
                  </a:lnTo>
                  <a:lnTo>
                    <a:pt x="12137" y="18204"/>
                  </a:lnTo>
                  <a:lnTo>
                    <a:pt x="12241" y="18141"/>
                  </a:lnTo>
                  <a:lnTo>
                    <a:pt x="12262" y="18079"/>
                  </a:lnTo>
                  <a:lnTo>
                    <a:pt x="12346" y="18037"/>
                  </a:lnTo>
                  <a:lnTo>
                    <a:pt x="12367" y="17995"/>
                  </a:lnTo>
                  <a:lnTo>
                    <a:pt x="12450" y="17995"/>
                  </a:lnTo>
                  <a:lnTo>
                    <a:pt x="12471" y="18079"/>
                  </a:lnTo>
                  <a:lnTo>
                    <a:pt x="12534" y="18100"/>
                  </a:lnTo>
                  <a:lnTo>
                    <a:pt x="12555" y="18016"/>
                  </a:lnTo>
                  <a:lnTo>
                    <a:pt x="12660" y="18016"/>
                  </a:lnTo>
                  <a:lnTo>
                    <a:pt x="12722" y="17995"/>
                  </a:lnTo>
                  <a:lnTo>
                    <a:pt x="12722" y="17911"/>
                  </a:lnTo>
                  <a:lnTo>
                    <a:pt x="12827" y="17890"/>
                  </a:lnTo>
                  <a:lnTo>
                    <a:pt x="12848" y="17828"/>
                  </a:lnTo>
                  <a:lnTo>
                    <a:pt x="12869" y="17869"/>
                  </a:lnTo>
                  <a:lnTo>
                    <a:pt x="13036" y="17890"/>
                  </a:lnTo>
                  <a:lnTo>
                    <a:pt x="13057" y="17786"/>
                  </a:lnTo>
                  <a:lnTo>
                    <a:pt x="13099" y="17786"/>
                  </a:lnTo>
                  <a:lnTo>
                    <a:pt x="13099" y="17849"/>
                  </a:lnTo>
                  <a:lnTo>
                    <a:pt x="13162" y="17849"/>
                  </a:lnTo>
                  <a:lnTo>
                    <a:pt x="13204" y="17786"/>
                  </a:lnTo>
                  <a:lnTo>
                    <a:pt x="13266" y="17849"/>
                  </a:lnTo>
                  <a:lnTo>
                    <a:pt x="13308" y="17807"/>
                  </a:lnTo>
                  <a:lnTo>
                    <a:pt x="13371" y="17660"/>
                  </a:lnTo>
                  <a:lnTo>
                    <a:pt x="13308" y="17660"/>
                  </a:lnTo>
                  <a:lnTo>
                    <a:pt x="13266" y="17681"/>
                  </a:lnTo>
                  <a:lnTo>
                    <a:pt x="13287" y="17597"/>
                  </a:lnTo>
                  <a:lnTo>
                    <a:pt x="13350" y="17556"/>
                  </a:lnTo>
                  <a:cubicBezTo>
                    <a:pt x="13371" y="17618"/>
                    <a:pt x="13392" y="17702"/>
                    <a:pt x="13455" y="17765"/>
                  </a:cubicBezTo>
                  <a:cubicBezTo>
                    <a:pt x="13517" y="17849"/>
                    <a:pt x="13392" y="17995"/>
                    <a:pt x="13308" y="18079"/>
                  </a:cubicBezTo>
                  <a:lnTo>
                    <a:pt x="13245" y="18183"/>
                  </a:lnTo>
                  <a:lnTo>
                    <a:pt x="13266" y="18225"/>
                  </a:lnTo>
                  <a:lnTo>
                    <a:pt x="13371" y="18309"/>
                  </a:lnTo>
                  <a:lnTo>
                    <a:pt x="13350" y="18413"/>
                  </a:lnTo>
                  <a:lnTo>
                    <a:pt x="13266" y="18351"/>
                  </a:lnTo>
                  <a:lnTo>
                    <a:pt x="13245" y="18393"/>
                  </a:lnTo>
                  <a:lnTo>
                    <a:pt x="13266" y="18497"/>
                  </a:lnTo>
                  <a:lnTo>
                    <a:pt x="13162" y="18623"/>
                  </a:lnTo>
                  <a:lnTo>
                    <a:pt x="13099" y="18602"/>
                  </a:lnTo>
                  <a:lnTo>
                    <a:pt x="13099" y="18351"/>
                  </a:lnTo>
                  <a:lnTo>
                    <a:pt x="13057" y="18330"/>
                  </a:lnTo>
                  <a:lnTo>
                    <a:pt x="12890" y="18351"/>
                  </a:lnTo>
                  <a:lnTo>
                    <a:pt x="12639" y="18497"/>
                  </a:lnTo>
                  <a:lnTo>
                    <a:pt x="12471" y="18602"/>
                  </a:lnTo>
                  <a:lnTo>
                    <a:pt x="12450" y="18665"/>
                  </a:lnTo>
                  <a:lnTo>
                    <a:pt x="12471" y="18727"/>
                  </a:lnTo>
                  <a:lnTo>
                    <a:pt x="12471" y="18853"/>
                  </a:lnTo>
                  <a:lnTo>
                    <a:pt x="12450" y="18957"/>
                  </a:lnTo>
                  <a:lnTo>
                    <a:pt x="12409" y="19041"/>
                  </a:lnTo>
                  <a:lnTo>
                    <a:pt x="12409" y="19146"/>
                  </a:lnTo>
                  <a:lnTo>
                    <a:pt x="12471" y="19188"/>
                  </a:lnTo>
                  <a:lnTo>
                    <a:pt x="12555" y="19167"/>
                  </a:lnTo>
                  <a:lnTo>
                    <a:pt x="12576" y="19125"/>
                  </a:lnTo>
                  <a:lnTo>
                    <a:pt x="12555" y="19083"/>
                  </a:lnTo>
                  <a:lnTo>
                    <a:pt x="12513" y="19062"/>
                  </a:lnTo>
                  <a:lnTo>
                    <a:pt x="12555" y="19020"/>
                  </a:lnTo>
                  <a:lnTo>
                    <a:pt x="12681" y="19020"/>
                  </a:lnTo>
                  <a:lnTo>
                    <a:pt x="12660" y="19062"/>
                  </a:lnTo>
                  <a:lnTo>
                    <a:pt x="12722" y="19125"/>
                  </a:lnTo>
                  <a:lnTo>
                    <a:pt x="12785" y="19041"/>
                  </a:lnTo>
                  <a:lnTo>
                    <a:pt x="12848" y="19041"/>
                  </a:lnTo>
                  <a:lnTo>
                    <a:pt x="12764" y="19146"/>
                  </a:lnTo>
                  <a:lnTo>
                    <a:pt x="12764" y="19188"/>
                  </a:lnTo>
                  <a:lnTo>
                    <a:pt x="12555" y="19355"/>
                  </a:lnTo>
                  <a:lnTo>
                    <a:pt x="12534" y="19397"/>
                  </a:lnTo>
                  <a:lnTo>
                    <a:pt x="12639" y="19439"/>
                  </a:lnTo>
                  <a:lnTo>
                    <a:pt x="12681" y="19355"/>
                  </a:lnTo>
                  <a:lnTo>
                    <a:pt x="12764" y="19292"/>
                  </a:lnTo>
                  <a:lnTo>
                    <a:pt x="12764" y="19229"/>
                  </a:lnTo>
                  <a:lnTo>
                    <a:pt x="12890" y="19146"/>
                  </a:lnTo>
                  <a:lnTo>
                    <a:pt x="12869" y="19083"/>
                  </a:lnTo>
                  <a:lnTo>
                    <a:pt x="12932" y="19041"/>
                  </a:lnTo>
                  <a:lnTo>
                    <a:pt x="12973" y="19041"/>
                  </a:lnTo>
                  <a:lnTo>
                    <a:pt x="13036" y="18916"/>
                  </a:lnTo>
                  <a:lnTo>
                    <a:pt x="13078" y="18937"/>
                  </a:lnTo>
                  <a:lnTo>
                    <a:pt x="13183" y="18916"/>
                  </a:lnTo>
                  <a:lnTo>
                    <a:pt x="13287" y="18937"/>
                  </a:lnTo>
                  <a:lnTo>
                    <a:pt x="13455" y="18832"/>
                  </a:lnTo>
                  <a:lnTo>
                    <a:pt x="13413" y="18748"/>
                  </a:lnTo>
                  <a:lnTo>
                    <a:pt x="13287" y="18706"/>
                  </a:lnTo>
                  <a:lnTo>
                    <a:pt x="13371" y="18665"/>
                  </a:lnTo>
                  <a:lnTo>
                    <a:pt x="13497" y="18665"/>
                  </a:lnTo>
                  <a:lnTo>
                    <a:pt x="13580" y="18769"/>
                  </a:lnTo>
                  <a:lnTo>
                    <a:pt x="13664" y="18769"/>
                  </a:lnTo>
                  <a:lnTo>
                    <a:pt x="13727" y="18665"/>
                  </a:lnTo>
                  <a:lnTo>
                    <a:pt x="13685" y="18539"/>
                  </a:lnTo>
                  <a:lnTo>
                    <a:pt x="13580" y="18518"/>
                  </a:lnTo>
                  <a:lnTo>
                    <a:pt x="13622" y="18455"/>
                  </a:lnTo>
                  <a:lnTo>
                    <a:pt x="13706" y="18455"/>
                  </a:lnTo>
                  <a:lnTo>
                    <a:pt x="13789" y="18497"/>
                  </a:lnTo>
                  <a:lnTo>
                    <a:pt x="13852" y="18455"/>
                  </a:lnTo>
                  <a:lnTo>
                    <a:pt x="13894" y="18518"/>
                  </a:lnTo>
                  <a:lnTo>
                    <a:pt x="13957" y="18539"/>
                  </a:lnTo>
                  <a:lnTo>
                    <a:pt x="14041" y="18413"/>
                  </a:lnTo>
                  <a:lnTo>
                    <a:pt x="14020" y="18330"/>
                  </a:lnTo>
                  <a:lnTo>
                    <a:pt x="13957" y="18309"/>
                  </a:lnTo>
                  <a:lnTo>
                    <a:pt x="13957" y="18225"/>
                  </a:lnTo>
                  <a:lnTo>
                    <a:pt x="14062" y="18225"/>
                  </a:lnTo>
                  <a:lnTo>
                    <a:pt x="14166" y="18204"/>
                  </a:lnTo>
                  <a:lnTo>
                    <a:pt x="14124" y="18079"/>
                  </a:lnTo>
                  <a:lnTo>
                    <a:pt x="14041" y="18037"/>
                  </a:lnTo>
                  <a:lnTo>
                    <a:pt x="13957" y="18079"/>
                  </a:lnTo>
                  <a:lnTo>
                    <a:pt x="14041" y="17995"/>
                  </a:lnTo>
                  <a:cubicBezTo>
                    <a:pt x="14062" y="17974"/>
                    <a:pt x="14041" y="17932"/>
                    <a:pt x="14041" y="17932"/>
                  </a:cubicBezTo>
                  <a:lnTo>
                    <a:pt x="14145" y="17828"/>
                  </a:lnTo>
                  <a:lnTo>
                    <a:pt x="14166" y="17911"/>
                  </a:lnTo>
                  <a:lnTo>
                    <a:pt x="14229" y="17911"/>
                  </a:lnTo>
                  <a:lnTo>
                    <a:pt x="14313" y="17807"/>
                  </a:lnTo>
                  <a:lnTo>
                    <a:pt x="14354" y="17869"/>
                  </a:lnTo>
                  <a:lnTo>
                    <a:pt x="14438" y="17828"/>
                  </a:lnTo>
                  <a:lnTo>
                    <a:pt x="14417" y="17765"/>
                  </a:lnTo>
                  <a:lnTo>
                    <a:pt x="14334" y="17723"/>
                  </a:lnTo>
                  <a:lnTo>
                    <a:pt x="14396" y="17660"/>
                  </a:lnTo>
                  <a:lnTo>
                    <a:pt x="14438" y="17597"/>
                  </a:lnTo>
                  <a:lnTo>
                    <a:pt x="14396" y="17514"/>
                  </a:lnTo>
                  <a:lnTo>
                    <a:pt x="14313" y="17556"/>
                  </a:lnTo>
                  <a:lnTo>
                    <a:pt x="14292" y="17597"/>
                  </a:lnTo>
                  <a:lnTo>
                    <a:pt x="14229" y="17597"/>
                  </a:lnTo>
                  <a:lnTo>
                    <a:pt x="14250" y="17493"/>
                  </a:lnTo>
                  <a:lnTo>
                    <a:pt x="14208" y="17472"/>
                  </a:lnTo>
                  <a:lnTo>
                    <a:pt x="14103" y="17493"/>
                  </a:lnTo>
                  <a:lnTo>
                    <a:pt x="14041" y="17577"/>
                  </a:lnTo>
                  <a:lnTo>
                    <a:pt x="14103" y="17618"/>
                  </a:lnTo>
                  <a:lnTo>
                    <a:pt x="14041" y="17723"/>
                  </a:lnTo>
                  <a:lnTo>
                    <a:pt x="13999" y="17702"/>
                  </a:lnTo>
                  <a:lnTo>
                    <a:pt x="13978" y="17786"/>
                  </a:lnTo>
                  <a:lnTo>
                    <a:pt x="13894" y="17765"/>
                  </a:lnTo>
                  <a:lnTo>
                    <a:pt x="13831" y="17807"/>
                  </a:lnTo>
                  <a:lnTo>
                    <a:pt x="13873" y="17869"/>
                  </a:lnTo>
                  <a:lnTo>
                    <a:pt x="13999" y="17995"/>
                  </a:lnTo>
                  <a:lnTo>
                    <a:pt x="13831" y="18141"/>
                  </a:lnTo>
                  <a:lnTo>
                    <a:pt x="13831" y="18079"/>
                  </a:lnTo>
                  <a:lnTo>
                    <a:pt x="13727" y="17995"/>
                  </a:lnTo>
                  <a:lnTo>
                    <a:pt x="13685" y="18037"/>
                  </a:lnTo>
                  <a:lnTo>
                    <a:pt x="13706" y="18121"/>
                  </a:lnTo>
                  <a:lnTo>
                    <a:pt x="13685" y="18225"/>
                  </a:lnTo>
                  <a:lnTo>
                    <a:pt x="13622" y="18204"/>
                  </a:lnTo>
                  <a:lnTo>
                    <a:pt x="13580" y="18225"/>
                  </a:lnTo>
                  <a:lnTo>
                    <a:pt x="13517" y="18330"/>
                  </a:lnTo>
                  <a:lnTo>
                    <a:pt x="13434" y="18351"/>
                  </a:lnTo>
                  <a:lnTo>
                    <a:pt x="13434" y="18288"/>
                  </a:lnTo>
                  <a:lnTo>
                    <a:pt x="13497" y="18225"/>
                  </a:lnTo>
                  <a:lnTo>
                    <a:pt x="13497" y="18121"/>
                  </a:lnTo>
                  <a:lnTo>
                    <a:pt x="13413" y="18079"/>
                  </a:lnTo>
                  <a:lnTo>
                    <a:pt x="13371" y="18079"/>
                  </a:lnTo>
                  <a:cubicBezTo>
                    <a:pt x="13413" y="17995"/>
                    <a:pt x="13476" y="17911"/>
                    <a:pt x="13559" y="17849"/>
                  </a:cubicBezTo>
                  <a:lnTo>
                    <a:pt x="13559" y="17807"/>
                  </a:lnTo>
                  <a:cubicBezTo>
                    <a:pt x="13497" y="17702"/>
                    <a:pt x="13476" y="17597"/>
                    <a:pt x="13434" y="17493"/>
                  </a:cubicBezTo>
                  <a:lnTo>
                    <a:pt x="13476" y="17493"/>
                  </a:lnTo>
                  <a:lnTo>
                    <a:pt x="13517" y="17535"/>
                  </a:lnTo>
                  <a:lnTo>
                    <a:pt x="13538" y="17493"/>
                  </a:lnTo>
                  <a:lnTo>
                    <a:pt x="13497" y="17409"/>
                  </a:lnTo>
                  <a:lnTo>
                    <a:pt x="13413" y="17388"/>
                  </a:lnTo>
                  <a:lnTo>
                    <a:pt x="13476" y="17367"/>
                  </a:lnTo>
                  <a:lnTo>
                    <a:pt x="13580" y="17388"/>
                  </a:lnTo>
                  <a:lnTo>
                    <a:pt x="13706" y="17263"/>
                  </a:lnTo>
                  <a:lnTo>
                    <a:pt x="13831" y="17263"/>
                  </a:lnTo>
                  <a:lnTo>
                    <a:pt x="13936" y="17158"/>
                  </a:lnTo>
                  <a:lnTo>
                    <a:pt x="14020" y="17137"/>
                  </a:lnTo>
                  <a:lnTo>
                    <a:pt x="14145" y="16991"/>
                  </a:lnTo>
                  <a:lnTo>
                    <a:pt x="14145" y="16844"/>
                  </a:lnTo>
                  <a:lnTo>
                    <a:pt x="14103" y="16781"/>
                  </a:lnTo>
                  <a:lnTo>
                    <a:pt x="14082" y="16781"/>
                  </a:lnTo>
                  <a:lnTo>
                    <a:pt x="14020" y="16656"/>
                  </a:lnTo>
                  <a:lnTo>
                    <a:pt x="13957" y="16635"/>
                  </a:lnTo>
                  <a:lnTo>
                    <a:pt x="13810" y="16635"/>
                  </a:lnTo>
                  <a:lnTo>
                    <a:pt x="13831" y="16530"/>
                  </a:lnTo>
                  <a:lnTo>
                    <a:pt x="13831" y="16426"/>
                  </a:lnTo>
                  <a:lnTo>
                    <a:pt x="13999" y="16363"/>
                  </a:lnTo>
                  <a:lnTo>
                    <a:pt x="14020" y="16321"/>
                  </a:lnTo>
                  <a:lnTo>
                    <a:pt x="14103" y="16300"/>
                  </a:lnTo>
                  <a:lnTo>
                    <a:pt x="14124" y="16216"/>
                  </a:lnTo>
                  <a:lnTo>
                    <a:pt x="14103" y="16216"/>
                  </a:lnTo>
                  <a:lnTo>
                    <a:pt x="14145" y="16154"/>
                  </a:lnTo>
                  <a:lnTo>
                    <a:pt x="14250" y="16196"/>
                  </a:lnTo>
                  <a:lnTo>
                    <a:pt x="14417" y="16091"/>
                  </a:lnTo>
                  <a:lnTo>
                    <a:pt x="14522" y="16175"/>
                  </a:lnTo>
                  <a:lnTo>
                    <a:pt x="14647" y="16091"/>
                  </a:lnTo>
                  <a:lnTo>
                    <a:pt x="14626" y="16175"/>
                  </a:lnTo>
                  <a:lnTo>
                    <a:pt x="14647" y="16216"/>
                  </a:lnTo>
                  <a:lnTo>
                    <a:pt x="14731" y="16216"/>
                  </a:lnTo>
                  <a:lnTo>
                    <a:pt x="14857" y="16091"/>
                  </a:lnTo>
                  <a:lnTo>
                    <a:pt x="14836" y="16028"/>
                  </a:lnTo>
                  <a:lnTo>
                    <a:pt x="14773" y="16007"/>
                  </a:lnTo>
                  <a:lnTo>
                    <a:pt x="14752" y="15965"/>
                  </a:lnTo>
                  <a:lnTo>
                    <a:pt x="14794" y="15924"/>
                  </a:lnTo>
                  <a:lnTo>
                    <a:pt x="14919" y="15986"/>
                  </a:lnTo>
                  <a:lnTo>
                    <a:pt x="15129" y="15924"/>
                  </a:lnTo>
                  <a:lnTo>
                    <a:pt x="15170" y="15777"/>
                  </a:lnTo>
                  <a:lnTo>
                    <a:pt x="15129" y="15631"/>
                  </a:lnTo>
                  <a:lnTo>
                    <a:pt x="14961" y="15526"/>
                  </a:lnTo>
                  <a:lnTo>
                    <a:pt x="14891" y="15526"/>
                  </a:lnTo>
                  <a:lnTo>
                    <a:pt x="14919" y="15505"/>
                  </a:lnTo>
                  <a:lnTo>
                    <a:pt x="15066" y="15505"/>
                  </a:lnTo>
                  <a:lnTo>
                    <a:pt x="15150" y="15589"/>
                  </a:lnTo>
                  <a:lnTo>
                    <a:pt x="15296" y="15589"/>
                  </a:lnTo>
                  <a:lnTo>
                    <a:pt x="15401" y="15484"/>
                  </a:lnTo>
                  <a:lnTo>
                    <a:pt x="15401" y="15400"/>
                  </a:lnTo>
                  <a:lnTo>
                    <a:pt x="15673" y="15275"/>
                  </a:lnTo>
                  <a:lnTo>
                    <a:pt x="15798" y="15149"/>
                  </a:lnTo>
                  <a:lnTo>
                    <a:pt x="15924" y="15149"/>
                  </a:lnTo>
                  <a:lnTo>
                    <a:pt x="15986" y="15087"/>
                  </a:lnTo>
                  <a:lnTo>
                    <a:pt x="15986" y="15003"/>
                  </a:lnTo>
                  <a:lnTo>
                    <a:pt x="16217" y="14836"/>
                  </a:lnTo>
                  <a:lnTo>
                    <a:pt x="16426" y="14794"/>
                  </a:lnTo>
                  <a:lnTo>
                    <a:pt x="16656" y="14584"/>
                  </a:lnTo>
                  <a:lnTo>
                    <a:pt x="16844" y="14564"/>
                  </a:lnTo>
                  <a:lnTo>
                    <a:pt x="17033" y="14333"/>
                  </a:lnTo>
                  <a:lnTo>
                    <a:pt x="16949" y="14480"/>
                  </a:lnTo>
                  <a:lnTo>
                    <a:pt x="16949" y="14626"/>
                  </a:lnTo>
                  <a:lnTo>
                    <a:pt x="17012" y="14647"/>
                  </a:lnTo>
                  <a:lnTo>
                    <a:pt x="17075" y="14668"/>
                  </a:lnTo>
                  <a:lnTo>
                    <a:pt x="17116" y="14731"/>
                  </a:lnTo>
                  <a:lnTo>
                    <a:pt x="17263" y="14564"/>
                  </a:lnTo>
                  <a:lnTo>
                    <a:pt x="17367" y="14522"/>
                  </a:lnTo>
                  <a:lnTo>
                    <a:pt x="17598" y="14438"/>
                  </a:lnTo>
                  <a:lnTo>
                    <a:pt x="17681" y="14354"/>
                  </a:lnTo>
                  <a:lnTo>
                    <a:pt x="17681" y="14354"/>
                  </a:lnTo>
                  <a:lnTo>
                    <a:pt x="17639" y="14480"/>
                  </a:lnTo>
                  <a:lnTo>
                    <a:pt x="17451" y="14584"/>
                  </a:lnTo>
                  <a:lnTo>
                    <a:pt x="17326" y="14584"/>
                  </a:lnTo>
                  <a:lnTo>
                    <a:pt x="17054" y="14856"/>
                  </a:lnTo>
                  <a:lnTo>
                    <a:pt x="17033" y="14961"/>
                  </a:lnTo>
                  <a:lnTo>
                    <a:pt x="17158" y="15149"/>
                  </a:lnTo>
                  <a:lnTo>
                    <a:pt x="17179" y="15275"/>
                  </a:lnTo>
                  <a:lnTo>
                    <a:pt x="17054" y="15191"/>
                  </a:lnTo>
                  <a:lnTo>
                    <a:pt x="16949" y="15191"/>
                  </a:lnTo>
                  <a:lnTo>
                    <a:pt x="16886" y="15212"/>
                  </a:lnTo>
                  <a:lnTo>
                    <a:pt x="16823" y="15212"/>
                  </a:lnTo>
                  <a:lnTo>
                    <a:pt x="16719" y="15149"/>
                  </a:lnTo>
                  <a:lnTo>
                    <a:pt x="16698" y="14982"/>
                  </a:lnTo>
                  <a:lnTo>
                    <a:pt x="16510" y="15066"/>
                  </a:lnTo>
                  <a:lnTo>
                    <a:pt x="16405" y="15066"/>
                  </a:lnTo>
                  <a:lnTo>
                    <a:pt x="16238" y="15170"/>
                  </a:lnTo>
                  <a:lnTo>
                    <a:pt x="16091" y="15170"/>
                  </a:lnTo>
                  <a:lnTo>
                    <a:pt x="15986" y="15275"/>
                  </a:lnTo>
                  <a:lnTo>
                    <a:pt x="15986" y="15380"/>
                  </a:lnTo>
                  <a:lnTo>
                    <a:pt x="16007" y="15421"/>
                  </a:lnTo>
                  <a:lnTo>
                    <a:pt x="15903" y="15610"/>
                  </a:lnTo>
                  <a:lnTo>
                    <a:pt x="15777" y="15693"/>
                  </a:lnTo>
                  <a:lnTo>
                    <a:pt x="15714" y="15840"/>
                  </a:lnTo>
                  <a:lnTo>
                    <a:pt x="15380" y="16133"/>
                  </a:lnTo>
                  <a:lnTo>
                    <a:pt x="15296" y="16237"/>
                  </a:lnTo>
                  <a:lnTo>
                    <a:pt x="15296" y="16321"/>
                  </a:lnTo>
                  <a:lnTo>
                    <a:pt x="15401" y="16468"/>
                  </a:lnTo>
                  <a:lnTo>
                    <a:pt x="15463" y="16405"/>
                  </a:lnTo>
                  <a:lnTo>
                    <a:pt x="15505" y="16405"/>
                  </a:lnTo>
                  <a:lnTo>
                    <a:pt x="15610" y="16321"/>
                  </a:lnTo>
                  <a:lnTo>
                    <a:pt x="15694" y="16342"/>
                  </a:lnTo>
                  <a:lnTo>
                    <a:pt x="15694" y="16405"/>
                  </a:lnTo>
                  <a:lnTo>
                    <a:pt x="15484" y="16551"/>
                  </a:lnTo>
                  <a:lnTo>
                    <a:pt x="15401" y="16551"/>
                  </a:lnTo>
                  <a:lnTo>
                    <a:pt x="15359" y="16656"/>
                  </a:lnTo>
                  <a:lnTo>
                    <a:pt x="15254" y="16614"/>
                  </a:lnTo>
                  <a:lnTo>
                    <a:pt x="15170" y="16614"/>
                  </a:lnTo>
                  <a:lnTo>
                    <a:pt x="15087" y="16635"/>
                  </a:lnTo>
                  <a:lnTo>
                    <a:pt x="15087" y="16740"/>
                  </a:lnTo>
                  <a:lnTo>
                    <a:pt x="15024" y="16719"/>
                  </a:lnTo>
                  <a:lnTo>
                    <a:pt x="14919" y="16740"/>
                  </a:lnTo>
                  <a:lnTo>
                    <a:pt x="14919" y="16865"/>
                  </a:lnTo>
                  <a:lnTo>
                    <a:pt x="15066" y="17053"/>
                  </a:lnTo>
                  <a:lnTo>
                    <a:pt x="15129" y="17032"/>
                  </a:lnTo>
                  <a:lnTo>
                    <a:pt x="15170" y="16949"/>
                  </a:lnTo>
                  <a:lnTo>
                    <a:pt x="15233" y="17032"/>
                  </a:lnTo>
                  <a:lnTo>
                    <a:pt x="15275" y="16886"/>
                  </a:lnTo>
                  <a:lnTo>
                    <a:pt x="15359" y="16886"/>
                  </a:lnTo>
                  <a:lnTo>
                    <a:pt x="15359" y="16991"/>
                  </a:lnTo>
                  <a:lnTo>
                    <a:pt x="15442" y="16949"/>
                  </a:lnTo>
                  <a:lnTo>
                    <a:pt x="15463" y="16865"/>
                  </a:lnTo>
                  <a:lnTo>
                    <a:pt x="15526" y="16823"/>
                  </a:lnTo>
                  <a:lnTo>
                    <a:pt x="15652" y="16740"/>
                  </a:lnTo>
                  <a:lnTo>
                    <a:pt x="15652" y="16614"/>
                  </a:lnTo>
                  <a:lnTo>
                    <a:pt x="15714" y="16530"/>
                  </a:lnTo>
                  <a:lnTo>
                    <a:pt x="15714" y="16572"/>
                  </a:lnTo>
                  <a:lnTo>
                    <a:pt x="15673" y="16635"/>
                  </a:lnTo>
                  <a:lnTo>
                    <a:pt x="15714" y="16719"/>
                  </a:lnTo>
                  <a:lnTo>
                    <a:pt x="15840" y="16719"/>
                  </a:lnTo>
                  <a:lnTo>
                    <a:pt x="16028" y="16572"/>
                  </a:lnTo>
                  <a:lnTo>
                    <a:pt x="16175" y="16572"/>
                  </a:lnTo>
                  <a:lnTo>
                    <a:pt x="16196" y="16656"/>
                  </a:lnTo>
                  <a:lnTo>
                    <a:pt x="16258" y="16614"/>
                  </a:lnTo>
                  <a:lnTo>
                    <a:pt x="16321" y="16405"/>
                  </a:lnTo>
                  <a:lnTo>
                    <a:pt x="16447" y="16321"/>
                  </a:lnTo>
                  <a:lnTo>
                    <a:pt x="16510" y="16321"/>
                  </a:lnTo>
                  <a:lnTo>
                    <a:pt x="16363" y="16468"/>
                  </a:lnTo>
                  <a:lnTo>
                    <a:pt x="16363" y="16551"/>
                  </a:lnTo>
                  <a:lnTo>
                    <a:pt x="16447" y="16509"/>
                  </a:lnTo>
                  <a:lnTo>
                    <a:pt x="16572" y="16342"/>
                  </a:lnTo>
                  <a:lnTo>
                    <a:pt x="16656" y="16154"/>
                  </a:lnTo>
                  <a:lnTo>
                    <a:pt x="16740" y="16112"/>
                  </a:lnTo>
                  <a:lnTo>
                    <a:pt x="16740" y="16196"/>
                  </a:lnTo>
                  <a:lnTo>
                    <a:pt x="16656" y="16321"/>
                  </a:lnTo>
                  <a:lnTo>
                    <a:pt x="16656" y="16363"/>
                  </a:lnTo>
                  <a:lnTo>
                    <a:pt x="16782" y="16237"/>
                  </a:lnTo>
                  <a:lnTo>
                    <a:pt x="16844" y="16321"/>
                  </a:lnTo>
                  <a:lnTo>
                    <a:pt x="16844" y="16405"/>
                  </a:lnTo>
                  <a:lnTo>
                    <a:pt x="16970" y="16426"/>
                  </a:lnTo>
                  <a:lnTo>
                    <a:pt x="17033" y="16468"/>
                  </a:lnTo>
                  <a:lnTo>
                    <a:pt x="17095" y="16405"/>
                  </a:lnTo>
                  <a:lnTo>
                    <a:pt x="17158" y="16258"/>
                  </a:lnTo>
                  <a:lnTo>
                    <a:pt x="17305" y="16237"/>
                  </a:lnTo>
                  <a:lnTo>
                    <a:pt x="17409" y="16154"/>
                  </a:lnTo>
                  <a:lnTo>
                    <a:pt x="17347" y="16133"/>
                  </a:lnTo>
                  <a:lnTo>
                    <a:pt x="17367" y="16007"/>
                  </a:lnTo>
                  <a:lnTo>
                    <a:pt x="17577" y="15924"/>
                  </a:lnTo>
                  <a:lnTo>
                    <a:pt x="17598" y="15840"/>
                  </a:lnTo>
                  <a:lnTo>
                    <a:pt x="17598" y="15735"/>
                  </a:lnTo>
                  <a:lnTo>
                    <a:pt x="17493" y="15777"/>
                  </a:lnTo>
                  <a:lnTo>
                    <a:pt x="17409" y="15714"/>
                  </a:lnTo>
                  <a:lnTo>
                    <a:pt x="17284" y="15693"/>
                  </a:lnTo>
                  <a:lnTo>
                    <a:pt x="17347" y="15610"/>
                  </a:lnTo>
                  <a:lnTo>
                    <a:pt x="17451" y="15610"/>
                  </a:lnTo>
                  <a:lnTo>
                    <a:pt x="17514" y="15631"/>
                  </a:lnTo>
                  <a:lnTo>
                    <a:pt x="17577" y="15568"/>
                  </a:lnTo>
                  <a:lnTo>
                    <a:pt x="17577" y="15463"/>
                  </a:lnTo>
                  <a:lnTo>
                    <a:pt x="17472" y="15505"/>
                  </a:lnTo>
                  <a:lnTo>
                    <a:pt x="17367" y="15400"/>
                  </a:lnTo>
                  <a:lnTo>
                    <a:pt x="17367" y="15317"/>
                  </a:lnTo>
                  <a:lnTo>
                    <a:pt x="17514" y="15296"/>
                  </a:lnTo>
                  <a:lnTo>
                    <a:pt x="17598" y="15275"/>
                  </a:lnTo>
                  <a:lnTo>
                    <a:pt x="17660" y="15296"/>
                  </a:lnTo>
                  <a:lnTo>
                    <a:pt x="17681" y="15254"/>
                  </a:lnTo>
                  <a:lnTo>
                    <a:pt x="17619" y="15108"/>
                  </a:lnTo>
                  <a:lnTo>
                    <a:pt x="17807" y="15045"/>
                  </a:lnTo>
                  <a:lnTo>
                    <a:pt x="17911" y="15108"/>
                  </a:lnTo>
                  <a:lnTo>
                    <a:pt x="17995" y="15087"/>
                  </a:lnTo>
                  <a:lnTo>
                    <a:pt x="18121" y="15087"/>
                  </a:lnTo>
                  <a:lnTo>
                    <a:pt x="17911" y="15254"/>
                  </a:lnTo>
                  <a:lnTo>
                    <a:pt x="17911" y="15359"/>
                  </a:lnTo>
                  <a:lnTo>
                    <a:pt x="17932" y="15526"/>
                  </a:lnTo>
                  <a:lnTo>
                    <a:pt x="17995" y="15526"/>
                  </a:lnTo>
                  <a:lnTo>
                    <a:pt x="18079" y="15317"/>
                  </a:lnTo>
                  <a:lnTo>
                    <a:pt x="18142" y="15275"/>
                  </a:lnTo>
                  <a:lnTo>
                    <a:pt x="18204" y="15275"/>
                  </a:lnTo>
                  <a:lnTo>
                    <a:pt x="18183" y="15359"/>
                  </a:lnTo>
                  <a:lnTo>
                    <a:pt x="18121" y="15421"/>
                  </a:lnTo>
                  <a:lnTo>
                    <a:pt x="18142" y="15505"/>
                  </a:lnTo>
                  <a:lnTo>
                    <a:pt x="18288" y="15400"/>
                  </a:lnTo>
                  <a:lnTo>
                    <a:pt x="18309" y="15317"/>
                  </a:lnTo>
                  <a:lnTo>
                    <a:pt x="18393" y="15400"/>
                  </a:lnTo>
                  <a:lnTo>
                    <a:pt x="18497" y="15317"/>
                  </a:lnTo>
                  <a:lnTo>
                    <a:pt x="18539" y="15317"/>
                  </a:lnTo>
                  <a:lnTo>
                    <a:pt x="18644" y="15254"/>
                  </a:lnTo>
                  <a:lnTo>
                    <a:pt x="18769" y="15212"/>
                  </a:lnTo>
                  <a:lnTo>
                    <a:pt x="18874" y="15254"/>
                  </a:lnTo>
                  <a:lnTo>
                    <a:pt x="18853" y="15296"/>
                  </a:lnTo>
                  <a:lnTo>
                    <a:pt x="18727" y="15296"/>
                  </a:lnTo>
                  <a:lnTo>
                    <a:pt x="18602" y="15421"/>
                  </a:lnTo>
                  <a:lnTo>
                    <a:pt x="18686" y="15421"/>
                  </a:lnTo>
                  <a:lnTo>
                    <a:pt x="18623" y="15505"/>
                  </a:lnTo>
                  <a:lnTo>
                    <a:pt x="18686" y="15568"/>
                  </a:lnTo>
                  <a:lnTo>
                    <a:pt x="18895" y="15610"/>
                  </a:lnTo>
                  <a:lnTo>
                    <a:pt x="18958" y="15693"/>
                  </a:lnTo>
                  <a:lnTo>
                    <a:pt x="18958" y="15735"/>
                  </a:lnTo>
                  <a:lnTo>
                    <a:pt x="18832" y="15631"/>
                  </a:lnTo>
                  <a:lnTo>
                    <a:pt x="18686" y="15610"/>
                  </a:lnTo>
                  <a:lnTo>
                    <a:pt x="18581" y="15672"/>
                  </a:lnTo>
                  <a:lnTo>
                    <a:pt x="18581" y="15777"/>
                  </a:lnTo>
                  <a:lnTo>
                    <a:pt x="18644" y="15798"/>
                  </a:lnTo>
                  <a:lnTo>
                    <a:pt x="18748" y="15735"/>
                  </a:lnTo>
                  <a:lnTo>
                    <a:pt x="18832" y="15819"/>
                  </a:lnTo>
                  <a:lnTo>
                    <a:pt x="18790" y="15840"/>
                  </a:lnTo>
                  <a:lnTo>
                    <a:pt x="18644" y="15840"/>
                  </a:lnTo>
                  <a:lnTo>
                    <a:pt x="18644" y="15924"/>
                  </a:lnTo>
                  <a:lnTo>
                    <a:pt x="18811" y="15986"/>
                  </a:lnTo>
                  <a:lnTo>
                    <a:pt x="18853" y="16049"/>
                  </a:lnTo>
                  <a:lnTo>
                    <a:pt x="18790" y="16091"/>
                  </a:lnTo>
                  <a:lnTo>
                    <a:pt x="18707" y="16112"/>
                  </a:lnTo>
                  <a:lnTo>
                    <a:pt x="18707" y="16154"/>
                  </a:lnTo>
                  <a:lnTo>
                    <a:pt x="18811" y="16154"/>
                  </a:lnTo>
                  <a:lnTo>
                    <a:pt x="18916" y="16112"/>
                  </a:lnTo>
                  <a:lnTo>
                    <a:pt x="19020" y="16196"/>
                  </a:lnTo>
                  <a:lnTo>
                    <a:pt x="19125" y="16237"/>
                  </a:lnTo>
                  <a:lnTo>
                    <a:pt x="19271" y="16196"/>
                  </a:lnTo>
                  <a:lnTo>
                    <a:pt x="19334" y="16258"/>
                  </a:lnTo>
                  <a:lnTo>
                    <a:pt x="19334" y="16321"/>
                  </a:lnTo>
                  <a:lnTo>
                    <a:pt x="19251" y="16363"/>
                  </a:lnTo>
                  <a:lnTo>
                    <a:pt x="19271" y="16447"/>
                  </a:lnTo>
                  <a:lnTo>
                    <a:pt x="19334" y="16468"/>
                  </a:lnTo>
                  <a:lnTo>
                    <a:pt x="19355" y="16551"/>
                  </a:lnTo>
                  <a:lnTo>
                    <a:pt x="19439" y="16572"/>
                  </a:lnTo>
                  <a:lnTo>
                    <a:pt x="19523" y="16488"/>
                  </a:lnTo>
                  <a:lnTo>
                    <a:pt x="19481" y="16426"/>
                  </a:lnTo>
                  <a:lnTo>
                    <a:pt x="19523" y="16384"/>
                  </a:lnTo>
                  <a:lnTo>
                    <a:pt x="19648" y="16384"/>
                  </a:lnTo>
                  <a:lnTo>
                    <a:pt x="19564" y="16488"/>
                  </a:lnTo>
                  <a:lnTo>
                    <a:pt x="19564" y="16551"/>
                  </a:lnTo>
                  <a:lnTo>
                    <a:pt x="19418" y="16719"/>
                  </a:lnTo>
                  <a:lnTo>
                    <a:pt x="19443" y="16744"/>
                  </a:lnTo>
                  <a:lnTo>
                    <a:pt x="19376" y="16760"/>
                  </a:lnTo>
                  <a:lnTo>
                    <a:pt x="19418" y="16844"/>
                  </a:lnTo>
                  <a:lnTo>
                    <a:pt x="19690" y="16907"/>
                  </a:lnTo>
                  <a:lnTo>
                    <a:pt x="19774" y="16865"/>
                  </a:lnTo>
                  <a:lnTo>
                    <a:pt x="19857" y="16907"/>
                  </a:lnTo>
                  <a:lnTo>
                    <a:pt x="20108" y="16907"/>
                  </a:lnTo>
                  <a:lnTo>
                    <a:pt x="20234" y="16865"/>
                  </a:lnTo>
                  <a:lnTo>
                    <a:pt x="20297" y="16907"/>
                  </a:lnTo>
                  <a:lnTo>
                    <a:pt x="20297" y="16970"/>
                  </a:lnTo>
                  <a:lnTo>
                    <a:pt x="20380" y="16970"/>
                  </a:lnTo>
                  <a:lnTo>
                    <a:pt x="20443" y="17053"/>
                  </a:lnTo>
                  <a:lnTo>
                    <a:pt x="20527" y="17116"/>
                  </a:lnTo>
                  <a:lnTo>
                    <a:pt x="20548" y="17179"/>
                  </a:lnTo>
                  <a:lnTo>
                    <a:pt x="20652" y="17179"/>
                  </a:lnTo>
                  <a:lnTo>
                    <a:pt x="20820" y="17116"/>
                  </a:lnTo>
                  <a:lnTo>
                    <a:pt x="20841" y="17074"/>
                  </a:lnTo>
                  <a:lnTo>
                    <a:pt x="20904" y="17116"/>
                  </a:lnTo>
                  <a:lnTo>
                    <a:pt x="20904" y="17179"/>
                  </a:lnTo>
                  <a:lnTo>
                    <a:pt x="20820" y="17263"/>
                  </a:lnTo>
                  <a:lnTo>
                    <a:pt x="20715" y="17284"/>
                  </a:lnTo>
                  <a:lnTo>
                    <a:pt x="20736" y="17346"/>
                  </a:lnTo>
                  <a:lnTo>
                    <a:pt x="20904" y="17388"/>
                  </a:lnTo>
                  <a:lnTo>
                    <a:pt x="20924" y="17493"/>
                  </a:lnTo>
                  <a:lnTo>
                    <a:pt x="21008" y="17577"/>
                  </a:lnTo>
                  <a:lnTo>
                    <a:pt x="21176" y="17639"/>
                  </a:lnTo>
                  <a:lnTo>
                    <a:pt x="21385" y="17577"/>
                  </a:lnTo>
                  <a:lnTo>
                    <a:pt x="21468" y="17556"/>
                  </a:lnTo>
                  <a:lnTo>
                    <a:pt x="21489" y="17597"/>
                  </a:lnTo>
                  <a:lnTo>
                    <a:pt x="21573" y="17535"/>
                  </a:lnTo>
                  <a:lnTo>
                    <a:pt x="21740" y="17430"/>
                  </a:lnTo>
                  <a:lnTo>
                    <a:pt x="21782" y="17430"/>
                  </a:lnTo>
                  <a:lnTo>
                    <a:pt x="21740" y="17493"/>
                  </a:lnTo>
                  <a:lnTo>
                    <a:pt x="21636" y="17577"/>
                  </a:lnTo>
                  <a:lnTo>
                    <a:pt x="21594" y="17786"/>
                  </a:lnTo>
                  <a:lnTo>
                    <a:pt x="21552" y="17911"/>
                  </a:lnTo>
                  <a:lnTo>
                    <a:pt x="21468" y="17911"/>
                  </a:lnTo>
                  <a:lnTo>
                    <a:pt x="21343" y="17849"/>
                  </a:lnTo>
                  <a:lnTo>
                    <a:pt x="21280" y="17869"/>
                  </a:lnTo>
                  <a:lnTo>
                    <a:pt x="21364" y="17995"/>
                  </a:lnTo>
                  <a:lnTo>
                    <a:pt x="21385" y="18100"/>
                  </a:lnTo>
                  <a:lnTo>
                    <a:pt x="21468" y="18162"/>
                  </a:lnTo>
                  <a:lnTo>
                    <a:pt x="21573" y="18121"/>
                  </a:lnTo>
                  <a:lnTo>
                    <a:pt x="21657" y="18162"/>
                  </a:lnTo>
                  <a:lnTo>
                    <a:pt x="21636" y="18225"/>
                  </a:lnTo>
                  <a:lnTo>
                    <a:pt x="21552" y="18225"/>
                  </a:lnTo>
                  <a:lnTo>
                    <a:pt x="21552" y="18288"/>
                  </a:lnTo>
                  <a:lnTo>
                    <a:pt x="21720" y="18434"/>
                  </a:lnTo>
                  <a:lnTo>
                    <a:pt x="21761" y="18413"/>
                  </a:lnTo>
                  <a:lnTo>
                    <a:pt x="21887" y="18434"/>
                  </a:lnTo>
                  <a:lnTo>
                    <a:pt x="21950" y="18330"/>
                  </a:lnTo>
                  <a:lnTo>
                    <a:pt x="22075" y="18100"/>
                  </a:lnTo>
                  <a:lnTo>
                    <a:pt x="22033" y="18288"/>
                  </a:lnTo>
                  <a:lnTo>
                    <a:pt x="22033" y="18413"/>
                  </a:lnTo>
                  <a:lnTo>
                    <a:pt x="21992" y="18497"/>
                  </a:lnTo>
                  <a:lnTo>
                    <a:pt x="21950" y="18518"/>
                  </a:lnTo>
                  <a:lnTo>
                    <a:pt x="21866" y="18623"/>
                  </a:lnTo>
                  <a:lnTo>
                    <a:pt x="21887" y="18706"/>
                  </a:lnTo>
                  <a:lnTo>
                    <a:pt x="21971" y="18748"/>
                  </a:lnTo>
                  <a:lnTo>
                    <a:pt x="21929" y="18811"/>
                  </a:lnTo>
                  <a:lnTo>
                    <a:pt x="21929" y="19062"/>
                  </a:lnTo>
                  <a:lnTo>
                    <a:pt x="21971" y="19125"/>
                  </a:lnTo>
                  <a:lnTo>
                    <a:pt x="22054" y="19125"/>
                  </a:lnTo>
                  <a:lnTo>
                    <a:pt x="22033" y="19229"/>
                  </a:lnTo>
                  <a:lnTo>
                    <a:pt x="22054" y="19334"/>
                  </a:lnTo>
                  <a:lnTo>
                    <a:pt x="22243" y="19522"/>
                  </a:lnTo>
                  <a:lnTo>
                    <a:pt x="22284" y="19543"/>
                  </a:lnTo>
                  <a:lnTo>
                    <a:pt x="22284" y="19585"/>
                  </a:lnTo>
                  <a:lnTo>
                    <a:pt x="22347" y="19543"/>
                  </a:lnTo>
                  <a:lnTo>
                    <a:pt x="22389" y="19627"/>
                  </a:lnTo>
                  <a:lnTo>
                    <a:pt x="22473" y="19585"/>
                  </a:lnTo>
                  <a:lnTo>
                    <a:pt x="22452" y="19543"/>
                  </a:lnTo>
                  <a:lnTo>
                    <a:pt x="22473" y="19481"/>
                  </a:lnTo>
                  <a:lnTo>
                    <a:pt x="22515" y="19543"/>
                  </a:lnTo>
                  <a:lnTo>
                    <a:pt x="22598" y="19564"/>
                  </a:lnTo>
                  <a:lnTo>
                    <a:pt x="22661" y="19481"/>
                  </a:lnTo>
                  <a:lnTo>
                    <a:pt x="22577" y="19334"/>
                  </a:lnTo>
                  <a:lnTo>
                    <a:pt x="22515" y="19334"/>
                  </a:lnTo>
                  <a:lnTo>
                    <a:pt x="22473" y="19355"/>
                  </a:lnTo>
                  <a:lnTo>
                    <a:pt x="22452" y="19334"/>
                  </a:lnTo>
                  <a:lnTo>
                    <a:pt x="22515" y="19229"/>
                  </a:lnTo>
                  <a:lnTo>
                    <a:pt x="22515" y="19146"/>
                  </a:lnTo>
                  <a:lnTo>
                    <a:pt x="22494" y="19062"/>
                  </a:lnTo>
                  <a:lnTo>
                    <a:pt x="22410" y="19041"/>
                  </a:lnTo>
                  <a:lnTo>
                    <a:pt x="22410" y="18999"/>
                  </a:lnTo>
                  <a:lnTo>
                    <a:pt x="22473" y="18937"/>
                  </a:lnTo>
                  <a:lnTo>
                    <a:pt x="22494" y="18811"/>
                  </a:lnTo>
                  <a:lnTo>
                    <a:pt x="22577" y="18811"/>
                  </a:lnTo>
                  <a:lnTo>
                    <a:pt x="22577" y="18916"/>
                  </a:lnTo>
                  <a:lnTo>
                    <a:pt x="22598" y="18999"/>
                  </a:lnTo>
                  <a:lnTo>
                    <a:pt x="22682" y="18895"/>
                  </a:lnTo>
                  <a:lnTo>
                    <a:pt x="22703" y="18957"/>
                  </a:lnTo>
                  <a:lnTo>
                    <a:pt x="22766" y="19041"/>
                  </a:lnTo>
                  <a:lnTo>
                    <a:pt x="22703" y="19146"/>
                  </a:lnTo>
                  <a:lnTo>
                    <a:pt x="22724" y="19229"/>
                  </a:lnTo>
                  <a:lnTo>
                    <a:pt x="22787" y="19250"/>
                  </a:lnTo>
                  <a:lnTo>
                    <a:pt x="22891" y="19146"/>
                  </a:lnTo>
                  <a:lnTo>
                    <a:pt x="22933" y="19146"/>
                  </a:lnTo>
                  <a:lnTo>
                    <a:pt x="22912" y="19229"/>
                  </a:lnTo>
                  <a:lnTo>
                    <a:pt x="22828" y="19313"/>
                  </a:lnTo>
                  <a:lnTo>
                    <a:pt x="22828" y="19376"/>
                  </a:lnTo>
                  <a:lnTo>
                    <a:pt x="22870" y="19481"/>
                  </a:lnTo>
                  <a:lnTo>
                    <a:pt x="22808" y="19627"/>
                  </a:lnTo>
                  <a:lnTo>
                    <a:pt x="22828" y="19669"/>
                  </a:lnTo>
                  <a:lnTo>
                    <a:pt x="22891" y="19669"/>
                  </a:lnTo>
                  <a:lnTo>
                    <a:pt x="22891" y="19857"/>
                  </a:lnTo>
                  <a:cubicBezTo>
                    <a:pt x="22891" y="19899"/>
                    <a:pt x="22870" y="19983"/>
                    <a:pt x="22870" y="20045"/>
                  </a:cubicBezTo>
                  <a:lnTo>
                    <a:pt x="22828" y="20087"/>
                  </a:lnTo>
                  <a:lnTo>
                    <a:pt x="22808" y="20004"/>
                  </a:lnTo>
                  <a:lnTo>
                    <a:pt x="22870" y="19941"/>
                  </a:lnTo>
                  <a:lnTo>
                    <a:pt x="22870" y="19857"/>
                  </a:lnTo>
                  <a:lnTo>
                    <a:pt x="22766" y="19794"/>
                  </a:lnTo>
                  <a:lnTo>
                    <a:pt x="22598" y="19836"/>
                  </a:lnTo>
                  <a:lnTo>
                    <a:pt x="22577" y="19878"/>
                  </a:lnTo>
                  <a:lnTo>
                    <a:pt x="22515" y="19899"/>
                  </a:lnTo>
                  <a:lnTo>
                    <a:pt x="22473" y="19794"/>
                  </a:lnTo>
                  <a:lnTo>
                    <a:pt x="22410" y="19941"/>
                  </a:lnTo>
                  <a:lnTo>
                    <a:pt x="22452" y="20066"/>
                  </a:lnTo>
                  <a:lnTo>
                    <a:pt x="22515" y="20108"/>
                  </a:lnTo>
                  <a:lnTo>
                    <a:pt x="22473" y="20192"/>
                  </a:lnTo>
                  <a:lnTo>
                    <a:pt x="22410" y="20150"/>
                  </a:lnTo>
                  <a:lnTo>
                    <a:pt x="22368" y="20255"/>
                  </a:lnTo>
                  <a:lnTo>
                    <a:pt x="22452" y="20401"/>
                  </a:lnTo>
                  <a:lnTo>
                    <a:pt x="22410" y="20506"/>
                  </a:lnTo>
                  <a:lnTo>
                    <a:pt x="22494" y="20569"/>
                  </a:lnTo>
                  <a:lnTo>
                    <a:pt x="22410" y="20631"/>
                  </a:lnTo>
                  <a:lnTo>
                    <a:pt x="22515" y="20778"/>
                  </a:lnTo>
                  <a:lnTo>
                    <a:pt x="22619" y="20778"/>
                  </a:lnTo>
                  <a:lnTo>
                    <a:pt x="22703" y="20694"/>
                  </a:lnTo>
                  <a:lnTo>
                    <a:pt x="22703" y="20569"/>
                  </a:lnTo>
                  <a:lnTo>
                    <a:pt x="22619" y="20401"/>
                  </a:lnTo>
                  <a:lnTo>
                    <a:pt x="22661" y="20297"/>
                  </a:lnTo>
                  <a:lnTo>
                    <a:pt x="22787" y="20527"/>
                  </a:lnTo>
                  <a:lnTo>
                    <a:pt x="22787" y="20631"/>
                  </a:lnTo>
                  <a:lnTo>
                    <a:pt x="22787" y="20694"/>
                  </a:lnTo>
                  <a:cubicBezTo>
                    <a:pt x="22766" y="20694"/>
                    <a:pt x="22724" y="20694"/>
                    <a:pt x="22724" y="20715"/>
                  </a:cubicBezTo>
                  <a:lnTo>
                    <a:pt x="22724" y="20736"/>
                  </a:lnTo>
                  <a:lnTo>
                    <a:pt x="22682" y="20799"/>
                  </a:lnTo>
                  <a:lnTo>
                    <a:pt x="22577" y="20841"/>
                  </a:lnTo>
                  <a:lnTo>
                    <a:pt x="22598" y="20924"/>
                  </a:lnTo>
                  <a:lnTo>
                    <a:pt x="22682" y="21008"/>
                  </a:lnTo>
                  <a:lnTo>
                    <a:pt x="22598" y="21092"/>
                  </a:lnTo>
                  <a:lnTo>
                    <a:pt x="22598" y="21196"/>
                  </a:lnTo>
                  <a:lnTo>
                    <a:pt x="22536" y="21259"/>
                  </a:lnTo>
                  <a:lnTo>
                    <a:pt x="22431" y="21301"/>
                  </a:lnTo>
                  <a:lnTo>
                    <a:pt x="22431" y="21343"/>
                  </a:lnTo>
                  <a:lnTo>
                    <a:pt x="22577" y="21364"/>
                  </a:lnTo>
                  <a:lnTo>
                    <a:pt x="22536" y="21426"/>
                  </a:lnTo>
                  <a:lnTo>
                    <a:pt x="22494" y="21447"/>
                  </a:lnTo>
                  <a:lnTo>
                    <a:pt x="22494" y="21531"/>
                  </a:lnTo>
                  <a:lnTo>
                    <a:pt x="22536" y="21531"/>
                  </a:lnTo>
                  <a:lnTo>
                    <a:pt x="22619" y="21510"/>
                  </a:lnTo>
                  <a:lnTo>
                    <a:pt x="22640" y="21552"/>
                  </a:lnTo>
                  <a:lnTo>
                    <a:pt x="22598" y="21615"/>
                  </a:lnTo>
                  <a:lnTo>
                    <a:pt x="22515" y="21636"/>
                  </a:lnTo>
                  <a:lnTo>
                    <a:pt x="22473" y="21719"/>
                  </a:lnTo>
                  <a:lnTo>
                    <a:pt x="22494" y="21866"/>
                  </a:lnTo>
                  <a:lnTo>
                    <a:pt x="22536" y="21929"/>
                  </a:lnTo>
                  <a:lnTo>
                    <a:pt x="22515" y="21991"/>
                  </a:lnTo>
                  <a:lnTo>
                    <a:pt x="22536" y="22075"/>
                  </a:lnTo>
                  <a:lnTo>
                    <a:pt x="22598" y="22054"/>
                  </a:lnTo>
                  <a:lnTo>
                    <a:pt x="22619" y="21970"/>
                  </a:lnTo>
                  <a:lnTo>
                    <a:pt x="22640" y="21845"/>
                  </a:lnTo>
                  <a:lnTo>
                    <a:pt x="22703" y="21678"/>
                  </a:lnTo>
                  <a:lnTo>
                    <a:pt x="22745" y="21615"/>
                  </a:lnTo>
                  <a:lnTo>
                    <a:pt x="22787" y="21406"/>
                  </a:lnTo>
                  <a:lnTo>
                    <a:pt x="22828" y="21343"/>
                  </a:lnTo>
                  <a:lnTo>
                    <a:pt x="22844" y="21204"/>
                  </a:lnTo>
                  <a:lnTo>
                    <a:pt x="22870" y="21217"/>
                  </a:lnTo>
                  <a:cubicBezTo>
                    <a:pt x="22870" y="21301"/>
                    <a:pt x="22870" y="21364"/>
                    <a:pt x="22891" y="21447"/>
                  </a:cubicBezTo>
                  <a:lnTo>
                    <a:pt x="22870" y="21426"/>
                  </a:lnTo>
                  <a:lnTo>
                    <a:pt x="22808" y="21510"/>
                  </a:lnTo>
                  <a:lnTo>
                    <a:pt x="22808" y="21636"/>
                  </a:lnTo>
                  <a:lnTo>
                    <a:pt x="22870" y="21678"/>
                  </a:lnTo>
                  <a:lnTo>
                    <a:pt x="22787" y="21782"/>
                  </a:lnTo>
                  <a:lnTo>
                    <a:pt x="22891" y="21845"/>
                  </a:lnTo>
                  <a:lnTo>
                    <a:pt x="22891" y="21929"/>
                  </a:lnTo>
                  <a:lnTo>
                    <a:pt x="22828" y="21970"/>
                  </a:lnTo>
                  <a:lnTo>
                    <a:pt x="22766" y="21929"/>
                  </a:lnTo>
                  <a:lnTo>
                    <a:pt x="22703" y="21991"/>
                  </a:lnTo>
                  <a:lnTo>
                    <a:pt x="22703" y="22054"/>
                  </a:lnTo>
                  <a:lnTo>
                    <a:pt x="22661" y="22138"/>
                  </a:lnTo>
                  <a:lnTo>
                    <a:pt x="22619" y="22201"/>
                  </a:lnTo>
                  <a:lnTo>
                    <a:pt x="22682" y="22263"/>
                  </a:lnTo>
                  <a:lnTo>
                    <a:pt x="22766" y="22054"/>
                  </a:lnTo>
                  <a:lnTo>
                    <a:pt x="22787" y="22096"/>
                  </a:lnTo>
                  <a:lnTo>
                    <a:pt x="22724" y="22201"/>
                  </a:lnTo>
                  <a:lnTo>
                    <a:pt x="22828" y="22180"/>
                  </a:lnTo>
                  <a:lnTo>
                    <a:pt x="22891" y="22096"/>
                  </a:lnTo>
                  <a:lnTo>
                    <a:pt x="22891" y="21991"/>
                  </a:lnTo>
                  <a:lnTo>
                    <a:pt x="23017" y="21845"/>
                  </a:lnTo>
                  <a:cubicBezTo>
                    <a:pt x="23017" y="21929"/>
                    <a:pt x="23017" y="21991"/>
                    <a:pt x="23038" y="22075"/>
                  </a:cubicBezTo>
                  <a:lnTo>
                    <a:pt x="23017" y="22096"/>
                  </a:lnTo>
                  <a:lnTo>
                    <a:pt x="23080" y="22159"/>
                  </a:lnTo>
                  <a:cubicBezTo>
                    <a:pt x="23101" y="22201"/>
                    <a:pt x="23101" y="22284"/>
                    <a:pt x="23121" y="22326"/>
                  </a:cubicBezTo>
                  <a:lnTo>
                    <a:pt x="23080" y="22473"/>
                  </a:lnTo>
                  <a:lnTo>
                    <a:pt x="23080" y="22556"/>
                  </a:lnTo>
                  <a:lnTo>
                    <a:pt x="23038" y="22640"/>
                  </a:lnTo>
                  <a:lnTo>
                    <a:pt x="22933" y="22682"/>
                  </a:lnTo>
                  <a:lnTo>
                    <a:pt x="22912" y="22724"/>
                  </a:lnTo>
                  <a:lnTo>
                    <a:pt x="22933" y="22786"/>
                  </a:lnTo>
                  <a:lnTo>
                    <a:pt x="23017" y="22745"/>
                  </a:lnTo>
                  <a:lnTo>
                    <a:pt x="23101" y="22786"/>
                  </a:lnTo>
                  <a:lnTo>
                    <a:pt x="23101" y="22828"/>
                  </a:lnTo>
                  <a:lnTo>
                    <a:pt x="22996" y="22912"/>
                  </a:lnTo>
                  <a:lnTo>
                    <a:pt x="22996" y="22954"/>
                  </a:lnTo>
                  <a:lnTo>
                    <a:pt x="22975" y="23038"/>
                  </a:lnTo>
                  <a:lnTo>
                    <a:pt x="22912" y="23038"/>
                  </a:lnTo>
                  <a:lnTo>
                    <a:pt x="22870" y="23100"/>
                  </a:lnTo>
                  <a:lnTo>
                    <a:pt x="22891" y="23142"/>
                  </a:lnTo>
                  <a:lnTo>
                    <a:pt x="22975" y="23142"/>
                  </a:lnTo>
                  <a:lnTo>
                    <a:pt x="23017" y="23205"/>
                  </a:lnTo>
                  <a:lnTo>
                    <a:pt x="23038" y="23142"/>
                  </a:lnTo>
                  <a:lnTo>
                    <a:pt x="23121" y="23121"/>
                  </a:lnTo>
                  <a:lnTo>
                    <a:pt x="23184" y="23163"/>
                  </a:lnTo>
                  <a:lnTo>
                    <a:pt x="23101" y="23226"/>
                  </a:lnTo>
                  <a:lnTo>
                    <a:pt x="23080" y="23268"/>
                  </a:lnTo>
                  <a:lnTo>
                    <a:pt x="23121" y="23351"/>
                  </a:lnTo>
                  <a:lnTo>
                    <a:pt x="23038" y="23435"/>
                  </a:lnTo>
                  <a:lnTo>
                    <a:pt x="23017" y="23519"/>
                  </a:lnTo>
                  <a:lnTo>
                    <a:pt x="23121" y="23582"/>
                  </a:lnTo>
                  <a:lnTo>
                    <a:pt x="23101" y="23686"/>
                  </a:lnTo>
                  <a:lnTo>
                    <a:pt x="23142" y="23749"/>
                  </a:lnTo>
                  <a:lnTo>
                    <a:pt x="23247" y="23749"/>
                  </a:lnTo>
                  <a:lnTo>
                    <a:pt x="23310" y="23686"/>
                  </a:lnTo>
                  <a:lnTo>
                    <a:pt x="23247" y="23623"/>
                  </a:lnTo>
                  <a:lnTo>
                    <a:pt x="23310" y="23561"/>
                  </a:lnTo>
                  <a:lnTo>
                    <a:pt x="23247" y="23519"/>
                  </a:lnTo>
                  <a:lnTo>
                    <a:pt x="23205" y="23519"/>
                  </a:lnTo>
                  <a:lnTo>
                    <a:pt x="23247" y="23435"/>
                  </a:lnTo>
                  <a:lnTo>
                    <a:pt x="23331" y="23414"/>
                  </a:lnTo>
                  <a:lnTo>
                    <a:pt x="23435" y="23331"/>
                  </a:lnTo>
                  <a:lnTo>
                    <a:pt x="23435" y="23247"/>
                  </a:lnTo>
                  <a:lnTo>
                    <a:pt x="23393" y="23226"/>
                  </a:lnTo>
                  <a:lnTo>
                    <a:pt x="23310" y="23226"/>
                  </a:lnTo>
                  <a:lnTo>
                    <a:pt x="23310" y="23205"/>
                  </a:lnTo>
                  <a:lnTo>
                    <a:pt x="23414" y="23121"/>
                  </a:lnTo>
                  <a:lnTo>
                    <a:pt x="23393" y="23017"/>
                  </a:lnTo>
                  <a:lnTo>
                    <a:pt x="23247" y="22912"/>
                  </a:lnTo>
                  <a:lnTo>
                    <a:pt x="23310" y="22807"/>
                  </a:lnTo>
                  <a:lnTo>
                    <a:pt x="23331" y="22828"/>
                  </a:lnTo>
                  <a:lnTo>
                    <a:pt x="23414" y="22828"/>
                  </a:lnTo>
                  <a:lnTo>
                    <a:pt x="23414" y="22766"/>
                  </a:lnTo>
                  <a:lnTo>
                    <a:pt x="23310" y="22661"/>
                  </a:lnTo>
                  <a:lnTo>
                    <a:pt x="23373" y="22661"/>
                  </a:lnTo>
                  <a:lnTo>
                    <a:pt x="23373" y="22473"/>
                  </a:lnTo>
                  <a:lnTo>
                    <a:pt x="23247" y="22389"/>
                  </a:lnTo>
                  <a:lnTo>
                    <a:pt x="23226" y="22410"/>
                  </a:lnTo>
                  <a:lnTo>
                    <a:pt x="23142" y="22347"/>
                  </a:lnTo>
                  <a:lnTo>
                    <a:pt x="23163" y="22305"/>
                  </a:lnTo>
                  <a:lnTo>
                    <a:pt x="23163" y="22284"/>
                  </a:lnTo>
                  <a:lnTo>
                    <a:pt x="23247" y="22180"/>
                  </a:lnTo>
                  <a:lnTo>
                    <a:pt x="23205" y="22096"/>
                  </a:lnTo>
                  <a:cubicBezTo>
                    <a:pt x="23205" y="22054"/>
                    <a:pt x="23226" y="21991"/>
                    <a:pt x="23226" y="21950"/>
                  </a:cubicBezTo>
                  <a:lnTo>
                    <a:pt x="23226" y="21887"/>
                  </a:lnTo>
                  <a:lnTo>
                    <a:pt x="23268" y="21929"/>
                  </a:lnTo>
                  <a:lnTo>
                    <a:pt x="23352" y="21866"/>
                  </a:lnTo>
                  <a:lnTo>
                    <a:pt x="23310" y="21761"/>
                  </a:lnTo>
                  <a:lnTo>
                    <a:pt x="23352" y="21719"/>
                  </a:lnTo>
                  <a:lnTo>
                    <a:pt x="23352" y="21573"/>
                  </a:lnTo>
                  <a:lnTo>
                    <a:pt x="23414" y="21552"/>
                  </a:lnTo>
                  <a:lnTo>
                    <a:pt x="23435" y="21719"/>
                  </a:lnTo>
                  <a:lnTo>
                    <a:pt x="23477" y="21678"/>
                  </a:lnTo>
                  <a:lnTo>
                    <a:pt x="23519" y="21657"/>
                  </a:lnTo>
                  <a:lnTo>
                    <a:pt x="23519" y="21678"/>
                  </a:lnTo>
                  <a:lnTo>
                    <a:pt x="23519" y="21719"/>
                  </a:lnTo>
                  <a:lnTo>
                    <a:pt x="23477" y="21761"/>
                  </a:lnTo>
                  <a:lnTo>
                    <a:pt x="23477" y="21845"/>
                  </a:lnTo>
                  <a:lnTo>
                    <a:pt x="23540" y="21887"/>
                  </a:lnTo>
                  <a:lnTo>
                    <a:pt x="23665" y="21866"/>
                  </a:lnTo>
                  <a:lnTo>
                    <a:pt x="23749" y="21761"/>
                  </a:lnTo>
                  <a:lnTo>
                    <a:pt x="23728" y="21719"/>
                  </a:lnTo>
                  <a:cubicBezTo>
                    <a:pt x="23749" y="21657"/>
                    <a:pt x="23770" y="21573"/>
                    <a:pt x="23791" y="21510"/>
                  </a:cubicBezTo>
                  <a:lnTo>
                    <a:pt x="23833" y="21531"/>
                  </a:lnTo>
                  <a:lnTo>
                    <a:pt x="23854" y="21636"/>
                  </a:lnTo>
                  <a:lnTo>
                    <a:pt x="23958" y="21719"/>
                  </a:lnTo>
                  <a:lnTo>
                    <a:pt x="24000" y="21719"/>
                  </a:lnTo>
                  <a:lnTo>
                    <a:pt x="23937" y="21740"/>
                  </a:lnTo>
                  <a:lnTo>
                    <a:pt x="23854" y="21740"/>
                  </a:lnTo>
                  <a:lnTo>
                    <a:pt x="23833" y="21782"/>
                  </a:lnTo>
                  <a:cubicBezTo>
                    <a:pt x="23749" y="21824"/>
                    <a:pt x="23665" y="21866"/>
                    <a:pt x="23665" y="21970"/>
                  </a:cubicBezTo>
                  <a:cubicBezTo>
                    <a:pt x="23665" y="22054"/>
                    <a:pt x="23665" y="22096"/>
                    <a:pt x="23686" y="22180"/>
                  </a:cubicBezTo>
                  <a:lnTo>
                    <a:pt x="23665" y="22159"/>
                  </a:lnTo>
                  <a:lnTo>
                    <a:pt x="23665" y="22138"/>
                  </a:lnTo>
                  <a:lnTo>
                    <a:pt x="23645" y="22159"/>
                  </a:lnTo>
                  <a:cubicBezTo>
                    <a:pt x="23624" y="22159"/>
                    <a:pt x="23603" y="22138"/>
                    <a:pt x="23561" y="22138"/>
                  </a:cubicBezTo>
                  <a:lnTo>
                    <a:pt x="23624" y="22075"/>
                  </a:lnTo>
                  <a:lnTo>
                    <a:pt x="23645" y="21991"/>
                  </a:lnTo>
                  <a:lnTo>
                    <a:pt x="23456" y="21970"/>
                  </a:lnTo>
                  <a:lnTo>
                    <a:pt x="23352" y="22075"/>
                  </a:lnTo>
                  <a:lnTo>
                    <a:pt x="23414" y="22180"/>
                  </a:lnTo>
                  <a:lnTo>
                    <a:pt x="23435" y="22180"/>
                  </a:lnTo>
                  <a:cubicBezTo>
                    <a:pt x="23414" y="22201"/>
                    <a:pt x="23414" y="22222"/>
                    <a:pt x="23414" y="22263"/>
                  </a:cubicBezTo>
                  <a:cubicBezTo>
                    <a:pt x="23435" y="22284"/>
                    <a:pt x="23435" y="22326"/>
                    <a:pt x="23456" y="22368"/>
                  </a:cubicBezTo>
                  <a:cubicBezTo>
                    <a:pt x="23498" y="22389"/>
                    <a:pt x="23519" y="22431"/>
                    <a:pt x="23540" y="22494"/>
                  </a:cubicBezTo>
                  <a:lnTo>
                    <a:pt x="23561" y="22494"/>
                  </a:lnTo>
                  <a:cubicBezTo>
                    <a:pt x="23561" y="22494"/>
                    <a:pt x="23561" y="22514"/>
                    <a:pt x="23582" y="22514"/>
                  </a:cubicBezTo>
                  <a:cubicBezTo>
                    <a:pt x="23624" y="22577"/>
                    <a:pt x="23665" y="22577"/>
                    <a:pt x="23686" y="22598"/>
                  </a:cubicBezTo>
                  <a:lnTo>
                    <a:pt x="23665" y="22619"/>
                  </a:lnTo>
                  <a:lnTo>
                    <a:pt x="23540" y="22724"/>
                  </a:lnTo>
                  <a:lnTo>
                    <a:pt x="23540" y="22828"/>
                  </a:lnTo>
                  <a:lnTo>
                    <a:pt x="23603" y="22933"/>
                  </a:lnTo>
                  <a:lnTo>
                    <a:pt x="23728" y="22828"/>
                  </a:lnTo>
                  <a:lnTo>
                    <a:pt x="23812" y="22682"/>
                  </a:lnTo>
                  <a:lnTo>
                    <a:pt x="23812" y="22619"/>
                  </a:lnTo>
                  <a:lnTo>
                    <a:pt x="23875" y="22598"/>
                  </a:lnTo>
                  <a:lnTo>
                    <a:pt x="24021" y="22473"/>
                  </a:lnTo>
                  <a:lnTo>
                    <a:pt x="24042" y="22514"/>
                  </a:lnTo>
                  <a:lnTo>
                    <a:pt x="24251" y="22514"/>
                  </a:lnTo>
                  <a:lnTo>
                    <a:pt x="24168" y="22619"/>
                  </a:lnTo>
                  <a:lnTo>
                    <a:pt x="24189" y="22640"/>
                  </a:lnTo>
                  <a:lnTo>
                    <a:pt x="24314" y="22640"/>
                  </a:lnTo>
                  <a:lnTo>
                    <a:pt x="24314" y="22703"/>
                  </a:lnTo>
                  <a:lnTo>
                    <a:pt x="24209" y="22807"/>
                  </a:lnTo>
                  <a:cubicBezTo>
                    <a:pt x="24189" y="22807"/>
                    <a:pt x="24168" y="22828"/>
                    <a:pt x="24147" y="22828"/>
                  </a:cubicBezTo>
                  <a:lnTo>
                    <a:pt x="24168" y="22724"/>
                  </a:lnTo>
                  <a:lnTo>
                    <a:pt x="24105" y="22598"/>
                  </a:lnTo>
                  <a:lnTo>
                    <a:pt x="23979" y="22598"/>
                  </a:lnTo>
                  <a:lnTo>
                    <a:pt x="23979" y="22640"/>
                  </a:lnTo>
                  <a:lnTo>
                    <a:pt x="23875" y="22703"/>
                  </a:lnTo>
                  <a:lnTo>
                    <a:pt x="23833" y="22849"/>
                  </a:lnTo>
                  <a:lnTo>
                    <a:pt x="23833" y="22912"/>
                  </a:lnTo>
                  <a:lnTo>
                    <a:pt x="23728" y="23017"/>
                  </a:lnTo>
                  <a:lnTo>
                    <a:pt x="23749" y="23100"/>
                  </a:lnTo>
                  <a:lnTo>
                    <a:pt x="23937" y="23017"/>
                  </a:lnTo>
                  <a:cubicBezTo>
                    <a:pt x="23937" y="23038"/>
                    <a:pt x="23958" y="23038"/>
                    <a:pt x="23958" y="23038"/>
                  </a:cubicBezTo>
                  <a:lnTo>
                    <a:pt x="23854" y="23121"/>
                  </a:lnTo>
                  <a:lnTo>
                    <a:pt x="23770" y="23247"/>
                  </a:lnTo>
                  <a:lnTo>
                    <a:pt x="23833" y="23310"/>
                  </a:lnTo>
                  <a:lnTo>
                    <a:pt x="24000" y="23163"/>
                  </a:lnTo>
                  <a:lnTo>
                    <a:pt x="24063" y="23100"/>
                  </a:lnTo>
                  <a:cubicBezTo>
                    <a:pt x="24084" y="23121"/>
                    <a:pt x="24105" y="23121"/>
                    <a:pt x="24147" y="23142"/>
                  </a:cubicBezTo>
                  <a:lnTo>
                    <a:pt x="24147" y="23163"/>
                  </a:lnTo>
                  <a:lnTo>
                    <a:pt x="24168" y="23226"/>
                  </a:lnTo>
                  <a:lnTo>
                    <a:pt x="24189" y="23268"/>
                  </a:lnTo>
                  <a:lnTo>
                    <a:pt x="24000" y="23268"/>
                  </a:lnTo>
                  <a:lnTo>
                    <a:pt x="23937" y="23351"/>
                  </a:lnTo>
                  <a:lnTo>
                    <a:pt x="23937" y="23414"/>
                  </a:lnTo>
                  <a:lnTo>
                    <a:pt x="24000" y="23414"/>
                  </a:lnTo>
                  <a:lnTo>
                    <a:pt x="24063" y="23372"/>
                  </a:lnTo>
                  <a:lnTo>
                    <a:pt x="24168" y="23372"/>
                  </a:lnTo>
                  <a:lnTo>
                    <a:pt x="24168" y="23414"/>
                  </a:lnTo>
                  <a:lnTo>
                    <a:pt x="24063" y="23477"/>
                  </a:lnTo>
                  <a:lnTo>
                    <a:pt x="23937" y="23477"/>
                  </a:lnTo>
                  <a:lnTo>
                    <a:pt x="23875" y="23540"/>
                  </a:lnTo>
                  <a:lnTo>
                    <a:pt x="23854" y="23665"/>
                  </a:lnTo>
                  <a:lnTo>
                    <a:pt x="23896" y="23770"/>
                  </a:lnTo>
                  <a:lnTo>
                    <a:pt x="23979" y="23728"/>
                  </a:lnTo>
                  <a:lnTo>
                    <a:pt x="24000" y="23644"/>
                  </a:lnTo>
                  <a:lnTo>
                    <a:pt x="24084" y="23644"/>
                  </a:lnTo>
                  <a:lnTo>
                    <a:pt x="24189" y="23582"/>
                  </a:lnTo>
                  <a:lnTo>
                    <a:pt x="24314" y="23435"/>
                  </a:lnTo>
                  <a:lnTo>
                    <a:pt x="24461" y="23247"/>
                  </a:lnTo>
                  <a:lnTo>
                    <a:pt x="24502" y="23017"/>
                  </a:lnTo>
                  <a:lnTo>
                    <a:pt x="24628" y="22745"/>
                  </a:lnTo>
                  <a:lnTo>
                    <a:pt x="24691" y="22724"/>
                  </a:lnTo>
                  <a:lnTo>
                    <a:pt x="24691" y="22703"/>
                  </a:lnTo>
                  <a:lnTo>
                    <a:pt x="24691" y="22661"/>
                  </a:lnTo>
                  <a:lnTo>
                    <a:pt x="24670" y="22661"/>
                  </a:lnTo>
                  <a:lnTo>
                    <a:pt x="24712" y="22619"/>
                  </a:lnTo>
                  <a:lnTo>
                    <a:pt x="24712" y="22577"/>
                  </a:lnTo>
                  <a:lnTo>
                    <a:pt x="24753" y="22514"/>
                  </a:lnTo>
                  <a:lnTo>
                    <a:pt x="24712" y="22473"/>
                  </a:lnTo>
                  <a:lnTo>
                    <a:pt x="24670" y="22452"/>
                  </a:lnTo>
                  <a:lnTo>
                    <a:pt x="24670" y="22347"/>
                  </a:lnTo>
                  <a:lnTo>
                    <a:pt x="24607" y="22242"/>
                  </a:lnTo>
                  <a:lnTo>
                    <a:pt x="24481" y="22159"/>
                  </a:lnTo>
                  <a:lnTo>
                    <a:pt x="24398" y="22096"/>
                  </a:lnTo>
                  <a:lnTo>
                    <a:pt x="24377" y="22033"/>
                  </a:lnTo>
                  <a:lnTo>
                    <a:pt x="24272" y="21866"/>
                  </a:lnTo>
                  <a:lnTo>
                    <a:pt x="24189" y="21845"/>
                  </a:lnTo>
                  <a:lnTo>
                    <a:pt x="24084" y="21845"/>
                  </a:lnTo>
                  <a:lnTo>
                    <a:pt x="24084" y="21782"/>
                  </a:lnTo>
                  <a:lnTo>
                    <a:pt x="24126" y="21740"/>
                  </a:lnTo>
                  <a:lnTo>
                    <a:pt x="24084" y="21657"/>
                  </a:lnTo>
                  <a:lnTo>
                    <a:pt x="24042" y="21615"/>
                  </a:lnTo>
                  <a:lnTo>
                    <a:pt x="24021" y="21531"/>
                  </a:lnTo>
                  <a:lnTo>
                    <a:pt x="24063" y="21468"/>
                  </a:lnTo>
                  <a:lnTo>
                    <a:pt x="24126" y="21447"/>
                  </a:lnTo>
                  <a:lnTo>
                    <a:pt x="24084" y="21406"/>
                  </a:lnTo>
                  <a:lnTo>
                    <a:pt x="24021" y="21343"/>
                  </a:lnTo>
                  <a:lnTo>
                    <a:pt x="23958" y="21343"/>
                  </a:lnTo>
                  <a:lnTo>
                    <a:pt x="23958" y="21259"/>
                  </a:lnTo>
                  <a:lnTo>
                    <a:pt x="24063" y="21217"/>
                  </a:lnTo>
                  <a:lnTo>
                    <a:pt x="24042" y="20799"/>
                  </a:lnTo>
                  <a:lnTo>
                    <a:pt x="24042" y="20380"/>
                  </a:lnTo>
                  <a:lnTo>
                    <a:pt x="24084" y="20025"/>
                  </a:lnTo>
                  <a:lnTo>
                    <a:pt x="24063" y="19941"/>
                  </a:lnTo>
                  <a:lnTo>
                    <a:pt x="24063" y="19836"/>
                  </a:lnTo>
                  <a:lnTo>
                    <a:pt x="24126" y="19732"/>
                  </a:lnTo>
                  <a:lnTo>
                    <a:pt x="24084" y="19627"/>
                  </a:lnTo>
                  <a:lnTo>
                    <a:pt x="24042" y="19543"/>
                  </a:lnTo>
                  <a:lnTo>
                    <a:pt x="24021" y="19334"/>
                  </a:lnTo>
                  <a:lnTo>
                    <a:pt x="23875" y="19167"/>
                  </a:lnTo>
                  <a:lnTo>
                    <a:pt x="23833" y="18957"/>
                  </a:lnTo>
                  <a:lnTo>
                    <a:pt x="23854" y="18853"/>
                  </a:lnTo>
                  <a:lnTo>
                    <a:pt x="23728" y="18518"/>
                  </a:lnTo>
                  <a:lnTo>
                    <a:pt x="23749" y="18434"/>
                  </a:lnTo>
                  <a:lnTo>
                    <a:pt x="23833" y="18288"/>
                  </a:lnTo>
                  <a:lnTo>
                    <a:pt x="23812" y="18204"/>
                  </a:lnTo>
                  <a:lnTo>
                    <a:pt x="23812" y="18100"/>
                  </a:lnTo>
                  <a:lnTo>
                    <a:pt x="23665" y="17995"/>
                  </a:lnTo>
                  <a:lnTo>
                    <a:pt x="23498" y="17995"/>
                  </a:lnTo>
                  <a:lnTo>
                    <a:pt x="23289" y="18058"/>
                  </a:lnTo>
                  <a:lnTo>
                    <a:pt x="23226" y="18079"/>
                  </a:lnTo>
                  <a:lnTo>
                    <a:pt x="23017" y="18162"/>
                  </a:lnTo>
                  <a:lnTo>
                    <a:pt x="22891" y="18288"/>
                  </a:lnTo>
                  <a:lnTo>
                    <a:pt x="22724" y="18518"/>
                  </a:lnTo>
                  <a:lnTo>
                    <a:pt x="22598" y="18602"/>
                  </a:lnTo>
                  <a:lnTo>
                    <a:pt x="22410" y="18623"/>
                  </a:lnTo>
                  <a:lnTo>
                    <a:pt x="22201" y="18644"/>
                  </a:lnTo>
                  <a:lnTo>
                    <a:pt x="22159" y="18644"/>
                  </a:lnTo>
                  <a:lnTo>
                    <a:pt x="22159" y="18581"/>
                  </a:lnTo>
                  <a:lnTo>
                    <a:pt x="22264" y="18413"/>
                  </a:lnTo>
                  <a:lnTo>
                    <a:pt x="22201" y="18267"/>
                  </a:lnTo>
                  <a:lnTo>
                    <a:pt x="22054" y="17597"/>
                  </a:lnTo>
                  <a:lnTo>
                    <a:pt x="21950" y="17325"/>
                  </a:lnTo>
                  <a:lnTo>
                    <a:pt x="21887" y="17179"/>
                  </a:lnTo>
                  <a:lnTo>
                    <a:pt x="22033" y="16928"/>
                  </a:lnTo>
                  <a:lnTo>
                    <a:pt x="21740" y="16886"/>
                  </a:lnTo>
                  <a:lnTo>
                    <a:pt x="21531" y="17032"/>
                  </a:lnTo>
                  <a:lnTo>
                    <a:pt x="21406" y="16970"/>
                  </a:lnTo>
                  <a:lnTo>
                    <a:pt x="21029" y="16970"/>
                  </a:lnTo>
                  <a:lnTo>
                    <a:pt x="27704" y="4792"/>
                  </a:lnTo>
                  <a:lnTo>
                    <a:pt x="27683" y="4729"/>
                  </a:lnTo>
                  <a:lnTo>
                    <a:pt x="27536" y="4708"/>
                  </a:lnTo>
                  <a:lnTo>
                    <a:pt x="27474" y="4729"/>
                  </a:lnTo>
                  <a:lnTo>
                    <a:pt x="27411" y="4667"/>
                  </a:lnTo>
                  <a:lnTo>
                    <a:pt x="27369" y="4416"/>
                  </a:lnTo>
                  <a:lnTo>
                    <a:pt x="27306" y="4290"/>
                  </a:lnTo>
                  <a:lnTo>
                    <a:pt x="27222" y="4248"/>
                  </a:lnTo>
                  <a:lnTo>
                    <a:pt x="27202" y="4102"/>
                  </a:lnTo>
                  <a:lnTo>
                    <a:pt x="27118" y="3955"/>
                  </a:lnTo>
                  <a:lnTo>
                    <a:pt x="27076" y="3892"/>
                  </a:lnTo>
                  <a:lnTo>
                    <a:pt x="26867" y="3892"/>
                  </a:lnTo>
                  <a:lnTo>
                    <a:pt x="26846" y="3934"/>
                  </a:lnTo>
                  <a:lnTo>
                    <a:pt x="26678" y="3892"/>
                  </a:lnTo>
                  <a:lnTo>
                    <a:pt x="26532" y="3934"/>
                  </a:lnTo>
                  <a:lnTo>
                    <a:pt x="26448" y="3872"/>
                  </a:lnTo>
                  <a:lnTo>
                    <a:pt x="26386" y="3892"/>
                  </a:lnTo>
                  <a:lnTo>
                    <a:pt x="26344" y="3872"/>
                  </a:lnTo>
                  <a:lnTo>
                    <a:pt x="26323" y="3892"/>
                  </a:lnTo>
                  <a:lnTo>
                    <a:pt x="26239" y="3892"/>
                  </a:lnTo>
                  <a:lnTo>
                    <a:pt x="26239" y="3872"/>
                  </a:lnTo>
                  <a:lnTo>
                    <a:pt x="26281" y="3872"/>
                  </a:lnTo>
                  <a:lnTo>
                    <a:pt x="26281" y="3830"/>
                  </a:lnTo>
                  <a:lnTo>
                    <a:pt x="26176" y="3746"/>
                  </a:lnTo>
                  <a:lnTo>
                    <a:pt x="26114" y="3767"/>
                  </a:lnTo>
                  <a:lnTo>
                    <a:pt x="26030" y="3746"/>
                  </a:lnTo>
                  <a:lnTo>
                    <a:pt x="26051" y="3725"/>
                  </a:lnTo>
                  <a:lnTo>
                    <a:pt x="26114" y="3683"/>
                  </a:lnTo>
                  <a:lnTo>
                    <a:pt x="26051" y="3641"/>
                  </a:lnTo>
                  <a:lnTo>
                    <a:pt x="25967" y="3641"/>
                  </a:lnTo>
                  <a:lnTo>
                    <a:pt x="25904" y="3620"/>
                  </a:lnTo>
                  <a:lnTo>
                    <a:pt x="25904" y="3558"/>
                  </a:lnTo>
                  <a:lnTo>
                    <a:pt x="25821" y="3474"/>
                  </a:lnTo>
                  <a:lnTo>
                    <a:pt x="25737" y="3411"/>
                  </a:lnTo>
                  <a:lnTo>
                    <a:pt x="25716" y="3411"/>
                  </a:lnTo>
                  <a:lnTo>
                    <a:pt x="25653" y="3369"/>
                  </a:lnTo>
                  <a:lnTo>
                    <a:pt x="25611" y="3369"/>
                  </a:lnTo>
                  <a:lnTo>
                    <a:pt x="25549" y="3432"/>
                  </a:lnTo>
                  <a:lnTo>
                    <a:pt x="25549" y="3369"/>
                  </a:lnTo>
                  <a:lnTo>
                    <a:pt x="25528" y="3328"/>
                  </a:lnTo>
                  <a:lnTo>
                    <a:pt x="25444" y="3265"/>
                  </a:lnTo>
                  <a:lnTo>
                    <a:pt x="25381" y="3369"/>
                  </a:lnTo>
                  <a:lnTo>
                    <a:pt x="25318" y="3328"/>
                  </a:lnTo>
                  <a:lnTo>
                    <a:pt x="25318" y="3244"/>
                  </a:lnTo>
                  <a:lnTo>
                    <a:pt x="25381" y="3223"/>
                  </a:lnTo>
                  <a:lnTo>
                    <a:pt x="25339" y="3160"/>
                  </a:lnTo>
                  <a:lnTo>
                    <a:pt x="25277" y="3139"/>
                  </a:lnTo>
                  <a:lnTo>
                    <a:pt x="25193" y="3160"/>
                  </a:lnTo>
                  <a:lnTo>
                    <a:pt x="25193" y="3160"/>
                  </a:lnTo>
                  <a:lnTo>
                    <a:pt x="25214" y="3118"/>
                  </a:lnTo>
                  <a:lnTo>
                    <a:pt x="25214" y="3056"/>
                  </a:lnTo>
                  <a:lnTo>
                    <a:pt x="25109" y="3014"/>
                  </a:lnTo>
                  <a:lnTo>
                    <a:pt x="25025" y="2909"/>
                  </a:lnTo>
                  <a:lnTo>
                    <a:pt x="25067" y="2888"/>
                  </a:lnTo>
                  <a:lnTo>
                    <a:pt x="25025" y="2825"/>
                  </a:lnTo>
                  <a:lnTo>
                    <a:pt x="24963" y="2804"/>
                  </a:lnTo>
                  <a:lnTo>
                    <a:pt x="24900" y="2846"/>
                  </a:lnTo>
                  <a:lnTo>
                    <a:pt x="24691" y="3056"/>
                  </a:lnTo>
                  <a:lnTo>
                    <a:pt x="24461" y="3202"/>
                  </a:lnTo>
                  <a:lnTo>
                    <a:pt x="24670" y="3035"/>
                  </a:lnTo>
                  <a:lnTo>
                    <a:pt x="24795" y="2846"/>
                  </a:lnTo>
                  <a:lnTo>
                    <a:pt x="24921" y="2721"/>
                  </a:lnTo>
                  <a:lnTo>
                    <a:pt x="24963" y="2595"/>
                  </a:lnTo>
                  <a:lnTo>
                    <a:pt x="24879" y="2532"/>
                  </a:lnTo>
                  <a:lnTo>
                    <a:pt x="24712" y="2428"/>
                  </a:lnTo>
                  <a:lnTo>
                    <a:pt x="24586" y="2428"/>
                  </a:lnTo>
                  <a:lnTo>
                    <a:pt x="24440" y="2491"/>
                  </a:lnTo>
                  <a:lnTo>
                    <a:pt x="24356" y="2491"/>
                  </a:lnTo>
                  <a:lnTo>
                    <a:pt x="24293" y="2512"/>
                  </a:lnTo>
                  <a:lnTo>
                    <a:pt x="24147" y="2532"/>
                  </a:lnTo>
                  <a:lnTo>
                    <a:pt x="23979" y="2721"/>
                  </a:lnTo>
                  <a:lnTo>
                    <a:pt x="23854" y="2825"/>
                  </a:lnTo>
                  <a:lnTo>
                    <a:pt x="23854" y="2825"/>
                  </a:lnTo>
                  <a:lnTo>
                    <a:pt x="23958" y="2700"/>
                  </a:lnTo>
                  <a:lnTo>
                    <a:pt x="23937" y="2532"/>
                  </a:lnTo>
                  <a:lnTo>
                    <a:pt x="23958" y="2407"/>
                  </a:lnTo>
                  <a:lnTo>
                    <a:pt x="23958" y="2302"/>
                  </a:lnTo>
                  <a:lnTo>
                    <a:pt x="23770" y="2198"/>
                  </a:lnTo>
                  <a:lnTo>
                    <a:pt x="23770" y="2156"/>
                  </a:lnTo>
                  <a:lnTo>
                    <a:pt x="23875" y="2093"/>
                  </a:lnTo>
                  <a:lnTo>
                    <a:pt x="23979" y="2093"/>
                  </a:lnTo>
                  <a:lnTo>
                    <a:pt x="23979" y="2051"/>
                  </a:lnTo>
                  <a:lnTo>
                    <a:pt x="23707" y="1884"/>
                  </a:lnTo>
                  <a:lnTo>
                    <a:pt x="23665" y="1800"/>
                  </a:lnTo>
                  <a:lnTo>
                    <a:pt x="23728" y="1737"/>
                  </a:lnTo>
                  <a:lnTo>
                    <a:pt x="23875" y="1654"/>
                  </a:lnTo>
                  <a:lnTo>
                    <a:pt x="23958" y="1570"/>
                  </a:lnTo>
                  <a:lnTo>
                    <a:pt x="23917" y="1486"/>
                  </a:lnTo>
                  <a:lnTo>
                    <a:pt x="23854" y="1361"/>
                  </a:lnTo>
                  <a:lnTo>
                    <a:pt x="23812" y="1361"/>
                  </a:lnTo>
                  <a:lnTo>
                    <a:pt x="23749" y="1382"/>
                  </a:lnTo>
                  <a:lnTo>
                    <a:pt x="23707" y="1319"/>
                  </a:lnTo>
                  <a:lnTo>
                    <a:pt x="23624" y="1256"/>
                  </a:lnTo>
                  <a:lnTo>
                    <a:pt x="23519" y="1256"/>
                  </a:lnTo>
                  <a:lnTo>
                    <a:pt x="23393" y="1214"/>
                  </a:lnTo>
                  <a:lnTo>
                    <a:pt x="23331" y="1172"/>
                  </a:lnTo>
                  <a:lnTo>
                    <a:pt x="23247" y="1214"/>
                  </a:lnTo>
                  <a:lnTo>
                    <a:pt x="23121" y="1214"/>
                  </a:lnTo>
                  <a:lnTo>
                    <a:pt x="23080" y="1319"/>
                  </a:lnTo>
                  <a:lnTo>
                    <a:pt x="23080" y="1361"/>
                  </a:lnTo>
                  <a:lnTo>
                    <a:pt x="22996" y="1256"/>
                  </a:lnTo>
                  <a:lnTo>
                    <a:pt x="23038" y="1151"/>
                  </a:lnTo>
                  <a:lnTo>
                    <a:pt x="23101" y="1131"/>
                  </a:lnTo>
                  <a:lnTo>
                    <a:pt x="23101" y="1026"/>
                  </a:lnTo>
                  <a:lnTo>
                    <a:pt x="23142" y="942"/>
                  </a:lnTo>
                  <a:lnTo>
                    <a:pt x="23205" y="921"/>
                  </a:lnTo>
                  <a:lnTo>
                    <a:pt x="23205" y="817"/>
                  </a:lnTo>
                  <a:lnTo>
                    <a:pt x="23226" y="712"/>
                  </a:lnTo>
                  <a:lnTo>
                    <a:pt x="23205" y="649"/>
                  </a:lnTo>
                  <a:lnTo>
                    <a:pt x="23184" y="649"/>
                  </a:lnTo>
                  <a:lnTo>
                    <a:pt x="23038" y="796"/>
                  </a:lnTo>
                  <a:lnTo>
                    <a:pt x="23017" y="900"/>
                  </a:lnTo>
                  <a:lnTo>
                    <a:pt x="22996" y="900"/>
                  </a:lnTo>
                  <a:lnTo>
                    <a:pt x="22912" y="838"/>
                  </a:lnTo>
                  <a:lnTo>
                    <a:pt x="22808" y="900"/>
                  </a:lnTo>
                  <a:lnTo>
                    <a:pt x="22787" y="942"/>
                  </a:lnTo>
                  <a:lnTo>
                    <a:pt x="22808" y="1047"/>
                  </a:lnTo>
                  <a:lnTo>
                    <a:pt x="22724" y="1131"/>
                  </a:lnTo>
                  <a:lnTo>
                    <a:pt x="22682" y="1131"/>
                  </a:lnTo>
                  <a:lnTo>
                    <a:pt x="22661" y="1068"/>
                  </a:lnTo>
                  <a:lnTo>
                    <a:pt x="22598" y="1214"/>
                  </a:lnTo>
                  <a:lnTo>
                    <a:pt x="22598" y="1319"/>
                  </a:lnTo>
                  <a:lnTo>
                    <a:pt x="22556" y="1172"/>
                  </a:lnTo>
                  <a:lnTo>
                    <a:pt x="22556" y="1047"/>
                  </a:lnTo>
                  <a:lnTo>
                    <a:pt x="22598" y="942"/>
                  </a:lnTo>
                  <a:lnTo>
                    <a:pt x="22556" y="921"/>
                  </a:lnTo>
                  <a:lnTo>
                    <a:pt x="22473" y="1005"/>
                  </a:lnTo>
                  <a:lnTo>
                    <a:pt x="22452" y="1068"/>
                  </a:lnTo>
                  <a:lnTo>
                    <a:pt x="22368" y="1110"/>
                  </a:lnTo>
                  <a:lnTo>
                    <a:pt x="22410" y="921"/>
                  </a:lnTo>
                  <a:lnTo>
                    <a:pt x="22368" y="817"/>
                  </a:lnTo>
                  <a:lnTo>
                    <a:pt x="22264" y="817"/>
                  </a:lnTo>
                  <a:lnTo>
                    <a:pt x="22284" y="733"/>
                  </a:lnTo>
                  <a:lnTo>
                    <a:pt x="22410" y="628"/>
                  </a:lnTo>
                  <a:lnTo>
                    <a:pt x="22515" y="607"/>
                  </a:lnTo>
                  <a:lnTo>
                    <a:pt x="22661" y="712"/>
                  </a:lnTo>
                  <a:lnTo>
                    <a:pt x="22808" y="628"/>
                  </a:lnTo>
                  <a:lnTo>
                    <a:pt x="22912" y="607"/>
                  </a:lnTo>
                  <a:lnTo>
                    <a:pt x="23017" y="503"/>
                  </a:lnTo>
                  <a:lnTo>
                    <a:pt x="23017" y="440"/>
                  </a:lnTo>
                  <a:lnTo>
                    <a:pt x="23038" y="398"/>
                  </a:lnTo>
                  <a:lnTo>
                    <a:pt x="23017" y="335"/>
                  </a:lnTo>
                  <a:lnTo>
                    <a:pt x="22891" y="294"/>
                  </a:lnTo>
                  <a:lnTo>
                    <a:pt x="22828" y="294"/>
                  </a:lnTo>
                  <a:lnTo>
                    <a:pt x="22828" y="189"/>
                  </a:lnTo>
                  <a:lnTo>
                    <a:pt x="22787" y="126"/>
                  </a:lnTo>
                  <a:lnTo>
                    <a:pt x="22766" y="105"/>
                  </a:lnTo>
                  <a:lnTo>
                    <a:pt x="22787" y="84"/>
                  </a:lnTo>
                  <a:lnTo>
                    <a:pt x="22828" y="63"/>
                  </a:lnTo>
                  <a:lnTo>
                    <a:pt x="2287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5034;p128">
              <a:extLst>
                <a:ext uri="{FF2B5EF4-FFF2-40B4-BE49-F238E27FC236}">
                  <a16:creationId xmlns:a16="http://schemas.microsoft.com/office/drawing/2014/main" id="{47DF53BC-6E7A-6B9C-B8D7-9A554898D4FC}"/>
                </a:ext>
              </a:extLst>
            </p:cNvPr>
            <p:cNvSpPr/>
            <p:nvPr/>
          </p:nvSpPr>
          <p:spPr>
            <a:xfrm>
              <a:off x="4887073" y="2628139"/>
              <a:ext cx="685400" cy="385983"/>
            </a:xfrm>
            <a:custGeom>
              <a:avLst/>
              <a:gdLst/>
              <a:ahLst/>
              <a:cxnLst/>
              <a:rect l="l" t="t" r="r" b="b"/>
              <a:pathLst>
                <a:path w="32642" h="19251" extrusionOk="0">
                  <a:moveTo>
                    <a:pt x="2846" y="1"/>
                  </a:moveTo>
                  <a:lnTo>
                    <a:pt x="2909" y="210"/>
                  </a:lnTo>
                  <a:lnTo>
                    <a:pt x="3035" y="273"/>
                  </a:lnTo>
                  <a:lnTo>
                    <a:pt x="2993" y="356"/>
                  </a:lnTo>
                  <a:lnTo>
                    <a:pt x="2909" y="440"/>
                  </a:lnTo>
                  <a:lnTo>
                    <a:pt x="2930" y="545"/>
                  </a:lnTo>
                  <a:lnTo>
                    <a:pt x="2993" y="586"/>
                  </a:lnTo>
                  <a:lnTo>
                    <a:pt x="2972" y="649"/>
                  </a:lnTo>
                  <a:lnTo>
                    <a:pt x="2909" y="733"/>
                  </a:lnTo>
                  <a:lnTo>
                    <a:pt x="2951" y="775"/>
                  </a:lnTo>
                  <a:lnTo>
                    <a:pt x="2951" y="858"/>
                  </a:lnTo>
                  <a:lnTo>
                    <a:pt x="2993" y="900"/>
                  </a:lnTo>
                  <a:lnTo>
                    <a:pt x="2909" y="1047"/>
                  </a:lnTo>
                  <a:lnTo>
                    <a:pt x="2825" y="1089"/>
                  </a:lnTo>
                  <a:lnTo>
                    <a:pt x="2763" y="1256"/>
                  </a:lnTo>
                  <a:lnTo>
                    <a:pt x="2721" y="1298"/>
                  </a:lnTo>
                  <a:lnTo>
                    <a:pt x="2721" y="1423"/>
                  </a:lnTo>
                  <a:lnTo>
                    <a:pt x="2637" y="1486"/>
                  </a:lnTo>
                  <a:lnTo>
                    <a:pt x="2616" y="1591"/>
                  </a:lnTo>
                  <a:lnTo>
                    <a:pt x="2470" y="1674"/>
                  </a:lnTo>
                  <a:lnTo>
                    <a:pt x="2386" y="1633"/>
                  </a:lnTo>
                  <a:lnTo>
                    <a:pt x="2344" y="1570"/>
                  </a:lnTo>
                  <a:lnTo>
                    <a:pt x="2428" y="1465"/>
                  </a:lnTo>
                  <a:lnTo>
                    <a:pt x="2449" y="1507"/>
                  </a:lnTo>
                  <a:lnTo>
                    <a:pt x="2532" y="1465"/>
                  </a:lnTo>
                  <a:lnTo>
                    <a:pt x="2553" y="1528"/>
                  </a:lnTo>
                  <a:lnTo>
                    <a:pt x="2595" y="1486"/>
                  </a:lnTo>
                  <a:lnTo>
                    <a:pt x="2595" y="1361"/>
                  </a:lnTo>
                  <a:lnTo>
                    <a:pt x="2658" y="1214"/>
                  </a:lnTo>
                  <a:lnTo>
                    <a:pt x="2742" y="1151"/>
                  </a:lnTo>
                  <a:lnTo>
                    <a:pt x="2742" y="1047"/>
                  </a:lnTo>
                  <a:lnTo>
                    <a:pt x="2700" y="1068"/>
                  </a:lnTo>
                  <a:lnTo>
                    <a:pt x="2553" y="1172"/>
                  </a:lnTo>
                  <a:lnTo>
                    <a:pt x="2512" y="1214"/>
                  </a:lnTo>
                  <a:lnTo>
                    <a:pt x="2428" y="1214"/>
                  </a:lnTo>
                  <a:lnTo>
                    <a:pt x="2428" y="1172"/>
                  </a:lnTo>
                  <a:lnTo>
                    <a:pt x="2532" y="1068"/>
                  </a:lnTo>
                  <a:lnTo>
                    <a:pt x="2658" y="1005"/>
                  </a:lnTo>
                  <a:lnTo>
                    <a:pt x="2700" y="963"/>
                  </a:lnTo>
                  <a:lnTo>
                    <a:pt x="2658" y="879"/>
                  </a:lnTo>
                  <a:lnTo>
                    <a:pt x="2616" y="879"/>
                  </a:lnTo>
                  <a:lnTo>
                    <a:pt x="2532" y="900"/>
                  </a:lnTo>
                  <a:lnTo>
                    <a:pt x="2470" y="796"/>
                  </a:lnTo>
                  <a:lnTo>
                    <a:pt x="2407" y="754"/>
                  </a:lnTo>
                  <a:lnTo>
                    <a:pt x="2135" y="754"/>
                  </a:lnTo>
                  <a:lnTo>
                    <a:pt x="2009" y="649"/>
                  </a:lnTo>
                  <a:lnTo>
                    <a:pt x="1716" y="419"/>
                  </a:lnTo>
                  <a:lnTo>
                    <a:pt x="1696" y="440"/>
                  </a:lnTo>
                  <a:lnTo>
                    <a:pt x="1675" y="545"/>
                  </a:lnTo>
                  <a:lnTo>
                    <a:pt x="1591" y="754"/>
                  </a:lnTo>
                  <a:lnTo>
                    <a:pt x="1591" y="858"/>
                  </a:lnTo>
                  <a:lnTo>
                    <a:pt x="1654" y="1068"/>
                  </a:lnTo>
                  <a:lnTo>
                    <a:pt x="1591" y="1382"/>
                  </a:lnTo>
                  <a:lnTo>
                    <a:pt x="1612" y="1507"/>
                  </a:lnTo>
                  <a:lnTo>
                    <a:pt x="1591" y="1674"/>
                  </a:lnTo>
                  <a:lnTo>
                    <a:pt x="1612" y="1737"/>
                  </a:lnTo>
                  <a:lnTo>
                    <a:pt x="1675" y="1737"/>
                  </a:lnTo>
                  <a:lnTo>
                    <a:pt x="1696" y="1800"/>
                  </a:lnTo>
                  <a:lnTo>
                    <a:pt x="1654" y="1884"/>
                  </a:lnTo>
                  <a:lnTo>
                    <a:pt x="1591" y="1884"/>
                  </a:lnTo>
                  <a:lnTo>
                    <a:pt x="1570" y="1946"/>
                  </a:lnTo>
                  <a:lnTo>
                    <a:pt x="1591" y="2009"/>
                  </a:lnTo>
                  <a:lnTo>
                    <a:pt x="1696" y="2030"/>
                  </a:lnTo>
                  <a:lnTo>
                    <a:pt x="1654" y="2135"/>
                  </a:lnTo>
                  <a:lnTo>
                    <a:pt x="1654" y="2239"/>
                  </a:lnTo>
                  <a:lnTo>
                    <a:pt x="1591" y="2323"/>
                  </a:lnTo>
                  <a:lnTo>
                    <a:pt x="1549" y="2302"/>
                  </a:lnTo>
                  <a:lnTo>
                    <a:pt x="1507" y="2344"/>
                  </a:lnTo>
                  <a:lnTo>
                    <a:pt x="1507" y="2428"/>
                  </a:lnTo>
                  <a:lnTo>
                    <a:pt x="1675" y="2449"/>
                  </a:lnTo>
                  <a:lnTo>
                    <a:pt x="1821" y="2470"/>
                  </a:lnTo>
                  <a:lnTo>
                    <a:pt x="1926" y="2553"/>
                  </a:lnTo>
                  <a:lnTo>
                    <a:pt x="2072" y="2553"/>
                  </a:lnTo>
                  <a:lnTo>
                    <a:pt x="2114" y="2637"/>
                  </a:lnTo>
                  <a:lnTo>
                    <a:pt x="2135" y="2783"/>
                  </a:lnTo>
                  <a:lnTo>
                    <a:pt x="2093" y="2658"/>
                  </a:lnTo>
                  <a:lnTo>
                    <a:pt x="1988" y="2574"/>
                  </a:lnTo>
                  <a:lnTo>
                    <a:pt x="1905" y="2616"/>
                  </a:lnTo>
                  <a:lnTo>
                    <a:pt x="1821" y="2553"/>
                  </a:lnTo>
                  <a:lnTo>
                    <a:pt x="1612" y="2532"/>
                  </a:lnTo>
                  <a:lnTo>
                    <a:pt x="1570" y="2470"/>
                  </a:lnTo>
                  <a:lnTo>
                    <a:pt x="1507" y="2511"/>
                  </a:lnTo>
                  <a:lnTo>
                    <a:pt x="1507" y="2616"/>
                  </a:lnTo>
                  <a:lnTo>
                    <a:pt x="1403" y="2763"/>
                  </a:lnTo>
                  <a:lnTo>
                    <a:pt x="1403" y="2846"/>
                  </a:lnTo>
                  <a:lnTo>
                    <a:pt x="1403" y="2930"/>
                  </a:lnTo>
                  <a:lnTo>
                    <a:pt x="1340" y="3076"/>
                  </a:lnTo>
                  <a:lnTo>
                    <a:pt x="1277" y="3202"/>
                  </a:lnTo>
                  <a:lnTo>
                    <a:pt x="1131" y="3558"/>
                  </a:lnTo>
                  <a:lnTo>
                    <a:pt x="1089" y="3809"/>
                  </a:lnTo>
                  <a:lnTo>
                    <a:pt x="942" y="4102"/>
                  </a:lnTo>
                  <a:lnTo>
                    <a:pt x="921" y="4415"/>
                  </a:lnTo>
                  <a:lnTo>
                    <a:pt x="838" y="4541"/>
                  </a:lnTo>
                  <a:lnTo>
                    <a:pt x="733" y="4667"/>
                  </a:lnTo>
                  <a:lnTo>
                    <a:pt x="649" y="4855"/>
                  </a:lnTo>
                  <a:lnTo>
                    <a:pt x="608" y="4939"/>
                  </a:lnTo>
                  <a:lnTo>
                    <a:pt x="566" y="5043"/>
                  </a:lnTo>
                  <a:lnTo>
                    <a:pt x="419" y="5231"/>
                  </a:lnTo>
                  <a:lnTo>
                    <a:pt x="356" y="5336"/>
                  </a:lnTo>
                  <a:lnTo>
                    <a:pt x="398" y="5566"/>
                  </a:lnTo>
                  <a:lnTo>
                    <a:pt x="336" y="5776"/>
                  </a:lnTo>
                  <a:lnTo>
                    <a:pt x="336" y="5922"/>
                  </a:lnTo>
                  <a:lnTo>
                    <a:pt x="419" y="6027"/>
                  </a:lnTo>
                  <a:lnTo>
                    <a:pt x="356" y="6110"/>
                  </a:lnTo>
                  <a:lnTo>
                    <a:pt x="336" y="6194"/>
                  </a:lnTo>
                  <a:lnTo>
                    <a:pt x="398" y="6340"/>
                  </a:lnTo>
                  <a:lnTo>
                    <a:pt x="356" y="6592"/>
                  </a:lnTo>
                  <a:lnTo>
                    <a:pt x="315" y="6717"/>
                  </a:lnTo>
                  <a:lnTo>
                    <a:pt x="231" y="6759"/>
                  </a:lnTo>
                  <a:lnTo>
                    <a:pt x="252" y="6843"/>
                  </a:lnTo>
                  <a:lnTo>
                    <a:pt x="294" y="6864"/>
                  </a:lnTo>
                  <a:lnTo>
                    <a:pt x="231" y="7031"/>
                  </a:lnTo>
                  <a:lnTo>
                    <a:pt x="84" y="7136"/>
                  </a:lnTo>
                  <a:lnTo>
                    <a:pt x="1" y="7261"/>
                  </a:lnTo>
                  <a:lnTo>
                    <a:pt x="1" y="7387"/>
                  </a:lnTo>
                  <a:lnTo>
                    <a:pt x="105" y="7554"/>
                  </a:lnTo>
                  <a:lnTo>
                    <a:pt x="210" y="7763"/>
                  </a:lnTo>
                  <a:lnTo>
                    <a:pt x="210" y="7993"/>
                  </a:lnTo>
                  <a:lnTo>
                    <a:pt x="189" y="8119"/>
                  </a:lnTo>
                  <a:lnTo>
                    <a:pt x="126" y="8203"/>
                  </a:lnTo>
                  <a:lnTo>
                    <a:pt x="126" y="8286"/>
                  </a:lnTo>
                  <a:lnTo>
                    <a:pt x="147" y="8370"/>
                  </a:lnTo>
                  <a:lnTo>
                    <a:pt x="189" y="8496"/>
                  </a:lnTo>
                  <a:lnTo>
                    <a:pt x="126" y="8579"/>
                  </a:lnTo>
                  <a:lnTo>
                    <a:pt x="105" y="8642"/>
                  </a:lnTo>
                  <a:lnTo>
                    <a:pt x="126" y="8726"/>
                  </a:lnTo>
                  <a:lnTo>
                    <a:pt x="356" y="9102"/>
                  </a:lnTo>
                  <a:lnTo>
                    <a:pt x="398" y="9207"/>
                  </a:lnTo>
                  <a:lnTo>
                    <a:pt x="356" y="9270"/>
                  </a:lnTo>
                  <a:lnTo>
                    <a:pt x="398" y="9353"/>
                  </a:lnTo>
                  <a:lnTo>
                    <a:pt x="524" y="9479"/>
                  </a:lnTo>
                  <a:lnTo>
                    <a:pt x="545" y="9542"/>
                  </a:lnTo>
                  <a:lnTo>
                    <a:pt x="628" y="9542"/>
                  </a:lnTo>
                  <a:lnTo>
                    <a:pt x="628" y="9437"/>
                  </a:lnTo>
                  <a:lnTo>
                    <a:pt x="628" y="9312"/>
                  </a:lnTo>
                  <a:lnTo>
                    <a:pt x="712" y="9333"/>
                  </a:lnTo>
                  <a:lnTo>
                    <a:pt x="733" y="9312"/>
                  </a:lnTo>
                  <a:lnTo>
                    <a:pt x="733" y="9353"/>
                  </a:lnTo>
                  <a:lnTo>
                    <a:pt x="838" y="9353"/>
                  </a:lnTo>
                  <a:lnTo>
                    <a:pt x="859" y="9416"/>
                  </a:lnTo>
                  <a:lnTo>
                    <a:pt x="984" y="9437"/>
                  </a:lnTo>
                  <a:lnTo>
                    <a:pt x="880" y="9437"/>
                  </a:lnTo>
                  <a:lnTo>
                    <a:pt x="817" y="9479"/>
                  </a:lnTo>
                  <a:lnTo>
                    <a:pt x="754" y="9437"/>
                  </a:lnTo>
                  <a:lnTo>
                    <a:pt x="712" y="9437"/>
                  </a:lnTo>
                  <a:lnTo>
                    <a:pt x="712" y="9521"/>
                  </a:lnTo>
                  <a:lnTo>
                    <a:pt x="754" y="9542"/>
                  </a:lnTo>
                  <a:lnTo>
                    <a:pt x="754" y="9688"/>
                  </a:lnTo>
                  <a:lnTo>
                    <a:pt x="817" y="9793"/>
                  </a:lnTo>
                  <a:lnTo>
                    <a:pt x="838" y="9835"/>
                  </a:lnTo>
                  <a:lnTo>
                    <a:pt x="733" y="9793"/>
                  </a:lnTo>
                  <a:lnTo>
                    <a:pt x="670" y="9688"/>
                  </a:lnTo>
                  <a:lnTo>
                    <a:pt x="649" y="9646"/>
                  </a:lnTo>
                  <a:lnTo>
                    <a:pt x="608" y="9688"/>
                  </a:lnTo>
                  <a:lnTo>
                    <a:pt x="608" y="9772"/>
                  </a:lnTo>
                  <a:lnTo>
                    <a:pt x="545" y="9835"/>
                  </a:lnTo>
                  <a:lnTo>
                    <a:pt x="566" y="9877"/>
                  </a:lnTo>
                  <a:lnTo>
                    <a:pt x="545" y="9981"/>
                  </a:lnTo>
                  <a:lnTo>
                    <a:pt x="545" y="10086"/>
                  </a:lnTo>
                  <a:lnTo>
                    <a:pt x="608" y="10107"/>
                  </a:lnTo>
                  <a:lnTo>
                    <a:pt x="628" y="10211"/>
                  </a:lnTo>
                  <a:lnTo>
                    <a:pt x="733" y="10274"/>
                  </a:lnTo>
                  <a:lnTo>
                    <a:pt x="775" y="10358"/>
                  </a:lnTo>
                  <a:lnTo>
                    <a:pt x="775" y="10421"/>
                  </a:lnTo>
                  <a:lnTo>
                    <a:pt x="712" y="10504"/>
                  </a:lnTo>
                  <a:lnTo>
                    <a:pt x="649" y="10504"/>
                  </a:lnTo>
                  <a:lnTo>
                    <a:pt x="649" y="10567"/>
                  </a:lnTo>
                  <a:lnTo>
                    <a:pt x="670" y="10672"/>
                  </a:lnTo>
                  <a:lnTo>
                    <a:pt x="670" y="10797"/>
                  </a:lnTo>
                  <a:lnTo>
                    <a:pt x="712" y="10839"/>
                  </a:lnTo>
                  <a:lnTo>
                    <a:pt x="775" y="10923"/>
                  </a:lnTo>
                  <a:lnTo>
                    <a:pt x="817" y="11111"/>
                  </a:lnTo>
                  <a:lnTo>
                    <a:pt x="942" y="11362"/>
                  </a:lnTo>
                  <a:lnTo>
                    <a:pt x="1026" y="11509"/>
                  </a:lnTo>
                  <a:lnTo>
                    <a:pt x="1068" y="11530"/>
                  </a:lnTo>
                  <a:lnTo>
                    <a:pt x="1047" y="11571"/>
                  </a:lnTo>
                  <a:lnTo>
                    <a:pt x="1047" y="11613"/>
                  </a:lnTo>
                  <a:lnTo>
                    <a:pt x="1152" y="11718"/>
                  </a:lnTo>
                  <a:lnTo>
                    <a:pt x="1172" y="11843"/>
                  </a:lnTo>
                  <a:lnTo>
                    <a:pt x="1152" y="11990"/>
                  </a:lnTo>
                  <a:lnTo>
                    <a:pt x="1131" y="12094"/>
                  </a:lnTo>
                  <a:lnTo>
                    <a:pt x="1089" y="12136"/>
                  </a:lnTo>
                  <a:lnTo>
                    <a:pt x="1131" y="12199"/>
                  </a:lnTo>
                  <a:lnTo>
                    <a:pt x="1172" y="12262"/>
                  </a:lnTo>
                  <a:lnTo>
                    <a:pt x="1382" y="12262"/>
                  </a:lnTo>
                  <a:lnTo>
                    <a:pt x="1486" y="12283"/>
                  </a:lnTo>
                  <a:lnTo>
                    <a:pt x="1591" y="12346"/>
                  </a:lnTo>
                  <a:lnTo>
                    <a:pt x="1675" y="12366"/>
                  </a:lnTo>
                  <a:lnTo>
                    <a:pt x="1821" y="12366"/>
                  </a:lnTo>
                  <a:lnTo>
                    <a:pt x="1884" y="12450"/>
                  </a:lnTo>
                  <a:lnTo>
                    <a:pt x="1884" y="12555"/>
                  </a:lnTo>
                  <a:lnTo>
                    <a:pt x="2030" y="12618"/>
                  </a:lnTo>
                  <a:lnTo>
                    <a:pt x="2135" y="12618"/>
                  </a:lnTo>
                  <a:lnTo>
                    <a:pt x="2281" y="12680"/>
                  </a:lnTo>
                  <a:lnTo>
                    <a:pt x="2302" y="12722"/>
                  </a:lnTo>
                  <a:lnTo>
                    <a:pt x="2302" y="12827"/>
                  </a:lnTo>
                  <a:lnTo>
                    <a:pt x="2344" y="12869"/>
                  </a:lnTo>
                  <a:lnTo>
                    <a:pt x="2407" y="12827"/>
                  </a:lnTo>
                  <a:lnTo>
                    <a:pt x="2470" y="12827"/>
                  </a:lnTo>
                  <a:lnTo>
                    <a:pt x="2616" y="12973"/>
                  </a:lnTo>
                  <a:lnTo>
                    <a:pt x="2805" y="13245"/>
                  </a:lnTo>
                  <a:lnTo>
                    <a:pt x="2825" y="13434"/>
                  </a:lnTo>
                  <a:lnTo>
                    <a:pt x="2805" y="13559"/>
                  </a:lnTo>
                  <a:lnTo>
                    <a:pt x="2805" y="13664"/>
                  </a:lnTo>
                  <a:lnTo>
                    <a:pt x="4185" y="13643"/>
                  </a:lnTo>
                  <a:lnTo>
                    <a:pt x="4206" y="13706"/>
                  </a:lnTo>
                  <a:lnTo>
                    <a:pt x="4206" y="13747"/>
                  </a:lnTo>
                  <a:lnTo>
                    <a:pt x="6131" y="14647"/>
                  </a:lnTo>
                  <a:lnTo>
                    <a:pt x="7784" y="14689"/>
                  </a:lnTo>
                  <a:lnTo>
                    <a:pt x="7826" y="14480"/>
                  </a:lnTo>
                  <a:lnTo>
                    <a:pt x="8747" y="14501"/>
                  </a:lnTo>
                  <a:lnTo>
                    <a:pt x="8872" y="14584"/>
                  </a:lnTo>
                  <a:lnTo>
                    <a:pt x="8935" y="14710"/>
                  </a:lnTo>
                  <a:lnTo>
                    <a:pt x="8998" y="14773"/>
                  </a:lnTo>
                  <a:lnTo>
                    <a:pt x="9019" y="14815"/>
                  </a:lnTo>
                  <a:lnTo>
                    <a:pt x="9082" y="14815"/>
                  </a:lnTo>
                  <a:lnTo>
                    <a:pt x="9123" y="14898"/>
                  </a:lnTo>
                  <a:lnTo>
                    <a:pt x="9103" y="14961"/>
                  </a:lnTo>
                  <a:lnTo>
                    <a:pt x="9207" y="14982"/>
                  </a:lnTo>
                  <a:lnTo>
                    <a:pt x="9270" y="15066"/>
                  </a:lnTo>
                  <a:lnTo>
                    <a:pt x="9270" y="15107"/>
                  </a:lnTo>
                  <a:lnTo>
                    <a:pt x="9228" y="15170"/>
                  </a:lnTo>
                  <a:lnTo>
                    <a:pt x="9312" y="15191"/>
                  </a:lnTo>
                  <a:lnTo>
                    <a:pt x="9395" y="15233"/>
                  </a:lnTo>
                  <a:lnTo>
                    <a:pt x="9437" y="15317"/>
                  </a:lnTo>
                  <a:lnTo>
                    <a:pt x="9458" y="15442"/>
                  </a:lnTo>
                  <a:lnTo>
                    <a:pt x="9500" y="15484"/>
                  </a:lnTo>
                  <a:lnTo>
                    <a:pt x="9521" y="15505"/>
                  </a:lnTo>
                  <a:lnTo>
                    <a:pt x="9542" y="15526"/>
                  </a:lnTo>
                  <a:lnTo>
                    <a:pt x="9626" y="15610"/>
                  </a:lnTo>
                  <a:lnTo>
                    <a:pt x="9626" y="15693"/>
                  </a:lnTo>
                  <a:lnTo>
                    <a:pt x="9605" y="15714"/>
                  </a:lnTo>
                  <a:lnTo>
                    <a:pt x="9521" y="15735"/>
                  </a:lnTo>
                  <a:lnTo>
                    <a:pt x="9521" y="15756"/>
                  </a:lnTo>
                  <a:lnTo>
                    <a:pt x="9626" y="15903"/>
                  </a:lnTo>
                  <a:lnTo>
                    <a:pt x="9709" y="15965"/>
                  </a:lnTo>
                  <a:lnTo>
                    <a:pt x="9730" y="16070"/>
                  </a:lnTo>
                  <a:lnTo>
                    <a:pt x="9730" y="16112"/>
                  </a:lnTo>
                  <a:lnTo>
                    <a:pt x="9751" y="16112"/>
                  </a:lnTo>
                  <a:lnTo>
                    <a:pt x="9793" y="16133"/>
                  </a:lnTo>
                  <a:lnTo>
                    <a:pt x="9835" y="16133"/>
                  </a:lnTo>
                  <a:lnTo>
                    <a:pt x="9877" y="16154"/>
                  </a:lnTo>
                  <a:lnTo>
                    <a:pt x="9919" y="16216"/>
                  </a:lnTo>
                  <a:lnTo>
                    <a:pt x="9919" y="16237"/>
                  </a:lnTo>
                  <a:lnTo>
                    <a:pt x="9960" y="16279"/>
                  </a:lnTo>
                  <a:lnTo>
                    <a:pt x="10023" y="16279"/>
                  </a:lnTo>
                  <a:lnTo>
                    <a:pt x="10149" y="16342"/>
                  </a:lnTo>
                  <a:lnTo>
                    <a:pt x="10170" y="16384"/>
                  </a:lnTo>
                  <a:lnTo>
                    <a:pt x="10253" y="16426"/>
                  </a:lnTo>
                  <a:lnTo>
                    <a:pt x="10379" y="16467"/>
                  </a:lnTo>
                  <a:lnTo>
                    <a:pt x="10400" y="16530"/>
                  </a:lnTo>
                  <a:lnTo>
                    <a:pt x="10463" y="16530"/>
                  </a:lnTo>
                  <a:lnTo>
                    <a:pt x="10504" y="16488"/>
                  </a:lnTo>
                  <a:lnTo>
                    <a:pt x="10504" y="16467"/>
                  </a:lnTo>
                  <a:lnTo>
                    <a:pt x="10609" y="16384"/>
                  </a:lnTo>
                  <a:lnTo>
                    <a:pt x="10672" y="16384"/>
                  </a:lnTo>
                  <a:lnTo>
                    <a:pt x="10672" y="16342"/>
                  </a:lnTo>
                  <a:lnTo>
                    <a:pt x="10672" y="16321"/>
                  </a:lnTo>
                  <a:lnTo>
                    <a:pt x="10714" y="16237"/>
                  </a:lnTo>
                  <a:lnTo>
                    <a:pt x="10797" y="16070"/>
                  </a:lnTo>
                  <a:lnTo>
                    <a:pt x="10839" y="16028"/>
                  </a:lnTo>
                  <a:lnTo>
                    <a:pt x="10923" y="16007"/>
                  </a:lnTo>
                  <a:lnTo>
                    <a:pt x="10965" y="16007"/>
                  </a:lnTo>
                  <a:lnTo>
                    <a:pt x="10986" y="16028"/>
                  </a:lnTo>
                  <a:lnTo>
                    <a:pt x="11027" y="16028"/>
                  </a:lnTo>
                  <a:lnTo>
                    <a:pt x="11069" y="15944"/>
                  </a:lnTo>
                  <a:lnTo>
                    <a:pt x="11174" y="15944"/>
                  </a:lnTo>
                  <a:lnTo>
                    <a:pt x="11279" y="15965"/>
                  </a:lnTo>
                  <a:lnTo>
                    <a:pt x="11383" y="15944"/>
                  </a:lnTo>
                  <a:lnTo>
                    <a:pt x="11404" y="15965"/>
                  </a:lnTo>
                  <a:lnTo>
                    <a:pt x="11425" y="16007"/>
                  </a:lnTo>
                  <a:lnTo>
                    <a:pt x="11509" y="16007"/>
                  </a:lnTo>
                  <a:lnTo>
                    <a:pt x="11592" y="16028"/>
                  </a:lnTo>
                  <a:lnTo>
                    <a:pt x="11634" y="16133"/>
                  </a:lnTo>
                  <a:lnTo>
                    <a:pt x="11739" y="16216"/>
                  </a:lnTo>
                  <a:lnTo>
                    <a:pt x="11844" y="16363"/>
                  </a:lnTo>
                  <a:lnTo>
                    <a:pt x="11864" y="16467"/>
                  </a:lnTo>
                  <a:lnTo>
                    <a:pt x="11927" y="16530"/>
                  </a:lnTo>
                  <a:lnTo>
                    <a:pt x="11927" y="16593"/>
                  </a:lnTo>
                  <a:lnTo>
                    <a:pt x="11927" y="16760"/>
                  </a:lnTo>
                  <a:lnTo>
                    <a:pt x="12011" y="16781"/>
                  </a:lnTo>
                  <a:lnTo>
                    <a:pt x="12032" y="16865"/>
                  </a:lnTo>
                  <a:lnTo>
                    <a:pt x="12116" y="17074"/>
                  </a:lnTo>
                  <a:lnTo>
                    <a:pt x="12157" y="17095"/>
                  </a:lnTo>
                  <a:lnTo>
                    <a:pt x="12178" y="17179"/>
                  </a:lnTo>
                  <a:lnTo>
                    <a:pt x="12262" y="17221"/>
                  </a:lnTo>
                  <a:lnTo>
                    <a:pt x="12283" y="17325"/>
                  </a:lnTo>
                  <a:lnTo>
                    <a:pt x="12346" y="17430"/>
                  </a:lnTo>
                  <a:lnTo>
                    <a:pt x="12450" y="17514"/>
                  </a:lnTo>
                  <a:lnTo>
                    <a:pt x="12429" y="17618"/>
                  </a:lnTo>
                  <a:lnTo>
                    <a:pt x="12429" y="17723"/>
                  </a:lnTo>
                  <a:lnTo>
                    <a:pt x="12429" y="17786"/>
                  </a:lnTo>
                  <a:lnTo>
                    <a:pt x="12429" y="17807"/>
                  </a:lnTo>
                  <a:lnTo>
                    <a:pt x="12555" y="18141"/>
                  </a:lnTo>
                  <a:lnTo>
                    <a:pt x="12534" y="18309"/>
                  </a:lnTo>
                  <a:lnTo>
                    <a:pt x="12576" y="18351"/>
                  </a:lnTo>
                  <a:lnTo>
                    <a:pt x="12597" y="18351"/>
                  </a:lnTo>
                  <a:lnTo>
                    <a:pt x="12660" y="18372"/>
                  </a:lnTo>
                  <a:lnTo>
                    <a:pt x="12743" y="18372"/>
                  </a:lnTo>
                  <a:lnTo>
                    <a:pt x="12806" y="18413"/>
                  </a:lnTo>
                  <a:lnTo>
                    <a:pt x="12911" y="18518"/>
                  </a:lnTo>
                  <a:lnTo>
                    <a:pt x="13099" y="18560"/>
                  </a:lnTo>
                  <a:lnTo>
                    <a:pt x="13204" y="18644"/>
                  </a:lnTo>
                  <a:lnTo>
                    <a:pt x="13308" y="18644"/>
                  </a:lnTo>
                  <a:lnTo>
                    <a:pt x="13329" y="18727"/>
                  </a:lnTo>
                  <a:lnTo>
                    <a:pt x="13392" y="18748"/>
                  </a:lnTo>
                  <a:lnTo>
                    <a:pt x="13476" y="18581"/>
                  </a:lnTo>
                  <a:lnTo>
                    <a:pt x="13496" y="18455"/>
                  </a:lnTo>
                  <a:lnTo>
                    <a:pt x="13476" y="18372"/>
                  </a:lnTo>
                  <a:lnTo>
                    <a:pt x="13476" y="18120"/>
                  </a:lnTo>
                  <a:lnTo>
                    <a:pt x="13413" y="18037"/>
                  </a:lnTo>
                  <a:lnTo>
                    <a:pt x="13496" y="17911"/>
                  </a:lnTo>
                  <a:lnTo>
                    <a:pt x="13538" y="17723"/>
                  </a:lnTo>
                  <a:lnTo>
                    <a:pt x="13622" y="17618"/>
                  </a:lnTo>
                  <a:lnTo>
                    <a:pt x="13580" y="17409"/>
                  </a:lnTo>
                  <a:lnTo>
                    <a:pt x="13685" y="17367"/>
                  </a:lnTo>
                  <a:lnTo>
                    <a:pt x="13789" y="17284"/>
                  </a:lnTo>
                  <a:lnTo>
                    <a:pt x="13727" y="17200"/>
                  </a:lnTo>
                  <a:lnTo>
                    <a:pt x="13831" y="17074"/>
                  </a:lnTo>
                  <a:lnTo>
                    <a:pt x="13894" y="17095"/>
                  </a:lnTo>
                  <a:lnTo>
                    <a:pt x="13999" y="17053"/>
                  </a:lnTo>
                  <a:lnTo>
                    <a:pt x="13957" y="16907"/>
                  </a:lnTo>
                  <a:lnTo>
                    <a:pt x="13957" y="16907"/>
                  </a:lnTo>
                  <a:lnTo>
                    <a:pt x="14040" y="16970"/>
                  </a:lnTo>
                  <a:lnTo>
                    <a:pt x="14145" y="16907"/>
                  </a:lnTo>
                  <a:lnTo>
                    <a:pt x="14103" y="16865"/>
                  </a:lnTo>
                  <a:lnTo>
                    <a:pt x="14208" y="16781"/>
                  </a:lnTo>
                  <a:lnTo>
                    <a:pt x="14250" y="16802"/>
                  </a:lnTo>
                  <a:lnTo>
                    <a:pt x="14312" y="16781"/>
                  </a:lnTo>
                  <a:lnTo>
                    <a:pt x="14375" y="16865"/>
                  </a:lnTo>
                  <a:lnTo>
                    <a:pt x="14271" y="16949"/>
                  </a:lnTo>
                  <a:lnTo>
                    <a:pt x="14354" y="16949"/>
                  </a:lnTo>
                  <a:lnTo>
                    <a:pt x="14459" y="16844"/>
                  </a:lnTo>
                  <a:lnTo>
                    <a:pt x="14543" y="16844"/>
                  </a:lnTo>
                  <a:lnTo>
                    <a:pt x="14794" y="16739"/>
                  </a:lnTo>
                  <a:lnTo>
                    <a:pt x="14982" y="16551"/>
                  </a:lnTo>
                  <a:lnTo>
                    <a:pt x="15066" y="16551"/>
                  </a:lnTo>
                  <a:lnTo>
                    <a:pt x="15108" y="16488"/>
                  </a:lnTo>
                  <a:lnTo>
                    <a:pt x="15087" y="16384"/>
                  </a:lnTo>
                  <a:lnTo>
                    <a:pt x="15108" y="16258"/>
                  </a:lnTo>
                  <a:lnTo>
                    <a:pt x="15045" y="16112"/>
                  </a:lnTo>
                  <a:lnTo>
                    <a:pt x="15087" y="16175"/>
                  </a:lnTo>
                  <a:lnTo>
                    <a:pt x="15170" y="16175"/>
                  </a:lnTo>
                  <a:lnTo>
                    <a:pt x="15275" y="16070"/>
                  </a:lnTo>
                  <a:lnTo>
                    <a:pt x="15275" y="16028"/>
                  </a:lnTo>
                  <a:lnTo>
                    <a:pt x="15317" y="16133"/>
                  </a:lnTo>
                  <a:lnTo>
                    <a:pt x="15254" y="16237"/>
                  </a:lnTo>
                  <a:lnTo>
                    <a:pt x="15275" y="16321"/>
                  </a:lnTo>
                  <a:lnTo>
                    <a:pt x="15275" y="16426"/>
                  </a:lnTo>
                  <a:lnTo>
                    <a:pt x="15401" y="16384"/>
                  </a:lnTo>
                  <a:lnTo>
                    <a:pt x="15484" y="16258"/>
                  </a:lnTo>
                  <a:lnTo>
                    <a:pt x="15568" y="16258"/>
                  </a:lnTo>
                  <a:lnTo>
                    <a:pt x="15631" y="16216"/>
                  </a:lnTo>
                  <a:lnTo>
                    <a:pt x="15840" y="16154"/>
                  </a:lnTo>
                  <a:lnTo>
                    <a:pt x="16007" y="16154"/>
                  </a:lnTo>
                  <a:lnTo>
                    <a:pt x="16258" y="16237"/>
                  </a:lnTo>
                  <a:lnTo>
                    <a:pt x="16321" y="16279"/>
                  </a:lnTo>
                  <a:lnTo>
                    <a:pt x="16635" y="16321"/>
                  </a:lnTo>
                  <a:lnTo>
                    <a:pt x="16740" y="16279"/>
                  </a:lnTo>
                  <a:lnTo>
                    <a:pt x="16740" y="16237"/>
                  </a:lnTo>
                  <a:lnTo>
                    <a:pt x="16740" y="16154"/>
                  </a:lnTo>
                  <a:lnTo>
                    <a:pt x="16844" y="16133"/>
                  </a:lnTo>
                  <a:lnTo>
                    <a:pt x="16928" y="16154"/>
                  </a:lnTo>
                  <a:lnTo>
                    <a:pt x="16865" y="16216"/>
                  </a:lnTo>
                  <a:lnTo>
                    <a:pt x="16928" y="16237"/>
                  </a:lnTo>
                  <a:lnTo>
                    <a:pt x="16991" y="16216"/>
                  </a:lnTo>
                  <a:lnTo>
                    <a:pt x="17053" y="16258"/>
                  </a:lnTo>
                  <a:lnTo>
                    <a:pt x="17053" y="16342"/>
                  </a:lnTo>
                  <a:lnTo>
                    <a:pt x="17074" y="16384"/>
                  </a:lnTo>
                  <a:lnTo>
                    <a:pt x="17200" y="16363"/>
                  </a:lnTo>
                  <a:lnTo>
                    <a:pt x="17242" y="16426"/>
                  </a:lnTo>
                  <a:lnTo>
                    <a:pt x="17158" y="16488"/>
                  </a:lnTo>
                  <a:lnTo>
                    <a:pt x="17095" y="16551"/>
                  </a:lnTo>
                  <a:lnTo>
                    <a:pt x="17179" y="16572"/>
                  </a:lnTo>
                  <a:lnTo>
                    <a:pt x="17263" y="16551"/>
                  </a:lnTo>
                  <a:lnTo>
                    <a:pt x="17346" y="16593"/>
                  </a:lnTo>
                  <a:lnTo>
                    <a:pt x="17493" y="16656"/>
                  </a:lnTo>
                  <a:lnTo>
                    <a:pt x="17556" y="16572"/>
                  </a:lnTo>
                  <a:lnTo>
                    <a:pt x="17618" y="16530"/>
                  </a:lnTo>
                  <a:lnTo>
                    <a:pt x="17723" y="16593"/>
                  </a:lnTo>
                  <a:lnTo>
                    <a:pt x="17786" y="16656"/>
                  </a:lnTo>
                  <a:lnTo>
                    <a:pt x="17870" y="16635"/>
                  </a:lnTo>
                  <a:lnTo>
                    <a:pt x="17870" y="16467"/>
                  </a:lnTo>
                  <a:lnTo>
                    <a:pt x="17807" y="16363"/>
                  </a:lnTo>
                  <a:lnTo>
                    <a:pt x="17911" y="16363"/>
                  </a:lnTo>
                  <a:lnTo>
                    <a:pt x="18016" y="16488"/>
                  </a:lnTo>
                  <a:lnTo>
                    <a:pt x="18100" y="16530"/>
                  </a:lnTo>
                  <a:lnTo>
                    <a:pt x="18142" y="16593"/>
                  </a:lnTo>
                  <a:lnTo>
                    <a:pt x="18204" y="16593"/>
                  </a:lnTo>
                  <a:lnTo>
                    <a:pt x="18288" y="16635"/>
                  </a:lnTo>
                  <a:lnTo>
                    <a:pt x="18288" y="16760"/>
                  </a:lnTo>
                  <a:lnTo>
                    <a:pt x="18309" y="16677"/>
                  </a:lnTo>
                  <a:lnTo>
                    <a:pt x="18414" y="16656"/>
                  </a:lnTo>
                  <a:lnTo>
                    <a:pt x="18414" y="16635"/>
                  </a:lnTo>
                  <a:lnTo>
                    <a:pt x="18288" y="16530"/>
                  </a:lnTo>
                  <a:lnTo>
                    <a:pt x="18100" y="16447"/>
                  </a:lnTo>
                  <a:lnTo>
                    <a:pt x="18037" y="16363"/>
                  </a:lnTo>
                  <a:lnTo>
                    <a:pt x="18037" y="16258"/>
                  </a:lnTo>
                  <a:lnTo>
                    <a:pt x="18225" y="16175"/>
                  </a:lnTo>
                  <a:lnTo>
                    <a:pt x="18288" y="16154"/>
                  </a:lnTo>
                  <a:lnTo>
                    <a:pt x="18183" y="16112"/>
                  </a:lnTo>
                  <a:lnTo>
                    <a:pt x="18121" y="16049"/>
                  </a:lnTo>
                  <a:lnTo>
                    <a:pt x="18100" y="16049"/>
                  </a:lnTo>
                  <a:lnTo>
                    <a:pt x="18016" y="16112"/>
                  </a:lnTo>
                  <a:lnTo>
                    <a:pt x="17932" y="16154"/>
                  </a:lnTo>
                  <a:lnTo>
                    <a:pt x="17932" y="16070"/>
                  </a:lnTo>
                  <a:lnTo>
                    <a:pt x="18037" y="15944"/>
                  </a:lnTo>
                  <a:lnTo>
                    <a:pt x="18246" y="15861"/>
                  </a:lnTo>
                  <a:lnTo>
                    <a:pt x="18330" y="15798"/>
                  </a:lnTo>
                  <a:lnTo>
                    <a:pt x="18665" y="15735"/>
                  </a:lnTo>
                  <a:lnTo>
                    <a:pt x="18811" y="15756"/>
                  </a:lnTo>
                  <a:lnTo>
                    <a:pt x="18874" y="15735"/>
                  </a:lnTo>
                  <a:lnTo>
                    <a:pt x="18958" y="15735"/>
                  </a:lnTo>
                  <a:lnTo>
                    <a:pt x="19020" y="15651"/>
                  </a:lnTo>
                  <a:lnTo>
                    <a:pt x="19062" y="15547"/>
                  </a:lnTo>
                  <a:lnTo>
                    <a:pt x="19146" y="15547"/>
                  </a:lnTo>
                  <a:lnTo>
                    <a:pt x="19125" y="15631"/>
                  </a:lnTo>
                  <a:lnTo>
                    <a:pt x="19125" y="15714"/>
                  </a:lnTo>
                  <a:lnTo>
                    <a:pt x="19250" y="15819"/>
                  </a:lnTo>
                  <a:lnTo>
                    <a:pt x="19334" y="15756"/>
                  </a:lnTo>
                  <a:lnTo>
                    <a:pt x="19481" y="15756"/>
                  </a:lnTo>
                  <a:lnTo>
                    <a:pt x="19585" y="15735"/>
                  </a:lnTo>
                  <a:lnTo>
                    <a:pt x="19648" y="15798"/>
                  </a:lnTo>
                  <a:lnTo>
                    <a:pt x="19815" y="15756"/>
                  </a:lnTo>
                  <a:lnTo>
                    <a:pt x="19878" y="15798"/>
                  </a:lnTo>
                  <a:lnTo>
                    <a:pt x="20004" y="15714"/>
                  </a:lnTo>
                  <a:lnTo>
                    <a:pt x="20108" y="15714"/>
                  </a:lnTo>
                  <a:lnTo>
                    <a:pt x="20129" y="15735"/>
                  </a:lnTo>
                  <a:lnTo>
                    <a:pt x="20087" y="15756"/>
                  </a:lnTo>
                  <a:lnTo>
                    <a:pt x="19962" y="15756"/>
                  </a:lnTo>
                  <a:lnTo>
                    <a:pt x="19920" y="15798"/>
                  </a:lnTo>
                  <a:lnTo>
                    <a:pt x="20087" y="15819"/>
                  </a:lnTo>
                  <a:lnTo>
                    <a:pt x="20213" y="15819"/>
                  </a:lnTo>
                  <a:lnTo>
                    <a:pt x="20318" y="15903"/>
                  </a:lnTo>
                  <a:lnTo>
                    <a:pt x="20401" y="15944"/>
                  </a:lnTo>
                  <a:lnTo>
                    <a:pt x="20338" y="15861"/>
                  </a:lnTo>
                  <a:lnTo>
                    <a:pt x="20338" y="15819"/>
                  </a:lnTo>
                  <a:lnTo>
                    <a:pt x="20401" y="15819"/>
                  </a:lnTo>
                  <a:lnTo>
                    <a:pt x="20422" y="15861"/>
                  </a:lnTo>
                  <a:lnTo>
                    <a:pt x="20527" y="15944"/>
                  </a:lnTo>
                  <a:lnTo>
                    <a:pt x="20506" y="16007"/>
                  </a:lnTo>
                  <a:lnTo>
                    <a:pt x="20443" y="15944"/>
                  </a:lnTo>
                  <a:lnTo>
                    <a:pt x="20422" y="15965"/>
                  </a:lnTo>
                  <a:lnTo>
                    <a:pt x="20548" y="16049"/>
                  </a:lnTo>
                  <a:lnTo>
                    <a:pt x="20610" y="16133"/>
                  </a:lnTo>
                  <a:lnTo>
                    <a:pt x="20652" y="16175"/>
                  </a:lnTo>
                  <a:lnTo>
                    <a:pt x="20631" y="16216"/>
                  </a:lnTo>
                  <a:lnTo>
                    <a:pt x="20610" y="16154"/>
                  </a:lnTo>
                  <a:lnTo>
                    <a:pt x="20590" y="16216"/>
                  </a:lnTo>
                  <a:lnTo>
                    <a:pt x="20610" y="16258"/>
                  </a:lnTo>
                  <a:lnTo>
                    <a:pt x="20799" y="16237"/>
                  </a:lnTo>
                  <a:lnTo>
                    <a:pt x="20903" y="16216"/>
                  </a:lnTo>
                  <a:lnTo>
                    <a:pt x="21029" y="16070"/>
                  </a:lnTo>
                  <a:lnTo>
                    <a:pt x="21113" y="16070"/>
                  </a:lnTo>
                  <a:lnTo>
                    <a:pt x="21113" y="16049"/>
                  </a:lnTo>
                  <a:lnTo>
                    <a:pt x="21175" y="15965"/>
                  </a:lnTo>
                  <a:lnTo>
                    <a:pt x="21280" y="15965"/>
                  </a:lnTo>
                  <a:lnTo>
                    <a:pt x="21364" y="16007"/>
                  </a:lnTo>
                  <a:lnTo>
                    <a:pt x="21489" y="16049"/>
                  </a:lnTo>
                  <a:lnTo>
                    <a:pt x="21552" y="16258"/>
                  </a:lnTo>
                  <a:lnTo>
                    <a:pt x="21636" y="16321"/>
                  </a:lnTo>
                  <a:lnTo>
                    <a:pt x="21657" y="16321"/>
                  </a:lnTo>
                  <a:lnTo>
                    <a:pt x="21678" y="16447"/>
                  </a:lnTo>
                  <a:lnTo>
                    <a:pt x="21761" y="16488"/>
                  </a:lnTo>
                  <a:lnTo>
                    <a:pt x="21803" y="16488"/>
                  </a:lnTo>
                  <a:lnTo>
                    <a:pt x="21803" y="16551"/>
                  </a:lnTo>
                  <a:lnTo>
                    <a:pt x="21866" y="16635"/>
                  </a:lnTo>
                  <a:lnTo>
                    <a:pt x="21950" y="16656"/>
                  </a:lnTo>
                  <a:lnTo>
                    <a:pt x="22012" y="16781"/>
                  </a:lnTo>
                  <a:lnTo>
                    <a:pt x="21991" y="16907"/>
                  </a:lnTo>
                  <a:lnTo>
                    <a:pt x="21908" y="17179"/>
                  </a:lnTo>
                  <a:lnTo>
                    <a:pt x="21803" y="17409"/>
                  </a:lnTo>
                  <a:lnTo>
                    <a:pt x="21803" y="17493"/>
                  </a:lnTo>
                  <a:lnTo>
                    <a:pt x="21887" y="17597"/>
                  </a:lnTo>
                  <a:lnTo>
                    <a:pt x="21908" y="17576"/>
                  </a:lnTo>
                  <a:lnTo>
                    <a:pt x="21971" y="17493"/>
                  </a:lnTo>
                  <a:lnTo>
                    <a:pt x="21971" y="17430"/>
                  </a:lnTo>
                  <a:lnTo>
                    <a:pt x="21991" y="17388"/>
                  </a:lnTo>
                  <a:lnTo>
                    <a:pt x="22075" y="17430"/>
                  </a:lnTo>
                  <a:lnTo>
                    <a:pt x="22096" y="17535"/>
                  </a:lnTo>
                  <a:lnTo>
                    <a:pt x="21950" y="17744"/>
                  </a:lnTo>
                  <a:lnTo>
                    <a:pt x="21971" y="17807"/>
                  </a:lnTo>
                  <a:lnTo>
                    <a:pt x="21991" y="17911"/>
                  </a:lnTo>
                  <a:lnTo>
                    <a:pt x="22054" y="18016"/>
                  </a:lnTo>
                  <a:lnTo>
                    <a:pt x="22075" y="18058"/>
                  </a:lnTo>
                  <a:lnTo>
                    <a:pt x="22117" y="18037"/>
                  </a:lnTo>
                  <a:lnTo>
                    <a:pt x="22159" y="18141"/>
                  </a:lnTo>
                  <a:lnTo>
                    <a:pt x="22201" y="18100"/>
                  </a:lnTo>
                  <a:lnTo>
                    <a:pt x="22201" y="18058"/>
                  </a:lnTo>
                  <a:lnTo>
                    <a:pt x="22222" y="18100"/>
                  </a:lnTo>
                  <a:lnTo>
                    <a:pt x="22368" y="18058"/>
                  </a:lnTo>
                  <a:lnTo>
                    <a:pt x="22368" y="18058"/>
                  </a:lnTo>
                  <a:lnTo>
                    <a:pt x="22263" y="18141"/>
                  </a:lnTo>
                  <a:lnTo>
                    <a:pt x="22222" y="18246"/>
                  </a:lnTo>
                  <a:lnTo>
                    <a:pt x="22201" y="18309"/>
                  </a:lnTo>
                  <a:lnTo>
                    <a:pt x="22201" y="18351"/>
                  </a:lnTo>
                  <a:lnTo>
                    <a:pt x="22368" y="18455"/>
                  </a:lnTo>
                  <a:lnTo>
                    <a:pt x="22368" y="18581"/>
                  </a:lnTo>
                  <a:lnTo>
                    <a:pt x="22368" y="18748"/>
                  </a:lnTo>
                  <a:lnTo>
                    <a:pt x="22410" y="18769"/>
                  </a:lnTo>
                  <a:lnTo>
                    <a:pt x="22494" y="18769"/>
                  </a:lnTo>
                  <a:lnTo>
                    <a:pt x="22535" y="18853"/>
                  </a:lnTo>
                  <a:lnTo>
                    <a:pt x="22515" y="18957"/>
                  </a:lnTo>
                  <a:lnTo>
                    <a:pt x="22682" y="19062"/>
                  </a:lnTo>
                  <a:lnTo>
                    <a:pt x="22598" y="19083"/>
                  </a:lnTo>
                  <a:lnTo>
                    <a:pt x="22724" y="19146"/>
                  </a:lnTo>
                  <a:lnTo>
                    <a:pt x="22787" y="19188"/>
                  </a:lnTo>
                  <a:lnTo>
                    <a:pt x="22891" y="19250"/>
                  </a:lnTo>
                  <a:lnTo>
                    <a:pt x="22996" y="19188"/>
                  </a:lnTo>
                  <a:lnTo>
                    <a:pt x="23100" y="19167"/>
                  </a:lnTo>
                  <a:lnTo>
                    <a:pt x="23100" y="18999"/>
                  </a:lnTo>
                  <a:lnTo>
                    <a:pt x="23163" y="18895"/>
                  </a:lnTo>
                  <a:lnTo>
                    <a:pt x="23226" y="18769"/>
                  </a:lnTo>
                  <a:lnTo>
                    <a:pt x="23331" y="18560"/>
                  </a:lnTo>
                  <a:lnTo>
                    <a:pt x="23310" y="18455"/>
                  </a:lnTo>
                  <a:lnTo>
                    <a:pt x="23351" y="18413"/>
                  </a:lnTo>
                  <a:lnTo>
                    <a:pt x="23351" y="18225"/>
                  </a:lnTo>
                  <a:lnTo>
                    <a:pt x="23331" y="18162"/>
                  </a:lnTo>
                  <a:lnTo>
                    <a:pt x="23414" y="18120"/>
                  </a:lnTo>
                  <a:lnTo>
                    <a:pt x="23351" y="17932"/>
                  </a:lnTo>
                  <a:lnTo>
                    <a:pt x="23247" y="17848"/>
                  </a:lnTo>
                  <a:lnTo>
                    <a:pt x="23205" y="17493"/>
                  </a:lnTo>
                  <a:lnTo>
                    <a:pt x="23142" y="17430"/>
                  </a:lnTo>
                  <a:lnTo>
                    <a:pt x="23163" y="17263"/>
                  </a:lnTo>
                  <a:lnTo>
                    <a:pt x="23205" y="17116"/>
                  </a:lnTo>
                  <a:lnTo>
                    <a:pt x="23163" y="17011"/>
                  </a:lnTo>
                  <a:lnTo>
                    <a:pt x="23100" y="16907"/>
                  </a:lnTo>
                  <a:lnTo>
                    <a:pt x="23038" y="16656"/>
                  </a:lnTo>
                  <a:lnTo>
                    <a:pt x="22996" y="16551"/>
                  </a:lnTo>
                  <a:lnTo>
                    <a:pt x="22954" y="16279"/>
                  </a:lnTo>
                  <a:lnTo>
                    <a:pt x="22912" y="16133"/>
                  </a:lnTo>
                  <a:lnTo>
                    <a:pt x="22933" y="15903"/>
                  </a:lnTo>
                  <a:lnTo>
                    <a:pt x="22912" y="15714"/>
                  </a:lnTo>
                  <a:lnTo>
                    <a:pt x="22933" y="15379"/>
                  </a:lnTo>
                  <a:lnTo>
                    <a:pt x="22933" y="15170"/>
                  </a:lnTo>
                  <a:lnTo>
                    <a:pt x="23038" y="15003"/>
                  </a:lnTo>
                  <a:lnTo>
                    <a:pt x="23121" y="14856"/>
                  </a:lnTo>
                  <a:lnTo>
                    <a:pt x="23226" y="14815"/>
                  </a:lnTo>
                  <a:lnTo>
                    <a:pt x="23268" y="14752"/>
                  </a:lnTo>
                  <a:lnTo>
                    <a:pt x="23331" y="14752"/>
                  </a:lnTo>
                  <a:lnTo>
                    <a:pt x="23414" y="14605"/>
                  </a:lnTo>
                  <a:lnTo>
                    <a:pt x="23414" y="14543"/>
                  </a:lnTo>
                  <a:lnTo>
                    <a:pt x="23372" y="14501"/>
                  </a:lnTo>
                  <a:lnTo>
                    <a:pt x="23414" y="14480"/>
                  </a:lnTo>
                  <a:lnTo>
                    <a:pt x="23540" y="14480"/>
                  </a:lnTo>
                  <a:lnTo>
                    <a:pt x="23561" y="14396"/>
                  </a:lnTo>
                  <a:lnTo>
                    <a:pt x="23665" y="14396"/>
                  </a:lnTo>
                  <a:lnTo>
                    <a:pt x="23686" y="14354"/>
                  </a:lnTo>
                  <a:lnTo>
                    <a:pt x="23875" y="14333"/>
                  </a:lnTo>
                  <a:lnTo>
                    <a:pt x="23937" y="14250"/>
                  </a:lnTo>
                  <a:lnTo>
                    <a:pt x="24063" y="14250"/>
                  </a:lnTo>
                  <a:lnTo>
                    <a:pt x="24084" y="14187"/>
                  </a:lnTo>
                  <a:lnTo>
                    <a:pt x="24168" y="14187"/>
                  </a:lnTo>
                  <a:lnTo>
                    <a:pt x="24209" y="14229"/>
                  </a:lnTo>
                  <a:lnTo>
                    <a:pt x="24314" y="14082"/>
                  </a:lnTo>
                  <a:lnTo>
                    <a:pt x="24314" y="14040"/>
                  </a:lnTo>
                  <a:lnTo>
                    <a:pt x="24377" y="14040"/>
                  </a:lnTo>
                  <a:lnTo>
                    <a:pt x="24481" y="13957"/>
                  </a:lnTo>
                  <a:lnTo>
                    <a:pt x="24481" y="13873"/>
                  </a:lnTo>
                  <a:lnTo>
                    <a:pt x="24691" y="13601"/>
                  </a:lnTo>
                  <a:lnTo>
                    <a:pt x="24795" y="13496"/>
                  </a:lnTo>
                  <a:lnTo>
                    <a:pt x="24984" y="13496"/>
                  </a:lnTo>
                  <a:lnTo>
                    <a:pt x="25025" y="13517"/>
                  </a:lnTo>
                  <a:lnTo>
                    <a:pt x="25088" y="13517"/>
                  </a:lnTo>
                  <a:lnTo>
                    <a:pt x="25193" y="13329"/>
                  </a:lnTo>
                  <a:lnTo>
                    <a:pt x="25465" y="13099"/>
                  </a:lnTo>
                  <a:lnTo>
                    <a:pt x="25737" y="12931"/>
                  </a:lnTo>
                  <a:lnTo>
                    <a:pt x="25862" y="12910"/>
                  </a:lnTo>
                  <a:lnTo>
                    <a:pt x="25925" y="12890"/>
                  </a:lnTo>
                  <a:lnTo>
                    <a:pt x="25988" y="12890"/>
                  </a:lnTo>
                  <a:lnTo>
                    <a:pt x="25988" y="12910"/>
                  </a:lnTo>
                  <a:lnTo>
                    <a:pt x="26092" y="12910"/>
                  </a:lnTo>
                  <a:lnTo>
                    <a:pt x="26197" y="12785"/>
                  </a:lnTo>
                  <a:lnTo>
                    <a:pt x="26155" y="12785"/>
                  </a:lnTo>
                  <a:lnTo>
                    <a:pt x="26134" y="12722"/>
                  </a:lnTo>
                  <a:lnTo>
                    <a:pt x="26030" y="12827"/>
                  </a:lnTo>
                  <a:lnTo>
                    <a:pt x="25883" y="12806"/>
                  </a:lnTo>
                  <a:lnTo>
                    <a:pt x="25820" y="12722"/>
                  </a:lnTo>
                  <a:lnTo>
                    <a:pt x="25925" y="12785"/>
                  </a:lnTo>
                  <a:lnTo>
                    <a:pt x="26051" y="12701"/>
                  </a:lnTo>
                  <a:lnTo>
                    <a:pt x="26030" y="12680"/>
                  </a:lnTo>
                  <a:lnTo>
                    <a:pt x="26092" y="12618"/>
                  </a:lnTo>
                  <a:lnTo>
                    <a:pt x="26051" y="12555"/>
                  </a:lnTo>
                  <a:lnTo>
                    <a:pt x="25925" y="12513"/>
                  </a:lnTo>
                  <a:lnTo>
                    <a:pt x="25862" y="12471"/>
                  </a:lnTo>
                  <a:lnTo>
                    <a:pt x="25946" y="12471"/>
                  </a:lnTo>
                  <a:lnTo>
                    <a:pt x="26030" y="12492"/>
                  </a:lnTo>
                  <a:lnTo>
                    <a:pt x="26092" y="12471"/>
                  </a:lnTo>
                  <a:lnTo>
                    <a:pt x="26092" y="12387"/>
                  </a:lnTo>
                  <a:lnTo>
                    <a:pt x="26155" y="12513"/>
                  </a:lnTo>
                  <a:lnTo>
                    <a:pt x="26239" y="12492"/>
                  </a:lnTo>
                  <a:lnTo>
                    <a:pt x="26302" y="12555"/>
                  </a:lnTo>
                  <a:lnTo>
                    <a:pt x="26364" y="12513"/>
                  </a:lnTo>
                  <a:lnTo>
                    <a:pt x="26385" y="12408"/>
                  </a:lnTo>
                  <a:lnTo>
                    <a:pt x="26511" y="12304"/>
                  </a:lnTo>
                  <a:lnTo>
                    <a:pt x="26553" y="12304"/>
                  </a:lnTo>
                  <a:lnTo>
                    <a:pt x="26574" y="12199"/>
                  </a:lnTo>
                  <a:lnTo>
                    <a:pt x="26553" y="12094"/>
                  </a:lnTo>
                  <a:lnTo>
                    <a:pt x="26511" y="12094"/>
                  </a:lnTo>
                  <a:lnTo>
                    <a:pt x="26448" y="12241"/>
                  </a:lnTo>
                  <a:lnTo>
                    <a:pt x="26448" y="12283"/>
                  </a:lnTo>
                  <a:lnTo>
                    <a:pt x="26385" y="12262"/>
                  </a:lnTo>
                  <a:lnTo>
                    <a:pt x="26364" y="12094"/>
                  </a:lnTo>
                  <a:lnTo>
                    <a:pt x="26344" y="12074"/>
                  </a:lnTo>
                  <a:lnTo>
                    <a:pt x="26092" y="12094"/>
                  </a:lnTo>
                  <a:lnTo>
                    <a:pt x="25967" y="12157"/>
                  </a:lnTo>
                  <a:lnTo>
                    <a:pt x="25988" y="12074"/>
                  </a:lnTo>
                  <a:lnTo>
                    <a:pt x="25988" y="11927"/>
                  </a:lnTo>
                  <a:lnTo>
                    <a:pt x="26051" y="11885"/>
                  </a:lnTo>
                  <a:lnTo>
                    <a:pt x="26092" y="11990"/>
                  </a:lnTo>
                  <a:lnTo>
                    <a:pt x="26176" y="12032"/>
                  </a:lnTo>
                  <a:lnTo>
                    <a:pt x="26239" y="11969"/>
                  </a:lnTo>
                  <a:lnTo>
                    <a:pt x="26385" y="11948"/>
                  </a:lnTo>
                  <a:lnTo>
                    <a:pt x="26406" y="11885"/>
                  </a:lnTo>
                  <a:lnTo>
                    <a:pt x="26490" y="11885"/>
                  </a:lnTo>
                  <a:lnTo>
                    <a:pt x="26511" y="11843"/>
                  </a:lnTo>
                  <a:lnTo>
                    <a:pt x="26490" y="11718"/>
                  </a:lnTo>
                  <a:lnTo>
                    <a:pt x="26448" y="11655"/>
                  </a:lnTo>
                  <a:lnTo>
                    <a:pt x="26469" y="11613"/>
                  </a:lnTo>
                  <a:lnTo>
                    <a:pt x="26511" y="11634"/>
                  </a:lnTo>
                  <a:lnTo>
                    <a:pt x="26574" y="11530"/>
                  </a:lnTo>
                  <a:lnTo>
                    <a:pt x="26511" y="11425"/>
                  </a:lnTo>
                  <a:lnTo>
                    <a:pt x="26469" y="11362"/>
                  </a:lnTo>
                  <a:lnTo>
                    <a:pt x="26385" y="11404"/>
                  </a:lnTo>
                  <a:lnTo>
                    <a:pt x="26302" y="11362"/>
                  </a:lnTo>
                  <a:lnTo>
                    <a:pt x="26260" y="11237"/>
                  </a:lnTo>
                  <a:lnTo>
                    <a:pt x="26176" y="11237"/>
                  </a:lnTo>
                  <a:lnTo>
                    <a:pt x="26092" y="11195"/>
                  </a:lnTo>
                  <a:lnTo>
                    <a:pt x="26030" y="11111"/>
                  </a:lnTo>
                  <a:lnTo>
                    <a:pt x="26030" y="11111"/>
                  </a:lnTo>
                  <a:lnTo>
                    <a:pt x="26092" y="11153"/>
                  </a:lnTo>
                  <a:lnTo>
                    <a:pt x="26260" y="11153"/>
                  </a:lnTo>
                  <a:lnTo>
                    <a:pt x="26302" y="11257"/>
                  </a:lnTo>
                  <a:lnTo>
                    <a:pt x="26385" y="11299"/>
                  </a:lnTo>
                  <a:lnTo>
                    <a:pt x="26406" y="11216"/>
                  </a:lnTo>
                  <a:lnTo>
                    <a:pt x="26281" y="11090"/>
                  </a:lnTo>
                  <a:lnTo>
                    <a:pt x="26385" y="11111"/>
                  </a:lnTo>
                  <a:lnTo>
                    <a:pt x="26406" y="11048"/>
                  </a:lnTo>
                  <a:lnTo>
                    <a:pt x="26448" y="11027"/>
                  </a:lnTo>
                  <a:lnTo>
                    <a:pt x="26406" y="10944"/>
                  </a:lnTo>
                  <a:lnTo>
                    <a:pt x="26281" y="10881"/>
                  </a:lnTo>
                  <a:lnTo>
                    <a:pt x="26239" y="10713"/>
                  </a:lnTo>
                  <a:lnTo>
                    <a:pt x="26281" y="10734"/>
                  </a:lnTo>
                  <a:lnTo>
                    <a:pt x="26344" y="10839"/>
                  </a:lnTo>
                  <a:lnTo>
                    <a:pt x="26406" y="10839"/>
                  </a:lnTo>
                  <a:lnTo>
                    <a:pt x="26448" y="10734"/>
                  </a:lnTo>
                  <a:lnTo>
                    <a:pt x="26448" y="10630"/>
                  </a:lnTo>
                  <a:lnTo>
                    <a:pt x="26344" y="10588"/>
                  </a:lnTo>
                  <a:lnTo>
                    <a:pt x="26197" y="10421"/>
                  </a:lnTo>
                  <a:lnTo>
                    <a:pt x="26092" y="10379"/>
                  </a:lnTo>
                  <a:lnTo>
                    <a:pt x="26030" y="10274"/>
                  </a:lnTo>
                  <a:lnTo>
                    <a:pt x="25946" y="10253"/>
                  </a:lnTo>
                  <a:lnTo>
                    <a:pt x="25946" y="10149"/>
                  </a:lnTo>
                  <a:lnTo>
                    <a:pt x="26030" y="10044"/>
                  </a:lnTo>
                  <a:lnTo>
                    <a:pt x="25967" y="10149"/>
                  </a:lnTo>
                  <a:lnTo>
                    <a:pt x="25988" y="10190"/>
                  </a:lnTo>
                  <a:lnTo>
                    <a:pt x="26051" y="10211"/>
                  </a:lnTo>
                  <a:lnTo>
                    <a:pt x="26134" y="10316"/>
                  </a:lnTo>
                  <a:lnTo>
                    <a:pt x="26239" y="10358"/>
                  </a:lnTo>
                  <a:lnTo>
                    <a:pt x="26364" y="10504"/>
                  </a:lnTo>
                  <a:lnTo>
                    <a:pt x="26385" y="10504"/>
                  </a:lnTo>
                  <a:lnTo>
                    <a:pt x="26406" y="10274"/>
                  </a:lnTo>
                  <a:lnTo>
                    <a:pt x="26406" y="10169"/>
                  </a:lnTo>
                  <a:lnTo>
                    <a:pt x="26406" y="10086"/>
                  </a:lnTo>
                  <a:lnTo>
                    <a:pt x="26385" y="10044"/>
                  </a:lnTo>
                  <a:lnTo>
                    <a:pt x="26406" y="9856"/>
                  </a:lnTo>
                  <a:lnTo>
                    <a:pt x="26448" y="9793"/>
                  </a:lnTo>
                  <a:lnTo>
                    <a:pt x="26409" y="9728"/>
                  </a:lnTo>
                  <a:lnTo>
                    <a:pt x="26409" y="9728"/>
                  </a:lnTo>
                  <a:lnTo>
                    <a:pt x="26490" y="9667"/>
                  </a:lnTo>
                  <a:lnTo>
                    <a:pt x="26616" y="9563"/>
                  </a:lnTo>
                  <a:lnTo>
                    <a:pt x="26657" y="9458"/>
                  </a:lnTo>
                  <a:lnTo>
                    <a:pt x="26657" y="9437"/>
                  </a:lnTo>
                  <a:lnTo>
                    <a:pt x="26678" y="9458"/>
                  </a:lnTo>
                  <a:lnTo>
                    <a:pt x="26657" y="9584"/>
                  </a:lnTo>
                  <a:lnTo>
                    <a:pt x="26678" y="9625"/>
                  </a:lnTo>
                  <a:lnTo>
                    <a:pt x="26574" y="9667"/>
                  </a:lnTo>
                  <a:lnTo>
                    <a:pt x="26511" y="9793"/>
                  </a:lnTo>
                  <a:lnTo>
                    <a:pt x="26595" y="9960"/>
                  </a:lnTo>
                  <a:lnTo>
                    <a:pt x="26574" y="10107"/>
                  </a:lnTo>
                  <a:lnTo>
                    <a:pt x="26490" y="10253"/>
                  </a:lnTo>
                  <a:lnTo>
                    <a:pt x="26490" y="10358"/>
                  </a:lnTo>
                  <a:lnTo>
                    <a:pt x="26595" y="10462"/>
                  </a:lnTo>
                  <a:lnTo>
                    <a:pt x="26616" y="10400"/>
                  </a:lnTo>
                  <a:lnTo>
                    <a:pt x="26657" y="10462"/>
                  </a:lnTo>
                  <a:lnTo>
                    <a:pt x="26699" y="10462"/>
                  </a:lnTo>
                  <a:lnTo>
                    <a:pt x="26699" y="10483"/>
                  </a:lnTo>
                  <a:lnTo>
                    <a:pt x="26678" y="10525"/>
                  </a:lnTo>
                  <a:lnTo>
                    <a:pt x="26699" y="10609"/>
                  </a:lnTo>
                  <a:lnTo>
                    <a:pt x="26825" y="10609"/>
                  </a:lnTo>
                  <a:lnTo>
                    <a:pt x="26762" y="10672"/>
                  </a:lnTo>
                  <a:lnTo>
                    <a:pt x="26762" y="10693"/>
                  </a:lnTo>
                  <a:lnTo>
                    <a:pt x="26699" y="10797"/>
                  </a:lnTo>
                  <a:lnTo>
                    <a:pt x="26699" y="10881"/>
                  </a:lnTo>
                  <a:lnTo>
                    <a:pt x="26657" y="10985"/>
                  </a:lnTo>
                  <a:lnTo>
                    <a:pt x="26616" y="11111"/>
                  </a:lnTo>
                  <a:lnTo>
                    <a:pt x="26616" y="11216"/>
                  </a:lnTo>
                  <a:lnTo>
                    <a:pt x="26657" y="11153"/>
                  </a:lnTo>
                  <a:lnTo>
                    <a:pt x="26678" y="11111"/>
                  </a:lnTo>
                  <a:lnTo>
                    <a:pt x="26783" y="10902"/>
                  </a:lnTo>
                  <a:lnTo>
                    <a:pt x="26804" y="10944"/>
                  </a:lnTo>
                  <a:lnTo>
                    <a:pt x="26804" y="11006"/>
                  </a:lnTo>
                  <a:lnTo>
                    <a:pt x="26825" y="10944"/>
                  </a:lnTo>
                  <a:lnTo>
                    <a:pt x="26825" y="10881"/>
                  </a:lnTo>
                  <a:lnTo>
                    <a:pt x="26909" y="10776"/>
                  </a:lnTo>
                  <a:lnTo>
                    <a:pt x="26992" y="10525"/>
                  </a:lnTo>
                  <a:lnTo>
                    <a:pt x="27118" y="10462"/>
                  </a:lnTo>
                  <a:lnTo>
                    <a:pt x="27222" y="10253"/>
                  </a:lnTo>
                  <a:lnTo>
                    <a:pt x="27222" y="10086"/>
                  </a:lnTo>
                  <a:lnTo>
                    <a:pt x="27139" y="9897"/>
                  </a:lnTo>
                  <a:lnTo>
                    <a:pt x="27097" y="9856"/>
                  </a:lnTo>
                  <a:lnTo>
                    <a:pt x="27076" y="9688"/>
                  </a:lnTo>
                  <a:lnTo>
                    <a:pt x="27013" y="9625"/>
                  </a:lnTo>
                  <a:lnTo>
                    <a:pt x="27013" y="9521"/>
                  </a:lnTo>
                  <a:lnTo>
                    <a:pt x="27076" y="9416"/>
                  </a:lnTo>
                  <a:lnTo>
                    <a:pt x="27181" y="9312"/>
                  </a:lnTo>
                  <a:lnTo>
                    <a:pt x="27306" y="9249"/>
                  </a:lnTo>
                  <a:lnTo>
                    <a:pt x="27118" y="9458"/>
                  </a:lnTo>
                  <a:lnTo>
                    <a:pt x="27076" y="9542"/>
                  </a:lnTo>
                  <a:lnTo>
                    <a:pt x="27118" y="9625"/>
                  </a:lnTo>
                  <a:lnTo>
                    <a:pt x="27243" y="9751"/>
                  </a:lnTo>
                  <a:lnTo>
                    <a:pt x="27327" y="9730"/>
                  </a:lnTo>
                  <a:lnTo>
                    <a:pt x="27390" y="9772"/>
                  </a:lnTo>
                  <a:lnTo>
                    <a:pt x="27327" y="9939"/>
                  </a:lnTo>
                  <a:lnTo>
                    <a:pt x="27327" y="9939"/>
                  </a:lnTo>
                  <a:lnTo>
                    <a:pt x="27411" y="9877"/>
                  </a:lnTo>
                  <a:lnTo>
                    <a:pt x="27432" y="9897"/>
                  </a:lnTo>
                  <a:lnTo>
                    <a:pt x="27515" y="9793"/>
                  </a:lnTo>
                  <a:lnTo>
                    <a:pt x="27515" y="9730"/>
                  </a:lnTo>
                  <a:lnTo>
                    <a:pt x="27557" y="9730"/>
                  </a:lnTo>
                  <a:lnTo>
                    <a:pt x="27620" y="9646"/>
                  </a:lnTo>
                  <a:lnTo>
                    <a:pt x="27704" y="9625"/>
                  </a:lnTo>
                  <a:lnTo>
                    <a:pt x="27745" y="9458"/>
                  </a:lnTo>
                  <a:lnTo>
                    <a:pt x="27808" y="9374"/>
                  </a:lnTo>
                  <a:lnTo>
                    <a:pt x="27850" y="9374"/>
                  </a:lnTo>
                  <a:lnTo>
                    <a:pt x="27913" y="9270"/>
                  </a:lnTo>
                  <a:lnTo>
                    <a:pt x="27934" y="9207"/>
                  </a:lnTo>
                  <a:lnTo>
                    <a:pt x="27934" y="9144"/>
                  </a:lnTo>
                  <a:lnTo>
                    <a:pt x="27976" y="9040"/>
                  </a:lnTo>
                  <a:lnTo>
                    <a:pt x="27976" y="8998"/>
                  </a:lnTo>
                  <a:lnTo>
                    <a:pt x="28038" y="8914"/>
                  </a:lnTo>
                  <a:lnTo>
                    <a:pt x="28017" y="8830"/>
                  </a:lnTo>
                  <a:lnTo>
                    <a:pt x="27955" y="8789"/>
                  </a:lnTo>
                  <a:lnTo>
                    <a:pt x="27913" y="8705"/>
                  </a:lnTo>
                  <a:lnTo>
                    <a:pt x="28059" y="8621"/>
                  </a:lnTo>
                  <a:lnTo>
                    <a:pt x="28059" y="8537"/>
                  </a:lnTo>
                  <a:lnTo>
                    <a:pt x="28164" y="8475"/>
                  </a:lnTo>
                  <a:lnTo>
                    <a:pt x="28248" y="8433"/>
                  </a:lnTo>
                  <a:lnTo>
                    <a:pt x="28436" y="8328"/>
                  </a:lnTo>
                  <a:lnTo>
                    <a:pt x="28561" y="8328"/>
                  </a:lnTo>
                  <a:lnTo>
                    <a:pt x="28750" y="8203"/>
                  </a:lnTo>
                  <a:lnTo>
                    <a:pt x="28813" y="8203"/>
                  </a:lnTo>
                  <a:lnTo>
                    <a:pt x="28854" y="8224"/>
                  </a:lnTo>
                  <a:lnTo>
                    <a:pt x="29085" y="8203"/>
                  </a:lnTo>
                  <a:lnTo>
                    <a:pt x="29189" y="8265"/>
                  </a:lnTo>
                  <a:lnTo>
                    <a:pt x="29336" y="8203"/>
                  </a:lnTo>
                  <a:lnTo>
                    <a:pt x="29587" y="8203"/>
                  </a:lnTo>
                  <a:lnTo>
                    <a:pt x="29629" y="8182"/>
                  </a:lnTo>
                  <a:lnTo>
                    <a:pt x="29608" y="8119"/>
                  </a:lnTo>
                  <a:lnTo>
                    <a:pt x="29608" y="7972"/>
                  </a:lnTo>
                  <a:lnTo>
                    <a:pt x="29608" y="7847"/>
                  </a:lnTo>
                  <a:lnTo>
                    <a:pt x="29733" y="7952"/>
                  </a:lnTo>
                  <a:lnTo>
                    <a:pt x="29733" y="8077"/>
                  </a:lnTo>
                  <a:lnTo>
                    <a:pt x="29712" y="8161"/>
                  </a:lnTo>
                  <a:lnTo>
                    <a:pt x="29796" y="8161"/>
                  </a:lnTo>
                  <a:lnTo>
                    <a:pt x="29901" y="8056"/>
                  </a:lnTo>
                  <a:lnTo>
                    <a:pt x="30005" y="7868"/>
                  </a:lnTo>
                  <a:lnTo>
                    <a:pt x="30047" y="7972"/>
                  </a:lnTo>
                  <a:lnTo>
                    <a:pt x="30047" y="8056"/>
                  </a:lnTo>
                  <a:lnTo>
                    <a:pt x="30131" y="8077"/>
                  </a:lnTo>
                  <a:lnTo>
                    <a:pt x="30382" y="7952"/>
                  </a:lnTo>
                  <a:lnTo>
                    <a:pt x="30466" y="7805"/>
                  </a:lnTo>
                  <a:lnTo>
                    <a:pt x="30424" y="7596"/>
                  </a:lnTo>
                  <a:lnTo>
                    <a:pt x="30361" y="7638"/>
                  </a:lnTo>
                  <a:lnTo>
                    <a:pt x="30361" y="7742"/>
                  </a:lnTo>
                  <a:lnTo>
                    <a:pt x="30319" y="7868"/>
                  </a:lnTo>
                  <a:lnTo>
                    <a:pt x="30152" y="7868"/>
                  </a:lnTo>
                  <a:lnTo>
                    <a:pt x="30131" y="7763"/>
                  </a:lnTo>
                  <a:lnTo>
                    <a:pt x="30068" y="7575"/>
                  </a:lnTo>
                  <a:lnTo>
                    <a:pt x="29922" y="7491"/>
                  </a:lnTo>
                  <a:lnTo>
                    <a:pt x="29922" y="7449"/>
                  </a:lnTo>
                  <a:lnTo>
                    <a:pt x="30131" y="7261"/>
                  </a:lnTo>
                  <a:lnTo>
                    <a:pt x="30131" y="7177"/>
                  </a:lnTo>
                  <a:lnTo>
                    <a:pt x="30047" y="7177"/>
                  </a:lnTo>
                  <a:lnTo>
                    <a:pt x="30047" y="7115"/>
                  </a:lnTo>
                  <a:lnTo>
                    <a:pt x="30131" y="7052"/>
                  </a:lnTo>
                  <a:lnTo>
                    <a:pt x="30152" y="6968"/>
                  </a:lnTo>
                  <a:lnTo>
                    <a:pt x="30214" y="6905"/>
                  </a:lnTo>
                  <a:lnTo>
                    <a:pt x="30277" y="6696"/>
                  </a:lnTo>
                  <a:lnTo>
                    <a:pt x="30486" y="6529"/>
                  </a:lnTo>
                  <a:lnTo>
                    <a:pt x="30570" y="6382"/>
                  </a:lnTo>
                  <a:lnTo>
                    <a:pt x="30633" y="6382"/>
                  </a:lnTo>
                  <a:lnTo>
                    <a:pt x="30696" y="6278"/>
                  </a:lnTo>
                  <a:lnTo>
                    <a:pt x="30696" y="6340"/>
                  </a:lnTo>
                  <a:lnTo>
                    <a:pt x="30779" y="6382"/>
                  </a:lnTo>
                  <a:lnTo>
                    <a:pt x="30842" y="6299"/>
                  </a:lnTo>
                  <a:lnTo>
                    <a:pt x="30905" y="6173"/>
                  </a:lnTo>
                  <a:lnTo>
                    <a:pt x="30905" y="6299"/>
                  </a:lnTo>
                  <a:lnTo>
                    <a:pt x="30989" y="6299"/>
                  </a:lnTo>
                  <a:lnTo>
                    <a:pt x="31051" y="6173"/>
                  </a:lnTo>
                  <a:lnTo>
                    <a:pt x="31093" y="6215"/>
                  </a:lnTo>
                  <a:lnTo>
                    <a:pt x="31156" y="6173"/>
                  </a:lnTo>
                  <a:lnTo>
                    <a:pt x="31261" y="6006"/>
                  </a:lnTo>
                  <a:lnTo>
                    <a:pt x="31407" y="5796"/>
                  </a:lnTo>
                  <a:lnTo>
                    <a:pt x="31386" y="5922"/>
                  </a:lnTo>
                  <a:lnTo>
                    <a:pt x="31407" y="6006"/>
                  </a:lnTo>
                  <a:lnTo>
                    <a:pt x="31512" y="6006"/>
                  </a:lnTo>
                  <a:lnTo>
                    <a:pt x="31616" y="5880"/>
                  </a:lnTo>
                  <a:lnTo>
                    <a:pt x="31742" y="5880"/>
                  </a:lnTo>
                  <a:lnTo>
                    <a:pt x="31784" y="6006"/>
                  </a:lnTo>
                  <a:lnTo>
                    <a:pt x="31846" y="6006"/>
                  </a:lnTo>
                  <a:lnTo>
                    <a:pt x="31951" y="5880"/>
                  </a:lnTo>
                  <a:lnTo>
                    <a:pt x="32035" y="5922"/>
                  </a:lnTo>
                  <a:lnTo>
                    <a:pt x="32098" y="5901"/>
                  </a:lnTo>
                  <a:lnTo>
                    <a:pt x="32202" y="5817"/>
                  </a:lnTo>
                  <a:lnTo>
                    <a:pt x="32307" y="5817"/>
                  </a:lnTo>
                  <a:lnTo>
                    <a:pt x="32432" y="5755"/>
                  </a:lnTo>
                  <a:lnTo>
                    <a:pt x="32474" y="5817"/>
                  </a:lnTo>
                  <a:lnTo>
                    <a:pt x="32558" y="5796"/>
                  </a:lnTo>
                  <a:lnTo>
                    <a:pt x="32642" y="5713"/>
                  </a:lnTo>
                  <a:lnTo>
                    <a:pt x="32537" y="5650"/>
                  </a:lnTo>
                  <a:lnTo>
                    <a:pt x="32474" y="5713"/>
                  </a:lnTo>
                  <a:lnTo>
                    <a:pt x="32411" y="5650"/>
                  </a:lnTo>
                  <a:lnTo>
                    <a:pt x="32453" y="5504"/>
                  </a:lnTo>
                  <a:lnTo>
                    <a:pt x="32223" y="5378"/>
                  </a:lnTo>
                  <a:lnTo>
                    <a:pt x="32202" y="5357"/>
                  </a:lnTo>
                  <a:lnTo>
                    <a:pt x="32223" y="5294"/>
                  </a:lnTo>
                  <a:lnTo>
                    <a:pt x="32223" y="5252"/>
                  </a:lnTo>
                  <a:lnTo>
                    <a:pt x="32223" y="5169"/>
                  </a:lnTo>
                  <a:lnTo>
                    <a:pt x="32244" y="5085"/>
                  </a:lnTo>
                  <a:lnTo>
                    <a:pt x="32202" y="5022"/>
                  </a:lnTo>
                  <a:lnTo>
                    <a:pt x="32139" y="4959"/>
                  </a:lnTo>
                  <a:lnTo>
                    <a:pt x="32098" y="4939"/>
                  </a:lnTo>
                  <a:lnTo>
                    <a:pt x="32118" y="4855"/>
                  </a:lnTo>
                  <a:lnTo>
                    <a:pt x="32244" y="4123"/>
                  </a:lnTo>
                  <a:lnTo>
                    <a:pt x="32244" y="3934"/>
                  </a:lnTo>
                  <a:lnTo>
                    <a:pt x="32014" y="3725"/>
                  </a:lnTo>
                  <a:lnTo>
                    <a:pt x="31951" y="3788"/>
                  </a:lnTo>
                  <a:lnTo>
                    <a:pt x="31805" y="3725"/>
                  </a:lnTo>
                  <a:lnTo>
                    <a:pt x="31700" y="3767"/>
                  </a:lnTo>
                  <a:lnTo>
                    <a:pt x="31616" y="3683"/>
                  </a:lnTo>
                  <a:lnTo>
                    <a:pt x="31533" y="3662"/>
                  </a:lnTo>
                  <a:lnTo>
                    <a:pt x="31512" y="3662"/>
                  </a:lnTo>
                  <a:lnTo>
                    <a:pt x="31407" y="3767"/>
                  </a:lnTo>
                  <a:lnTo>
                    <a:pt x="31365" y="3830"/>
                  </a:lnTo>
                  <a:lnTo>
                    <a:pt x="31156" y="4081"/>
                  </a:lnTo>
                  <a:lnTo>
                    <a:pt x="31072" y="4206"/>
                  </a:lnTo>
                  <a:lnTo>
                    <a:pt x="31072" y="4311"/>
                  </a:lnTo>
                  <a:lnTo>
                    <a:pt x="30905" y="4395"/>
                  </a:lnTo>
                  <a:lnTo>
                    <a:pt x="30905" y="4520"/>
                  </a:lnTo>
                  <a:lnTo>
                    <a:pt x="30863" y="4625"/>
                  </a:lnTo>
                  <a:lnTo>
                    <a:pt x="30696" y="4813"/>
                  </a:lnTo>
                  <a:lnTo>
                    <a:pt x="30633" y="4834"/>
                  </a:lnTo>
                  <a:lnTo>
                    <a:pt x="30445" y="5043"/>
                  </a:lnTo>
                  <a:lnTo>
                    <a:pt x="30424" y="5127"/>
                  </a:lnTo>
                  <a:lnTo>
                    <a:pt x="30340" y="5169"/>
                  </a:lnTo>
                  <a:lnTo>
                    <a:pt x="30235" y="5148"/>
                  </a:lnTo>
                  <a:lnTo>
                    <a:pt x="30173" y="5148"/>
                  </a:lnTo>
                  <a:lnTo>
                    <a:pt x="30131" y="5190"/>
                  </a:lnTo>
                  <a:lnTo>
                    <a:pt x="30068" y="5190"/>
                  </a:lnTo>
                  <a:lnTo>
                    <a:pt x="29942" y="5336"/>
                  </a:lnTo>
                  <a:lnTo>
                    <a:pt x="28269" y="5294"/>
                  </a:lnTo>
                  <a:lnTo>
                    <a:pt x="28059" y="5336"/>
                  </a:lnTo>
                  <a:lnTo>
                    <a:pt x="27955" y="5441"/>
                  </a:lnTo>
                  <a:lnTo>
                    <a:pt x="27829" y="5483"/>
                  </a:lnTo>
                  <a:lnTo>
                    <a:pt x="27704" y="5566"/>
                  </a:lnTo>
                  <a:lnTo>
                    <a:pt x="27453" y="5817"/>
                  </a:lnTo>
                  <a:lnTo>
                    <a:pt x="27285" y="5859"/>
                  </a:lnTo>
                  <a:lnTo>
                    <a:pt x="27181" y="5922"/>
                  </a:lnTo>
                  <a:lnTo>
                    <a:pt x="26699" y="6299"/>
                  </a:lnTo>
                  <a:lnTo>
                    <a:pt x="25611" y="6612"/>
                  </a:lnTo>
                  <a:lnTo>
                    <a:pt x="25569" y="6864"/>
                  </a:lnTo>
                  <a:lnTo>
                    <a:pt x="25318" y="6968"/>
                  </a:lnTo>
                  <a:lnTo>
                    <a:pt x="23331" y="7491"/>
                  </a:lnTo>
                  <a:lnTo>
                    <a:pt x="23247" y="7324"/>
                  </a:lnTo>
                  <a:lnTo>
                    <a:pt x="23351" y="7177"/>
                  </a:lnTo>
                  <a:lnTo>
                    <a:pt x="23561" y="7073"/>
                  </a:lnTo>
                  <a:lnTo>
                    <a:pt x="23665" y="6947"/>
                  </a:lnTo>
                  <a:lnTo>
                    <a:pt x="23728" y="6822"/>
                  </a:lnTo>
                  <a:lnTo>
                    <a:pt x="23770" y="6696"/>
                  </a:lnTo>
                  <a:lnTo>
                    <a:pt x="23833" y="5922"/>
                  </a:lnTo>
                  <a:lnTo>
                    <a:pt x="23456" y="4143"/>
                  </a:lnTo>
                  <a:lnTo>
                    <a:pt x="23100" y="3871"/>
                  </a:lnTo>
                  <a:lnTo>
                    <a:pt x="22954" y="3683"/>
                  </a:lnTo>
                  <a:lnTo>
                    <a:pt x="20652" y="2616"/>
                  </a:lnTo>
                  <a:lnTo>
                    <a:pt x="20548" y="2553"/>
                  </a:lnTo>
                  <a:lnTo>
                    <a:pt x="20422" y="2511"/>
                  </a:lnTo>
                  <a:lnTo>
                    <a:pt x="20380" y="2449"/>
                  </a:lnTo>
                  <a:lnTo>
                    <a:pt x="20087" y="2449"/>
                  </a:lnTo>
                  <a:lnTo>
                    <a:pt x="20066" y="2344"/>
                  </a:lnTo>
                  <a:lnTo>
                    <a:pt x="19983" y="2302"/>
                  </a:lnTo>
                  <a:lnTo>
                    <a:pt x="19899" y="2344"/>
                  </a:lnTo>
                  <a:lnTo>
                    <a:pt x="19711" y="2344"/>
                  </a:lnTo>
                  <a:lnTo>
                    <a:pt x="19606" y="2323"/>
                  </a:lnTo>
                  <a:lnTo>
                    <a:pt x="19543" y="2239"/>
                  </a:lnTo>
                  <a:lnTo>
                    <a:pt x="19439" y="2198"/>
                  </a:lnTo>
                  <a:lnTo>
                    <a:pt x="19230" y="2135"/>
                  </a:lnTo>
                  <a:lnTo>
                    <a:pt x="19167" y="2009"/>
                  </a:lnTo>
                  <a:lnTo>
                    <a:pt x="19083" y="2009"/>
                  </a:lnTo>
                  <a:lnTo>
                    <a:pt x="18958" y="1905"/>
                  </a:lnTo>
                  <a:lnTo>
                    <a:pt x="18853" y="1905"/>
                  </a:lnTo>
                  <a:lnTo>
                    <a:pt x="18769" y="1884"/>
                  </a:lnTo>
                  <a:lnTo>
                    <a:pt x="18644" y="1905"/>
                  </a:lnTo>
                  <a:lnTo>
                    <a:pt x="18623" y="1926"/>
                  </a:lnTo>
                  <a:lnTo>
                    <a:pt x="18560" y="1842"/>
                  </a:lnTo>
                  <a:lnTo>
                    <a:pt x="18434" y="1821"/>
                  </a:lnTo>
                  <a:lnTo>
                    <a:pt x="18414" y="1800"/>
                  </a:lnTo>
                  <a:lnTo>
                    <a:pt x="18309" y="1737"/>
                  </a:lnTo>
                  <a:lnTo>
                    <a:pt x="18288" y="1716"/>
                  </a:lnTo>
                  <a:lnTo>
                    <a:pt x="18204" y="1633"/>
                  </a:lnTo>
                  <a:lnTo>
                    <a:pt x="18204" y="1612"/>
                  </a:lnTo>
                  <a:lnTo>
                    <a:pt x="18079" y="1507"/>
                  </a:lnTo>
                  <a:lnTo>
                    <a:pt x="17932" y="1507"/>
                  </a:lnTo>
                  <a:lnTo>
                    <a:pt x="17807" y="1486"/>
                  </a:lnTo>
                  <a:lnTo>
                    <a:pt x="284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" name="Google Shape;35035;p128">
              <a:extLst>
                <a:ext uri="{FF2B5EF4-FFF2-40B4-BE49-F238E27FC236}">
                  <a16:creationId xmlns:a16="http://schemas.microsoft.com/office/drawing/2014/main" id="{1A028CCE-C2DE-4C93-4629-2E645FC87ED1}"/>
                </a:ext>
              </a:extLst>
            </p:cNvPr>
            <p:cNvGrpSpPr/>
            <p:nvPr/>
          </p:nvGrpSpPr>
          <p:grpSpPr>
            <a:xfrm>
              <a:off x="5412660" y="3244583"/>
              <a:ext cx="499010" cy="494254"/>
              <a:chOff x="2605700" y="3152850"/>
              <a:chExt cx="594125" cy="616250"/>
            </a:xfrm>
          </p:grpSpPr>
          <p:sp>
            <p:nvSpPr>
              <p:cNvPr id="25456" name="Google Shape;35036;p128">
                <a:extLst>
                  <a:ext uri="{FF2B5EF4-FFF2-40B4-BE49-F238E27FC236}">
                    <a16:creationId xmlns:a16="http://schemas.microsoft.com/office/drawing/2014/main" id="{3C14BD24-BFAA-056A-4F6A-F4C267E77CDC}"/>
                  </a:ext>
                </a:extLst>
              </p:cNvPr>
              <p:cNvSpPr/>
              <p:nvPr/>
            </p:nvSpPr>
            <p:spPr>
              <a:xfrm>
                <a:off x="2605700" y="3152850"/>
                <a:ext cx="379825" cy="616250"/>
              </a:xfrm>
              <a:custGeom>
                <a:avLst/>
                <a:gdLst/>
                <a:ahLst/>
                <a:cxnLst/>
                <a:rect l="l" t="t" r="r" b="b"/>
                <a:pathLst>
                  <a:path w="15193" h="24650" extrusionOk="0">
                    <a:moveTo>
                      <a:pt x="14024" y="2338"/>
                    </a:moveTo>
                    <a:lnTo>
                      <a:pt x="8818" y="0"/>
                    </a:lnTo>
                    <a:lnTo>
                      <a:pt x="4037" y="1594"/>
                    </a:lnTo>
                    <a:lnTo>
                      <a:pt x="0" y="7225"/>
                    </a:lnTo>
                    <a:lnTo>
                      <a:pt x="2018" y="11156"/>
                    </a:lnTo>
                    <a:lnTo>
                      <a:pt x="7331" y="12325"/>
                    </a:lnTo>
                    <a:lnTo>
                      <a:pt x="10518" y="17531"/>
                    </a:lnTo>
                    <a:lnTo>
                      <a:pt x="11049" y="22843"/>
                    </a:lnTo>
                    <a:lnTo>
                      <a:pt x="13705" y="24650"/>
                    </a:lnTo>
                    <a:lnTo>
                      <a:pt x="15193" y="18700"/>
                    </a:lnTo>
                    <a:lnTo>
                      <a:pt x="12218" y="58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</p:sp>
          <p:sp>
            <p:nvSpPr>
              <p:cNvPr id="25457" name="Google Shape;35037;p128">
                <a:extLst>
                  <a:ext uri="{FF2B5EF4-FFF2-40B4-BE49-F238E27FC236}">
                    <a16:creationId xmlns:a16="http://schemas.microsoft.com/office/drawing/2014/main" id="{52B4CC69-59A3-BC17-A6BB-C3078C0ED3B3}"/>
                  </a:ext>
                </a:extLst>
              </p:cNvPr>
              <p:cNvSpPr/>
              <p:nvPr/>
            </p:nvSpPr>
            <p:spPr>
              <a:xfrm>
                <a:off x="2632775" y="3168475"/>
                <a:ext cx="567050" cy="590050"/>
              </a:xfrm>
              <a:custGeom>
                <a:avLst/>
                <a:gdLst/>
                <a:ahLst/>
                <a:cxnLst/>
                <a:rect l="l" t="t" r="r" b="b"/>
                <a:pathLst>
                  <a:path w="22682" h="23602" extrusionOk="0">
                    <a:moveTo>
                      <a:pt x="13852" y="21070"/>
                    </a:moveTo>
                    <a:lnTo>
                      <a:pt x="13894" y="21091"/>
                    </a:lnTo>
                    <a:lnTo>
                      <a:pt x="13977" y="21217"/>
                    </a:lnTo>
                    <a:lnTo>
                      <a:pt x="14103" y="21384"/>
                    </a:lnTo>
                    <a:lnTo>
                      <a:pt x="14166" y="21384"/>
                    </a:lnTo>
                    <a:lnTo>
                      <a:pt x="14208" y="21342"/>
                    </a:lnTo>
                    <a:lnTo>
                      <a:pt x="14228" y="21384"/>
                    </a:lnTo>
                    <a:lnTo>
                      <a:pt x="14228" y="21489"/>
                    </a:lnTo>
                    <a:lnTo>
                      <a:pt x="14187" y="21489"/>
                    </a:lnTo>
                    <a:lnTo>
                      <a:pt x="14124" y="21698"/>
                    </a:lnTo>
                    <a:lnTo>
                      <a:pt x="13998" y="21928"/>
                    </a:lnTo>
                    <a:lnTo>
                      <a:pt x="13873" y="21928"/>
                    </a:lnTo>
                    <a:lnTo>
                      <a:pt x="13852" y="22075"/>
                    </a:lnTo>
                    <a:lnTo>
                      <a:pt x="13789" y="22158"/>
                    </a:lnTo>
                    <a:lnTo>
                      <a:pt x="13768" y="22158"/>
                    </a:lnTo>
                    <a:lnTo>
                      <a:pt x="13643" y="22242"/>
                    </a:lnTo>
                    <a:lnTo>
                      <a:pt x="13559" y="22326"/>
                    </a:lnTo>
                    <a:lnTo>
                      <a:pt x="13559" y="22367"/>
                    </a:lnTo>
                    <a:lnTo>
                      <a:pt x="13454" y="22388"/>
                    </a:lnTo>
                    <a:lnTo>
                      <a:pt x="13392" y="22451"/>
                    </a:lnTo>
                    <a:lnTo>
                      <a:pt x="13392" y="22472"/>
                    </a:lnTo>
                    <a:lnTo>
                      <a:pt x="13329" y="22347"/>
                    </a:lnTo>
                    <a:lnTo>
                      <a:pt x="13371" y="22242"/>
                    </a:lnTo>
                    <a:lnTo>
                      <a:pt x="13454" y="22179"/>
                    </a:lnTo>
                    <a:lnTo>
                      <a:pt x="13454" y="22116"/>
                    </a:lnTo>
                    <a:lnTo>
                      <a:pt x="13559" y="22012"/>
                    </a:lnTo>
                    <a:lnTo>
                      <a:pt x="13559" y="21928"/>
                    </a:lnTo>
                    <a:lnTo>
                      <a:pt x="13601" y="21970"/>
                    </a:lnTo>
                    <a:lnTo>
                      <a:pt x="13684" y="21970"/>
                    </a:lnTo>
                    <a:lnTo>
                      <a:pt x="13789" y="21865"/>
                    </a:lnTo>
                    <a:lnTo>
                      <a:pt x="13789" y="21761"/>
                    </a:lnTo>
                    <a:lnTo>
                      <a:pt x="13810" y="21740"/>
                    </a:lnTo>
                    <a:lnTo>
                      <a:pt x="13810" y="21614"/>
                    </a:lnTo>
                    <a:lnTo>
                      <a:pt x="13873" y="21551"/>
                    </a:lnTo>
                    <a:lnTo>
                      <a:pt x="13915" y="21551"/>
                    </a:lnTo>
                    <a:lnTo>
                      <a:pt x="13977" y="21447"/>
                    </a:lnTo>
                    <a:lnTo>
                      <a:pt x="13956" y="21384"/>
                    </a:lnTo>
                    <a:lnTo>
                      <a:pt x="13894" y="21300"/>
                    </a:lnTo>
                    <a:lnTo>
                      <a:pt x="13894" y="21112"/>
                    </a:lnTo>
                    <a:lnTo>
                      <a:pt x="13852" y="21070"/>
                    </a:lnTo>
                    <a:close/>
                    <a:moveTo>
                      <a:pt x="7617" y="0"/>
                    </a:moveTo>
                    <a:lnTo>
                      <a:pt x="7617" y="147"/>
                    </a:lnTo>
                    <a:lnTo>
                      <a:pt x="7575" y="272"/>
                    </a:lnTo>
                    <a:lnTo>
                      <a:pt x="7282" y="481"/>
                    </a:lnTo>
                    <a:lnTo>
                      <a:pt x="7094" y="502"/>
                    </a:lnTo>
                    <a:lnTo>
                      <a:pt x="6842" y="607"/>
                    </a:lnTo>
                    <a:lnTo>
                      <a:pt x="6738" y="565"/>
                    </a:lnTo>
                    <a:lnTo>
                      <a:pt x="6570" y="586"/>
                    </a:lnTo>
                    <a:lnTo>
                      <a:pt x="6382" y="732"/>
                    </a:lnTo>
                    <a:lnTo>
                      <a:pt x="6215" y="795"/>
                    </a:lnTo>
                    <a:lnTo>
                      <a:pt x="6152" y="732"/>
                    </a:lnTo>
                    <a:lnTo>
                      <a:pt x="5901" y="774"/>
                    </a:lnTo>
                    <a:lnTo>
                      <a:pt x="5692" y="774"/>
                    </a:lnTo>
                    <a:lnTo>
                      <a:pt x="5503" y="670"/>
                    </a:lnTo>
                    <a:lnTo>
                      <a:pt x="5315" y="628"/>
                    </a:lnTo>
                    <a:lnTo>
                      <a:pt x="5169" y="586"/>
                    </a:lnTo>
                    <a:lnTo>
                      <a:pt x="5169" y="586"/>
                    </a:lnTo>
                    <a:lnTo>
                      <a:pt x="5231" y="711"/>
                    </a:lnTo>
                    <a:lnTo>
                      <a:pt x="5378" y="774"/>
                    </a:lnTo>
                    <a:lnTo>
                      <a:pt x="5503" y="879"/>
                    </a:lnTo>
                    <a:lnTo>
                      <a:pt x="5545" y="984"/>
                    </a:lnTo>
                    <a:lnTo>
                      <a:pt x="5399" y="1235"/>
                    </a:lnTo>
                    <a:lnTo>
                      <a:pt x="5420" y="1297"/>
                    </a:lnTo>
                    <a:lnTo>
                      <a:pt x="5441" y="1339"/>
                    </a:lnTo>
                    <a:lnTo>
                      <a:pt x="5420" y="1528"/>
                    </a:lnTo>
                    <a:lnTo>
                      <a:pt x="5692" y="1611"/>
                    </a:lnTo>
                    <a:lnTo>
                      <a:pt x="5859" y="1569"/>
                    </a:lnTo>
                    <a:lnTo>
                      <a:pt x="6047" y="1611"/>
                    </a:lnTo>
                    <a:lnTo>
                      <a:pt x="6047" y="1716"/>
                    </a:lnTo>
                    <a:lnTo>
                      <a:pt x="5922" y="1758"/>
                    </a:lnTo>
                    <a:lnTo>
                      <a:pt x="5650" y="1820"/>
                    </a:lnTo>
                    <a:lnTo>
                      <a:pt x="5608" y="1862"/>
                    </a:lnTo>
                    <a:lnTo>
                      <a:pt x="5545" y="1925"/>
                    </a:lnTo>
                    <a:lnTo>
                      <a:pt x="5503" y="2072"/>
                    </a:lnTo>
                    <a:lnTo>
                      <a:pt x="5210" y="2239"/>
                    </a:lnTo>
                    <a:lnTo>
                      <a:pt x="5106" y="2344"/>
                    </a:lnTo>
                    <a:lnTo>
                      <a:pt x="4897" y="2469"/>
                    </a:lnTo>
                    <a:lnTo>
                      <a:pt x="4771" y="2616"/>
                    </a:lnTo>
                    <a:lnTo>
                      <a:pt x="4541" y="2616"/>
                    </a:lnTo>
                    <a:lnTo>
                      <a:pt x="4394" y="2595"/>
                    </a:lnTo>
                    <a:lnTo>
                      <a:pt x="4164" y="2406"/>
                    </a:lnTo>
                    <a:lnTo>
                      <a:pt x="3955" y="2260"/>
                    </a:lnTo>
                    <a:lnTo>
                      <a:pt x="3809" y="2281"/>
                    </a:lnTo>
                    <a:lnTo>
                      <a:pt x="3809" y="2134"/>
                    </a:lnTo>
                    <a:lnTo>
                      <a:pt x="3767" y="1988"/>
                    </a:lnTo>
                    <a:lnTo>
                      <a:pt x="3662" y="1883"/>
                    </a:lnTo>
                    <a:lnTo>
                      <a:pt x="3641" y="1820"/>
                    </a:lnTo>
                    <a:lnTo>
                      <a:pt x="3495" y="1862"/>
                    </a:lnTo>
                    <a:lnTo>
                      <a:pt x="3390" y="1988"/>
                    </a:lnTo>
                    <a:lnTo>
                      <a:pt x="3306" y="1988"/>
                    </a:lnTo>
                    <a:lnTo>
                      <a:pt x="3244" y="1946"/>
                    </a:lnTo>
                    <a:lnTo>
                      <a:pt x="3139" y="1946"/>
                    </a:lnTo>
                    <a:lnTo>
                      <a:pt x="3076" y="2030"/>
                    </a:lnTo>
                    <a:lnTo>
                      <a:pt x="2407" y="2030"/>
                    </a:lnTo>
                    <a:lnTo>
                      <a:pt x="2386" y="2197"/>
                    </a:lnTo>
                    <a:lnTo>
                      <a:pt x="2448" y="2344"/>
                    </a:lnTo>
                    <a:lnTo>
                      <a:pt x="2658" y="2385"/>
                    </a:lnTo>
                    <a:lnTo>
                      <a:pt x="2720" y="2553"/>
                    </a:lnTo>
                    <a:lnTo>
                      <a:pt x="2679" y="2616"/>
                    </a:lnTo>
                    <a:lnTo>
                      <a:pt x="2762" y="2699"/>
                    </a:lnTo>
                    <a:lnTo>
                      <a:pt x="2720" y="2804"/>
                    </a:lnTo>
                    <a:lnTo>
                      <a:pt x="2595" y="2720"/>
                    </a:lnTo>
                    <a:lnTo>
                      <a:pt x="2197" y="2867"/>
                    </a:lnTo>
                    <a:lnTo>
                      <a:pt x="2239" y="3180"/>
                    </a:lnTo>
                    <a:lnTo>
                      <a:pt x="2344" y="3306"/>
                    </a:lnTo>
                    <a:lnTo>
                      <a:pt x="2553" y="3452"/>
                    </a:lnTo>
                    <a:lnTo>
                      <a:pt x="2679" y="3724"/>
                    </a:lnTo>
                    <a:lnTo>
                      <a:pt x="2679" y="3913"/>
                    </a:lnTo>
                    <a:lnTo>
                      <a:pt x="2679" y="3976"/>
                    </a:lnTo>
                    <a:lnTo>
                      <a:pt x="2365" y="5189"/>
                    </a:lnTo>
                    <a:lnTo>
                      <a:pt x="2260" y="5503"/>
                    </a:lnTo>
                    <a:lnTo>
                      <a:pt x="2281" y="5545"/>
                    </a:lnTo>
                    <a:lnTo>
                      <a:pt x="2239" y="5629"/>
                    </a:lnTo>
                    <a:lnTo>
                      <a:pt x="2093" y="5608"/>
                    </a:lnTo>
                    <a:lnTo>
                      <a:pt x="2093" y="5587"/>
                    </a:lnTo>
                    <a:lnTo>
                      <a:pt x="1967" y="5503"/>
                    </a:lnTo>
                    <a:lnTo>
                      <a:pt x="1821" y="5503"/>
                    </a:lnTo>
                    <a:lnTo>
                      <a:pt x="1758" y="5482"/>
                    </a:lnTo>
                    <a:lnTo>
                      <a:pt x="1716" y="5545"/>
                    </a:lnTo>
                    <a:lnTo>
                      <a:pt x="1319" y="5691"/>
                    </a:lnTo>
                    <a:lnTo>
                      <a:pt x="1026" y="5733"/>
                    </a:lnTo>
                    <a:lnTo>
                      <a:pt x="942" y="5817"/>
                    </a:lnTo>
                    <a:lnTo>
                      <a:pt x="879" y="5838"/>
                    </a:lnTo>
                    <a:lnTo>
                      <a:pt x="733" y="5963"/>
                    </a:lnTo>
                    <a:lnTo>
                      <a:pt x="607" y="6026"/>
                    </a:lnTo>
                    <a:lnTo>
                      <a:pt x="503" y="6110"/>
                    </a:lnTo>
                    <a:lnTo>
                      <a:pt x="523" y="6256"/>
                    </a:lnTo>
                    <a:lnTo>
                      <a:pt x="482" y="6340"/>
                    </a:lnTo>
                    <a:lnTo>
                      <a:pt x="503" y="6424"/>
                    </a:lnTo>
                    <a:lnTo>
                      <a:pt x="356" y="6570"/>
                    </a:lnTo>
                    <a:lnTo>
                      <a:pt x="398" y="6779"/>
                    </a:lnTo>
                    <a:lnTo>
                      <a:pt x="461" y="6884"/>
                    </a:lnTo>
                    <a:lnTo>
                      <a:pt x="356" y="6968"/>
                    </a:lnTo>
                    <a:lnTo>
                      <a:pt x="272" y="6947"/>
                    </a:lnTo>
                    <a:lnTo>
                      <a:pt x="105" y="7051"/>
                    </a:lnTo>
                    <a:lnTo>
                      <a:pt x="105" y="7156"/>
                    </a:lnTo>
                    <a:lnTo>
                      <a:pt x="63" y="7198"/>
                    </a:lnTo>
                    <a:lnTo>
                      <a:pt x="84" y="7282"/>
                    </a:lnTo>
                    <a:lnTo>
                      <a:pt x="63" y="7407"/>
                    </a:lnTo>
                    <a:lnTo>
                      <a:pt x="0" y="7512"/>
                    </a:lnTo>
                    <a:lnTo>
                      <a:pt x="63" y="7616"/>
                    </a:lnTo>
                    <a:lnTo>
                      <a:pt x="42" y="7700"/>
                    </a:lnTo>
                    <a:lnTo>
                      <a:pt x="189" y="7846"/>
                    </a:lnTo>
                    <a:lnTo>
                      <a:pt x="482" y="8307"/>
                    </a:lnTo>
                    <a:lnTo>
                      <a:pt x="314" y="8474"/>
                    </a:lnTo>
                    <a:lnTo>
                      <a:pt x="691" y="8453"/>
                    </a:lnTo>
                    <a:lnTo>
                      <a:pt x="879" y="8474"/>
                    </a:lnTo>
                    <a:lnTo>
                      <a:pt x="1005" y="8662"/>
                    </a:lnTo>
                    <a:lnTo>
                      <a:pt x="1026" y="8830"/>
                    </a:lnTo>
                    <a:lnTo>
                      <a:pt x="1256" y="8830"/>
                    </a:lnTo>
                    <a:lnTo>
                      <a:pt x="1549" y="8851"/>
                    </a:lnTo>
                    <a:lnTo>
                      <a:pt x="1779" y="8621"/>
                    </a:lnTo>
                    <a:lnTo>
                      <a:pt x="1988" y="8474"/>
                    </a:lnTo>
                    <a:lnTo>
                      <a:pt x="2051" y="8537"/>
                    </a:lnTo>
                    <a:lnTo>
                      <a:pt x="2030" y="8662"/>
                    </a:lnTo>
                    <a:lnTo>
                      <a:pt x="1967" y="8725"/>
                    </a:lnTo>
                    <a:lnTo>
                      <a:pt x="1967" y="8934"/>
                    </a:lnTo>
                    <a:lnTo>
                      <a:pt x="1988" y="9269"/>
                    </a:lnTo>
                    <a:lnTo>
                      <a:pt x="1988" y="9395"/>
                    </a:lnTo>
                    <a:lnTo>
                      <a:pt x="2072" y="9478"/>
                    </a:lnTo>
                    <a:lnTo>
                      <a:pt x="2176" y="9458"/>
                    </a:lnTo>
                    <a:lnTo>
                      <a:pt x="2281" y="9416"/>
                    </a:lnTo>
                    <a:lnTo>
                      <a:pt x="2469" y="9416"/>
                    </a:lnTo>
                    <a:lnTo>
                      <a:pt x="2511" y="9458"/>
                    </a:lnTo>
                    <a:lnTo>
                      <a:pt x="3076" y="9458"/>
                    </a:lnTo>
                    <a:lnTo>
                      <a:pt x="3223" y="9353"/>
                    </a:lnTo>
                    <a:lnTo>
                      <a:pt x="3306" y="9353"/>
                    </a:lnTo>
                    <a:lnTo>
                      <a:pt x="3432" y="9248"/>
                    </a:lnTo>
                    <a:lnTo>
                      <a:pt x="3557" y="9248"/>
                    </a:lnTo>
                    <a:lnTo>
                      <a:pt x="3725" y="9186"/>
                    </a:lnTo>
                    <a:lnTo>
                      <a:pt x="3829" y="8934"/>
                    </a:lnTo>
                    <a:lnTo>
                      <a:pt x="4081" y="8746"/>
                    </a:lnTo>
                    <a:lnTo>
                      <a:pt x="4269" y="8725"/>
                    </a:lnTo>
                    <a:lnTo>
                      <a:pt x="4457" y="8621"/>
                    </a:lnTo>
                    <a:lnTo>
                      <a:pt x="4583" y="8621"/>
                    </a:lnTo>
                    <a:lnTo>
                      <a:pt x="4687" y="8683"/>
                    </a:lnTo>
                    <a:lnTo>
                      <a:pt x="4813" y="8621"/>
                    </a:lnTo>
                    <a:lnTo>
                      <a:pt x="4897" y="8662"/>
                    </a:lnTo>
                    <a:lnTo>
                      <a:pt x="4876" y="8788"/>
                    </a:lnTo>
                    <a:lnTo>
                      <a:pt x="4959" y="8997"/>
                    </a:lnTo>
                    <a:lnTo>
                      <a:pt x="5085" y="9374"/>
                    </a:lnTo>
                    <a:lnTo>
                      <a:pt x="5169" y="9646"/>
                    </a:lnTo>
                    <a:lnTo>
                      <a:pt x="5106" y="9751"/>
                    </a:lnTo>
                    <a:lnTo>
                      <a:pt x="5210" y="9960"/>
                    </a:lnTo>
                    <a:lnTo>
                      <a:pt x="5357" y="10002"/>
                    </a:lnTo>
                    <a:lnTo>
                      <a:pt x="5399" y="10190"/>
                    </a:lnTo>
                    <a:lnTo>
                      <a:pt x="5524" y="10274"/>
                    </a:lnTo>
                    <a:lnTo>
                      <a:pt x="5713" y="10357"/>
                    </a:lnTo>
                    <a:lnTo>
                      <a:pt x="5838" y="10462"/>
                    </a:lnTo>
                    <a:lnTo>
                      <a:pt x="5901" y="10420"/>
                    </a:lnTo>
                    <a:lnTo>
                      <a:pt x="6131" y="10357"/>
                    </a:lnTo>
                    <a:lnTo>
                      <a:pt x="6340" y="10587"/>
                    </a:lnTo>
                    <a:lnTo>
                      <a:pt x="6508" y="10525"/>
                    </a:lnTo>
                    <a:lnTo>
                      <a:pt x="6717" y="10755"/>
                    </a:lnTo>
                    <a:lnTo>
                      <a:pt x="6822" y="10755"/>
                    </a:lnTo>
                    <a:lnTo>
                      <a:pt x="7073" y="10839"/>
                    </a:lnTo>
                    <a:lnTo>
                      <a:pt x="7240" y="10880"/>
                    </a:lnTo>
                    <a:lnTo>
                      <a:pt x="7261" y="11048"/>
                    </a:lnTo>
                    <a:lnTo>
                      <a:pt x="7366" y="11069"/>
                    </a:lnTo>
                    <a:lnTo>
                      <a:pt x="7512" y="11152"/>
                    </a:lnTo>
                    <a:lnTo>
                      <a:pt x="7868" y="11131"/>
                    </a:lnTo>
                    <a:lnTo>
                      <a:pt x="8098" y="11257"/>
                    </a:lnTo>
                    <a:lnTo>
                      <a:pt x="8140" y="11362"/>
                    </a:lnTo>
                    <a:lnTo>
                      <a:pt x="8119" y="11634"/>
                    </a:lnTo>
                    <a:lnTo>
                      <a:pt x="8182" y="11843"/>
                    </a:lnTo>
                    <a:lnTo>
                      <a:pt x="8098" y="11968"/>
                    </a:lnTo>
                    <a:lnTo>
                      <a:pt x="8307" y="12324"/>
                    </a:lnTo>
                    <a:lnTo>
                      <a:pt x="8286" y="12596"/>
                    </a:lnTo>
                    <a:lnTo>
                      <a:pt x="9290" y="12617"/>
                    </a:lnTo>
                    <a:lnTo>
                      <a:pt x="9353" y="12973"/>
                    </a:lnTo>
                    <a:lnTo>
                      <a:pt x="9332" y="13224"/>
                    </a:lnTo>
                    <a:lnTo>
                      <a:pt x="9604" y="13287"/>
                    </a:lnTo>
                    <a:lnTo>
                      <a:pt x="9897" y="13810"/>
                    </a:lnTo>
                    <a:lnTo>
                      <a:pt x="9918" y="14103"/>
                    </a:lnTo>
                    <a:lnTo>
                      <a:pt x="9646" y="14688"/>
                    </a:lnTo>
                    <a:lnTo>
                      <a:pt x="9667" y="14772"/>
                    </a:lnTo>
                    <a:lnTo>
                      <a:pt x="9583" y="14856"/>
                    </a:lnTo>
                    <a:lnTo>
                      <a:pt x="9646" y="14919"/>
                    </a:lnTo>
                    <a:lnTo>
                      <a:pt x="9604" y="15044"/>
                    </a:lnTo>
                    <a:lnTo>
                      <a:pt x="9751" y="15149"/>
                    </a:lnTo>
                    <a:lnTo>
                      <a:pt x="9751" y="15337"/>
                    </a:lnTo>
                    <a:lnTo>
                      <a:pt x="9855" y="15525"/>
                    </a:lnTo>
                    <a:lnTo>
                      <a:pt x="9793" y="15860"/>
                    </a:lnTo>
                    <a:lnTo>
                      <a:pt x="9814" y="15986"/>
                    </a:lnTo>
                    <a:lnTo>
                      <a:pt x="9772" y="16111"/>
                    </a:lnTo>
                    <a:lnTo>
                      <a:pt x="9814" y="16258"/>
                    </a:lnTo>
                    <a:lnTo>
                      <a:pt x="10023" y="16216"/>
                    </a:lnTo>
                    <a:lnTo>
                      <a:pt x="10107" y="16279"/>
                    </a:lnTo>
                    <a:lnTo>
                      <a:pt x="10379" y="16258"/>
                    </a:lnTo>
                    <a:lnTo>
                      <a:pt x="10525" y="16300"/>
                    </a:lnTo>
                    <a:lnTo>
                      <a:pt x="10797" y="16195"/>
                    </a:lnTo>
                    <a:lnTo>
                      <a:pt x="10923" y="16300"/>
                    </a:lnTo>
                    <a:lnTo>
                      <a:pt x="11027" y="16321"/>
                    </a:lnTo>
                    <a:lnTo>
                      <a:pt x="11069" y="16467"/>
                    </a:lnTo>
                    <a:lnTo>
                      <a:pt x="11236" y="17095"/>
                    </a:lnTo>
                    <a:lnTo>
                      <a:pt x="11341" y="17304"/>
                    </a:lnTo>
                    <a:lnTo>
                      <a:pt x="11446" y="17325"/>
                    </a:lnTo>
                    <a:lnTo>
                      <a:pt x="11676" y="17199"/>
                    </a:lnTo>
                    <a:lnTo>
                      <a:pt x="11801" y="17241"/>
                    </a:lnTo>
                    <a:lnTo>
                      <a:pt x="11885" y="17325"/>
                    </a:lnTo>
                    <a:lnTo>
                      <a:pt x="11969" y="17346"/>
                    </a:lnTo>
                    <a:lnTo>
                      <a:pt x="11906" y="17450"/>
                    </a:lnTo>
                    <a:lnTo>
                      <a:pt x="11885" y="17994"/>
                    </a:lnTo>
                    <a:lnTo>
                      <a:pt x="11864" y="18057"/>
                    </a:lnTo>
                    <a:lnTo>
                      <a:pt x="11822" y="18078"/>
                    </a:lnTo>
                    <a:lnTo>
                      <a:pt x="11822" y="18162"/>
                    </a:lnTo>
                    <a:lnTo>
                      <a:pt x="11801" y="18204"/>
                    </a:lnTo>
                    <a:lnTo>
                      <a:pt x="11801" y="18287"/>
                    </a:lnTo>
                    <a:lnTo>
                      <a:pt x="11906" y="18204"/>
                    </a:lnTo>
                    <a:lnTo>
                      <a:pt x="12178" y="18245"/>
                    </a:lnTo>
                    <a:lnTo>
                      <a:pt x="12178" y="18350"/>
                    </a:lnTo>
                    <a:lnTo>
                      <a:pt x="12283" y="18580"/>
                    </a:lnTo>
                    <a:lnTo>
                      <a:pt x="12283" y="18769"/>
                    </a:lnTo>
                    <a:lnTo>
                      <a:pt x="12303" y="18999"/>
                    </a:lnTo>
                    <a:lnTo>
                      <a:pt x="12324" y="19208"/>
                    </a:lnTo>
                    <a:lnTo>
                      <a:pt x="12303" y="19292"/>
                    </a:lnTo>
                    <a:lnTo>
                      <a:pt x="12199" y="19292"/>
                    </a:lnTo>
                    <a:lnTo>
                      <a:pt x="12073" y="19354"/>
                    </a:lnTo>
                    <a:lnTo>
                      <a:pt x="12031" y="19417"/>
                    </a:lnTo>
                    <a:lnTo>
                      <a:pt x="11969" y="19501"/>
                    </a:lnTo>
                    <a:lnTo>
                      <a:pt x="11927" y="19459"/>
                    </a:lnTo>
                    <a:lnTo>
                      <a:pt x="11697" y="19626"/>
                    </a:lnTo>
                    <a:lnTo>
                      <a:pt x="11655" y="19710"/>
                    </a:lnTo>
                    <a:lnTo>
                      <a:pt x="11571" y="19731"/>
                    </a:lnTo>
                    <a:lnTo>
                      <a:pt x="11362" y="19919"/>
                    </a:lnTo>
                    <a:lnTo>
                      <a:pt x="11278" y="19940"/>
                    </a:lnTo>
                    <a:lnTo>
                      <a:pt x="11278" y="20066"/>
                    </a:lnTo>
                    <a:lnTo>
                      <a:pt x="11195" y="20087"/>
                    </a:lnTo>
                    <a:lnTo>
                      <a:pt x="11132" y="20087"/>
                    </a:lnTo>
                    <a:lnTo>
                      <a:pt x="10943" y="20338"/>
                    </a:lnTo>
                    <a:lnTo>
                      <a:pt x="10923" y="20401"/>
                    </a:lnTo>
                    <a:lnTo>
                      <a:pt x="10923" y="20547"/>
                    </a:lnTo>
                    <a:lnTo>
                      <a:pt x="10839" y="20568"/>
                    </a:lnTo>
                    <a:lnTo>
                      <a:pt x="10776" y="20652"/>
                    </a:lnTo>
                    <a:lnTo>
                      <a:pt x="10671" y="20861"/>
                    </a:lnTo>
                    <a:lnTo>
                      <a:pt x="10609" y="20924"/>
                    </a:lnTo>
                    <a:lnTo>
                      <a:pt x="10504" y="21091"/>
                    </a:lnTo>
                    <a:lnTo>
                      <a:pt x="10504" y="21133"/>
                    </a:lnTo>
                    <a:lnTo>
                      <a:pt x="10399" y="21217"/>
                    </a:lnTo>
                    <a:lnTo>
                      <a:pt x="10358" y="21279"/>
                    </a:lnTo>
                    <a:lnTo>
                      <a:pt x="10441" y="21279"/>
                    </a:lnTo>
                    <a:lnTo>
                      <a:pt x="10504" y="21300"/>
                    </a:lnTo>
                    <a:lnTo>
                      <a:pt x="10776" y="21217"/>
                    </a:lnTo>
                    <a:lnTo>
                      <a:pt x="10923" y="21300"/>
                    </a:lnTo>
                    <a:lnTo>
                      <a:pt x="11048" y="21489"/>
                    </a:lnTo>
                    <a:lnTo>
                      <a:pt x="11153" y="21530"/>
                    </a:lnTo>
                    <a:lnTo>
                      <a:pt x="11236" y="21698"/>
                    </a:lnTo>
                    <a:lnTo>
                      <a:pt x="11362" y="21928"/>
                    </a:lnTo>
                    <a:lnTo>
                      <a:pt x="11446" y="21928"/>
                    </a:lnTo>
                    <a:lnTo>
                      <a:pt x="11550" y="21803"/>
                    </a:lnTo>
                    <a:lnTo>
                      <a:pt x="11592" y="21803"/>
                    </a:lnTo>
                    <a:lnTo>
                      <a:pt x="11718" y="22012"/>
                    </a:lnTo>
                    <a:lnTo>
                      <a:pt x="11885" y="22075"/>
                    </a:lnTo>
                    <a:lnTo>
                      <a:pt x="12011" y="22116"/>
                    </a:lnTo>
                    <a:lnTo>
                      <a:pt x="12136" y="22242"/>
                    </a:lnTo>
                    <a:lnTo>
                      <a:pt x="12136" y="22388"/>
                    </a:lnTo>
                    <a:lnTo>
                      <a:pt x="12241" y="22367"/>
                    </a:lnTo>
                    <a:lnTo>
                      <a:pt x="12492" y="22472"/>
                    </a:lnTo>
                    <a:lnTo>
                      <a:pt x="12617" y="22639"/>
                    </a:lnTo>
                    <a:lnTo>
                      <a:pt x="12743" y="22849"/>
                    </a:lnTo>
                    <a:lnTo>
                      <a:pt x="12868" y="22911"/>
                    </a:lnTo>
                    <a:lnTo>
                      <a:pt x="12848" y="23079"/>
                    </a:lnTo>
                    <a:lnTo>
                      <a:pt x="12743" y="23225"/>
                    </a:lnTo>
                    <a:lnTo>
                      <a:pt x="12806" y="23414"/>
                    </a:lnTo>
                    <a:lnTo>
                      <a:pt x="12827" y="23476"/>
                    </a:lnTo>
                    <a:lnTo>
                      <a:pt x="12848" y="23497"/>
                    </a:lnTo>
                    <a:lnTo>
                      <a:pt x="12931" y="23581"/>
                    </a:lnTo>
                    <a:lnTo>
                      <a:pt x="12952" y="23602"/>
                    </a:lnTo>
                    <a:lnTo>
                      <a:pt x="13161" y="23414"/>
                    </a:lnTo>
                    <a:lnTo>
                      <a:pt x="13245" y="23225"/>
                    </a:lnTo>
                    <a:lnTo>
                      <a:pt x="13350" y="22849"/>
                    </a:lnTo>
                    <a:lnTo>
                      <a:pt x="13433" y="22577"/>
                    </a:lnTo>
                    <a:lnTo>
                      <a:pt x="13454" y="22535"/>
                    </a:lnTo>
                    <a:lnTo>
                      <a:pt x="13426" y="22507"/>
                    </a:lnTo>
                    <a:lnTo>
                      <a:pt x="13426" y="22507"/>
                    </a:lnTo>
                    <a:lnTo>
                      <a:pt x="13496" y="22535"/>
                    </a:lnTo>
                    <a:lnTo>
                      <a:pt x="13873" y="22242"/>
                    </a:lnTo>
                    <a:lnTo>
                      <a:pt x="14061" y="22033"/>
                    </a:lnTo>
                    <a:lnTo>
                      <a:pt x="14312" y="21551"/>
                    </a:lnTo>
                    <a:lnTo>
                      <a:pt x="14417" y="21321"/>
                    </a:lnTo>
                    <a:lnTo>
                      <a:pt x="14521" y="21028"/>
                    </a:lnTo>
                    <a:lnTo>
                      <a:pt x="14793" y="20547"/>
                    </a:lnTo>
                    <a:lnTo>
                      <a:pt x="15044" y="20233"/>
                    </a:lnTo>
                    <a:lnTo>
                      <a:pt x="15107" y="20129"/>
                    </a:lnTo>
                    <a:lnTo>
                      <a:pt x="15065" y="20087"/>
                    </a:lnTo>
                    <a:lnTo>
                      <a:pt x="15065" y="20024"/>
                    </a:lnTo>
                    <a:lnTo>
                      <a:pt x="15128" y="19982"/>
                    </a:lnTo>
                    <a:lnTo>
                      <a:pt x="15170" y="19857"/>
                    </a:lnTo>
                    <a:lnTo>
                      <a:pt x="15254" y="19815"/>
                    </a:lnTo>
                    <a:lnTo>
                      <a:pt x="15233" y="19710"/>
                    </a:lnTo>
                    <a:lnTo>
                      <a:pt x="15254" y="19626"/>
                    </a:lnTo>
                    <a:lnTo>
                      <a:pt x="15233" y="19606"/>
                    </a:lnTo>
                    <a:lnTo>
                      <a:pt x="15296" y="19585"/>
                    </a:lnTo>
                    <a:lnTo>
                      <a:pt x="15296" y="19480"/>
                    </a:lnTo>
                    <a:lnTo>
                      <a:pt x="15191" y="19313"/>
                    </a:lnTo>
                    <a:lnTo>
                      <a:pt x="15191" y="19229"/>
                    </a:lnTo>
                    <a:lnTo>
                      <a:pt x="15212" y="19166"/>
                    </a:lnTo>
                    <a:lnTo>
                      <a:pt x="15191" y="19082"/>
                    </a:lnTo>
                    <a:lnTo>
                      <a:pt x="15149" y="18915"/>
                    </a:lnTo>
                    <a:lnTo>
                      <a:pt x="15107" y="18748"/>
                    </a:lnTo>
                    <a:lnTo>
                      <a:pt x="15149" y="18685"/>
                    </a:lnTo>
                    <a:lnTo>
                      <a:pt x="15316" y="18664"/>
                    </a:lnTo>
                    <a:lnTo>
                      <a:pt x="15296" y="18559"/>
                    </a:lnTo>
                    <a:lnTo>
                      <a:pt x="15212" y="18497"/>
                    </a:lnTo>
                    <a:lnTo>
                      <a:pt x="15337" y="18476"/>
                    </a:lnTo>
                    <a:lnTo>
                      <a:pt x="15337" y="18371"/>
                    </a:lnTo>
                    <a:lnTo>
                      <a:pt x="15212" y="18308"/>
                    </a:lnTo>
                    <a:lnTo>
                      <a:pt x="15316" y="18287"/>
                    </a:lnTo>
                    <a:lnTo>
                      <a:pt x="15379" y="18183"/>
                    </a:lnTo>
                    <a:lnTo>
                      <a:pt x="15442" y="18245"/>
                    </a:lnTo>
                    <a:lnTo>
                      <a:pt x="15630" y="18057"/>
                    </a:lnTo>
                    <a:lnTo>
                      <a:pt x="15735" y="17973"/>
                    </a:lnTo>
                    <a:lnTo>
                      <a:pt x="15735" y="17932"/>
                    </a:lnTo>
                    <a:lnTo>
                      <a:pt x="15881" y="17785"/>
                    </a:lnTo>
                    <a:lnTo>
                      <a:pt x="16070" y="17681"/>
                    </a:lnTo>
                    <a:lnTo>
                      <a:pt x="16300" y="17429"/>
                    </a:lnTo>
                    <a:lnTo>
                      <a:pt x="16509" y="17409"/>
                    </a:lnTo>
                    <a:lnTo>
                      <a:pt x="16614" y="17304"/>
                    </a:lnTo>
                    <a:lnTo>
                      <a:pt x="16739" y="17199"/>
                    </a:lnTo>
                    <a:lnTo>
                      <a:pt x="16844" y="17199"/>
                    </a:lnTo>
                    <a:lnTo>
                      <a:pt x="16928" y="17241"/>
                    </a:lnTo>
                    <a:lnTo>
                      <a:pt x="17011" y="17283"/>
                    </a:lnTo>
                    <a:lnTo>
                      <a:pt x="17011" y="17199"/>
                    </a:lnTo>
                    <a:lnTo>
                      <a:pt x="17095" y="17032"/>
                    </a:lnTo>
                    <a:lnTo>
                      <a:pt x="17325" y="16885"/>
                    </a:lnTo>
                    <a:lnTo>
                      <a:pt x="17430" y="16865"/>
                    </a:lnTo>
                    <a:lnTo>
                      <a:pt x="17430" y="16802"/>
                    </a:lnTo>
                    <a:lnTo>
                      <a:pt x="17367" y="16781"/>
                    </a:lnTo>
                    <a:lnTo>
                      <a:pt x="17304" y="16739"/>
                    </a:lnTo>
                    <a:lnTo>
                      <a:pt x="17262" y="16676"/>
                    </a:lnTo>
                    <a:lnTo>
                      <a:pt x="17346" y="16634"/>
                    </a:lnTo>
                    <a:lnTo>
                      <a:pt x="17513" y="16572"/>
                    </a:lnTo>
                    <a:lnTo>
                      <a:pt x="17576" y="16593"/>
                    </a:lnTo>
                    <a:lnTo>
                      <a:pt x="17681" y="16593"/>
                    </a:lnTo>
                    <a:lnTo>
                      <a:pt x="17765" y="16530"/>
                    </a:lnTo>
                    <a:lnTo>
                      <a:pt x="17869" y="16530"/>
                    </a:lnTo>
                    <a:lnTo>
                      <a:pt x="17869" y="16593"/>
                    </a:lnTo>
                    <a:lnTo>
                      <a:pt x="17744" y="16676"/>
                    </a:lnTo>
                    <a:lnTo>
                      <a:pt x="17576" y="16697"/>
                    </a:lnTo>
                    <a:lnTo>
                      <a:pt x="17555" y="16718"/>
                    </a:lnTo>
                    <a:lnTo>
                      <a:pt x="17618" y="16739"/>
                    </a:lnTo>
                    <a:lnTo>
                      <a:pt x="17848" y="16676"/>
                    </a:lnTo>
                    <a:lnTo>
                      <a:pt x="18099" y="16572"/>
                    </a:lnTo>
                    <a:lnTo>
                      <a:pt x="18078" y="16509"/>
                    </a:lnTo>
                    <a:lnTo>
                      <a:pt x="18162" y="16467"/>
                    </a:lnTo>
                    <a:lnTo>
                      <a:pt x="18246" y="16467"/>
                    </a:lnTo>
                    <a:lnTo>
                      <a:pt x="18204" y="16509"/>
                    </a:lnTo>
                    <a:cubicBezTo>
                      <a:pt x="18204" y="16509"/>
                      <a:pt x="18204" y="16613"/>
                      <a:pt x="18246" y="16613"/>
                    </a:cubicBezTo>
                    <a:lnTo>
                      <a:pt x="18392" y="16634"/>
                    </a:lnTo>
                    <a:lnTo>
                      <a:pt x="18497" y="16593"/>
                    </a:lnTo>
                    <a:lnTo>
                      <a:pt x="18664" y="16593"/>
                    </a:lnTo>
                    <a:lnTo>
                      <a:pt x="18832" y="16613"/>
                    </a:lnTo>
                    <a:lnTo>
                      <a:pt x="18936" y="16551"/>
                    </a:lnTo>
                    <a:lnTo>
                      <a:pt x="18936" y="16488"/>
                    </a:lnTo>
                    <a:lnTo>
                      <a:pt x="18915" y="16467"/>
                    </a:lnTo>
                    <a:lnTo>
                      <a:pt x="18936" y="16404"/>
                    </a:lnTo>
                    <a:lnTo>
                      <a:pt x="19208" y="16237"/>
                    </a:lnTo>
                    <a:lnTo>
                      <a:pt x="19418" y="16153"/>
                    </a:lnTo>
                    <a:lnTo>
                      <a:pt x="19522" y="16069"/>
                    </a:lnTo>
                    <a:lnTo>
                      <a:pt x="19543" y="15986"/>
                    </a:lnTo>
                    <a:lnTo>
                      <a:pt x="19522" y="15944"/>
                    </a:lnTo>
                    <a:lnTo>
                      <a:pt x="19418" y="15735"/>
                    </a:lnTo>
                    <a:lnTo>
                      <a:pt x="19501" y="15567"/>
                    </a:lnTo>
                    <a:lnTo>
                      <a:pt x="19564" y="15463"/>
                    </a:lnTo>
                    <a:lnTo>
                      <a:pt x="19564" y="15358"/>
                    </a:lnTo>
                    <a:lnTo>
                      <a:pt x="19627" y="15316"/>
                    </a:lnTo>
                    <a:lnTo>
                      <a:pt x="19731" y="15232"/>
                    </a:lnTo>
                    <a:lnTo>
                      <a:pt x="19752" y="15128"/>
                    </a:lnTo>
                    <a:lnTo>
                      <a:pt x="19731" y="15107"/>
                    </a:lnTo>
                    <a:lnTo>
                      <a:pt x="19878" y="14835"/>
                    </a:lnTo>
                    <a:lnTo>
                      <a:pt x="20087" y="14584"/>
                    </a:lnTo>
                    <a:lnTo>
                      <a:pt x="20087" y="14479"/>
                    </a:lnTo>
                    <a:lnTo>
                      <a:pt x="20045" y="14103"/>
                    </a:lnTo>
                    <a:lnTo>
                      <a:pt x="20003" y="14082"/>
                    </a:lnTo>
                    <a:lnTo>
                      <a:pt x="20066" y="13872"/>
                    </a:lnTo>
                    <a:lnTo>
                      <a:pt x="20129" y="13789"/>
                    </a:lnTo>
                    <a:lnTo>
                      <a:pt x="20129" y="13726"/>
                    </a:lnTo>
                    <a:lnTo>
                      <a:pt x="20317" y="13580"/>
                    </a:lnTo>
                    <a:lnTo>
                      <a:pt x="20338" y="13496"/>
                    </a:lnTo>
                    <a:lnTo>
                      <a:pt x="20275" y="13287"/>
                    </a:lnTo>
                    <a:lnTo>
                      <a:pt x="20359" y="13036"/>
                    </a:lnTo>
                    <a:lnTo>
                      <a:pt x="20338" y="12826"/>
                    </a:lnTo>
                    <a:lnTo>
                      <a:pt x="20359" y="12659"/>
                    </a:lnTo>
                    <a:lnTo>
                      <a:pt x="20359" y="12596"/>
                    </a:lnTo>
                    <a:lnTo>
                      <a:pt x="20422" y="12387"/>
                    </a:lnTo>
                    <a:lnTo>
                      <a:pt x="20359" y="11592"/>
                    </a:lnTo>
                    <a:lnTo>
                      <a:pt x="20359" y="11445"/>
                    </a:lnTo>
                    <a:lnTo>
                      <a:pt x="20422" y="11341"/>
                    </a:lnTo>
                    <a:lnTo>
                      <a:pt x="20422" y="11236"/>
                    </a:lnTo>
                    <a:lnTo>
                      <a:pt x="20359" y="11278"/>
                    </a:lnTo>
                    <a:lnTo>
                      <a:pt x="20275" y="11194"/>
                    </a:lnTo>
                    <a:lnTo>
                      <a:pt x="20275" y="11131"/>
                    </a:lnTo>
                    <a:lnTo>
                      <a:pt x="20359" y="10985"/>
                    </a:lnTo>
                    <a:lnTo>
                      <a:pt x="20338" y="10859"/>
                    </a:lnTo>
                    <a:lnTo>
                      <a:pt x="20359" y="10776"/>
                    </a:lnTo>
                    <a:lnTo>
                      <a:pt x="20443" y="10755"/>
                    </a:lnTo>
                    <a:lnTo>
                      <a:pt x="20464" y="10629"/>
                    </a:lnTo>
                    <a:lnTo>
                      <a:pt x="20380" y="10504"/>
                    </a:lnTo>
                    <a:lnTo>
                      <a:pt x="20234" y="10420"/>
                    </a:lnTo>
                    <a:lnTo>
                      <a:pt x="20275" y="10399"/>
                    </a:lnTo>
                    <a:lnTo>
                      <a:pt x="20317" y="10336"/>
                    </a:lnTo>
                    <a:lnTo>
                      <a:pt x="20338" y="10399"/>
                    </a:lnTo>
                    <a:lnTo>
                      <a:pt x="20422" y="10441"/>
                    </a:lnTo>
                    <a:lnTo>
                      <a:pt x="20485" y="10462"/>
                    </a:lnTo>
                    <a:lnTo>
                      <a:pt x="20526" y="10336"/>
                    </a:lnTo>
                    <a:lnTo>
                      <a:pt x="20589" y="10336"/>
                    </a:lnTo>
                    <a:lnTo>
                      <a:pt x="20631" y="10420"/>
                    </a:lnTo>
                    <a:lnTo>
                      <a:pt x="20673" y="10441"/>
                    </a:lnTo>
                    <a:lnTo>
                      <a:pt x="20631" y="10525"/>
                    </a:lnTo>
                    <a:lnTo>
                      <a:pt x="20547" y="10567"/>
                    </a:lnTo>
                    <a:lnTo>
                      <a:pt x="20526" y="10650"/>
                    </a:lnTo>
                    <a:lnTo>
                      <a:pt x="20568" y="10650"/>
                    </a:lnTo>
                    <a:lnTo>
                      <a:pt x="20673" y="10546"/>
                    </a:lnTo>
                    <a:lnTo>
                      <a:pt x="20840" y="10462"/>
                    </a:lnTo>
                    <a:lnTo>
                      <a:pt x="21008" y="10190"/>
                    </a:lnTo>
                    <a:lnTo>
                      <a:pt x="21091" y="9981"/>
                    </a:lnTo>
                    <a:lnTo>
                      <a:pt x="21112" y="9834"/>
                    </a:lnTo>
                    <a:lnTo>
                      <a:pt x="21196" y="9771"/>
                    </a:lnTo>
                    <a:lnTo>
                      <a:pt x="21280" y="9562"/>
                    </a:lnTo>
                    <a:lnTo>
                      <a:pt x="21363" y="9374"/>
                    </a:lnTo>
                    <a:lnTo>
                      <a:pt x="21677" y="9165"/>
                    </a:lnTo>
                    <a:lnTo>
                      <a:pt x="21698" y="9060"/>
                    </a:lnTo>
                    <a:lnTo>
                      <a:pt x="21803" y="9039"/>
                    </a:lnTo>
                    <a:lnTo>
                      <a:pt x="21887" y="8934"/>
                    </a:lnTo>
                    <a:lnTo>
                      <a:pt x="22138" y="8683"/>
                    </a:lnTo>
                    <a:lnTo>
                      <a:pt x="22368" y="8370"/>
                    </a:lnTo>
                    <a:lnTo>
                      <a:pt x="22431" y="8307"/>
                    </a:lnTo>
                    <a:lnTo>
                      <a:pt x="22556" y="7993"/>
                    </a:lnTo>
                    <a:lnTo>
                      <a:pt x="22577" y="7846"/>
                    </a:lnTo>
                    <a:lnTo>
                      <a:pt x="22661" y="7742"/>
                    </a:lnTo>
                    <a:lnTo>
                      <a:pt x="22661" y="7637"/>
                    </a:lnTo>
                    <a:lnTo>
                      <a:pt x="22577" y="7533"/>
                    </a:lnTo>
                    <a:lnTo>
                      <a:pt x="22619" y="7449"/>
                    </a:lnTo>
                    <a:lnTo>
                      <a:pt x="22682" y="7449"/>
                    </a:lnTo>
                    <a:lnTo>
                      <a:pt x="22661" y="7156"/>
                    </a:lnTo>
                    <a:lnTo>
                      <a:pt x="22577" y="7093"/>
                    </a:lnTo>
                    <a:lnTo>
                      <a:pt x="22556" y="6968"/>
                    </a:lnTo>
                    <a:lnTo>
                      <a:pt x="22347" y="6528"/>
                    </a:lnTo>
                    <a:lnTo>
                      <a:pt x="22347" y="6361"/>
                    </a:lnTo>
                    <a:lnTo>
                      <a:pt x="22326" y="6193"/>
                    </a:lnTo>
                    <a:lnTo>
                      <a:pt x="21949" y="6026"/>
                    </a:lnTo>
                    <a:lnTo>
                      <a:pt x="21740" y="6026"/>
                    </a:lnTo>
                    <a:lnTo>
                      <a:pt x="21594" y="6110"/>
                    </a:lnTo>
                    <a:lnTo>
                      <a:pt x="21489" y="5942"/>
                    </a:lnTo>
                    <a:lnTo>
                      <a:pt x="21342" y="5921"/>
                    </a:lnTo>
                    <a:lnTo>
                      <a:pt x="21217" y="5796"/>
                    </a:lnTo>
                    <a:lnTo>
                      <a:pt x="21070" y="5712"/>
                    </a:lnTo>
                    <a:lnTo>
                      <a:pt x="20966" y="5691"/>
                    </a:lnTo>
                    <a:lnTo>
                      <a:pt x="20694" y="5398"/>
                    </a:lnTo>
                    <a:lnTo>
                      <a:pt x="20485" y="5105"/>
                    </a:lnTo>
                    <a:lnTo>
                      <a:pt x="20380" y="5085"/>
                    </a:lnTo>
                    <a:lnTo>
                      <a:pt x="20254" y="4959"/>
                    </a:lnTo>
                    <a:lnTo>
                      <a:pt x="20129" y="4959"/>
                    </a:lnTo>
                    <a:lnTo>
                      <a:pt x="19773" y="4687"/>
                    </a:lnTo>
                    <a:lnTo>
                      <a:pt x="19627" y="4687"/>
                    </a:lnTo>
                    <a:lnTo>
                      <a:pt x="19438" y="4603"/>
                    </a:lnTo>
                    <a:lnTo>
                      <a:pt x="19334" y="4666"/>
                    </a:lnTo>
                    <a:lnTo>
                      <a:pt x="19187" y="4666"/>
                    </a:lnTo>
                    <a:lnTo>
                      <a:pt x="19083" y="4603"/>
                    </a:lnTo>
                    <a:lnTo>
                      <a:pt x="18978" y="4666"/>
                    </a:lnTo>
                    <a:lnTo>
                      <a:pt x="18915" y="4750"/>
                    </a:lnTo>
                    <a:lnTo>
                      <a:pt x="18832" y="4666"/>
                    </a:lnTo>
                    <a:lnTo>
                      <a:pt x="18685" y="4561"/>
                    </a:lnTo>
                    <a:lnTo>
                      <a:pt x="18685" y="4666"/>
                    </a:lnTo>
                    <a:lnTo>
                      <a:pt x="18602" y="4624"/>
                    </a:lnTo>
                    <a:lnTo>
                      <a:pt x="18581" y="4687"/>
                    </a:lnTo>
                    <a:lnTo>
                      <a:pt x="18581" y="4750"/>
                    </a:lnTo>
                    <a:lnTo>
                      <a:pt x="18476" y="4666"/>
                    </a:lnTo>
                    <a:lnTo>
                      <a:pt x="18455" y="4624"/>
                    </a:lnTo>
                    <a:lnTo>
                      <a:pt x="18371" y="4582"/>
                    </a:lnTo>
                    <a:lnTo>
                      <a:pt x="18371" y="4582"/>
                    </a:lnTo>
                    <a:lnTo>
                      <a:pt x="18392" y="4645"/>
                    </a:lnTo>
                    <a:lnTo>
                      <a:pt x="18371" y="4666"/>
                    </a:lnTo>
                    <a:lnTo>
                      <a:pt x="18183" y="4582"/>
                    </a:lnTo>
                    <a:lnTo>
                      <a:pt x="18141" y="4582"/>
                    </a:lnTo>
                    <a:lnTo>
                      <a:pt x="17995" y="4561"/>
                    </a:lnTo>
                    <a:lnTo>
                      <a:pt x="17702" y="4394"/>
                    </a:lnTo>
                    <a:lnTo>
                      <a:pt x="17555" y="4394"/>
                    </a:lnTo>
                    <a:lnTo>
                      <a:pt x="17555" y="4436"/>
                    </a:lnTo>
                    <a:lnTo>
                      <a:pt x="17597" y="4478"/>
                    </a:lnTo>
                    <a:lnTo>
                      <a:pt x="17555" y="4520"/>
                    </a:lnTo>
                    <a:lnTo>
                      <a:pt x="17472" y="4478"/>
                    </a:lnTo>
                    <a:lnTo>
                      <a:pt x="17451" y="4520"/>
                    </a:lnTo>
                    <a:lnTo>
                      <a:pt x="17430" y="4561"/>
                    </a:lnTo>
                    <a:lnTo>
                      <a:pt x="17325" y="4603"/>
                    </a:lnTo>
                    <a:lnTo>
                      <a:pt x="17262" y="4666"/>
                    </a:lnTo>
                    <a:lnTo>
                      <a:pt x="17241" y="4792"/>
                    </a:lnTo>
                    <a:lnTo>
                      <a:pt x="17200" y="4687"/>
                    </a:lnTo>
                    <a:lnTo>
                      <a:pt x="17158" y="4603"/>
                    </a:lnTo>
                    <a:lnTo>
                      <a:pt x="17116" y="4645"/>
                    </a:lnTo>
                    <a:lnTo>
                      <a:pt x="17116" y="4750"/>
                    </a:lnTo>
                    <a:lnTo>
                      <a:pt x="17011" y="4917"/>
                    </a:lnTo>
                    <a:lnTo>
                      <a:pt x="17011" y="5085"/>
                    </a:lnTo>
                    <a:lnTo>
                      <a:pt x="16990" y="4917"/>
                    </a:lnTo>
                    <a:lnTo>
                      <a:pt x="17011" y="4771"/>
                    </a:lnTo>
                    <a:lnTo>
                      <a:pt x="16990" y="4645"/>
                    </a:lnTo>
                    <a:lnTo>
                      <a:pt x="17032" y="4457"/>
                    </a:lnTo>
                    <a:lnTo>
                      <a:pt x="17095" y="4394"/>
                    </a:lnTo>
                    <a:lnTo>
                      <a:pt x="17032" y="4373"/>
                    </a:lnTo>
                    <a:lnTo>
                      <a:pt x="16928" y="4373"/>
                    </a:lnTo>
                    <a:lnTo>
                      <a:pt x="17053" y="4248"/>
                    </a:lnTo>
                    <a:lnTo>
                      <a:pt x="16907" y="4059"/>
                    </a:lnTo>
                    <a:lnTo>
                      <a:pt x="16823" y="3913"/>
                    </a:lnTo>
                    <a:lnTo>
                      <a:pt x="16739" y="3913"/>
                    </a:lnTo>
                    <a:lnTo>
                      <a:pt x="16614" y="3871"/>
                    </a:lnTo>
                    <a:lnTo>
                      <a:pt x="16530" y="3976"/>
                    </a:lnTo>
                    <a:lnTo>
                      <a:pt x="16467" y="4017"/>
                    </a:lnTo>
                    <a:lnTo>
                      <a:pt x="16425" y="3934"/>
                    </a:lnTo>
                    <a:lnTo>
                      <a:pt x="16384" y="3913"/>
                    </a:lnTo>
                    <a:lnTo>
                      <a:pt x="16363" y="3829"/>
                    </a:lnTo>
                    <a:lnTo>
                      <a:pt x="16279" y="3766"/>
                    </a:lnTo>
                    <a:lnTo>
                      <a:pt x="16195" y="3766"/>
                    </a:lnTo>
                    <a:lnTo>
                      <a:pt x="16153" y="3724"/>
                    </a:lnTo>
                    <a:lnTo>
                      <a:pt x="16070" y="3704"/>
                    </a:lnTo>
                    <a:lnTo>
                      <a:pt x="16007" y="3745"/>
                    </a:lnTo>
                    <a:lnTo>
                      <a:pt x="16007" y="3704"/>
                    </a:lnTo>
                    <a:lnTo>
                      <a:pt x="15965" y="3662"/>
                    </a:lnTo>
                    <a:lnTo>
                      <a:pt x="15902" y="3599"/>
                    </a:lnTo>
                    <a:lnTo>
                      <a:pt x="15840" y="3620"/>
                    </a:lnTo>
                    <a:lnTo>
                      <a:pt x="15693" y="3599"/>
                    </a:lnTo>
                    <a:lnTo>
                      <a:pt x="15526" y="3494"/>
                    </a:lnTo>
                    <a:lnTo>
                      <a:pt x="15463" y="3494"/>
                    </a:lnTo>
                    <a:lnTo>
                      <a:pt x="15442" y="3536"/>
                    </a:lnTo>
                    <a:lnTo>
                      <a:pt x="15337" y="3452"/>
                    </a:lnTo>
                    <a:lnTo>
                      <a:pt x="15254" y="3452"/>
                    </a:lnTo>
                    <a:lnTo>
                      <a:pt x="15233" y="3536"/>
                    </a:lnTo>
                    <a:lnTo>
                      <a:pt x="15170" y="3536"/>
                    </a:lnTo>
                    <a:lnTo>
                      <a:pt x="15149" y="3452"/>
                    </a:lnTo>
                    <a:lnTo>
                      <a:pt x="15024" y="3452"/>
                    </a:lnTo>
                    <a:lnTo>
                      <a:pt x="14919" y="3515"/>
                    </a:lnTo>
                    <a:lnTo>
                      <a:pt x="14856" y="3620"/>
                    </a:lnTo>
                    <a:lnTo>
                      <a:pt x="14856" y="3704"/>
                    </a:lnTo>
                    <a:lnTo>
                      <a:pt x="14731" y="3829"/>
                    </a:lnTo>
                    <a:lnTo>
                      <a:pt x="14584" y="3934"/>
                    </a:lnTo>
                    <a:lnTo>
                      <a:pt x="14375" y="4059"/>
                    </a:lnTo>
                    <a:lnTo>
                      <a:pt x="14270" y="4185"/>
                    </a:lnTo>
                    <a:lnTo>
                      <a:pt x="14208" y="4352"/>
                    </a:lnTo>
                    <a:lnTo>
                      <a:pt x="14187" y="4499"/>
                    </a:lnTo>
                    <a:lnTo>
                      <a:pt x="14124" y="4582"/>
                    </a:lnTo>
                    <a:lnTo>
                      <a:pt x="14019" y="4687"/>
                    </a:lnTo>
                    <a:lnTo>
                      <a:pt x="14019" y="4771"/>
                    </a:lnTo>
                    <a:lnTo>
                      <a:pt x="14061" y="4896"/>
                    </a:lnTo>
                    <a:lnTo>
                      <a:pt x="14019" y="5105"/>
                    </a:lnTo>
                    <a:lnTo>
                      <a:pt x="13998" y="4980"/>
                    </a:lnTo>
                    <a:lnTo>
                      <a:pt x="13915" y="4854"/>
                    </a:lnTo>
                    <a:lnTo>
                      <a:pt x="13915" y="4750"/>
                    </a:lnTo>
                    <a:lnTo>
                      <a:pt x="13998" y="4645"/>
                    </a:lnTo>
                    <a:lnTo>
                      <a:pt x="14103" y="4561"/>
                    </a:lnTo>
                    <a:lnTo>
                      <a:pt x="14082" y="4394"/>
                    </a:lnTo>
                    <a:lnTo>
                      <a:pt x="14124" y="4269"/>
                    </a:lnTo>
                    <a:lnTo>
                      <a:pt x="14124" y="4185"/>
                    </a:lnTo>
                    <a:lnTo>
                      <a:pt x="14061" y="4185"/>
                    </a:lnTo>
                    <a:lnTo>
                      <a:pt x="13915" y="4248"/>
                    </a:lnTo>
                    <a:lnTo>
                      <a:pt x="13768" y="4185"/>
                    </a:lnTo>
                    <a:lnTo>
                      <a:pt x="13643" y="4185"/>
                    </a:lnTo>
                    <a:lnTo>
                      <a:pt x="13538" y="4227"/>
                    </a:lnTo>
                    <a:lnTo>
                      <a:pt x="13454" y="4164"/>
                    </a:lnTo>
                    <a:lnTo>
                      <a:pt x="13538" y="4164"/>
                    </a:lnTo>
                    <a:lnTo>
                      <a:pt x="13643" y="4080"/>
                    </a:lnTo>
                    <a:lnTo>
                      <a:pt x="13747" y="4059"/>
                    </a:lnTo>
                    <a:lnTo>
                      <a:pt x="13915" y="4080"/>
                    </a:lnTo>
                    <a:lnTo>
                      <a:pt x="14019" y="4059"/>
                    </a:lnTo>
                    <a:lnTo>
                      <a:pt x="14103" y="3955"/>
                    </a:lnTo>
                    <a:lnTo>
                      <a:pt x="14166" y="3955"/>
                    </a:lnTo>
                    <a:lnTo>
                      <a:pt x="14208" y="4017"/>
                    </a:lnTo>
                    <a:lnTo>
                      <a:pt x="14270" y="3976"/>
                    </a:lnTo>
                    <a:lnTo>
                      <a:pt x="14375" y="3934"/>
                    </a:lnTo>
                    <a:lnTo>
                      <a:pt x="14521" y="3871"/>
                    </a:lnTo>
                    <a:lnTo>
                      <a:pt x="14521" y="3745"/>
                    </a:lnTo>
                    <a:lnTo>
                      <a:pt x="14689" y="3557"/>
                    </a:lnTo>
                    <a:lnTo>
                      <a:pt x="14689" y="3432"/>
                    </a:lnTo>
                    <a:lnTo>
                      <a:pt x="14731" y="3348"/>
                    </a:lnTo>
                    <a:lnTo>
                      <a:pt x="14731" y="3243"/>
                    </a:lnTo>
                    <a:lnTo>
                      <a:pt x="14584" y="3222"/>
                    </a:lnTo>
                    <a:lnTo>
                      <a:pt x="14438" y="3118"/>
                    </a:lnTo>
                    <a:lnTo>
                      <a:pt x="14333" y="3118"/>
                    </a:lnTo>
                    <a:lnTo>
                      <a:pt x="14187" y="3222"/>
                    </a:lnTo>
                    <a:lnTo>
                      <a:pt x="14061" y="3222"/>
                    </a:lnTo>
                    <a:lnTo>
                      <a:pt x="13852" y="3139"/>
                    </a:lnTo>
                    <a:lnTo>
                      <a:pt x="13643" y="3118"/>
                    </a:lnTo>
                    <a:lnTo>
                      <a:pt x="13475" y="3285"/>
                    </a:lnTo>
                    <a:lnTo>
                      <a:pt x="13475" y="3348"/>
                    </a:lnTo>
                    <a:lnTo>
                      <a:pt x="13538" y="3390"/>
                    </a:lnTo>
                    <a:lnTo>
                      <a:pt x="13559" y="3432"/>
                    </a:lnTo>
                    <a:lnTo>
                      <a:pt x="13475" y="3432"/>
                    </a:lnTo>
                    <a:lnTo>
                      <a:pt x="13433" y="3452"/>
                    </a:lnTo>
                    <a:lnTo>
                      <a:pt x="13371" y="3557"/>
                    </a:lnTo>
                    <a:lnTo>
                      <a:pt x="13350" y="3494"/>
                    </a:lnTo>
                    <a:lnTo>
                      <a:pt x="13287" y="3452"/>
                    </a:lnTo>
                    <a:lnTo>
                      <a:pt x="13161" y="3515"/>
                    </a:lnTo>
                    <a:lnTo>
                      <a:pt x="13036" y="3704"/>
                    </a:lnTo>
                    <a:lnTo>
                      <a:pt x="12848" y="3913"/>
                    </a:lnTo>
                    <a:lnTo>
                      <a:pt x="12973" y="3724"/>
                    </a:lnTo>
                    <a:lnTo>
                      <a:pt x="12973" y="3599"/>
                    </a:lnTo>
                    <a:lnTo>
                      <a:pt x="13015" y="3515"/>
                    </a:lnTo>
                    <a:lnTo>
                      <a:pt x="13015" y="3432"/>
                    </a:lnTo>
                    <a:lnTo>
                      <a:pt x="12952" y="3432"/>
                    </a:lnTo>
                    <a:lnTo>
                      <a:pt x="12848" y="3536"/>
                    </a:lnTo>
                    <a:lnTo>
                      <a:pt x="12806" y="3662"/>
                    </a:lnTo>
                    <a:lnTo>
                      <a:pt x="12743" y="3829"/>
                    </a:lnTo>
                    <a:lnTo>
                      <a:pt x="12638" y="3871"/>
                    </a:lnTo>
                    <a:lnTo>
                      <a:pt x="12722" y="3704"/>
                    </a:lnTo>
                    <a:lnTo>
                      <a:pt x="12743" y="3557"/>
                    </a:lnTo>
                    <a:lnTo>
                      <a:pt x="12952" y="3306"/>
                    </a:lnTo>
                    <a:lnTo>
                      <a:pt x="13015" y="3118"/>
                    </a:lnTo>
                    <a:lnTo>
                      <a:pt x="13078" y="3013"/>
                    </a:lnTo>
                    <a:lnTo>
                      <a:pt x="13182" y="2971"/>
                    </a:lnTo>
                    <a:lnTo>
                      <a:pt x="13329" y="2888"/>
                    </a:lnTo>
                    <a:lnTo>
                      <a:pt x="13392" y="2867"/>
                    </a:lnTo>
                    <a:lnTo>
                      <a:pt x="13496" y="2699"/>
                    </a:lnTo>
                    <a:lnTo>
                      <a:pt x="13768" y="2448"/>
                    </a:lnTo>
                    <a:lnTo>
                      <a:pt x="13789" y="2364"/>
                    </a:lnTo>
                    <a:lnTo>
                      <a:pt x="13852" y="2302"/>
                    </a:lnTo>
                    <a:lnTo>
                      <a:pt x="13789" y="2239"/>
                    </a:lnTo>
                    <a:lnTo>
                      <a:pt x="13810" y="2155"/>
                    </a:lnTo>
                    <a:lnTo>
                      <a:pt x="13852" y="2134"/>
                    </a:lnTo>
                    <a:lnTo>
                      <a:pt x="13852" y="2030"/>
                    </a:lnTo>
                    <a:lnTo>
                      <a:pt x="13747" y="1946"/>
                    </a:lnTo>
                    <a:lnTo>
                      <a:pt x="13601" y="1946"/>
                    </a:lnTo>
                    <a:lnTo>
                      <a:pt x="13580" y="1988"/>
                    </a:lnTo>
                    <a:lnTo>
                      <a:pt x="13538" y="1883"/>
                    </a:lnTo>
                    <a:lnTo>
                      <a:pt x="13454" y="1674"/>
                    </a:lnTo>
                    <a:lnTo>
                      <a:pt x="13329" y="1360"/>
                    </a:lnTo>
                    <a:lnTo>
                      <a:pt x="13224" y="1214"/>
                    </a:lnTo>
                    <a:lnTo>
                      <a:pt x="13140" y="1004"/>
                    </a:lnTo>
                    <a:lnTo>
                      <a:pt x="13140" y="879"/>
                    </a:lnTo>
                    <a:lnTo>
                      <a:pt x="13120" y="732"/>
                    </a:lnTo>
                    <a:lnTo>
                      <a:pt x="13057" y="691"/>
                    </a:lnTo>
                    <a:lnTo>
                      <a:pt x="13036" y="586"/>
                    </a:lnTo>
                    <a:lnTo>
                      <a:pt x="12952" y="460"/>
                    </a:lnTo>
                    <a:lnTo>
                      <a:pt x="12931" y="481"/>
                    </a:lnTo>
                    <a:lnTo>
                      <a:pt x="12931" y="565"/>
                    </a:lnTo>
                    <a:lnTo>
                      <a:pt x="12868" y="628"/>
                    </a:lnTo>
                    <a:lnTo>
                      <a:pt x="12743" y="711"/>
                    </a:lnTo>
                    <a:lnTo>
                      <a:pt x="12701" y="795"/>
                    </a:lnTo>
                    <a:lnTo>
                      <a:pt x="12555" y="984"/>
                    </a:lnTo>
                    <a:lnTo>
                      <a:pt x="12408" y="1151"/>
                    </a:lnTo>
                    <a:lnTo>
                      <a:pt x="12408" y="1256"/>
                    </a:lnTo>
                    <a:lnTo>
                      <a:pt x="12303" y="1507"/>
                    </a:lnTo>
                    <a:lnTo>
                      <a:pt x="12199" y="1653"/>
                    </a:lnTo>
                    <a:lnTo>
                      <a:pt x="12115" y="1779"/>
                    </a:lnTo>
                    <a:lnTo>
                      <a:pt x="12011" y="1820"/>
                    </a:lnTo>
                    <a:lnTo>
                      <a:pt x="11969" y="1862"/>
                    </a:lnTo>
                    <a:lnTo>
                      <a:pt x="11927" y="1967"/>
                    </a:lnTo>
                    <a:lnTo>
                      <a:pt x="11822" y="2051"/>
                    </a:lnTo>
                    <a:lnTo>
                      <a:pt x="11759" y="2030"/>
                    </a:lnTo>
                    <a:lnTo>
                      <a:pt x="11759" y="1862"/>
                    </a:lnTo>
                    <a:lnTo>
                      <a:pt x="11697" y="1841"/>
                    </a:lnTo>
                    <a:lnTo>
                      <a:pt x="11676" y="1779"/>
                    </a:lnTo>
                    <a:lnTo>
                      <a:pt x="11613" y="1779"/>
                    </a:lnTo>
                    <a:lnTo>
                      <a:pt x="11550" y="1820"/>
                    </a:lnTo>
                    <a:lnTo>
                      <a:pt x="11487" y="1883"/>
                    </a:lnTo>
                    <a:lnTo>
                      <a:pt x="11383" y="1862"/>
                    </a:lnTo>
                    <a:lnTo>
                      <a:pt x="11299" y="1779"/>
                    </a:lnTo>
                    <a:lnTo>
                      <a:pt x="11299" y="1737"/>
                    </a:lnTo>
                    <a:lnTo>
                      <a:pt x="11278" y="1716"/>
                    </a:lnTo>
                    <a:lnTo>
                      <a:pt x="11257" y="1611"/>
                    </a:lnTo>
                    <a:lnTo>
                      <a:pt x="11236" y="1548"/>
                    </a:lnTo>
                    <a:lnTo>
                      <a:pt x="11153" y="1528"/>
                    </a:lnTo>
                    <a:lnTo>
                      <a:pt x="11048" y="1423"/>
                    </a:lnTo>
                    <a:lnTo>
                      <a:pt x="10881" y="1423"/>
                    </a:lnTo>
                    <a:lnTo>
                      <a:pt x="10776" y="1465"/>
                    </a:lnTo>
                    <a:lnTo>
                      <a:pt x="10546" y="1465"/>
                    </a:lnTo>
                    <a:lnTo>
                      <a:pt x="10420" y="1444"/>
                    </a:lnTo>
                    <a:lnTo>
                      <a:pt x="10316" y="1528"/>
                    </a:lnTo>
                    <a:lnTo>
                      <a:pt x="10295" y="1632"/>
                    </a:lnTo>
                    <a:lnTo>
                      <a:pt x="10399" y="1737"/>
                    </a:lnTo>
                    <a:lnTo>
                      <a:pt x="10420" y="1820"/>
                    </a:lnTo>
                    <a:lnTo>
                      <a:pt x="10462" y="1946"/>
                    </a:lnTo>
                    <a:lnTo>
                      <a:pt x="10441" y="1988"/>
                    </a:lnTo>
                    <a:lnTo>
                      <a:pt x="10337" y="1988"/>
                    </a:lnTo>
                    <a:lnTo>
                      <a:pt x="10190" y="1946"/>
                    </a:lnTo>
                    <a:lnTo>
                      <a:pt x="10148" y="1925"/>
                    </a:lnTo>
                    <a:lnTo>
                      <a:pt x="9918" y="1925"/>
                    </a:lnTo>
                    <a:lnTo>
                      <a:pt x="9814" y="1946"/>
                    </a:lnTo>
                    <a:lnTo>
                      <a:pt x="9772" y="1883"/>
                    </a:lnTo>
                    <a:lnTo>
                      <a:pt x="9604" y="1883"/>
                    </a:lnTo>
                    <a:lnTo>
                      <a:pt x="9479" y="1946"/>
                    </a:lnTo>
                    <a:lnTo>
                      <a:pt x="9395" y="2134"/>
                    </a:lnTo>
                    <a:lnTo>
                      <a:pt x="9165" y="2134"/>
                    </a:lnTo>
                    <a:lnTo>
                      <a:pt x="9039" y="2155"/>
                    </a:lnTo>
                    <a:lnTo>
                      <a:pt x="8998" y="2197"/>
                    </a:lnTo>
                    <a:lnTo>
                      <a:pt x="8935" y="2302"/>
                    </a:lnTo>
                    <a:lnTo>
                      <a:pt x="8788" y="2302"/>
                    </a:lnTo>
                    <a:lnTo>
                      <a:pt x="8767" y="2281"/>
                    </a:lnTo>
                    <a:lnTo>
                      <a:pt x="8684" y="2302"/>
                    </a:lnTo>
                    <a:lnTo>
                      <a:pt x="8621" y="2385"/>
                    </a:lnTo>
                    <a:lnTo>
                      <a:pt x="8537" y="2364"/>
                    </a:lnTo>
                    <a:lnTo>
                      <a:pt x="8307" y="2176"/>
                    </a:lnTo>
                    <a:lnTo>
                      <a:pt x="8223" y="2072"/>
                    </a:lnTo>
                    <a:lnTo>
                      <a:pt x="8223" y="1988"/>
                    </a:lnTo>
                    <a:lnTo>
                      <a:pt x="8098" y="1862"/>
                    </a:lnTo>
                    <a:lnTo>
                      <a:pt x="7993" y="1758"/>
                    </a:lnTo>
                    <a:lnTo>
                      <a:pt x="7993" y="1653"/>
                    </a:lnTo>
                    <a:lnTo>
                      <a:pt x="8014" y="1569"/>
                    </a:lnTo>
                    <a:lnTo>
                      <a:pt x="7993" y="1528"/>
                    </a:lnTo>
                    <a:lnTo>
                      <a:pt x="8014" y="1423"/>
                    </a:lnTo>
                    <a:lnTo>
                      <a:pt x="8056" y="1339"/>
                    </a:lnTo>
                    <a:lnTo>
                      <a:pt x="8056" y="1214"/>
                    </a:lnTo>
                    <a:lnTo>
                      <a:pt x="8161" y="1025"/>
                    </a:lnTo>
                    <a:lnTo>
                      <a:pt x="8202" y="879"/>
                    </a:lnTo>
                    <a:lnTo>
                      <a:pt x="8307" y="732"/>
                    </a:lnTo>
                    <a:lnTo>
                      <a:pt x="8307" y="691"/>
                    </a:lnTo>
                    <a:lnTo>
                      <a:pt x="8202" y="691"/>
                    </a:lnTo>
                    <a:lnTo>
                      <a:pt x="8140" y="607"/>
                    </a:lnTo>
                    <a:lnTo>
                      <a:pt x="8119" y="523"/>
                    </a:lnTo>
                    <a:lnTo>
                      <a:pt x="7993" y="523"/>
                    </a:lnTo>
                    <a:lnTo>
                      <a:pt x="7889" y="481"/>
                    </a:lnTo>
                    <a:lnTo>
                      <a:pt x="7930" y="398"/>
                    </a:lnTo>
                    <a:lnTo>
                      <a:pt x="8014" y="293"/>
                    </a:lnTo>
                    <a:lnTo>
                      <a:pt x="8014" y="147"/>
                    </a:lnTo>
                    <a:lnTo>
                      <a:pt x="7910" y="0"/>
                    </a:lnTo>
                    <a:lnTo>
                      <a:pt x="7784" y="0"/>
                    </a:lnTo>
                    <a:lnTo>
                      <a:pt x="7721" y="63"/>
                    </a:lnTo>
                    <a:lnTo>
                      <a:pt x="767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6B65"/>
                  </a:solidFill>
                </a:endParaRPr>
              </a:p>
            </p:txBody>
          </p:sp>
        </p:grpSp>
        <p:grpSp>
          <p:nvGrpSpPr>
            <p:cNvPr id="25" name="Google Shape;35038;p128">
              <a:extLst>
                <a:ext uri="{FF2B5EF4-FFF2-40B4-BE49-F238E27FC236}">
                  <a16:creationId xmlns:a16="http://schemas.microsoft.com/office/drawing/2014/main" id="{F5E1F27C-B1D4-B953-7BBC-E71F4F301896}"/>
                </a:ext>
              </a:extLst>
            </p:cNvPr>
            <p:cNvGrpSpPr/>
            <p:nvPr/>
          </p:nvGrpSpPr>
          <p:grpSpPr>
            <a:xfrm>
              <a:off x="5475380" y="3461895"/>
              <a:ext cx="153682" cy="610388"/>
              <a:chOff x="2680375" y="3423800"/>
              <a:chExt cx="182975" cy="761050"/>
            </a:xfrm>
          </p:grpSpPr>
          <p:sp>
            <p:nvSpPr>
              <p:cNvPr id="25454" name="Google Shape;35039;p128">
                <a:extLst>
                  <a:ext uri="{FF2B5EF4-FFF2-40B4-BE49-F238E27FC236}">
                    <a16:creationId xmlns:a16="http://schemas.microsoft.com/office/drawing/2014/main" id="{3D3CC919-F11A-0B1C-979A-BC342EE67D43}"/>
                  </a:ext>
                </a:extLst>
              </p:cNvPr>
              <p:cNvSpPr/>
              <p:nvPr/>
            </p:nvSpPr>
            <p:spPr>
              <a:xfrm>
                <a:off x="2698650" y="3423800"/>
                <a:ext cx="164700" cy="703875"/>
              </a:xfrm>
              <a:custGeom>
                <a:avLst/>
                <a:gdLst/>
                <a:ahLst/>
                <a:cxnLst/>
                <a:rect l="l" t="t" r="r" b="b"/>
                <a:pathLst>
                  <a:path w="6588" h="28155" extrusionOk="0">
                    <a:moveTo>
                      <a:pt x="319" y="4568"/>
                    </a:moveTo>
                    <a:lnTo>
                      <a:pt x="107" y="1274"/>
                    </a:lnTo>
                    <a:lnTo>
                      <a:pt x="319" y="0"/>
                    </a:lnTo>
                    <a:lnTo>
                      <a:pt x="6588" y="4356"/>
                    </a:lnTo>
                    <a:lnTo>
                      <a:pt x="4994" y="7331"/>
                    </a:lnTo>
                    <a:lnTo>
                      <a:pt x="1913" y="16149"/>
                    </a:lnTo>
                    <a:lnTo>
                      <a:pt x="2656" y="24330"/>
                    </a:lnTo>
                    <a:lnTo>
                      <a:pt x="4144" y="28155"/>
                    </a:lnTo>
                    <a:lnTo>
                      <a:pt x="1700" y="27836"/>
                    </a:lnTo>
                    <a:lnTo>
                      <a:pt x="532" y="25605"/>
                    </a:lnTo>
                    <a:lnTo>
                      <a:pt x="1063" y="22736"/>
                    </a:lnTo>
                    <a:lnTo>
                      <a:pt x="0" y="17530"/>
                    </a:lnTo>
                    <a:lnTo>
                      <a:pt x="638" y="14024"/>
                    </a:lnTo>
                    <a:lnTo>
                      <a:pt x="213" y="11793"/>
                    </a:lnTo>
                    <a:lnTo>
                      <a:pt x="744" y="775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</p:sp>
          <p:sp>
            <p:nvSpPr>
              <p:cNvPr id="25455" name="Google Shape;35040;p128">
                <a:extLst>
                  <a:ext uri="{FF2B5EF4-FFF2-40B4-BE49-F238E27FC236}">
                    <a16:creationId xmlns:a16="http://schemas.microsoft.com/office/drawing/2014/main" id="{963F0CD0-4CD6-5FCE-486B-26894BD6BC27}"/>
                  </a:ext>
                </a:extLst>
              </p:cNvPr>
              <p:cNvSpPr/>
              <p:nvPr/>
            </p:nvSpPr>
            <p:spPr>
              <a:xfrm>
                <a:off x="2680375" y="3510050"/>
                <a:ext cx="137075" cy="674800"/>
              </a:xfrm>
              <a:custGeom>
                <a:avLst/>
                <a:gdLst/>
                <a:ahLst/>
                <a:cxnLst/>
                <a:rect l="l" t="t" r="r" b="b"/>
                <a:pathLst>
                  <a:path w="5483" h="26992" extrusionOk="0">
                    <a:moveTo>
                      <a:pt x="984" y="23016"/>
                    </a:moveTo>
                    <a:lnTo>
                      <a:pt x="984" y="23121"/>
                    </a:lnTo>
                    <a:lnTo>
                      <a:pt x="1026" y="23058"/>
                    </a:lnTo>
                    <a:lnTo>
                      <a:pt x="1088" y="23016"/>
                    </a:lnTo>
                    <a:close/>
                    <a:moveTo>
                      <a:pt x="1047" y="0"/>
                    </a:moveTo>
                    <a:lnTo>
                      <a:pt x="984" y="105"/>
                    </a:lnTo>
                    <a:lnTo>
                      <a:pt x="963" y="209"/>
                    </a:lnTo>
                    <a:lnTo>
                      <a:pt x="1068" y="314"/>
                    </a:lnTo>
                    <a:lnTo>
                      <a:pt x="1005" y="419"/>
                    </a:lnTo>
                    <a:lnTo>
                      <a:pt x="900" y="502"/>
                    </a:lnTo>
                    <a:lnTo>
                      <a:pt x="837" y="461"/>
                    </a:lnTo>
                    <a:lnTo>
                      <a:pt x="691" y="544"/>
                    </a:lnTo>
                    <a:lnTo>
                      <a:pt x="565" y="628"/>
                    </a:lnTo>
                    <a:lnTo>
                      <a:pt x="628" y="670"/>
                    </a:lnTo>
                    <a:lnTo>
                      <a:pt x="628" y="837"/>
                    </a:lnTo>
                    <a:lnTo>
                      <a:pt x="586" y="963"/>
                    </a:lnTo>
                    <a:lnTo>
                      <a:pt x="628" y="1130"/>
                    </a:lnTo>
                    <a:lnTo>
                      <a:pt x="733" y="1549"/>
                    </a:lnTo>
                    <a:lnTo>
                      <a:pt x="733" y="1695"/>
                    </a:lnTo>
                    <a:lnTo>
                      <a:pt x="691" y="1800"/>
                    </a:lnTo>
                    <a:lnTo>
                      <a:pt x="649" y="1883"/>
                    </a:lnTo>
                    <a:lnTo>
                      <a:pt x="691" y="2093"/>
                    </a:lnTo>
                    <a:lnTo>
                      <a:pt x="775" y="2302"/>
                    </a:lnTo>
                    <a:lnTo>
                      <a:pt x="858" y="2490"/>
                    </a:lnTo>
                    <a:lnTo>
                      <a:pt x="858" y="2762"/>
                    </a:lnTo>
                    <a:lnTo>
                      <a:pt x="837" y="2846"/>
                    </a:lnTo>
                    <a:lnTo>
                      <a:pt x="796" y="2909"/>
                    </a:lnTo>
                    <a:lnTo>
                      <a:pt x="837" y="3327"/>
                    </a:lnTo>
                    <a:lnTo>
                      <a:pt x="837" y="3432"/>
                    </a:lnTo>
                    <a:lnTo>
                      <a:pt x="754" y="3474"/>
                    </a:lnTo>
                    <a:lnTo>
                      <a:pt x="670" y="3536"/>
                    </a:lnTo>
                    <a:lnTo>
                      <a:pt x="670" y="3766"/>
                    </a:lnTo>
                    <a:lnTo>
                      <a:pt x="691" y="3829"/>
                    </a:lnTo>
                    <a:lnTo>
                      <a:pt x="775" y="3766"/>
                    </a:lnTo>
                    <a:lnTo>
                      <a:pt x="837" y="3829"/>
                    </a:lnTo>
                    <a:lnTo>
                      <a:pt x="754" y="3892"/>
                    </a:lnTo>
                    <a:lnTo>
                      <a:pt x="754" y="4499"/>
                    </a:lnTo>
                    <a:lnTo>
                      <a:pt x="837" y="4729"/>
                    </a:lnTo>
                    <a:lnTo>
                      <a:pt x="858" y="4917"/>
                    </a:lnTo>
                    <a:lnTo>
                      <a:pt x="837" y="5064"/>
                    </a:lnTo>
                    <a:lnTo>
                      <a:pt x="733" y="5231"/>
                    </a:lnTo>
                    <a:lnTo>
                      <a:pt x="733" y="5399"/>
                    </a:lnTo>
                    <a:lnTo>
                      <a:pt x="837" y="5566"/>
                    </a:lnTo>
                    <a:lnTo>
                      <a:pt x="796" y="5712"/>
                    </a:lnTo>
                    <a:lnTo>
                      <a:pt x="796" y="5984"/>
                    </a:lnTo>
                    <a:lnTo>
                      <a:pt x="754" y="6089"/>
                    </a:lnTo>
                    <a:lnTo>
                      <a:pt x="754" y="6256"/>
                    </a:lnTo>
                    <a:lnTo>
                      <a:pt x="775" y="6340"/>
                    </a:lnTo>
                    <a:lnTo>
                      <a:pt x="775" y="6403"/>
                    </a:lnTo>
                    <a:lnTo>
                      <a:pt x="670" y="6570"/>
                    </a:lnTo>
                    <a:lnTo>
                      <a:pt x="670" y="6717"/>
                    </a:lnTo>
                    <a:lnTo>
                      <a:pt x="628" y="6821"/>
                    </a:lnTo>
                    <a:lnTo>
                      <a:pt x="649" y="7010"/>
                    </a:lnTo>
                    <a:lnTo>
                      <a:pt x="628" y="7093"/>
                    </a:lnTo>
                    <a:lnTo>
                      <a:pt x="524" y="7303"/>
                    </a:lnTo>
                    <a:lnTo>
                      <a:pt x="524" y="7407"/>
                    </a:lnTo>
                    <a:lnTo>
                      <a:pt x="628" y="7554"/>
                    </a:lnTo>
                    <a:lnTo>
                      <a:pt x="649" y="7721"/>
                    </a:lnTo>
                    <a:lnTo>
                      <a:pt x="733" y="7826"/>
                    </a:lnTo>
                    <a:lnTo>
                      <a:pt x="649" y="7867"/>
                    </a:lnTo>
                    <a:lnTo>
                      <a:pt x="586" y="8014"/>
                    </a:lnTo>
                    <a:lnTo>
                      <a:pt x="670" y="8119"/>
                    </a:lnTo>
                    <a:lnTo>
                      <a:pt x="586" y="8202"/>
                    </a:lnTo>
                    <a:lnTo>
                      <a:pt x="524" y="8244"/>
                    </a:lnTo>
                    <a:lnTo>
                      <a:pt x="524" y="8391"/>
                    </a:lnTo>
                    <a:lnTo>
                      <a:pt x="544" y="8537"/>
                    </a:lnTo>
                    <a:lnTo>
                      <a:pt x="544" y="8663"/>
                    </a:lnTo>
                    <a:lnTo>
                      <a:pt x="670" y="8997"/>
                    </a:lnTo>
                    <a:lnTo>
                      <a:pt x="670" y="9186"/>
                    </a:lnTo>
                    <a:lnTo>
                      <a:pt x="628" y="9228"/>
                    </a:lnTo>
                    <a:lnTo>
                      <a:pt x="628" y="9332"/>
                    </a:lnTo>
                    <a:lnTo>
                      <a:pt x="754" y="9520"/>
                    </a:lnTo>
                    <a:lnTo>
                      <a:pt x="754" y="9730"/>
                    </a:lnTo>
                    <a:lnTo>
                      <a:pt x="733" y="9855"/>
                    </a:lnTo>
                    <a:lnTo>
                      <a:pt x="733" y="9918"/>
                    </a:lnTo>
                    <a:lnTo>
                      <a:pt x="754" y="10023"/>
                    </a:lnTo>
                    <a:lnTo>
                      <a:pt x="733" y="10106"/>
                    </a:lnTo>
                    <a:lnTo>
                      <a:pt x="691" y="10211"/>
                    </a:lnTo>
                    <a:lnTo>
                      <a:pt x="733" y="10253"/>
                    </a:lnTo>
                    <a:lnTo>
                      <a:pt x="858" y="10441"/>
                    </a:lnTo>
                    <a:lnTo>
                      <a:pt x="879" y="10546"/>
                    </a:lnTo>
                    <a:lnTo>
                      <a:pt x="837" y="10650"/>
                    </a:lnTo>
                    <a:lnTo>
                      <a:pt x="754" y="10692"/>
                    </a:lnTo>
                    <a:lnTo>
                      <a:pt x="670" y="10860"/>
                    </a:lnTo>
                    <a:lnTo>
                      <a:pt x="670" y="10901"/>
                    </a:lnTo>
                    <a:lnTo>
                      <a:pt x="733" y="10964"/>
                    </a:lnTo>
                    <a:lnTo>
                      <a:pt x="670" y="11090"/>
                    </a:lnTo>
                    <a:lnTo>
                      <a:pt x="586" y="11173"/>
                    </a:lnTo>
                    <a:lnTo>
                      <a:pt x="586" y="11278"/>
                    </a:lnTo>
                    <a:lnTo>
                      <a:pt x="565" y="11466"/>
                    </a:lnTo>
                    <a:lnTo>
                      <a:pt x="524" y="11571"/>
                    </a:lnTo>
                    <a:lnTo>
                      <a:pt x="524" y="11676"/>
                    </a:lnTo>
                    <a:lnTo>
                      <a:pt x="482" y="11717"/>
                    </a:lnTo>
                    <a:lnTo>
                      <a:pt x="482" y="11843"/>
                    </a:lnTo>
                    <a:lnTo>
                      <a:pt x="419" y="11927"/>
                    </a:lnTo>
                    <a:lnTo>
                      <a:pt x="419" y="11989"/>
                    </a:lnTo>
                    <a:lnTo>
                      <a:pt x="461" y="12052"/>
                    </a:lnTo>
                    <a:lnTo>
                      <a:pt x="377" y="12157"/>
                    </a:lnTo>
                    <a:lnTo>
                      <a:pt x="377" y="12324"/>
                    </a:lnTo>
                    <a:lnTo>
                      <a:pt x="377" y="12429"/>
                    </a:lnTo>
                    <a:lnTo>
                      <a:pt x="314" y="12471"/>
                    </a:lnTo>
                    <a:lnTo>
                      <a:pt x="314" y="12575"/>
                    </a:lnTo>
                    <a:lnTo>
                      <a:pt x="272" y="12659"/>
                    </a:lnTo>
                    <a:lnTo>
                      <a:pt x="272" y="12743"/>
                    </a:lnTo>
                    <a:lnTo>
                      <a:pt x="314" y="12847"/>
                    </a:lnTo>
                    <a:lnTo>
                      <a:pt x="314" y="12952"/>
                    </a:lnTo>
                    <a:lnTo>
                      <a:pt x="231" y="13057"/>
                    </a:lnTo>
                    <a:lnTo>
                      <a:pt x="147" y="13057"/>
                    </a:lnTo>
                    <a:lnTo>
                      <a:pt x="63" y="12994"/>
                    </a:lnTo>
                    <a:lnTo>
                      <a:pt x="0" y="13015"/>
                    </a:lnTo>
                    <a:lnTo>
                      <a:pt x="0" y="13098"/>
                    </a:lnTo>
                    <a:lnTo>
                      <a:pt x="21" y="13224"/>
                    </a:lnTo>
                    <a:lnTo>
                      <a:pt x="21" y="13412"/>
                    </a:lnTo>
                    <a:lnTo>
                      <a:pt x="105" y="13517"/>
                    </a:lnTo>
                    <a:lnTo>
                      <a:pt x="231" y="13621"/>
                    </a:lnTo>
                    <a:lnTo>
                      <a:pt x="252" y="13747"/>
                    </a:lnTo>
                    <a:lnTo>
                      <a:pt x="231" y="13914"/>
                    </a:lnTo>
                    <a:lnTo>
                      <a:pt x="398" y="14228"/>
                    </a:lnTo>
                    <a:lnTo>
                      <a:pt x="440" y="14312"/>
                    </a:lnTo>
                    <a:lnTo>
                      <a:pt x="524" y="14375"/>
                    </a:lnTo>
                    <a:lnTo>
                      <a:pt x="524" y="14563"/>
                    </a:lnTo>
                    <a:lnTo>
                      <a:pt x="461" y="14835"/>
                    </a:lnTo>
                    <a:lnTo>
                      <a:pt x="419" y="14856"/>
                    </a:lnTo>
                    <a:lnTo>
                      <a:pt x="440" y="14940"/>
                    </a:lnTo>
                    <a:lnTo>
                      <a:pt x="419" y="15002"/>
                    </a:lnTo>
                    <a:lnTo>
                      <a:pt x="356" y="14982"/>
                    </a:lnTo>
                    <a:lnTo>
                      <a:pt x="314" y="14982"/>
                    </a:lnTo>
                    <a:lnTo>
                      <a:pt x="272" y="15086"/>
                    </a:lnTo>
                    <a:lnTo>
                      <a:pt x="314" y="15191"/>
                    </a:lnTo>
                    <a:lnTo>
                      <a:pt x="377" y="15254"/>
                    </a:lnTo>
                    <a:lnTo>
                      <a:pt x="335" y="15484"/>
                    </a:lnTo>
                    <a:lnTo>
                      <a:pt x="356" y="15588"/>
                    </a:lnTo>
                    <a:lnTo>
                      <a:pt x="314" y="15672"/>
                    </a:lnTo>
                    <a:lnTo>
                      <a:pt x="356" y="15714"/>
                    </a:lnTo>
                    <a:lnTo>
                      <a:pt x="335" y="15798"/>
                    </a:lnTo>
                    <a:lnTo>
                      <a:pt x="314" y="15818"/>
                    </a:lnTo>
                    <a:lnTo>
                      <a:pt x="335" y="15881"/>
                    </a:lnTo>
                    <a:lnTo>
                      <a:pt x="524" y="16153"/>
                    </a:lnTo>
                    <a:lnTo>
                      <a:pt x="565" y="16216"/>
                    </a:lnTo>
                    <a:lnTo>
                      <a:pt x="565" y="16362"/>
                    </a:lnTo>
                    <a:lnTo>
                      <a:pt x="524" y="16342"/>
                    </a:lnTo>
                    <a:lnTo>
                      <a:pt x="377" y="16342"/>
                    </a:lnTo>
                    <a:lnTo>
                      <a:pt x="314" y="16425"/>
                    </a:lnTo>
                    <a:lnTo>
                      <a:pt x="314" y="16467"/>
                    </a:lnTo>
                    <a:lnTo>
                      <a:pt x="356" y="16530"/>
                    </a:lnTo>
                    <a:lnTo>
                      <a:pt x="356" y="16614"/>
                    </a:lnTo>
                    <a:lnTo>
                      <a:pt x="314" y="16655"/>
                    </a:lnTo>
                    <a:lnTo>
                      <a:pt x="272" y="16739"/>
                    </a:lnTo>
                    <a:lnTo>
                      <a:pt x="314" y="16823"/>
                    </a:lnTo>
                    <a:lnTo>
                      <a:pt x="335" y="16844"/>
                    </a:lnTo>
                    <a:lnTo>
                      <a:pt x="377" y="16969"/>
                    </a:lnTo>
                    <a:lnTo>
                      <a:pt x="419" y="17304"/>
                    </a:lnTo>
                    <a:lnTo>
                      <a:pt x="356" y="17451"/>
                    </a:lnTo>
                    <a:lnTo>
                      <a:pt x="482" y="17492"/>
                    </a:lnTo>
                    <a:lnTo>
                      <a:pt x="670" y="17471"/>
                    </a:lnTo>
                    <a:lnTo>
                      <a:pt x="670" y="17409"/>
                    </a:lnTo>
                    <a:lnTo>
                      <a:pt x="670" y="17283"/>
                    </a:lnTo>
                    <a:lnTo>
                      <a:pt x="733" y="17199"/>
                    </a:lnTo>
                    <a:lnTo>
                      <a:pt x="837" y="17241"/>
                    </a:lnTo>
                    <a:lnTo>
                      <a:pt x="858" y="17199"/>
                    </a:lnTo>
                    <a:lnTo>
                      <a:pt x="733" y="17095"/>
                    </a:lnTo>
                    <a:lnTo>
                      <a:pt x="775" y="17053"/>
                    </a:lnTo>
                    <a:lnTo>
                      <a:pt x="649" y="16927"/>
                    </a:lnTo>
                    <a:lnTo>
                      <a:pt x="649" y="16844"/>
                    </a:lnTo>
                    <a:lnTo>
                      <a:pt x="733" y="16844"/>
                    </a:lnTo>
                    <a:lnTo>
                      <a:pt x="837" y="16886"/>
                    </a:lnTo>
                    <a:lnTo>
                      <a:pt x="837" y="16865"/>
                    </a:lnTo>
                    <a:lnTo>
                      <a:pt x="775" y="16823"/>
                    </a:lnTo>
                    <a:lnTo>
                      <a:pt x="649" y="16718"/>
                    </a:lnTo>
                    <a:lnTo>
                      <a:pt x="775" y="16739"/>
                    </a:lnTo>
                    <a:lnTo>
                      <a:pt x="775" y="16634"/>
                    </a:lnTo>
                    <a:lnTo>
                      <a:pt x="754" y="16572"/>
                    </a:lnTo>
                    <a:lnTo>
                      <a:pt x="754" y="16425"/>
                    </a:lnTo>
                    <a:lnTo>
                      <a:pt x="733" y="16362"/>
                    </a:lnTo>
                    <a:cubicBezTo>
                      <a:pt x="733" y="16321"/>
                      <a:pt x="754" y="16258"/>
                      <a:pt x="775" y="16237"/>
                    </a:cubicBezTo>
                    <a:lnTo>
                      <a:pt x="837" y="16258"/>
                    </a:lnTo>
                    <a:lnTo>
                      <a:pt x="879" y="16237"/>
                    </a:lnTo>
                    <a:cubicBezTo>
                      <a:pt x="879" y="16342"/>
                      <a:pt x="900" y="16467"/>
                      <a:pt x="900" y="16572"/>
                    </a:cubicBezTo>
                    <a:lnTo>
                      <a:pt x="1068" y="17764"/>
                    </a:lnTo>
                    <a:lnTo>
                      <a:pt x="1047" y="17785"/>
                    </a:lnTo>
                    <a:lnTo>
                      <a:pt x="1068" y="17869"/>
                    </a:lnTo>
                    <a:lnTo>
                      <a:pt x="1068" y="18036"/>
                    </a:lnTo>
                    <a:lnTo>
                      <a:pt x="1005" y="18078"/>
                    </a:lnTo>
                    <a:lnTo>
                      <a:pt x="1047" y="18120"/>
                    </a:lnTo>
                    <a:lnTo>
                      <a:pt x="1047" y="18287"/>
                    </a:lnTo>
                    <a:lnTo>
                      <a:pt x="1005" y="18350"/>
                    </a:lnTo>
                    <a:lnTo>
                      <a:pt x="1047" y="18434"/>
                    </a:lnTo>
                    <a:lnTo>
                      <a:pt x="1047" y="18455"/>
                    </a:lnTo>
                    <a:cubicBezTo>
                      <a:pt x="1047" y="18643"/>
                      <a:pt x="1005" y="18852"/>
                      <a:pt x="963" y="19041"/>
                    </a:cubicBezTo>
                    <a:cubicBezTo>
                      <a:pt x="921" y="19187"/>
                      <a:pt x="900" y="19334"/>
                      <a:pt x="858" y="19459"/>
                    </a:cubicBezTo>
                    <a:lnTo>
                      <a:pt x="796" y="19480"/>
                    </a:lnTo>
                    <a:lnTo>
                      <a:pt x="691" y="19564"/>
                    </a:lnTo>
                    <a:lnTo>
                      <a:pt x="649" y="19564"/>
                    </a:lnTo>
                    <a:lnTo>
                      <a:pt x="649" y="19501"/>
                    </a:lnTo>
                    <a:lnTo>
                      <a:pt x="754" y="19480"/>
                    </a:lnTo>
                    <a:lnTo>
                      <a:pt x="837" y="19438"/>
                    </a:lnTo>
                    <a:lnTo>
                      <a:pt x="837" y="19271"/>
                    </a:lnTo>
                    <a:lnTo>
                      <a:pt x="775" y="19250"/>
                    </a:lnTo>
                    <a:lnTo>
                      <a:pt x="670" y="19292"/>
                    </a:lnTo>
                    <a:lnTo>
                      <a:pt x="461" y="19292"/>
                    </a:lnTo>
                    <a:lnTo>
                      <a:pt x="377" y="19271"/>
                    </a:lnTo>
                    <a:lnTo>
                      <a:pt x="293" y="19292"/>
                    </a:lnTo>
                    <a:lnTo>
                      <a:pt x="293" y="19375"/>
                    </a:lnTo>
                    <a:lnTo>
                      <a:pt x="356" y="19501"/>
                    </a:lnTo>
                    <a:lnTo>
                      <a:pt x="398" y="19501"/>
                    </a:lnTo>
                    <a:lnTo>
                      <a:pt x="440" y="19585"/>
                    </a:lnTo>
                    <a:lnTo>
                      <a:pt x="356" y="19585"/>
                    </a:lnTo>
                    <a:lnTo>
                      <a:pt x="335" y="19689"/>
                    </a:lnTo>
                    <a:lnTo>
                      <a:pt x="252" y="19752"/>
                    </a:lnTo>
                    <a:lnTo>
                      <a:pt x="189" y="19857"/>
                    </a:lnTo>
                    <a:lnTo>
                      <a:pt x="42" y="19919"/>
                    </a:lnTo>
                    <a:lnTo>
                      <a:pt x="42" y="20003"/>
                    </a:lnTo>
                    <a:lnTo>
                      <a:pt x="189" y="20192"/>
                    </a:lnTo>
                    <a:lnTo>
                      <a:pt x="272" y="20192"/>
                    </a:lnTo>
                    <a:lnTo>
                      <a:pt x="335" y="20129"/>
                    </a:lnTo>
                    <a:lnTo>
                      <a:pt x="335" y="20066"/>
                    </a:lnTo>
                    <a:lnTo>
                      <a:pt x="231" y="20024"/>
                    </a:lnTo>
                    <a:lnTo>
                      <a:pt x="231" y="19982"/>
                    </a:lnTo>
                    <a:lnTo>
                      <a:pt x="272" y="19878"/>
                    </a:lnTo>
                    <a:lnTo>
                      <a:pt x="440" y="19878"/>
                    </a:lnTo>
                    <a:lnTo>
                      <a:pt x="461" y="19857"/>
                    </a:lnTo>
                    <a:lnTo>
                      <a:pt x="482" y="19982"/>
                    </a:lnTo>
                    <a:lnTo>
                      <a:pt x="586" y="20066"/>
                    </a:lnTo>
                    <a:lnTo>
                      <a:pt x="712" y="20066"/>
                    </a:lnTo>
                    <a:lnTo>
                      <a:pt x="754" y="20003"/>
                    </a:lnTo>
                    <a:lnTo>
                      <a:pt x="754" y="20003"/>
                    </a:lnTo>
                    <a:cubicBezTo>
                      <a:pt x="670" y="20317"/>
                      <a:pt x="649" y="20631"/>
                      <a:pt x="649" y="20924"/>
                    </a:cubicBezTo>
                    <a:lnTo>
                      <a:pt x="586" y="20966"/>
                    </a:lnTo>
                    <a:lnTo>
                      <a:pt x="649" y="21008"/>
                    </a:lnTo>
                    <a:lnTo>
                      <a:pt x="649" y="21154"/>
                    </a:lnTo>
                    <a:lnTo>
                      <a:pt x="565" y="21028"/>
                    </a:lnTo>
                    <a:lnTo>
                      <a:pt x="461" y="21008"/>
                    </a:lnTo>
                    <a:lnTo>
                      <a:pt x="440" y="21049"/>
                    </a:lnTo>
                    <a:lnTo>
                      <a:pt x="440" y="21133"/>
                    </a:lnTo>
                    <a:lnTo>
                      <a:pt x="461" y="21259"/>
                    </a:lnTo>
                    <a:lnTo>
                      <a:pt x="565" y="21280"/>
                    </a:lnTo>
                    <a:lnTo>
                      <a:pt x="649" y="21342"/>
                    </a:lnTo>
                    <a:lnTo>
                      <a:pt x="649" y="21384"/>
                    </a:lnTo>
                    <a:lnTo>
                      <a:pt x="691" y="21552"/>
                    </a:lnTo>
                    <a:lnTo>
                      <a:pt x="754" y="21572"/>
                    </a:lnTo>
                    <a:cubicBezTo>
                      <a:pt x="754" y="21635"/>
                      <a:pt x="775" y="21656"/>
                      <a:pt x="796" y="21698"/>
                    </a:cubicBezTo>
                    <a:lnTo>
                      <a:pt x="670" y="21656"/>
                    </a:lnTo>
                    <a:lnTo>
                      <a:pt x="649" y="21635"/>
                    </a:lnTo>
                    <a:lnTo>
                      <a:pt x="586" y="21677"/>
                    </a:lnTo>
                    <a:lnTo>
                      <a:pt x="649" y="21865"/>
                    </a:lnTo>
                    <a:lnTo>
                      <a:pt x="649" y="21949"/>
                    </a:lnTo>
                    <a:lnTo>
                      <a:pt x="691" y="21970"/>
                    </a:lnTo>
                    <a:lnTo>
                      <a:pt x="796" y="21803"/>
                    </a:lnTo>
                    <a:lnTo>
                      <a:pt x="858" y="21782"/>
                    </a:lnTo>
                    <a:cubicBezTo>
                      <a:pt x="879" y="21844"/>
                      <a:pt x="900" y="21886"/>
                      <a:pt x="921" y="21970"/>
                    </a:cubicBezTo>
                    <a:lnTo>
                      <a:pt x="921" y="22012"/>
                    </a:lnTo>
                    <a:lnTo>
                      <a:pt x="816" y="22054"/>
                    </a:lnTo>
                    <a:lnTo>
                      <a:pt x="921" y="22284"/>
                    </a:lnTo>
                    <a:lnTo>
                      <a:pt x="963" y="22409"/>
                    </a:lnTo>
                    <a:cubicBezTo>
                      <a:pt x="963" y="22493"/>
                      <a:pt x="984" y="22577"/>
                      <a:pt x="1005" y="22640"/>
                    </a:cubicBezTo>
                    <a:lnTo>
                      <a:pt x="984" y="22681"/>
                    </a:lnTo>
                    <a:lnTo>
                      <a:pt x="984" y="22744"/>
                    </a:lnTo>
                    <a:lnTo>
                      <a:pt x="921" y="22807"/>
                    </a:lnTo>
                    <a:lnTo>
                      <a:pt x="1005" y="22849"/>
                    </a:lnTo>
                    <a:lnTo>
                      <a:pt x="1026" y="22932"/>
                    </a:lnTo>
                    <a:lnTo>
                      <a:pt x="1068" y="22932"/>
                    </a:lnTo>
                    <a:cubicBezTo>
                      <a:pt x="1068" y="22953"/>
                      <a:pt x="1068" y="22995"/>
                      <a:pt x="1088" y="23016"/>
                    </a:cubicBezTo>
                    <a:cubicBezTo>
                      <a:pt x="1130" y="23163"/>
                      <a:pt x="1193" y="23330"/>
                      <a:pt x="1235" y="23456"/>
                    </a:cubicBezTo>
                    <a:lnTo>
                      <a:pt x="1277" y="23518"/>
                    </a:lnTo>
                    <a:cubicBezTo>
                      <a:pt x="1277" y="23539"/>
                      <a:pt x="1277" y="23539"/>
                      <a:pt x="1298" y="23560"/>
                    </a:cubicBezTo>
                    <a:lnTo>
                      <a:pt x="1235" y="23665"/>
                    </a:lnTo>
                    <a:lnTo>
                      <a:pt x="1193" y="23728"/>
                    </a:lnTo>
                    <a:lnTo>
                      <a:pt x="1235" y="23749"/>
                    </a:lnTo>
                    <a:lnTo>
                      <a:pt x="1381" y="23728"/>
                    </a:lnTo>
                    <a:lnTo>
                      <a:pt x="1444" y="23874"/>
                    </a:lnTo>
                    <a:lnTo>
                      <a:pt x="1423" y="23874"/>
                    </a:lnTo>
                    <a:lnTo>
                      <a:pt x="1444" y="23937"/>
                    </a:lnTo>
                    <a:lnTo>
                      <a:pt x="1486" y="23958"/>
                    </a:lnTo>
                    <a:lnTo>
                      <a:pt x="1423" y="24000"/>
                    </a:lnTo>
                    <a:lnTo>
                      <a:pt x="1402" y="24062"/>
                    </a:lnTo>
                    <a:lnTo>
                      <a:pt x="1423" y="24146"/>
                    </a:lnTo>
                    <a:lnTo>
                      <a:pt x="1486" y="24167"/>
                    </a:lnTo>
                    <a:lnTo>
                      <a:pt x="1549" y="24188"/>
                    </a:lnTo>
                    <a:lnTo>
                      <a:pt x="1507" y="24104"/>
                    </a:lnTo>
                    <a:lnTo>
                      <a:pt x="1549" y="24083"/>
                    </a:lnTo>
                    <a:cubicBezTo>
                      <a:pt x="1612" y="24167"/>
                      <a:pt x="1653" y="24272"/>
                      <a:pt x="1716" y="24355"/>
                    </a:cubicBezTo>
                    <a:lnTo>
                      <a:pt x="1716" y="24397"/>
                    </a:lnTo>
                    <a:lnTo>
                      <a:pt x="1653" y="24460"/>
                    </a:lnTo>
                    <a:lnTo>
                      <a:pt x="1695" y="24481"/>
                    </a:lnTo>
                    <a:lnTo>
                      <a:pt x="1737" y="24460"/>
                    </a:lnTo>
                    <a:lnTo>
                      <a:pt x="1758" y="24418"/>
                    </a:lnTo>
                    <a:cubicBezTo>
                      <a:pt x="1967" y="24753"/>
                      <a:pt x="2218" y="25004"/>
                      <a:pt x="2469" y="25234"/>
                    </a:cubicBezTo>
                    <a:lnTo>
                      <a:pt x="2449" y="25234"/>
                    </a:lnTo>
                    <a:lnTo>
                      <a:pt x="2365" y="25192"/>
                    </a:lnTo>
                    <a:lnTo>
                      <a:pt x="2260" y="25150"/>
                    </a:lnTo>
                    <a:lnTo>
                      <a:pt x="2156" y="25150"/>
                    </a:lnTo>
                    <a:lnTo>
                      <a:pt x="2072" y="25109"/>
                    </a:lnTo>
                    <a:lnTo>
                      <a:pt x="1946" y="24983"/>
                    </a:lnTo>
                    <a:lnTo>
                      <a:pt x="1863" y="24920"/>
                    </a:lnTo>
                    <a:lnTo>
                      <a:pt x="1842" y="24983"/>
                    </a:lnTo>
                    <a:lnTo>
                      <a:pt x="1863" y="25088"/>
                    </a:lnTo>
                    <a:lnTo>
                      <a:pt x="1946" y="25213"/>
                    </a:lnTo>
                    <a:lnTo>
                      <a:pt x="2072" y="25234"/>
                    </a:lnTo>
                    <a:lnTo>
                      <a:pt x="2239" y="25318"/>
                    </a:lnTo>
                    <a:lnTo>
                      <a:pt x="2281" y="25401"/>
                    </a:lnTo>
                    <a:lnTo>
                      <a:pt x="2365" y="25401"/>
                    </a:lnTo>
                    <a:lnTo>
                      <a:pt x="2428" y="25360"/>
                    </a:lnTo>
                    <a:lnTo>
                      <a:pt x="2574" y="25422"/>
                    </a:lnTo>
                    <a:lnTo>
                      <a:pt x="2679" y="25464"/>
                    </a:lnTo>
                    <a:lnTo>
                      <a:pt x="2783" y="25464"/>
                    </a:lnTo>
                    <a:cubicBezTo>
                      <a:pt x="2804" y="25464"/>
                      <a:pt x="2846" y="25506"/>
                      <a:pt x="2846" y="25527"/>
                    </a:cubicBezTo>
                    <a:lnTo>
                      <a:pt x="2804" y="25527"/>
                    </a:lnTo>
                    <a:lnTo>
                      <a:pt x="2700" y="25569"/>
                    </a:lnTo>
                    <a:lnTo>
                      <a:pt x="2658" y="25548"/>
                    </a:lnTo>
                    <a:lnTo>
                      <a:pt x="2595" y="25506"/>
                    </a:lnTo>
                    <a:lnTo>
                      <a:pt x="2532" y="25506"/>
                    </a:lnTo>
                    <a:lnTo>
                      <a:pt x="2490" y="25548"/>
                    </a:lnTo>
                    <a:lnTo>
                      <a:pt x="2490" y="25611"/>
                    </a:lnTo>
                    <a:lnTo>
                      <a:pt x="2595" y="25653"/>
                    </a:lnTo>
                    <a:lnTo>
                      <a:pt x="2658" y="25757"/>
                    </a:lnTo>
                    <a:lnTo>
                      <a:pt x="2762" y="25799"/>
                    </a:lnTo>
                    <a:lnTo>
                      <a:pt x="2867" y="25925"/>
                    </a:lnTo>
                    <a:lnTo>
                      <a:pt x="2951" y="25945"/>
                    </a:lnTo>
                    <a:lnTo>
                      <a:pt x="3076" y="25925"/>
                    </a:lnTo>
                    <a:lnTo>
                      <a:pt x="3118" y="25945"/>
                    </a:lnTo>
                    <a:lnTo>
                      <a:pt x="3118" y="26029"/>
                    </a:lnTo>
                    <a:lnTo>
                      <a:pt x="3202" y="26092"/>
                    </a:lnTo>
                    <a:lnTo>
                      <a:pt x="3285" y="26071"/>
                    </a:lnTo>
                    <a:lnTo>
                      <a:pt x="3265" y="26029"/>
                    </a:lnTo>
                    <a:lnTo>
                      <a:pt x="3327" y="25945"/>
                    </a:lnTo>
                    <a:lnTo>
                      <a:pt x="3327" y="25883"/>
                    </a:lnTo>
                    <a:lnTo>
                      <a:pt x="3285" y="25862"/>
                    </a:lnTo>
                    <a:lnTo>
                      <a:pt x="3327" y="25841"/>
                    </a:lnTo>
                    <a:lnTo>
                      <a:pt x="3411" y="25841"/>
                    </a:lnTo>
                    <a:lnTo>
                      <a:pt x="3369" y="25757"/>
                    </a:lnTo>
                    <a:lnTo>
                      <a:pt x="3285" y="25736"/>
                    </a:lnTo>
                    <a:lnTo>
                      <a:pt x="3160" y="25757"/>
                    </a:lnTo>
                    <a:lnTo>
                      <a:pt x="3118" y="25715"/>
                    </a:lnTo>
                    <a:lnTo>
                      <a:pt x="3118" y="25715"/>
                    </a:lnTo>
                    <a:cubicBezTo>
                      <a:pt x="3141" y="25721"/>
                      <a:pt x="3164" y="25724"/>
                      <a:pt x="3189" y="25724"/>
                    </a:cubicBezTo>
                    <a:cubicBezTo>
                      <a:pt x="3256" y="25724"/>
                      <a:pt x="3329" y="25704"/>
                      <a:pt x="3390" y="25673"/>
                    </a:cubicBezTo>
                    <a:lnTo>
                      <a:pt x="3411" y="25715"/>
                    </a:lnTo>
                    <a:lnTo>
                      <a:pt x="3578" y="25736"/>
                    </a:lnTo>
                    <a:lnTo>
                      <a:pt x="3683" y="25778"/>
                    </a:lnTo>
                    <a:lnTo>
                      <a:pt x="3746" y="25778"/>
                    </a:lnTo>
                    <a:lnTo>
                      <a:pt x="3829" y="25841"/>
                    </a:lnTo>
                    <a:lnTo>
                      <a:pt x="3892" y="25778"/>
                    </a:lnTo>
                    <a:lnTo>
                      <a:pt x="3955" y="25653"/>
                    </a:lnTo>
                    <a:lnTo>
                      <a:pt x="3913" y="25464"/>
                    </a:lnTo>
                    <a:lnTo>
                      <a:pt x="3934" y="25401"/>
                    </a:lnTo>
                    <a:lnTo>
                      <a:pt x="3934" y="25318"/>
                    </a:lnTo>
                    <a:lnTo>
                      <a:pt x="3955" y="25150"/>
                    </a:lnTo>
                    <a:lnTo>
                      <a:pt x="3955" y="25109"/>
                    </a:lnTo>
                    <a:cubicBezTo>
                      <a:pt x="4018" y="25213"/>
                      <a:pt x="4060" y="25318"/>
                      <a:pt x="4143" y="25422"/>
                    </a:cubicBezTo>
                    <a:lnTo>
                      <a:pt x="4122" y="25527"/>
                    </a:lnTo>
                    <a:lnTo>
                      <a:pt x="4060" y="25632"/>
                    </a:lnTo>
                    <a:lnTo>
                      <a:pt x="4122" y="25736"/>
                    </a:lnTo>
                    <a:lnTo>
                      <a:pt x="4060" y="25820"/>
                    </a:lnTo>
                    <a:lnTo>
                      <a:pt x="4060" y="25883"/>
                    </a:lnTo>
                    <a:lnTo>
                      <a:pt x="4164" y="25945"/>
                    </a:lnTo>
                    <a:lnTo>
                      <a:pt x="4269" y="25966"/>
                    </a:lnTo>
                    <a:lnTo>
                      <a:pt x="4332" y="25987"/>
                    </a:lnTo>
                    <a:lnTo>
                      <a:pt x="4373" y="25945"/>
                    </a:lnTo>
                    <a:lnTo>
                      <a:pt x="4248" y="25841"/>
                    </a:lnTo>
                    <a:lnTo>
                      <a:pt x="4332" y="25757"/>
                    </a:lnTo>
                    <a:lnTo>
                      <a:pt x="4562" y="26155"/>
                    </a:lnTo>
                    <a:lnTo>
                      <a:pt x="4562" y="26155"/>
                    </a:lnTo>
                    <a:lnTo>
                      <a:pt x="4520" y="26134"/>
                    </a:lnTo>
                    <a:lnTo>
                      <a:pt x="4332" y="26050"/>
                    </a:lnTo>
                    <a:lnTo>
                      <a:pt x="4227" y="25987"/>
                    </a:lnTo>
                    <a:lnTo>
                      <a:pt x="4206" y="26029"/>
                    </a:lnTo>
                    <a:lnTo>
                      <a:pt x="4248" y="26071"/>
                    </a:lnTo>
                    <a:lnTo>
                      <a:pt x="4520" y="26197"/>
                    </a:lnTo>
                    <a:lnTo>
                      <a:pt x="4541" y="26259"/>
                    </a:lnTo>
                    <a:lnTo>
                      <a:pt x="4436" y="26259"/>
                    </a:lnTo>
                    <a:lnTo>
                      <a:pt x="4436" y="26322"/>
                    </a:lnTo>
                    <a:lnTo>
                      <a:pt x="4373" y="26322"/>
                    </a:lnTo>
                    <a:lnTo>
                      <a:pt x="4353" y="26238"/>
                    </a:lnTo>
                    <a:lnTo>
                      <a:pt x="4227" y="26155"/>
                    </a:lnTo>
                    <a:lnTo>
                      <a:pt x="4206" y="26176"/>
                    </a:lnTo>
                    <a:lnTo>
                      <a:pt x="4206" y="26259"/>
                    </a:lnTo>
                    <a:lnTo>
                      <a:pt x="4122" y="26259"/>
                    </a:lnTo>
                    <a:lnTo>
                      <a:pt x="3934" y="26280"/>
                    </a:lnTo>
                    <a:lnTo>
                      <a:pt x="3892" y="26322"/>
                    </a:lnTo>
                    <a:lnTo>
                      <a:pt x="3934" y="26364"/>
                    </a:lnTo>
                    <a:lnTo>
                      <a:pt x="3913" y="26385"/>
                    </a:lnTo>
                    <a:lnTo>
                      <a:pt x="3809" y="26364"/>
                    </a:lnTo>
                    <a:lnTo>
                      <a:pt x="3704" y="26385"/>
                    </a:lnTo>
                    <a:lnTo>
                      <a:pt x="3725" y="26448"/>
                    </a:lnTo>
                    <a:lnTo>
                      <a:pt x="3850" y="26469"/>
                    </a:lnTo>
                    <a:lnTo>
                      <a:pt x="3955" y="26469"/>
                    </a:lnTo>
                    <a:lnTo>
                      <a:pt x="3997" y="26427"/>
                    </a:lnTo>
                    <a:lnTo>
                      <a:pt x="4018" y="26385"/>
                    </a:lnTo>
                    <a:lnTo>
                      <a:pt x="4101" y="26427"/>
                    </a:lnTo>
                    <a:lnTo>
                      <a:pt x="4206" y="26490"/>
                    </a:lnTo>
                    <a:lnTo>
                      <a:pt x="4248" y="26469"/>
                    </a:lnTo>
                    <a:lnTo>
                      <a:pt x="4269" y="26531"/>
                    </a:lnTo>
                    <a:lnTo>
                      <a:pt x="4269" y="26573"/>
                    </a:lnTo>
                    <a:lnTo>
                      <a:pt x="4353" y="26636"/>
                    </a:lnTo>
                    <a:lnTo>
                      <a:pt x="4269" y="26678"/>
                    </a:lnTo>
                    <a:lnTo>
                      <a:pt x="4227" y="26782"/>
                    </a:lnTo>
                    <a:lnTo>
                      <a:pt x="4269" y="26866"/>
                    </a:lnTo>
                    <a:lnTo>
                      <a:pt x="4353" y="26866"/>
                    </a:lnTo>
                    <a:lnTo>
                      <a:pt x="4436" y="26887"/>
                    </a:lnTo>
                    <a:lnTo>
                      <a:pt x="4541" y="26992"/>
                    </a:lnTo>
                    <a:lnTo>
                      <a:pt x="4625" y="26992"/>
                    </a:lnTo>
                    <a:lnTo>
                      <a:pt x="4646" y="26971"/>
                    </a:lnTo>
                    <a:lnTo>
                      <a:pt x="4562" y="26908"/>
                    </a:lnTo>
                    <a:lnTo>
                      <a:pt x="4457" y="26845"/>
                    </a:lnTo>
                    <a:lnTo>
                      <a:pt x="4436" y="26782"/>
                    </a:lnTo>
                    <a:lnTo>
                      <a:pt x="4457" y="26782"/>
                    </a:lnTo>
                    <a:lnTo>
                      <a:pt x="4541" y="26803"/>
                    </a:lnTo>
                    <a:lnTo>
                      <a:pt x="4625" y="26762"/>
                    </a:lnTo>
                    <a:lnTo>
                      <a:pt x="4646" y="26699"/>
                    </a:lnTo>
                    <a:lnTo>
                      <a:pt x="4562" y="26678"/>
                    </a:lnTo>
                    <a:lnTo>
                      <a:pt x="4520" y="26636"/>
                    </a:lnTo>
                    <a:lnTo>
                      <a:pt x="4750" y="26531"/>
                    </a:lnTo>
                    <a:lnTo>
                      <a:pt x="4855" y="26469"/>
                    </a:lnTo>
                    <a:lnTo>
                      <a:pt x="4938" y="26490"/>
                    </a:lnTo>
                    <a:cubicBezTo>
                      <a:pt x="4959" y="26531"/>
                      <a:pt x="4959" y="26552"/>
                      <a:pt x="4980" y="26552"/>
                    </a:cubicBezTo>
                    <a:lnTo>
                      <a:pt x="5001" y="26552"/>
                    </a:lnTo>
                    <a:lnTo>
                      <a:pt x="5001" y="26531"/>
                    </a:lnTo>
                    <a:lnTo>
                      <a:pt x="5294" y="26594"/>
                    </a:lnTo>
                    <a:lnTo>
                      <a:pt x="5357" y="26573"/>
                    </a:lnTo>
                    <a:lnTo>
                      <a:pt x="5357" y="26510"/>
                    </a:lnTo>
                    <a:lnTo>
                      <a:pt x="5482" y="26510"/>
                    </a:lnTo>
                    <a:lnTo>
                      <a:pt x="5420" y="26322"/>
                    </a:lnTo>
                    <a:lnTo>
                      <a:pt x="5357" y="26322"/>
                    </a:lnTo>
                    <a:lnTo>
                      <a:pt x="5252" y="26238"/>
                    </a:lnTo>
                    <a:lnTo>
                      <a:pt x="5106" y="26176"/>
                    </a:lnTo>
                    <a:lnTo>
                      <a:pt x="5106" y="26113"/>
                    </a:lnTo>
                    <a:lnTo>
                      <a:pt x="5273" y="26218"/>
                    </a:lnTo>
                    <a:lnTo>
                      <a:pt x="5399" y="26238"/>
                    </a:lnTo>
                    <a:lnTo>
                      <a:pt x="5148" y="25171"/>
                    </a:lnTo>
                    <a:lnTo>
                      <a:pt x="5106" y="25171"/>
                    </a:lnTo>
                    <a:lnTo>
                      <a:pt x="5106" y="25129"/>
                    </a:lnTo>
                    <a:lnTo>
                      <a:pt x="4959" y="24481"/>
                    </a:lnTo>
                    <a:lnTo>
                      <a:pt x="4792" y="24544"/>
                    </a:lnTo>
                    <a:lnTo>
                      <a:pt x="4750" y="24585"/>
                    </a:lnTo>
                    <a:lnTo>
                      <a:pt x="4666" y="24502"/>
                    </a:lnTo>
                    <a:lnTo>
                      <a:pt x="4583" y="24481"/>
                    </a:lnTo>
                    <a:lnTo>
                      <a:pt x="4562" y="24544"/>
                    </a:lnTo>
                    <a:cubicBezTo>
                      <a:pt x="4562" y="24502"/>
                      <a:pt x="4541" y="24502"/>
                      <a:pt x="4541" y="24481"/>
                    </a:cubicBezTo>
                    <a:lnTo>
                      <a:pt x="4541" y="24334"/>
                    </a:lnTo>
                    <a:lnTo>
                      <a:pt x="4625" y="24272"/>
                    </a:lnTo>
                    <a:lnTo>
                      <a:pt x="4750" y="24251"/>
                    </a:lnTo>
                    <a:lnTo>
                      <a:pt x="4897" y="24334"/>
                    </a:lnTo>
                    <a:lnTo>
                      <a:pt x="4980" y="24272"/>
                    </a:lnTo>
                    <a:lnTo>
                      <a:pt x="5001" y="24272"/>
                    </a:lnTo>
                    <a:lnTo>
                      <a:pt x="4855" y="24146"/>
                    </a:lnTo>
                    <a:lnTo>
                      <a:pt x="4520" y="23937"/>
                    </a:lnTo>
                    <a:lnTo>
                      <a:pt x="4457" y="23874"/>
                    </a:lnTo>
                    <a:lnTo>
                      <a:pt x="3725" y="23874"/>
                    </a:lnTo>
                    <a:lnTo>
                      <a:pt x="3306" y="23958"/>
                    </a:lnTo>
                    <a:lnTo>
                      <a:pt x="3202" y="23895"/>
                    </a:lnTo>
                    <a:lnTo>
                      <a:pt x="2930" y="23874"/>
                    </a:lnTo>
                    <a:lnTo>
                      <a:pt x="2846" y="23644"/>
                    </a:lnTo>
                    <a:lnTo>
                      <a:pt x="2783" y="23435"/>
                    </a:lnTo>
                    <a:lnTo>
                      <a:pt x="2658" y="23330"/>
                    </a:lnTo>
                    <a:lnTo>
                      <a:pt x="2637" y="22995"/>
                    </a:lnTo>
                    <a:lnTo>
                      <a:pt x="2637" y="22828"/>
                    </a:lnTo>
                    <a:lnTo>
                      <a:pt x="2511" y="22828"/>
                    </a:lnTo>
                    <a:lnTo>
                      <a:pt x="2323" y="22912"/>
                    </a:lnTo>
                    <a:lnTo>
                      <a:pt x="2218" y="23016"/>
                    </a:lnTo>
                    <a:lnTo>
                      <a:pt x="2093" y="23016"/>
                    </a:lnTo>
                    <a:lnTo>
                      <a:pt x="1842" y="22577"/>
                    </a:lnTo>
                    <a:cubicBezTo>
                      <a:pt x="1821" y="22493"/>
                      <a:pt x="1800" y="22409"/>
                      <a:pt x="1800" y="22326"/>
                    </a:cubicBezTo>
                    <a:lnTo>
                      <a:pt x="1884" y="21844"/>
                    </a:lnTo>
                    <a:lnTo>
                      <a:pt x="2009" y="21656"/>
                    </a:lnTo>
                    <a:lnTo>
                      <a:pt x="2218" y="21447"/>
                    </a:lnTo>
                    <a:lnTo>
                      <a:pt x="2260" y="21154"/>
                    </a:lnTo>
                    <a:lnTo>
                      <a:pt x="2218" y="20840"/>
                    </a:lnTo>
                    <a:lnTo>
                      <a:pt x="2135" y="20610"/>
                    </a:lnTo>
                    <a:lnTo>
                      <a:pt x="2197" y="20338"/>
                    </a:lnTo>
                    <a:lnTo>
                      <a:pt x="2302" y="20212"/>
                    </a:lnTo>
                    <a:lnTo>
                      <a:pt x="2197" y="19961"/>
                    </a:lnTo>
                    <a:lnTo>
                      <a:pt x="2218" y="19815"/>
                    </a:lnTo>
                    <a:lnTo>
                      <a:pt x="2323" y="19710"/>
                    </a:lnTo>
                    <a:lnTo>
                      <a:pt x="2239" y="19480"/>
                    </a:lnTo>
                    <a:lnTo>
                      <a:pt x="2197" y="19166"/>
                    </a:lnTo>
                    <a:lnTo>
                      <a:pt x="2114" y="19020"/>
                    </a:lnTo>
                    <a:lnTo>
                      <a:pt x="2114" y="18915"/>
                    </a:lnTo>
                    <a:lnTo>
                      <a:pt x="2260" y="18769"/>
                    </a:lnTo>
                    <a:lnTo>
                      <a:pt x="2260" y="18643"/>
                    </a:lnTo>
                    <a:lnTo>
                      <a:pt x="2135" y="18434"/>
                    </a:lnTo>
                    <a:lnTo>
                      <a:pt x="1946" y="18308"/>
                    </a:lnTo>
                    <a:lnTo>
                      <a:pt x="1821" y="18308"/>
                    </a:lnTo>
                    <a:lnTo>
                      <a:pt x="1800" y="18329"/>
                    </a:lnTo>
                    <a:lnTo>
                      <a:pt x="1716" y="18246"/>
                    </a:lnTo>
                    <a:lnTo>
                      <a:pt x="1779" y="18141"/>
                    </a:lnTo>
                    <a:lnTo>
                      <a:pt x="2030" y="18141"/>
                    </a:lnTo>
                    <a:lnTo>
                      <a:pt x="2156" y="17995"/>
                    </a:lnTo>
                    <a:lnTo>
                      <a:pt x="2156" y="17869"/>
                    </a:lnTo>
                    <a:lnTo>
                      <a:pt x="2093" y="17827"/>
                    </a:lnTo>
                    <a:lnTo>
                      <a:pt x="2009" y="17890"/>
                    </a:lnTo>
                    <a:lnTo>
                      <a:pt x="1905" y="17869"/>
                    </a:lnTo>
                    <a:lnTo>
                      <a:pt x="1842" y="17597"/>
                    </a:lnTo>
                    <a:lnTo>
                      <a:pt x="1737" y="17367"/>
                    </a:lnTo>
                    <a:lnTo>
                      <a:pt x="1737" y="17199"/>
                    </a:lnTo>
                    <a:lnTo>
                      <a:pt x="1737" y="17032"/>
                    </a:lnTo>
                    <a:lnTo>
                      <a:pt x="1570" y="16969"/>
                    </a:lnTo>
                    <a:lnTo>
                      <a:pt x="1570" y="16948"/>
                    </a:lnTo>
                    <a:cubicBezTo>
                      <a:pt x="1528" y="16865"/>
                      <a:pt x="1528" y="16760"/>
                      <a:pt x="1507" y="16676"/>
                    </a:cubicBezTo>
                    <a:lnTo>
                      <a:pt x="1486" y="16362"/>
                    </a:lnTo>
                    <a:lnTo>
                      <a:pt x="1612" y="16300"/>
                    </a:lnTo>
                    <a:lnTo>
                      <a:pt x="1633" y="16132"/>
                    </a:lnTo>
                    <a:lnTo>
                      <a:pt x="1591" y="16028"/>
                    </a:lnTo>
                    <a:lnTo>
                      <a:pt x="1486" y="15986"/>
                    </a:lnTo>
                    <a:lnTo>
                      <a:pt x="1423" y="15714"/>
                    </a:lnTo>
                    <a:lnTo>
                      <a:pt x="1402" y="15358"/>
                    </a:lnTo>
                    <a:lnTo>
                      <a:pt x="1423" y="14940"/>
                    </a:lnTo>
                    <a:lnTo>
                      <a:pt x="1319" y="14751"/>
                    </a:lnTo>
                    <a:lnTo>
                      <a:pt x="1298" y="14542"/>
                    </a:lnTo>
                    <a:lnTo>
                      <a:pt x="1507" y="14249"/>
                    </a:lnTo>
                    <a:lnTo>
                      <a:pt x="1528" y="13935"/>
                    </a:lnTo>
                    <a:lnTo>
                      <a:pt x="1695" y="13852"/>
                    </a:lnTo>
                    <a:lnTo>
                      <a:pt x="1779" y="13747"/>
                    </a:lnTo>
                    <a:lnTo>
                      <a:pt x="1423" y="13077"/>
                    </a:lnTo>
                    <a:lnTo>
                      <a:pt x="1486" y="12847"/>
                    </a:lnTo>
                    <a:lnTo>
                      <a:pt x="1486" y="12680"/>
                    </a:lnTo>
                    <a:lnTo>
                      <a:pt x="1486" y="12282"/>
                    </a:lnTo>
                    <a:lnTo>
                      <a:pt x="1612" y="12052"/>
                    </a:lnTo>
                    <a:lnTo>
                      <a:pt x="1737" y="11927"/>
                    </a:lnTo>
                    <a:lnTo>
                      <a:pt x="1716" y="11717"/>
                    </a:lnTo>
                    <a:lnTo>
                      <a:pt x="1612" y="11529"/>
                    </a:lnTo>
                    <a:lnTo>
                      <a:pt x="1528" y="11445"/>
                    </a:lnTo>
                    <a:lnTo>
                      <a:pt x="1674" y="11278"/>
                    </a:lnTo>
                    <a:lnTo>
                      <a:pt x="1633" y="11027"/>
                    </a:lnTo>
                    <a:lnTo>
                      <a:pt x="1737" y="10797"/>
                    </a:lnTo>
                    <a:lnTo>
                      <a:pt x="1842" y="10776"/>
                    </a:lnTo>
                    <a:lnTo>
                      <a:pt x="1884" y="10504"/>
                    </a:lnTo>
                    <a:lnTo>
                      <a:pt x="1821" y="10064"/>
                    </a:lnTo>
                    <a:lnTo>
                      <a:pt x="1737" y="9981"/>
                    </a:lnTo>
                    <a:lnTo>
                      <a:pt x="1674" y="9646"/>
                    </a:lnTo>
                    <a:lnTo>
                      <a:pt x="1591" y="9458"/>
                    </a:lnTo>
                    <a:lnTo>
                      <a:pt x="1444" y="9248"/>
                    </a:lnTo>
                    <a:lnTo>
                      <a:pt x="1423" y="9144"/>
                    </a:lnTo>
                    <a:lnTo>
                      <a:pt x="1319" y="9018"/>
                    </a:lnTo>
                    <a:lnTo>
                      <a:pt x="1277" y="8725"/>
                    </a:lnTo>
                    <a:lnTo>
                      <a:pt x="1298" y="8516"/>
                    </a:lnTo>
                    <a:lnTo>
                      <a:pt x="1444" y="8453"/>
                    </a:lnTo>
                    <a:lnTo>
                      <a:pt x="1444" y="8160"/>
                    </a:lnTo>
                    <a:lnTo>
                      <a:pt x="1528" y="8056"/>
                    </a:lnTo>
                    <a:lnTo>
                      <a:pt x="1528" y="7784"/>
                    </a:lnTo>
                    <a:lnTo>
                      <a:pt x="1423" y="7616"/>
                    </a:lnTo>
                    <a:lnTo>
                      <a:pt x="1402" y="7240"/>
                    </a:lnTo>
                    <a:lnTo>
                      <a:pt x="1486" y="7156"/>
                    </a:lnTo>
                    <a:lnTo>
                      <a:pt x="1528" y="6738"/>
                    </a:lnTo>
                    <a:lnTo>
                      <a:pt x="1633" y="6591"/>
                    </a:lnTo>
                    <a:lnTo>
                      <a:pt x="1800" y="6194"/>
                    </a:lnTo>
                    <a:lnTo>
                      <a:pt x="1946" y="6047"/>
                    </a:lnTo>
                    <a:lnTo>
                      <a:pt x="2051" y="5984"/>
                    </a:lnTo>
                    <a:lnTo>
                      <a:pt x="2135" y="5880"/>
                    </a:lnTo>
                    <a:lnTo>
                      <a:pt x="2093" y="5838"/>
                    </a:lnTo>
                    <a:lnTo>
                      <a:pt x="2093" y="5671"/>
                    </a:lnTo>
                    <a:lnTo>
                      <a:pt x="2030" y="5587"/>
                    </a:lnTo>
                    <a:lnTo>
                      <a:pt x="1946" y="5545"/>
                    </a:lnTo>
                    <a:lnTo>
                      <a:pt x="1988" y="5440"/>
                    </a:lnTo>
                    <a:lnTo>
                      <a:pt x="2093" y="5357"/>
                    </a:lnTo>
                    <a:lnTo>
                      <a:pt x="2093" y="5210"/>
                    </a:lnTo>
                    <a:lnTo>
                      <a:pt x="1946" y="5043"/>
                    </a:lnTo>
                    <a:lnTo>
                      <a:pt x="1925" y="4854"/>
                    </a:lnTo>
                    <a:lnTo>
                      <a:pt x="2009" y="4729"/>
                    </a:lnTo>
                    <a:lnTo>
                      <a:pt x="1988" y="4624"/>
                    </a:lnTo>
                    <a:lnTo>
                      <a:pt x="1842" y="4520"/>
                    </a:lnTo>
                    <a:lnTo>
                      <a:pt x="1905" y="4373"/>
                    </a:lnTo>
                    <a:lnTo>
                      <a:pt x="2574" y="3997"/>
                    </a:lnTo>
                    <a:lnTo>
                      <a:pt x="2741" y="3348"/>
                    </a:lnTo>
                    <a:lnTo>
                      <a:pt x="2658" y="3181"/>
                    </a:lnTo>
                    <a:lnTo>
                      <a:pt x="2553" y="3222"/>
                    </a:lnTo>
                    <a:lnTo>
                      <a:pt x="2511" y="3285"/>
                    </a:lnTo>
                    <a:lnTo>
                      <a:pt x="2344" y="3285"/>
                    </a:lnTo>
                    <a:lnTo>
                      <a:pt x="1925" y="2134"/>
                    </a:lnTo>
                    <a:lnTo>
                      <a:pt x="1633" y="1883"/>
                    </a:lnTo>
                    <a:lnTo>
                      <a:pt x="1570" y="1779"/>
                    </a:lnTo>
                    <a:lnTo>
                      <a:pt x="1695" y="1465"/>
                    </a:lnTo>
                    <a:lnTo>
                      <a:pt x="1633" y="1360"/>
                    </a:lnTo>
                    <a:lnTo>
                      <a:pt x="1716" y="1193"/>
                    </a:lnTo>
                    <a:lnTo>
                      <a:pt x="1695" y="1130"/>
                    </a:lnTo>
                    <a:lnTo>
                      <a:pt x="1423" y="921"/>
                    </a:lnTo>
                    <a:lnTo>
                      <a:pt x="1360" y="774"/>
                    </a:lnTo>
                    <a:lnTo>
                      <a:pt x="1319" y="607"/>
                    </a:lnTo>
                    <a:lnTo>
                      <a:pt x="1298" y="544"/>
                    </a:lnTo>
                    <a:lnTo>
                      <a:pt x="1319" y="440"/>
                    </a:lnTo>
                    <a:lnTo>
                      <a:pt x="1298" y="335"/>
                    </a:lnTo>
                    <a:lnTo>
                      <a:pt x="1256" y="293"/>
                    </a:lnTo>
                    <a:lnTo>
                      <a:pt x="1151" y="189"/>
                    </a:lnTo>
                    <a:lnTo>
                      <a:pt x="1151" y="21"/>
                    </a:lnTo>
                    <a:lnTo>
                      <a:pt x="1109" y="21"/>
                    </a:lnTo>
                    <a:lnTo>
                      <a:pt x="104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" name="Google Shape;35041;p128">
              <a:extLst>
                <a:ext uri="{FF2B5EF4-FFF2-40B4-BE49-F238E27FC236}">
                  <a16:creationId xmlns:a16="http://schemas.microsoft.com/office/drawing/2014/main" id="{D10E7C61-9D02-4EEB-BAC1-E0247FA2B4A4}"/>
                </a:ext>
              </a:extLst>
            </p:cNvPr>
            <p:cNvGrpSpPr/>
            <p:nvPr/>
          </p:nvGrpSpPr>
          <p:grpSpPr>
            <a:xfrm>
              <a:off x="6514871" y="3572656"/>
              <a:ext cx="198407" cy="166101"/>
              <a:chOff x="3918000" y="3561900"/>
              <a:chExt cx="236225" cy="207100"/>
            </a:xfrm>
          </p:grpSpPr>
          <p:sp>
            <p:nvSpPr>
              <p:cNvPr id="25452" name="Google Shape;35042;p128">
                <a:extLst>
                  <a:ext uri="{FF2B5EF4-FFF2-40B4-BE49-F238E27FC236}">
                    <a16:creationId xmlns:a16="http://schemas.microsoft.com/office/drawing/2014/main" id="{037FE755-3B69-B309-4CE8-6B520AC1B57A}"/>
                  </a:ext>
                </a:extLst>
              </p:cNvPr>
              <p:cNvSpPr/>
              <p:nvPr/>
            </p:nvSpPr>
            <p:spPr>
              <a:xfrm>
                <a:off x="3925800" y="3561900"/>
                <a:ext cx="228425" cy="170000"/>
              </a:xfrm>
              <a:custGeom>
                <a:avLst/>
                <a:gdLst/>
                <a:ahLst/>
                <a:cxnLst/>
                <a:rect l="l" t="t" r="r" b="b"/>
                <a:pathLst>
                  <a:path w="9137" h="6800" extrusionOk="0">
                    <a:moveTo>
                      <a:pt x="0" y="4356"/>
                    </a:moveTo>
                    <a:lnTo>
                      <a:pt x="1381" y="1594"/>
                    </a:lnTo>
                    <a:lnTo>
                      <a:pt x="7012" y="0"/>
                    </a:lnTo>
                    <a:lnTo>
                      <a:pt x="9137" y="532"/>
                    </a:lnTo>
                    <a:lnTo>
                      <a:pt x="8500" y="2444"/>
                    </a:lnTo>
                    <a:lnTo>
                      <a:pt x="6906" y="5206"/>
                    </a:lnTo>
                    <a:lnTo>
                      <a:pt x="3719" y="68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</p:sp>
          <p:sp>
            <p:nvSpPr>
              <p:cNvPr id="25453" name="Google Shape;35043;p128">
                <a:extLst>
                  <a:ext uri="{FF2B5EF4-FFF2-40B4-BE49-F238E27FC236}">
                    <a16:creationId xmlns:a16="http://schemas.microsoft.com/office/drawing/2014/main" id="{A21E226D-94D4-D148-D395-B0A41B7F64C9}"/>
                  </a:ext>
                </a:extLst>
              </p:cNvPr>
              <p:cNvSpPr/>
              <p:nvPr/>
            </p:nvSpPr>
            <p:spPr>
              <a:xfrm>
                <a:off x="3918000" y="3569675"/>
                <a:ext cx="229150" cy="199325"/>
              </a:xfrm>
              <a:custGeom>
                <a:avLst/>
                <a:gdLst/>
                <a:ahLst/>
                <a:cxnLst/>
                <a:rect l="l" t="t" r="r" b="b"/>
                <a:pathLst>
                  <a:path w="9166" h="7973" extrusionOk="0">
                    <a:moveTo>
                      <a:pt x="6696" y="3976"/>
                    </a:moveTo>
                    <a:lnTo>
                      <a:pt x="6738" y="4018"/>
                    </a:lnTo>
                    <a:lnTo>
                      <a:pt x="6780" y="3997"/>
                    </a:lnTo>
                    <a:lnTo>
                      <a:pt x="6843" y="4039"/>
                    </a:lnTo>
                    <a:lnTo>
                      <a:pt x="6926" y="4018"/>
                    </a:lnTo>
                    <a:lnTo>
                      <a:pt x="7052" y="4122"/>
                    </a:lnTo>
                    <a:lnTo>
                      <a:pt x="7136" y="4353"/>
                    </a:lnTo>
                    <a:lnTo>
                      <a:pt x="7136" y="4499"/>
                    </a:lnTo>
                    <a:lnTo>
                      <a:pt x="7094" y="4583"/>
                    </a:lnTo>
                    <a:lnTo>
                      <a:pt x="6989" y="4625"/>
                    </a:lnTo>
                    <a:lnTo>
                      <a:pt x="6989" y="4708"/>
                    </a:lnTo>
                    <a:lnTo>
                      <a:pt x="7031" y="4750"/>
                    </a:lnTo>
                    <a:lnTo>
                      <a:pt x="7031" y="4834"/>
                    </a:lnTo>
                    <a:lnTo>
                      <a:pt x="6926" y="4918"/>
                    </a:lnTo>
                    <a:lnTo>
                      <a:pt x="6843" y="4876"/>
                    </a:lnTo>
                    <a:lnTo>
                      <a:pt x="6738" y="4918"/>
                    </a:lnTo>
                    <a:lnTo>
                      <a:pt x="6675" y="4959"/>
                    </a:lnTo>
                    <a:lnTo>
                      <a:pt x="6571" y="5001"/>
                    </a:lnTo>
                    <a:lnTo>
                      <a:pt x="6508" y="5127"/>
                    </a:lnTo>
                    <a:lnTo>
                      <a:pt x="6466" y="5169"/>
                    </a:lnTo>
                    <a:lnTo>
                      <a:pt x="6424" y="5231"/>
                    </a:lnTo>
                    <a:lnTo>
                      <a:pt x="6320" y="5231"/>
                    </a:lnTo>
                    <a:lnTo>
                      <a:pt x="6194" y="5169"/>
                    </a:lnTo>
                    <a:lnTo>
                      <a:pt x="6152" y="5106"/>
                    </a:lnTo>
                    <a:lnTo>
                      <a:pt x="6069" y="5022"/>
                    </a:lnTo>
                    <a:lnTo>
                      <a:pt x="6069" y="4918"/>
                    </a:lnTo>
                    <a:lnTo>
                      <a:pt x="5985" y="4834"/>
                    </a:lnTo>
                    <a:lnTo>
                      <a:pt x="5964" y="4771"/>
                    </a:lnTo>
                    <a:lnTo>
                      <a:pt x="5880" y="4708"/>
                    </a:lnTo>
                    <a:lnTo>
                      <a:pt x="5838" y="4604"/>
                    </a:lnTo>
                    <a:lnTo>
                      <a:pt x="5901" y="4541"/>
                    </a:lnTo>
                    <a:lnTo>
                      <a:pt x="6069" y="4415"/>
                    </a:lnTo>
                    <a:lnTo>
                      <a:pt x="6110" y="4248"/>
                    </a:lnTo>
                    <a:lnTo>
                      <a:pt x="6257" y="4164"/>
                    </a:lnTo>
                    <a:lnTo>
                      <a:pt x="6466" y="4122"/>
                    </a:lnTo>
                    <a:lnTo>
                      <a:pt x="6508" y="4081"/>
                    </a:lnTo>
                    <a:lnTo>
                      <a:pt x="6592" y="4018"/>
                    </a:lnTo>
                    <a:lnTo>
                      <a:pt x="6613" y="3976"/>
                    </a:lnTo>
                    <a:close/>
                    <a:moveTo>
                      <a:pt x="7659" y="1"/>
                    </a:moveTo>
                    <a:lnTo>
                      <a:pt x="7470" y="21"/>
                    </a:lnTo>
                    <a:lnTo>
                      <a:pt x="7387" y="21"/>
                    </a:lnTo>
                    <a:lnTo>
                      <a:pt x="7345" y="63"/>
                    </a:lnTo>
                    <a:lnTo>
                      <a:pt x="7240" y="63"/>
                    </a:lnTo>
                    <a:lnTo>
                      <a:pt x="7178" y="126"/>
                    </a:lnTo>
                    <a:lnTo>
                      <a:pt x="7178" y="168"/>
                    </a:lnTo>
                    <a:lnTo>
                      <a:pt x="7157" y="252"/>
                    </a:lnTo>
                    <a:lnTo>
                      <a:pt x="7073" y="273"/>
                    </a:lnTo>
                    <a:lnTo>
                      <a:pt x="7010" y="356"/>
                    </a:lnTo>
                    <a:lnTo>
                      <a:pt x="6843" y="356"/>
                    </a:lnTo>
                    <a:lnTo>
                      <a:pt x="6822" y="335"/>
                    </a:lnTo>
                    <a:lnTo>
                      <a:pt x="6717" y="356"/>
                    </a:lnTo>
                    <a:lnTo>
                      <a:pt x="6592" y="461"/>
                    </a:lnTo>
                    <a:lnTo>
                      <a:pt x="6529" y="524"/>
                    </a:lnTo>
                    <a:lnTo>
                      <a:pt x="6445" y="565"/>
                    </a:lnTo>
                    <a:lnTo>
                      <a:pt x="6424" y="628"/>
                    </a:lnTo>
                    <a:lnTo>
                      <a:pt x="6341" y="649"/>
                    </a:lnTo>
                    <a:lnTo>
                      <a:pt x="6299" y="691"/>
                    </a:lnTo>
                    <a:lnTo>
                      <a:pt x="6236" y="733"/>
                    </a:lnTo>
                    <a:lnTo>
                      <a:pt x="6173" y="754"/>
                    </a:lnTo>
                    <a:lnTo>
                      <a:pt x="6006" y="963"/>
                    </a:lnTo>
                    <a:lnTo>
                      <a:pt x="5985" y="1089"/>
                    </a:lnTo>
                    <a:lnTo>
                      <a:pt x="6006" y="1151"/>
                    </a:lnTo>
                    <a:lnTo>
                      <a:pt x="6006" y="1214"/>
                    </a:lnTo>
                    <a:lnTo>
                      <a:pt x="5922" y="1256"/>
                    </a:lnTo>
                    <a:lnTo>
                      <a:pt x="5901" y="1298"/>
                    </a:lnTo>
                    <a:lnTo>
                      <a:pt x="5859" y="1319"/>
                    </a:lnTo>
                    <a:lnTo>
                      <a:pt x="5776" y="1402"/>
                    </a:lnTo>
                    <a:lnTo>
                      <a:pt x="5755" y="1486"/>
                    </a:lnTo>
                    <a:lnTo>
                      <a:pt x="5713" y="1507"/>
                    </a:lnTo>
                    <a:lnTo>
                      <a:pt x="5692" y="1570"/>
                    </a:lnTo>
                    <a:lnTo>
                      <a:pt x="5608" y="1570"/>
                    </a:lnTo>
                    <a:lnTo>
                      <a:pt x="5545" y="1612"/>
                    </a:lnTo>
                    <a:lnTo>
                      <a:pt x="5399" y="1633"/>
                    </a:lnTo>
                    <a:lnTo>
                      <a:pt x="5357" y="1737"/>
                    </a:lnTo>
                    <a:lnTo>
                      <a:pt x="5357" y="1905"/>
                    </a:lnTo>
                    <a:lnTo>
                      <a:pt x="5294" y="1967"/>
                    </a:lnTo>
                    <a:lnTo>
                      <a:pt x="5294" y="2030"/>
                    </a:lnTo>
                    <a:lnTo>
                      <a:pt x="5273" y="2135"/>
                    </a:lnTo>
                    <a:lnTo>
                      <a:pt x="5294" y="2197"/>
                    </a:lnTo>
                    <a:lnTo>
                      <a:pt x="5169" y="2260"/>
                    </a:lnTo>
                    <a:lnTo>
                      <a:pt x="5085" y="2239"/>
                    </a:lnTo>
                    <a:lnTo>
                      <a:pt x="5043" y="2197"/>
                    </a:lnTo>
                    <a:lnTo>
                      <a:pt x="4834" y="2197"/>
                    </a:lnTo>
                    <a:lnTo>
                      <a:pt x="4709" y="2218"/>
                    </a:lnTo>
                    <a:lnTo>
                      <a:pt x="4604" y="2197"/>
                    </a:lnTo>
                    <a:lnTo>
                      <a:pt x="4520" y="2218"/>
                    </a:lnTo>
                    <a:lnTo>
                      <a:pt x="4311" y="2093"/>
                    </a:lnTo>
                    <a:lnTo>
                      <a:pt x="4227" y="2093"/>
                    </a:lnTo>
                    <a:lnTo>
                      <a:pt x="4185" y="2009"/>
                    </a:lnTo>
                    <a:lnTo>
                      <a:pt x="3997" y="1988"/>
                    </a:lnTo>
                    <a:lnTo>
                      <a:pt x="3872" y="2009"/>
                    </a:lnTo>
                    <a:lnTo>
                      <a:pt x="3704" y="2135"/>
                    </a:lnTo>
                    <a:lnTo>
                      <a:pt x="3621" y="2365"/>
                    </a:lnTo>
                    <a:lnTo>
                      <a:pt x="3516" y="2469"/>
                    </a:lnTo>
                    <a:lnTo>
                      <a:pt x="3349" y="2553"/>
                    </a:lnTo>
                    <a:lnTo>
                      <a:pt x="3286" y="2637"/>
                    </a:lnTo>
                    <a:lnTo>
                      <a:pt x="3181" y="2721"/>
                    </a:lnTo>
                    <a:lnTo>
                      <a:pt x="3056" y="2742"/>
                    </a:lnTo>
                    <a:lnTo>
                      <a:pt x="2972" y="2783"/>
                    </a:lnTo>
                    <a:lnTo>
                      <a:pt x="2846" y="2762"/>
                    </a:lnTo>
                    <a:lnTo>
                      <a:pt x="2763" y="2825"/>
                    </a:lnTo>
                    <a:lnTo>
                      <a:pt x="2616" y="2783"/>
                    </a:lnTo>
                    <a:lnTo>
                      <a:pt x="2449" y="2825"/>
                    </a:lnTo>
                    <a:lnTo>
                      <a:pt x="2449" y="2721"/>
                    </a:lnTo>
                    <a:lnTo>
                      <a:pt x="2532" y="2532"/>
                    </a:lnTo>
                    <a:lnTo>
                      <a:pt x="2532" y="2365"/>
                    </a:lnTo>
                    <a:lnTo>
                      <a:pt x="2365" y="2051"/>
                    </a:lnTo>
                    <a:lnTo>
                      <a:pt x="2323" y="1905"/>
                    </a:lnTo>
                    <a:lnTo>
                      <a:pt x="2135" y="1779"/>
                    </a:lnTo>
                    <a:lnTo>
                      <a:pt x="2051" y="3871"/>
                    </a:lnTo>
                    <a:lnTo>
                      <a:pt x="1821" y="3871"/>
                    </a:lnTo>
                    <a:lnTo>
                      <a:pt x="1675" y="3934"/>
                    </a:lnTo>
                    <a:lnTo>
                      <a:pt x="1612" y="4039"/>
                    </a:lnTo>
                    <a:lnTo>
                      <a:pt x="1528" y="4081"/>
                    </a:lnTo>
                    <a:lnTo>
                      <a:pt x="1486" y="4122"/>
                    </a:lnTo>
                    <a:lnTo>
                      <a:pt x="1486" y="4248"/>
                    </a:lnTo>
                    <a:lnTo>
                      <a:pt x="1403" y="4227"/>
                    </a:lnTo>
                    <a:lnTo>
                      <a:pt x="1319" y="4227"/>
                    </a:lnTo>
                    <a:lnTo>
                      <a:pt x="1277" y="4143"/>
                    </a:lnTo>
                    <a:lnTo>
                      <a:pt x="1193" y="4143"/>
                    </a:lnTo>
                    <a:lnTo>
                      <a:pt x="1152" y="4206"/>
                    </a:lnTo>
                    <a:lnTo>
                      <a:pt x="1047" y="4185"/>
                    </a:lnTo>
                    <a:lnTo>
                      <a:pt x="984" y="4143"/>
                    </a:lnTo>
                    <a:lnTo>
                      <a:pt x="880" y="4185"/>
                    </a:lnTo>
                    <a:lnTo>
                      <a:pt x="754" y="4102"/>
                    </a:lnTo>
                    <a:lnTo>
                      <a:pt x="566" y="4039"/>
                    </a:lnTo>
                    <a:lnTo>
                      <a:pt x="482" y="3871"/>
                    </a:lnTo>
                    <a:lnTo>
                      <a:pt x="545" y="3725"/>
                    </a:lnTo>
                    <a:lnTo>
                      <a:pt x="440" y="3725"/>
                    </a:lnTo>
                    <a:lnTo>
                      <a:pt x="356" y="3599"/>
                    </a:lnTo>
                    <a:lnTo>
                      <a:pt x="231" y="3662"/>
                    </a:lnTo>
                    <a:lnTo>
                      <a:pt x="168" y="3767"/>
                    </a:lnTo>
                    <a:lnTo>
                      <a:pt x="210" y="3788"/>
                    </a:lnTo>
                    <a:lnTo>
                      <a:pt x="210" y="3871"/>
                    </a:lnTo>
                    <a:lnTo>
                      <a:pt x="64" y="3892"/>
                    </a:lnTo>
                    <a:lnTo>
                      <a:pt x="1" y="3934"/>
                    </a:lnTo>
                    <a:lnTo>
                      <a:pt x="22" y="4122"/>
                    </a:lnTo>
                    <a:lnTo>
                      <a:pt x="210" y="4248"/>
                    </a:lnTo>
                    <a:lnTo>
                      <a:pt x="336" y="4625"/>
                    </a:lnTo>
                    <a:lnTo>
                      <a:pt x="336" y="4771"/>
                    </a:lnTo>
                    <a:lnTo>
                      <a:pt x="461" y="5085"/>
                    </a:lnTo>
                    <a:lnTo>
                      <a:pt x="545" y="5441"/>
                    </a:lnTo>
                    <a:lnTo>
                      <a:pt x="691" y="5650"/>
                    </a:lnTo>
                    <a:lnTo>
                      <a:pt x="691" y="5775"/>
                    </a:lnTo>
                    <a:lnTo>
                      <a:pt x="859" y="6027"/>
                    </a:lnTo>
                    <a:lnTo>
                      <a:pt x="859" y="6110"/>
                    </a:lnTo>
                    <a:lnTo>
                      <a:pt x="900" y="6299"/>
                    </a:lnTo>
                    <a:lnTo>
                      <a:pt x="880" y="6487"/>
                    </a:lnTo>
                    <a:lnTo>
                      <a:pt x="796" y="6550"/>
                    </a:lnTo>
                    <a:lnTo>
                      <a:pt x="754" y="6550"/>
                    </a:lnTo>
                    <a:lnTo>
                      <a:pt x="691" y="6508"/>
                    </a:lnTo>
                    <a:lnTo>
                      <a:pt x="649" y="6550"/>
                    </a:lnTo>
                    <a:lnTo>
                      <a:pt x="649" y="6717"/>
                    </a:lnTo>
                    <a:lnTo>
                      <a:pt x="733" y="6863"/>
                    </a:lnTo>
                    <a:lnTo>
                      <a:pt x="838" y="6968"/>
                    </a:lnTo>
                    <a:lnTo>
                      <a:pt x="942" y="7156"/>
                    </a:lnTo>
                    <a:lnTo>
                      <a:pt x="859" y="7282"/>
                    </a:lnTo>
                    <a:lnTo>
                      <a:pt x="880" y="7449"/>
                    </a:lnTo>
                    <a:lnTo>
                      <a:pt x="838" y="7554"/>
                    </a:lnTo>
                    <a:lnTo>
                      <a:pt x="838" y="7659"/>
                    </a:lnTo>
                    <a:lnTo>
                      <a:pt x="900" y="7700"/>
                    </a:lnTo>
                    <a:lnTo>
                      <a:pt x="900" y="7596"/>
                    </a:lnTo>
                    <a:lnTo>
                      <a:pt x="1005" y="7533"/>
                    </a:lnTo>
                    <a:lnTo>
                      <a:pt x="1152" y="7554"/>
                    </a:lnTo>
                    <a:lnTo>
                      <a:pt x="1172" y="7679"/>
                    </a:lnTo>
                    <a:lnTo>
                      <a:pt x="1110" y="7721"/>
                    </a:lnTo>
                    <a:lnTo>
                      <a:pt x="1172" y="7742"/>
                    </a:lnTo>
                    <a:lnTo>
                      <a:pt x="1256" y="7679"/>
                    </a:lnTo>
                    <a:lnTo>
                      <a:pt x="1361" y="7742"/>
                    </a:lnTo>
                    <a:lnTo>
                      <a:pt x="1361" y="7868"/>
                    </a:lnTo>
                    <a:lnTo>
                      <a:pt x="1403" y="7847"/>
                    </a:lnTo>
                    <a:lnTo>
                      <a:pt x="1696" y="7972"/>
                    </a:lnTo>
                    <a:lnTo>
                      <a:pt x="1737" y="7951"/>
                    </a:lnTo>
                    <a:lnTo>
                      <a:pt x="1800" y="7972"/>
                    </a:lnTo>
                    <a:lnTo>
                      <a:pt x="1821" y="7889"/>
                    </a:lnTo>
                    <a:lnTo>
                      <a:pt x="1926" y="7868"/>
                    </a:lnTo>
                    <a:lnTo>
                      <a:pt x="2051" y="7742"/>
                    </a:lnTo>
                    <a:lnTo>
                      <a:pt x="2198" y="7763"/>
                    </a:lnTo>
                    <a:lnTo>
                      <a:pt x="2219" y="7721"/>
                    </a:lnTo>
                    <a:lnTo>
                      <a:pt x="2344" y="7721"/>
                    </a:lnTo>
                    <a:lnTo>
                      <a:pt x="2512" y="7763"/>
                    </a:lnTo>
                    <a:lnTo>
                      <a:pt x="2574" y="7742"/>
                    </a:lnTo>
                    <a:lnTo>
                      <a:pt x="2721" y="7742"/>
                    </a:lnTo>
                    <a:lnTo>
                      <a:pt x="2742" y="7679"/>
                    </a:lnTo>
                    <a:lnTo>
                      <a:pt x="2784" y="7638"/>
                    </a:lnTo>
                    <a:lnTo>
                      <a:pt x="2867" y="7596"/>
                    </a:lnTo>
                    <a:lnTo>
                      <a:pt x="2930" y="7638"/>
                    </a:lnTo>
                    <a:lnTo>
                      <a:pt x="2951" y="7533"/>
                    </a:lnTo>
                    <a:lnTo>
                      <a:pt x="3035" y="7470"/>
                    </a:lnTo>
                    <a:lnTo>
                      <a:pt x="3349" y="7470"/>
                    </a:lnTo>
                    <a:lnTo>
                      <a:pt x="3474" y="7554"/>
                    </a:lnTo>
                    <a:lnTo>
                      <a:pt x="3558" y="7533"/>
                    </a:lnTo>
                    <a:lnTo>
                      <a:pt x="3558" y="7470"/>
                    </a:lnTo>
                    <a:lnTo>
                      <a:pt x="3725" y="7449"/>
                    </a:lnTo>
                    <a:lnTo>
                      <a:pt x="3997" y="7533"/>
                    </a:lnTo>
                    <a:lnTo>
                      <a:pt x="4081" y="7575"/>
                    </a:lnTo>
                    <a:lnTo>
                      <a:pt x="4353" y="7638"/>
                    </a:lnTo>
                    <a:lnTo>
                      <a:pt x="4395" y="7596"/>
                    </a:lnTo>
                    <a:lnTo>
                      <a:pt x="4353" y="7533"/>
                    </a:lnTo>
                    <a:lnTo>
                      <a:pt x="4437" y="7449"/>
                    </a:lnTo>
                    <a:lnTo>
                      <a:pt x="4541" y="7449"/>
                    </a:lnTo>
                    <a:lnTo>
                      <a:pt x="4667" y="7491"/>
                    </a:lnTo>
                    <a:lnTo>
                      <a:pt x="4876" y="7491"/>
                    </a:lnTo>
                    <a:lnTo>
                      <a:pt x="4876" y="7470"/>
                    </a:lnTo>
                    <a:lnTo>
                      <a:pt x="4813" y="7387"/>
                    </a:lnTo>
                    <a:lnTo>
                      <a:pt x="4855" y="7303"/>
                    </a:lnTo>
                    <a:lnTo>
                      <a:pt x="5022" y="7240"/>
                    </a:lnTo>
                    <a:lnTo>
                      <a:pt x="5190" y="7240"/>
                    </a:lnTo>
                    <a:lnTo>
                      <a:pt x="5253" y="7303"/>
                    </a:lnTo>
                    <a:lnTo>
                      <a:pt x="5378" y="7303"/>
                    </a:lnTo>
                    <a:lnTo>
                      <a:pt x="5504" y="7219"/>
                    </a:lnTo>
                    <a:lnTo>
                      <a:pt x="5713" y="7156"/>
                    </a:lnTo>
                    <a:lnTo>
                      <a:pt x="5713" y="7135"/>
                    </a:lnTo>
                    <a:lnTo>
                      <a:pt x="5859" y="7073"/>
                    </a:lnTo>
                    <a:lnTo>
                      <a:pt x="5922" y="6968"/>
                    </a:lnTo>
                    <a:lnTo>
                      <a:pt x="6320" y="6717"/>
                    </a:lnTo>
                    <a:lnTo>
                      <a:pt x="6424" y="6612"/>
                    </a:lnTo>
                    <a:lnTo>
                      <a:pt x="6424" y="6591"/>
                    </a:lnTo>
                    <a:lnTo>
                      <a:pt x="6508" y="6591"/>
                    </a:lnTo>
                    <a:lnTo>
                      <a:pt x="7115" y="5985"/>
                    </a:lnTo>
                    <a:lnTo>
                      <a:pt x="7136" y="5922"/>
                    </a:lnTo>
                    <a:lnTo>
                      <a:pt x="7198" y="5922"/>
                    </a:lnTo>
                    <a:lnTo>
                      <a:pt x="7282" y="5796"/>
                    </a:lnTo>
                    <a:lnTo>
                      <a:pt x="7387" y="5755"/>
                    </a:lnTo>
                    <a:lnTo>
                      <a:pt x="7429" y="5587"/>
                    </a:lnTo>
                    <a:lnTo>
                      <a:pt x="7596" y="5399"/>
                    </a:lnTo>
                    <a:lnTo>
                      <a:pt x="7847" y="5022"/>
                    </a:lnTo>
                    <a:lnTo>
                      <a:pt x="7910" y="4834"/>
                    </a:lnTo>
                    <a:lnTo>
                      <a:pt x="8014" y="4834"/>
                    </a:lnTo>
                    <a:lnTo>
                      <a:pt x="8077" y="4708"/>
                    </a:lnTo>
                    <a:lnTo>
                      <a:pt x="8077" y="4646"/>
                    </a:lnTo>
                    <a:lnTo>
                      <a:pt x="8182" y="4520"/>
                    </a:lnTo>
                    <a:lnTo>
                      <a:pt x="8266" y="4394"/>
                    </a:lnTo>
                    <a:lnTo>
                      <a:pt x="8391" y="4311"/>
                    </a:lnTo>
                    <a:lnTo>
                      <a:pt x="8433" y="4227"/>
                    </a:lnTo>
                    <a:lnTo>
                      <a:pt x="8538" y="4185"/>
                    </a:lnTo>
                    <a:lnTo>
                      <a:pt x="8579" y="4122"/>
                    </a:lnTo>
                    <a:lnTo>
                      <a:pt x="8621" y="4122"/>
                    </a:lnTo>
                    <a:lnTo>
                      <a:pt x="8789" y="3934"/>
                    </a:lnTo>
                    <a:lnTo>
                      <a:pt x="8810" y="3830"/>
                    </a:lnTo>
                    <a:lnTo>
                      <a:pt x="8893" y="3725"/>
                    </a:lnTo>
                    <a:lnTo>
                      <a:pt x="8935" y="3516"/>
                    </a:lnTo>
                    <a:lnTo>
                      <a:pt x="9019" y="3348"/>
                    </a:lnTo>
                    <a:lnTo>
                      <a:pt x="9040" y="3160"/>
                    </a:lnTo>
                    <a:lnTo>
                      <a:pt x="9123" y="2951"/>
                    </a:lnTo>
                    <a:lnTo>
                      <a:pt x="9103" y="2951"/>
                    </a:lnTo>
                    <a:lnTo>
                      <a:pt x="9165" y="2846"/>
                    </a:lnTo>
                    <a:lnTo>
                      <a:pt x="9165" y="2825"/>
                    </a:lnTo>
                    <a:lnTo>
                      <a:pt x="9061" y="2825"/>
                    </a:lnTo>
                    <a:lnTo>
                      <a:pt x="8935" y="2762"/>
                    </a:lnTo>
                    <a:lnTo>
                      <a:pt x="8830" y="2762"/>
                    </a:lnTo>
                    <a:lnTo>
                      <a:pt x="8768" y="2825"/>
                    </a:lnTo>
                    <a:lnTo>
                      <a:pt x="8768" y="2909"/>
                    </a:lnTo>
                    <a:lnTo>
                      <a:pt x="8726" y="3014"/>
                    </a:lnTo>
                    <a:lnTo>
                      <a:pt x="8663" y="3034"/>
                    </a:lnTo>
                    <a:lnTo>
                      <a:pt x="8454" y="3034"/>
                    </a:lnTo>
                    <a:lnTo>
                      <a:pt x="8266" y="2930"/>
                    </a:lnTo>
                    <a:lnTo>
                      <a:pt x="8182" y="2804"/>
                    </a:lnTo>
                    <a:lnTo>
                      <a:pt x="8140" y="2742"/>
                    </a:lnTo>
                    <a:lnTo>
                      <a:pt x="8098" y="2658"/>
                    </a:lnTo>
                    <a:lnTo>
                      <a:pt x="8161" y="2532"/>
                    </a:lnTo>
                    <a:lnTo>
                      <a:pt x="8286" y="2281"/>
                    </a:lnTo>
                    <a:lnTo>
                      <a:pt x="8307" y="2177"/>
                    </a:lnTo>
                    <a:lnTo>
                      <a:pt x="8412" y="2114"/>
                    </a:lnTo>
                    <a:lnTo>
                      <a:pt x="8579" y="2197"/>
                    </a:lnTo>
                    <a:lnTo>
                      <a:pt x="8663" y="2260"/>
                    </a:lnTo>
                    <a:lnTo>
                      <a:pt x="8768" y="2323"/>
                    </a:lnTo>
                    <a:lnTo>
                      <a:pt x="8768" y="2135"/>
                    </a:lnTo>
                    <a:lnTo>
                      <a:pt x="8768" y="1988"/>
                    </a:lnTo>
                    <a:lnTo>
                      <a:pt x="8810" y="1800"/>
                    </a:lnTo>
                    <a:lnTo>
                      <a:pt x="8810" y="1361"/>
                    </a:lnTo>
                    <a:lnTo>
                      <a:pt x="8789" y="1214"/>
                    </a:lnTo>
                    <a:lnTo>
                      <a:pt x="8747" y="1109"/>
                    </a:lnTo>
                    <a:lnTo>
                      <a:pt x="8747" y="1005"/>
                    </a:lnTo>
                    <a:lnTo>
                      <a:pt x="8747" y="984"/>
                    </a:lnTo>
                    <a:lnTo>
                      <a:pt x="8747" y="733"/>
                    </a:lnTo>
                    <a:lnTo>
                      <a:pt x="8684" y="586"/>
                    </a:lnTo>
                    <a:lnTo>
                      <a:pt x="8642" y="440"/>
                    </a:lnTo>
                    <a:lnTo>
                      <a:pt x="8621" y="273"/>
                    </a:lnTo>
                    <a:lnTo>
                      <a:pt x="8517" y="168"/>
                    </a:lnTo>
                    <a:lnTo>
                      <a:pt x="8328" y="126"/>
                    </a:lnTo>
                    <a:lnTo>
                      <a:pt x="8182" y="147"/>
                    </a:lnTo>
                    <a:lnTo>
                      <a:pt x="8098" y="168"/>
                    </a:lnTo>
                    <a:lnTo>
                      <a:pt x="8056" y="147"/>
                    </a:lnTo>
                    <a:lnTo>
                      <a:pt x="7910" y="105"/>
                    </a:lnTo>
                    <a:lnTo>
                      <a:pt x="7847" y="105"/>
                    </a:lnTo>
                    <a:lnTo>
                      <a:pt x="7784" y="21"/>
                    </a:lnTo>
                    <a:lnTo>
                      <a:pt x="765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" name="Google Shape;35044;p128">
              <a:extLst>
                <a:ext uri="{FF2B5EF4-FFF2-40B4-BE49-F238E27FC236}">
                  <a16:creationId xmlns:a16="http://schemas.microsoft.com/office/drawing/2014/main" id="{B312FC2E-48C0-0945-0AE6-BCEB2479C5D0}"/>
                </a:ext>
              </a:extLst>
            </p:cNvPr>
            <p:cNvSpPr/>
            <p:nvPr/>
          </p:nvSpPr>
          <p:spPr>
            <a:xfrm>
              <a:off x="5522394" y="3097691"/>
              <a:ext cx="32966" cy="9665"/>
            </a:xfrm>
            <a:custGeom>
              <a:avLst/>
              <a:gdLst/>
              <a:ahLst/>
              <a:cxnLst/>
              <a:rect l="l" t="t" r="r" b="b"/>
              <a:pathLst>
                <a:path w="1570" h="482" extrusionOk="0">
                  <a:moveTo>
                    <a:pt x="189" y="0"/>
                  </a:moveTo>
                  <a:lnTo>
                    <a:pt x="126" y="84"/>
                  </a:lnTo>
                  <a:lnTo>
                    <a:pt x="21" y="147"/>
                  </a:lnTo>
                  <a:lnTo>
                    <a:pt x="21" y="209"/>
                  </a:lnTo>
                  <a:lnTo>
                    <a:pt x="0" y="272"/>
                  </a:lnTo>
                  <a:lnTo>
                    <a:pt x="42" y="377"/>
                  </a:lnTo>
                  <a:lnTo>
                    <a:pt x="314" y="377"/>
                  </a:lnTo>
                  <a:lnTo>
                    <a:pt x="398" y="398"/>
                  </a:lnTo>
                  <a:lnTo>
                    <a:pt x="607" y="356"/>
                  </a:lnTo>
                  <a:lnTo>
                    <a:pt x="691" y="377"/>
                  </a:lnTo>
                  <a:lnTo>
                    <a:pt x="837" y="293"/>
                  </a:lnTo>
                  <a:cubicBezTo>
                    <a:pt x="1026" y="398"/>
                    <a:pt x="1235" y="356"/>
                    <a:pt x="1423" y="481"/>
                  </a:cubicBezTo>
                  <a:lnTo>
                    <a:pt x="1570" y="460"/>
                  </a:lnTo>
                  <a:lnTo>
                    <a:pt x="1528" y="398"/>
                  </a:lnTo>
                  <a:lnTo>
                    <a:pt x="1444" y="460"/>
                  </a:lnTo>
                  <a:lnTo>
                    <a:pt x="1444" y="440"/>
                  </a:lnTo>
                  <a:cubicBezTo>
                    <a:pt x="1360" y="377"/>
                    <a:pt x="1318" y="356"/>
                    <a:pt x="1235" y="335"/>
                  </a:cubicBezTo>
                  <a:lnTo>
                    <a:pt x="1277" y="293"/>
                  </a:lnTo>
                  <a:lnTo>
                    <a:pt x="1130" y="251"/>
                  </a:lnTo>
                  <a:lnTo>
                    <a:pt x="1046" y="335"/>
                  </a:lnTo>
                  <a:cubicBezTo>
                    <a:pt x="1005" y="335"/>
                    <a:pt x="942" y="335"/>
                    <a:pt x="921" y="293"/>
                  </a:cubicBezTo>
                  <a:lnTo>
                    <a:pt x="921" y="272"/>
                  </a:lnTo>
                  <a:lnTo>
                    <a:pt x="1046" y="147"/>
                  </a:lnTo>
                  <a:lnTo>
                    <a:pt x="942" y="105"/>
                  </a:lnTo>
                  <a:lnTo>
                    <a:pt x="921" y="42"/>
                  </a:lnTo>
                  <a:lnTo>
                    <a:pt x="837" y="0"/>
                  </a:lnTo>
                  <a:lnTo>
                    <a:pt x="607" y="42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5045;p128">
              <a:extLst>
                <a:ext uri="{FF2B5EF4-FFF2-40B4-BE49-F238E27FC236}">
                  <a16:creationId xmlns:a16="http://schemas.microsoft.com/office/drawing/2014/main" id="{3D66DB16-4244-AC51-3AE9-1D77C61BEAED}"/>
                </a:ext>
              </a:extLst>
            </p:cNvPr>
            <p:cNvSpPr/>
            <p:nvPr/>
          </p:nvSpPr>
          <p:spPr>
            <a:xfrm>
              <a:off x="5465280" y="3080487"/>
              <a:ext cx="46594" cy="29375"/>
            </a:xfrm>
            <a:custGeom>
              <a:avLst/>
              <a:gdLst/>
              <a:ahLst/>
              <a:cxnLst/>
              <a:rect l="l" t="t" r="r" b="b"/>
              <a:pathLst>
                <a:path w="2219" h="1465" extrusionOk="0">
                  <a:moveTo>
                    <a:pt x="481" y="0"/>
                  </a:moveTo>
                  <a:lnTo>
                    <a:pt x="293" y="42"/>
                  </a:lnTo>
                  <a:lnTo>
                    <a:pt x="230" y="147"/>
                  </a:lnTo>
                  <a:lnTo>
                    <a:pt x="230" y="209"/>
                  </a:lnTo>
                  <a:lnTo>
                    <a:pt x="189" y="314"/>
                  </a:lnTo>
                  <a:lnTo>
                    <a:pt x="230" y="398"/>
                  </a:lnTo>
                  <a:lnTo>
                    <a:pt x="189" y="523"/>
                  </a:lnTo>
                  <a:lnTo>
                    <a:pt x="105" y="586"/>
                  </a:lnTo>
                  <a:lnTo>
                    <a:pt x="84" y="607"/>
                  </a:lnTo>
                  <a:lnTo>
                    <a:pt x="126" y="733"/>
                  </a:lnTo>
                  <a:lnTo>
                    <a:pt x="126" y="837"/>
                  </a:lnTo>
                  <a:lnTo>
                    <a:pt x="126" y="900"/>
                  </a:lnTo>
                  <a:lnTo>
                    <a:pt x="0" y="1046"/>
                  </a:lnTo>
                  <a:lnTo>
                    <a:pt x="0" y="1109"/>
                  </a:lnTo>
                  <a:lnTo>
                    <a:pt x="63" y="1130"/>
                  </a:lnTo>
                  <a:lnTo>
                    <a:pt x="126" y="1256"/>
                  </a:lnTo>
                  <a:lnTo>
                    <a:pt x="84" y="1339"/>
                  </a:lnTo>
                  <a:lnTo>
                    <a:pt x="189" y="1402"/>
                  </a:lnTo>
                  <a:lnTo>
                    <a:pt x="230" y="1444"/>
                  </a:lnTo>
                  <a:lnTo>
                    <a:pt x="293" y="1465"/>
                  </a:lnTo>
                  <a:lnTo>
                    <a:pt x="377" y="1318"/>
                  </a:lnTo>
                  <a:lnTo>
                    <a:pt x="502" y="1130"/>
                  </a:lnTo>
                  <a:lnTo>
                    <a:pt x="502" y="1088"/>
                  </a:lnTo>
                  <a:lnTo>
                    <a:pt x="544" y="984"/>
                  </a:lnTo>
                  <a:lnTo>
                    <a:pt x="607" y="1046"/>
                  </a:lnTo>
                  <a:lnTo>
                    <a:pt x="691" y="1046"/>
                  </a:lnTo>
                  <a:lnTo>
                    <a:pt x="753" y="921"/>
                  </a:lnTo>
                  <a:lnTo>
                    <a:pt x="837" y="984"/>
                  </a:lnTo>
                  <a:lnTo>
                    <a:pt x="837" y="1088"/>
                  </a:lnTo>
                  <a:lnTo>
                    <a:pt x="921" y="1130"/>
                  </a:lnTo>
                  <a:lnTo>
                    <a:pt x="1067" y="1088"/>
                  </a:lnTo>
                  <a:lnTo>
                    <a:pt x="1235" y="942"/>
                  </a:lnTo>
                  <a:lnTo>
                    <a:pt x="1381" y="900"/>
                  </a:lnTo>
                  <a:lnTo>
                    <a:pt x="1569" y="921"/>
                  </a:lnTo>
                  <a:lnTo>
                    <a:pt x="1674" y="900"/>
                  </a:lnTo>
                  <a:lnTo>
                    <a:pt x="1758" y="942"/>
                  </a:lnTo>
                  <a:lnTo>
                    <a:pt x="1883" y="984"/>
                  </a:lnTo>
                  <a:lnTo>
                    <a:pt x="2072" y="1005"/>
                  </a:lnTo>
                  <a:lnTo>
                    <a:pt x="2093" y="921"/>
                  </a:lnTo>
                  <a:lnTo>
                    <a:pt x="2176" y="921"/>
                  </a:lnTo>
                  <a:lnTo>
                    <a:pt x="2218" y="816"/>
                  </a:lnTo>
                  <a:lnTo>
                    <a:pt x="2176" y="733"/>
                  </a:lnTo>
                  <a:lnTo>
                    <a:pt x="1946" y="607"/>
                  </a:lnTo>
                  <a:lnTo>
                    <a:pt x="1862" y="607"/>
                  </a:lnTo>
                  <a:lnTo>
                    <a:pt x="1695" y="565"/>
                  </a:lnTo>
                  <a:lnTo>
                    <a:pt x="1632" y="565"/>
                  </a:lnTo>
                  <a:lnTo>
                    <a:pt x="1465" y="502"/>
                  </a:lnTo>
                  <a:lnTo>
                    <a:pt x="1277" y="398"/>
                  </a:lnTo>
                  <a:lnTo>
                    <a:pt x="1172" y="398"/>
                  </a:lnTo>
                  <a:lnTo>
                    <a:pt x="1256" y="377"/>
                  </a:lnTo>
                  <a:lnTo>
                    <a:pt x="1423" y="419"/>
                  </a:lnTo>
                  <a:lnTo>
                    <a:pt x="1674" y="419"/>
                  </a:lnTo>
                  <a:lnTo>
                    <a:pt x="1779" y="398"/>
                  </a:lnTo>
                  <a:lnTo>
                    <a:pt x="1695" y="356"/>
                  </a:lnTo>
                  <a:lnTo>
                    <a:pt x="1632" y="356"/>
                  </a:lnTo>
                  <a:lnTo>
                    <a:pt x="1444" y="314"/>
                  </a:lnTo>
                  <a:lnTo>
                    <a:pt x="1360" y="147"/>
                  </a:lnTo>
                  <a:lnTo>
                    <a:pt x="1256" y="147"/>
                  </a:lnTo>
                  <a:lnTo>
                    <a:pt x="1214" y="168"/>
                  </a:lnTo>
                  <a:lnTo>
                    <a:pt x="1130" y="105"/>
                  </a:lnTo>
                  <a:lnTo>
                    <a:pt x="649" y="0"/>
                  </a:lnTo>
                  <a:lnTo>
                    <a:pt x="586" y="42"/>
                  </a:lnTo>
                  <a:lnTo>
                    <a:pt x="4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5046;p128">
              <a:extLst>
                <a:ext uri="{FF2B5EF4-FFF2-40B4-BE49-F238E27FC236}">
                  <a16:creationId xmlns:a16="http://schemas.microsoft.com/office/drawing/2014/main" id="{95CD4C26-D140-A9EC-890D-9AB98277F77C}"/>
                </a:ext>
              </a:extLst>
            </p:cNvPr>
            <p:cNvSpPr/>
            <p:nvPr/>
          </p:nvSpPr>
          <p:spPr>
            <a:xfrm>
              <a:off x="5727121" y="1880183"/>
              <a:ext cx="510979" cy="624724"/>
            </a:xfrm>
            <a:custGeom>
              <a:avLst/>
              <a:gdLst/>
              <a:ahLst/>
              <a:cxnLst/>
              <a:rect l="l" t="t" r="r" b="b"/>
              <a:pathLst>
                <a:path w="24335" h="31157" extrusionOk="0">
                  <a:moveTo>
                    <a:pt x="19167" y="16300"/>
                  </a:moveTo>
                  <a:lnTo>
                    <a:pt x="19161" y="16311"/>
                  </a:lnTo>
                  <a:lnTo>
                    <a:pt x="19167" y="16321"/>
                  </a:lnTo>
                  <a:lnTo>
                    <a:pt x="19167" y="16300"/>
                  </a:lnTo>
                  <a:close/>
                  <a:moveTo>
                    <a:pt x="16572" y="17849"/>
                  </a:moveTo>
                  <a:lnTo>
                    <a:pt x="16593" y="17870"/>
                  </a:lnTo>
                  <a:lnTo>
                    <a:pt x="16509" y="17870"/>
                  </a:lnTo>
                  <a:lnTo>
                    <a:pt x="16509" y="17849"/>
                  </a:lnTo>
                  <a:close/>
                  <a:moveTo>
                    <a:pt x="4771" y="22933"/>
                  </a:moveTo>
                  <a:lnTo>
                    <a:pt x="4813" y="22996"/>
                  </a:lnTo>
                  <a:lnTo>
                    <a:pt x="4792" y="23038"/>
                  </a:lnTo>
                  <a:lnTo>
                    <a:pt x="4750" y="23038"/>
                  </a:lnTo>
                  <a:lnTo>
                    <a:pt x="4688" y="23059"/>
                  </a:lnTo>
                  <a:lnTo>
                    <a:pt x="4709" y="23142"/>
                  </a:lnTo>
                  <a:lnTo>
                    <a:pt x="4792" y="23205"/>
                  </a:lnTo>
                  <a:lnTo>
                    <a:pt x="4960" y="23205"/>
                  </a:lnTo>
                  <a:lnTo>
                    <a:pt x="4981" y="23163"/>
                  </a:lnTo>
                  <a:lnTo>
                    <a:pt x="4960" y="23121"/>
                  </a:lnTo>
                  <a:lnTo>
                    <a:pt x="4960" y="23059"/>
                  </a:lnTo>
                  <a:lnTo>
                    <a:pt x="5001" y="23038"/>
                  </a:lnTo>
                  <a:lnTo>
                    <a:pt x="5127" y="23059"/>
                  </a:lnTo>
                  <a:lnTo>
                    <a:pt x="5169" y="23121"/>
                  </a:lnTo>
                  <a:lnTo>
                    <a:pt x="5106" y="23163"/>
                  </a:lnTo>
                  <a:lnTo>
                    <a:pt x="4960" y="23226"/>
                  </a:lnTo>
                  <a:lnTo>
                    <a:pt x="4750" y="23226"/>
                  </a:lnTo>
                  <a:lnTo>
                    <a:pt x="4750" y="23268"/>
                  </a:lnTo>
                  <a:lnTo>
                    <a:pt x="4855" y="23435"/>
                  </a:lnTo>
                  <a:lnTo>
                    <a:pt x="4981" y="23519"/>
                  </a:lnTo>
                  <a:lnTo>
                    <a:pt x="5064" y="23540"/>
                  </a:lnTo>
                  <a:lnTo>
                    <a:pt x="5085" y="23519"/>
                  </a:lnTo>
                  <a:lnTo>
                    <a:pt x="5190" y="23477"/>
                  </a:lnTo>
                  <a:lnTo>
                    <a:pt x="5211" y="23540"/>
                  </a:lnTo>
                  <a:lnTo>
                    <a:pt x="5190" y="23561"/>
                  </a:lnTo>
                  <a:lnTo>
                    <a:pt x="5127" y="23561"/>
                  </a:lnTo>
                  <a:lnTo>
                    <a:pt x="5064" y="23582"/>
                  </a:lnTo>
                  <a:lnTo>
                    <a:pt x="4897" y="23540"/>
                  </a:lnTo>
                  <a:lnTo>
                    <a:pt x="4771" y="23477"/>
                  </a:lnTo>
                  <a:lnTo>
                    <a:pt x="4646" y="23352"/>
                  </a:lnTo>
                  <a:lnTo>
                    <a:pt x="4541" y="23310"/>
                  </a:lnTo>
                  <a:lnTo>
                    <a:pt x="4436" y="23310"/>
                  </a:lnTo>
                  <a:lnTo>
                    <a:pt x="4332" y="23205"/>
                  </a:lnTo>
                  <a:lnTo>
                    <a:pt x="4185" y="23142"/>
                  </a:lnTo>
                  <a:lnTo>
                    <a:pt x="4164" y="23121"/>
                  </a:lnTo>
                  <a:lnTo>
                    <a:pt x="4081" y="23121"/>
                  </a:lnTo>
                  <a:lnTo>
                    <a:pt x="4018" y="23142"/>
                  </a:lnTo>
                  <a:lnTo>
                    <a:pt x="3913" y="23142"/>
                  </a:lnTo>
                  <a:lnTo>
                    <a:pt x="3892" y="23132"/>
                  </a:lnTo>
                  <a:lnTo>
                    <a:pt x="3892" y="23132"/>
                  </a:lnTo>
                  <a:lnTo>
                    <a:pt x="3913" y="23121"/>
                  </a:lnTo>
                  <a:lnTo>
                    <a:pt x="3976" y="23121"/>
                  </a:lnTo>
                  <a:lnTo>
                    <a:pt x="4123" y="23100"/>
                  </a:lnTo>
                  <a:lnTo>
                    <a:pt x="4164" y="23038"/>
                  </a:lnTo>
                  <a:lnTo>
                    <a:pt x="4185" y="23038"/>
                  </a:lnTo>
                  <a:lnTo>
                    <a:pt x="4185" y="23100"/>
                  </a:lnTo>
                  <a:lnTo>
                    <a:pt x="4248" y="23121"/>
                  </a:lnTo>
                  <a:lnTo>
                    <a:pt x="4332" y="23121"/>
                  </a:lnTo>
                  <a:lnTo>
                    <a:pt x="4436" y="23247"/>
                  </a:lnTo>
                  <a:lnTo>
                    <a:pt x="4478" y="23268"/>
                  </a:lnTo>
                  <a:lnTo>
                    <a:pt x="4562" y="23226"/>
                  </a:lnTo>
                  <a:lnTo>
                    <a:pt x="4604" y="23142"/>
                  </a:lnTo>
                  <a:lnTo>
                    <a:pt x="4604" y="23059"/>
                  </a:lnTo>
                  <a:lnTo>
                    <a:pt x="4583" y="23017"/>
                  </a:lnTo>
                  <a:lnTo>
                    <a:pt x="4583" y="22954"/>
                  </a:lnTo>
                  <a:lnTo>
                    <a:pt x="4688" y="22954"/>
                  </a:lnTo>
                  <a:lnTo>
                    <a:pt x="4709" y="22933"/>
                  </a:lnTo>
                  <a:close/>
                  <a:moveTo>
                    <a:pt x="4269" y="25193"/>
                  </a:moveTo>
                  <a:lnTo>
                    <a:pt x="4290" y="25277"/>
                  </a:lnTo>
                  <a:lnTo>
                    <a:pt x="4395" y="25297"/>
                  </a:lnTo>
                  <a:lnTo>
                    <a:pt x="4436" y="25339"/>
                  </a:lnTo>
                  <a:lnTo>
                    <a:pt x="4353" y="25339"/>
                  </a:lnTo>
                  <a:lnTo>
                    <a:pt x="4290" y="25318"/>
                  </a:lnTo>
                  <a:lnTo>
                    <a:pt x="4123" y="25318"/>
                  </a:lnTo>
                  <a:lnTo>
                    <a:pt x="4060" y="25381"/>
                  </a:lnTo>
                  <a:lnTo>
                    <a:pt x="4039" y="25318"/>
                  </a:lnTo>
                  <a:lnTo>
                    <a:pt x="3976" y="25339"/>
                  </a:lnTo>
                  <a:lnTo>
                    <a:pt x="3955" y="25444"/>
                  </a:lnTo>
                  <a:lnTo>
                    <a:pt x="3913" y="25486"/>
                  </a:lnTo>
                  <a:lnTo>
                    <a:pt x="3851" y="25528"/>
                  </a:lnTo>
                  <a:lnTo>
                    <a:pt x="3725" y="25549"/>
                  </a:lnTo>
                  <a:lnTo>
                    <a:pt x="3641" y="25611"/>
                  </a:lnTo>
                  <a:lnTo>
                    <a:pt x="3725" y="25528"/>
                  </a:lnTo>
                  <a:lnTo>
                    <a:pt x="3830" y="25507"/>
                  </a:lnTo>
                  <a:lnTo>
                    <a:pt x="3872" y="25444"/>
                  </a:lnTo>
                  <a:lnTo>
                    <a:pt x="3913" y="25381"/>
                  </a:lnTo>
                  <a:lnTo>
                    <a:pt x="3955" y="25318"/>
                  </a:lnTo>
                  <a:lnTo>
                    <a:pt x="4018" y="25318"/>
                  </a:lnTo>
                  <a:lnTo>
                    <a:pt x="4227" y="25193"/>
                  </a:lnTo>
                  <a:close/>
                  <a:moveTo>
                    <a:pt x="16614" y="1"/>
                  </a:moveTo>
                  <a:lnTo>
                    <a:pt x="16530" y="22"/>
                  </a:lnTo>
                  <a:lnTo>
                    <a:pt x="16489" y="84"/>
                  </a:lnTo>
                  <a:lnTo>
                    <a:pt x="16489" y="168"/>
                  </a:lnTo>
                  <a:lnTo>
                    <a:pt x="16509" y="273"/>
                  </a:lnTo>
                  <a:lnTo>
                    <a:pt x="16509" y="336"/>
                  </a:lnTo>
                  <a:lnTo>
                    <a:pt x="16468" y="398"/>
                  </a:lnTo>
                  <a:lnTo>
                    <a:pt x="16405" y="336"/>
                  </a:lnTo>
                  <a:lnTo>
                    <a:pt x="16384" y="210"/>
                  </a:lnTo>
                  <a:lnTo>
                    <a:pt x="16321" y="126"/>
                  </a:lnTo>
                  <a:lnTo>
                    <a:pt x="16279" y="126"/>
                  </a:lnTo>
                  <a:lnTo>
                    <a:pt x="16216" y="84"/>
                  </a:lnTo>
                  <a:lnTo>
                    <a:pt x="16175" y="64"/>
                  </a:lnTo>
                  <a:lnTo>
                    <a:pt x="16154" y="105"/>
                  </a:lnTo>
                  <a:lnTo>
                    <a:pt x="16112" y="210"/>
                  </a:lnTo>
                  <a:lnTo>
                    <a:pt x="16070" y="273"/>
                  </a:lnTo>
                  <a:lnTo>
                    <a:pt x="15986" y="231"/>
                  </a:lnTo>
                  <a:lnTo>
                    <a:pt x="15903" y="273"/>
                  </a:lnTo>
                  <a:lnTo>
                    <a:pt x="15882" y="377"/>
                  </a:lnTo>
                  <a:lnTo>
                    <a:pt x="15924" y="440"/>
                  </a:lnTo>
                  <a:lnTo>
                    <a:pt x="15965" y="503"/>
                  </a:lnTo>
                  <a:lnTo>
                    <a:pt x="15882" y="587"/>
                  </a:lnTo>
                  <a:lnTo>
                    <a:pt x="15777" y="712"/>
                  </a:lnTo>
                  <a:lnTo>
                    <a:pt x="15777" y="754"/>
                  </a:lnTo>
                  <a:lnTo>
                    <a:pt x="15861" y="796"/>
                  </a:lnTo>
                  <a:lnTo>
                    <a:pt x="15882" y="838"/>
                  </a:lnTo>
                  <a:lnTo>
                    <a:pt x="15840" y="901"/>
                  </a:lnTo>
                  <a:lnTo>
                    <a:pt x="15777" y="901"/>
                  </a:lnTo>
                  <a:lnTo>
                    <a:pt x="15631" y="817"/>
                  </a:lnTo>
                  <a:lnTo>
                    <a:pt x="15421" y="817"/>
                  </a:lnTo>
                  <a:lnTo>
                    <a:pt x="15380" y="963"/>
                  </a:lnTo>
                  <a:lnTo>
                    <a:pt x="15421" y="1131"/>
                  </a:lnTo>
                  <a:lnTo>
                    <a:pt x="15484" y="1277"/>
                  </a:lnTo>
                  <a:lnTo>
                    <a:pt x="15631" y="1340"/>
                  </a:lnTo>
                  <a:lnTo>
                    <a:pt x="15672" y="1382"/>
                  </a:lnTo>
                  <a:lnTo>
                    <a:pt x="15672" y="1445"/>
                  </a:lnTo>
                  <a:lnTo>
                    <a:pt x="15547" y="1403"/>
                  </a:lnTo>
                  <a:lnTo>
                    <a:pt x="15421" y="1340"/>
                  </a:lnTo>
                  <a:lnTo>
                    <a:pt x="15317" y="1152"/>
                  </a:lnTo>
                  <a:lnTo>
                    <a:pt x="15128" y="1026"/>
                  </a:lnTo>
                  <a:lnTo>
                    <a:pt x="15045" y="963"/>
                  </a:lnTo>
                  <a:lnTo>
                    <a:pt x="15024" y="1026"/>
                  </a:lnTo>
                  <a:lnTo>
                    <a:pt x="15045" y="1068"/>
                  </a:lnTo>
                  <a:lnTo>
                    <a:pt x="15045" y="1173"/>
                  </a:lnTo>
                  <a:lnTo>
                    <a:pt x="15066" y="1256"/>
                  </a:lnTo>
                  <a:lnTo>
                    <a:pt x="15128" y="1340"/>
                  </a:lnTo>
                  <a:lnTo>
                    <a:pt x="15128" y="1465"/>
                  </a:lnTo>
                  <a:lnTo>
                    <a:pt x="15045" y="1549"/>
                  </a:lnTo>
                  <a:lnTo>
                    <a:pt x="15045" y="1382"/>
                  </a:lnTo>
                  <a:lnTo>
                    <a:pt x="15003" y="1256"/>
                  </a:lnTo>
                  <a:lnTo>
                    <a:pt x="14919" y="1110"/>
                  </a:lnTo>
                  <a:lnTo>
                    <a:pt x="14919" y="1026"/>
                  </a:lnTo>
                  <a:lnTo>
                    <a:pt x="14836" y="921"/>
                  </a:lnTo>
                  <a:lnTo>
                    <a:pt x="14731" y="859"/>
                  </a:lnTo>
                  <a:lnTo>
                    <a:pt x="14647" y="984"/>
                  </a:lnTo>
                  <a:lnTo>
                    <a:pt x="14605" y="1068"/>
                  </a:lnTo>
                  <a:lnTo>
                    <a:pt x="14543" y="984"/>
                  </a:lnTo>
                  <a:lnTo>
                    <a:pt x="14605" y="921"/>
                  </a:lnTo>
                  <a:lnTo>
                    <a:pt x="14605" y="859"/>
                  </a:lnTo>
                  <a:lnTo>
                    <a:pt x="14522" y="817"/>
                  </a:lnTo>
                  <a:lnTo>
                    <a:pt x="14501" y="733"/>
                  </a:lnTo>
                  <a:lnTo>
                    <a:pt x="14480" y="691"/>
                  </a:lnTo>
                  <a:lnTo>
                    <a:pt x="14375" y="691"/>
                  </a:lnTo>
                  <a:lnTo>
                    <a:pt x="14292" y="733"/>
                  </a:lnTo>
                  <a:lnTo>
                    <a:pt x="14271" y="712"/>
                  </a:lnTo>
                  <a:lnTo>
                    <a:pt x="14292" y="628"/>
                  </a:lnTo>
                  <a:lnTo>
                    <a:pt x="14375" y="545"/>
                  </a:lnTo>
                  <a:lnTo>
                    <a:pt x="14271" y="566"/>
                  </a:lnTo>
                  <a:lnTo>
                    <a:pt x="14166" y="670"/>
                  </a:lnTo>
                  <a:lnTo>
                    <a:pt x="14124" y="754"/>
                  </a:lnTo>
                  <a:lnTo>
                    <a:pt x="14020" y="817"/>
                  </a:lnTo>
                  <a:lnTo>
                    <a:pt x="13957" y="838"/>
                  </a:lnTo>
                  <a:lnTo>
                    <a:pt x="13852" y="984"/>
                  </a:lnTo>
                  <a:lnTo>
                    <a:pt x="13810" y="984"/>
                  </a:lnTo>
                  <a:lnTo>
                    <a:pt x="13768" y="880"/>
                  </a:lnTo>
                  <a:lnTo>
                    <a:pt x="13685" y="817"/>
                  </a:lnTo>
                  <a:lnTo>
                    <a:pt x="13643" y="817"/>
                  </a:lnTo>
                  <a:lnTo>
                    <a:pt x="13601" y="880"/>
                  </a:lnTo>
                  <a:lnTo>
                    <a:pt x="13580" y="963"/>
                  </a:lnTo>
                  <a:lnTo>
                    <a:pt x="13601" y="1089"/>
                  </a:lnTo>
                  <a:lnTo>
                    <a:pt x="13768" y="1193"/>
                  </a:lnTo>
                  <a:lnTo>
                    <a:pt x="13768" y="1256"/>
                  </a:lnTo>
                  <a:lnTo>
                    <a:pt x="13685" y="1256"/>
                  </a:lnTo>
                  <a:lnTo>
                    <a:pt x="13643" y="1382"/>
                  </a:lnTo>
                  <a:lnTo>
                    <a:pt x="13643" y="1507"/>
                  </a:lnTo>
                  <a:lnTo>
                    <a:pt x="13768" y="1591"/>
                  </a:lnTo>
                  <a:lnTo>
                    <a:pt x="13852" y="1570"/>
                  </a:lnTo>
                  <a:lnTo>
                    <a:pt x="13915" y="1507"/>
                  </a:lnTo>
                  <a:lnTo>
                    <a:pt x="14103" y="1507"/>
                  </a:lnTo>
                  <a:lnTo>
                    <a:pt x="14229" y="1675"/>
                  </a:lnTo>
                  <a:lnTo>
                    <a:pt x="14333" y="1717"/>
                  </a:lnTo>
                  <a:lnTo>
                    <a:pt x="14396" y="1800"/>
                  </a:lnTo>
                  <a:lnTo>
                    <a:pt x="14375" y="1863"/>
                  </a:lnTo>
                  <a:lnTo>
                    <a:pt x="14375" y="1926"/>
                  </a:lnTo>
                  <a:lnTo>
                    <a:pt x="14396" y="2072"/>
                  </a:lnTo>
                  <a:lnTo>
                    <a:pt x="14333" y="2219"/>
                  </a:lnTo>
                  <a:lnTo>
                    <a:pt x="14333" y="2302"/>
                  </a:lnTo>
                  <a:lnTo>
                    <a:pt x="14417" y="2407"/>
                  </a:lnTo>
                  <a:lnTo>
                    <a:pt x="14417" y="2533"/>
                  </a:lnTo>
                  <a:lnTo>
                    <a:pt x="14438" y="2616"/>
                  </a:lnTo>
                  <a:lnTo>
                    <a:pt x="14543" y="2700"/>
                  </a:lnTo>
                  <a:lnTo>
                    <a:pt x="14626" y="2700"/>
                  </a:lnTo>
                  <a:lnTo>
                    <a:pt x="14710" y="2784"/>
                  </a:lnTo>
                  <a:lnTo>
                    <a:pt x="14836" y="2846"/>
                  </a:lnTo>
                  <a:lnTo>
                    <a:pt x="14836" y="2909"/>
                  </a:lnTo>
                  <a:lnTo>
                    <a:pt x="14856" y="2993"/>
                  </a:lnTo>
                  <a:lnTo>
                    <a:pt x="14731" y="2888"/>
                  </a:lnTo>
                  <a:lnTo>
                    <a:pt x="14584" y="2805"/>
                  </a:lnTo>
                  <a:lnTo>
                    <a:pt x="14417" y="2805"/>
                  </a:lnTo>
                  <a:lnTo>
                    <a:pt x="14333" y="2742"/>
                  </a:lnTo>
                  <a:lnTo>
                    <a:pt x="14312" y="2679"/>
                  </a:lnTo>
                  <a:lnTo>
                    <a:pt x="14312" y="2533"/>
                  </a:lnTo>
                  <a:lnTo>
                    <a:pt x="14271" y="2323"/>
                  </a:lnTo>
                  <a:lnTo>
                    <a:pt x="14312" y="2219"/>
                  </a:lnTo>
                  <a:lnTo>
                    <a:pt x="14312" y="2114"/>
                  </a:lnTo>
                  <a:lnTo>
                    <a:pt x="14208" y="2009"/>
                  </a:lnTo>
                  <a:lnTo>
                    <a:pt x="14208" y="1926"/>
                  </a:lnTo>
                  <a:lnTo>
                    <a:pt x="14166" y="1779"/>
                  </a:lnTo>
                  <a:lnTo>
                    <a:pt x="14103" y="1737"/>
                  </a:lnTo>
                  <a:lnTo>
                    <a:pt x="14020" y="1696"/>
                  </a:lnTo>
                  <a:lnTo>
                    <a:pt x="13957" y="1654"/>
                  </a:lnTo>
                  <a:lnTo>
                    <a:pt x="13852" y="1633"/>
                  </a:lnTo>
                  <a:lnTo>
                    <a:pt x="13748" y="1675"/>
                  </a:lnTo>
                  <a:lnTo>
                    <a:pt x="13601" y="1696"/>
                  </a:lnTo>
                  <a:lnTo>
                    <a:pt x="13538" y="1675"/>
                  </a:lnTo>
                  <a:lnTo>
                    <a:pt x="13476" y="1675"/>
                  </a:lnTo>
                  <a:lnTo>
                    <a:pt x="13434" y="1863"/>
                  </a:lnTo>
                  <a:lnTo>
                    <a:pt x="13476" y="1905"/>
                  </a:lnTo>
                  <a:lnTo>
                    <a:pt x="13476" y="2009"/>
                  </a:lnTo>
                  <a:lnTo>
                    <a:pt x="13434" y="2072"/>
                  </a:lnTo>
                  <a:lnTo>
                    <a:pt x="13266" y="1989"/>
                  </a:lnTo>
                  <a:lnTo>
                    <a:pt x="13078" y="1779"/>
                  </a:lnTo>
                  <a:lnTo>
                    <a:pt x="13036" y="1779"/>
                  </a:lnTo>
                  <a:lnTo>
                    <a:pt x="12973" y="1821"/>
                  </a:lnTo>
                  <a:lnTo>
                    <a:pt x="12931" y="1821"/>
                  </a:lnTo>
                  <a:lnTo>
                    <a:pt x="12869" y="1758"/>
                  </a:lnTo>
                  <a:lnTo>
                    <a:pt x="12701" y="1717"/>
                  </a:lnTo>
                  <a:lnTo>
                    <a:pt x="12639" y="1779"/>
                  </a:lnTo>
                  <a:lnTo>
                    <a:pt x="12639" y="1884"/>
                  </a:lnTo>
                  <a:lnTo>
                    <a:pt x="12701" y="2009"/>
                  </a:lnTo>
                  <a:lnTo>
                    <a:pt x="12639" y="2093"/>
                  </a:lnTo>
                  <a:lnTo>
                    <a:pt x="12701" y="2198"/>
                  </a:lnTo>
                  <a:lnTo>
                    <a:pt x="12743" y="2344"/>
                  </a:lnTo>
                  <a:lnTo>
                    <a:pt x="12722" y="2491"/>
                  </a:lnTo>
                  <a:lnTo>
                    <a:pt x="12743" y="2533"/>
                  </a:lnTo>
                  <a:lnTo>
                    <a:pt x="12764" y="2700"/>
                  </a:lnTo>
                  <a:lnTo>
                    <a:pt x="12743" y="2742"/>
                  </a:lnTo>
                  <a:lnTo>
                    <a:pt x="12743" y="2846"/>
                  </a:lnTo>
                  <a:lnTo>
                    <a:pt x="12827" y="3014"/>
                  </a:lnTo>
                  <a:lnTo>
                    <a:pt x="12848" y="3118"/>
                  </a:lnTo>
                  <a:lnTo>
                    <a:pt x="12827" y="3265"/>
                  </a:lnTo>
                  <a:lnTo>
                    <a:pt x="12827" y="3349"/>
                  </a:lnTo>
                  <a:lnTo>
                    <a:pt x="12911" y="3453"/>
                  </a:lnTo>
                  <a:lnTo>
                    <a:pt x="12931" y="3579"/>
                  </a:lnTo>
                  <a:lnTo>
                    <a:pt x="12931" y="3662"/>
                  </a:lnTo>
                  <a:lnTo>
                    <a:pt x="13057" y="3767"/>
                  </a:lnTo>
                  <a:lnTo>
                    <a:pt x="13120" y="3851"/>
                  </a:lnTo>
                  <a:lnTo>
                    <a:pt x="13120" y="3955"/>
                  </a:lnTo>
                  <a:lnTo>
                    <a:pt x="13162" y="3997"/>
                  </a:lnTo>
                  <a:lnTo>
                    <a:pt x="13245" y="3997"/>
                  </a:lnTo>
                  <a:lnTo>
                    <a:pt x="13245" y="4060"/>
                  </a:lnTo>
                  <a:lnTo>
                    <a:pt x="13266" y="4123"/>
                  </a:lnTo>
                  <a:lnTo>
                    <a:pt x="13371" y="4186"/>
                  </a:lnTo>
                  <a:lnTo>
                    <a:pt x="13392" y="4206"/>
                  </a:lnTo>
                  <a:lnTo>
                    <a:pt x="13371" y="4227"/>
                  </a:lnTo>
                  <a:lnTo>
                    <a:pt x="13266" y="4227"/>
                  </a:lnTo>
                  <a:lnTo>
                    <a:pt x="13224" y="4206"/>
                  </a:lnTo>
                  <a:lnTo>
                    <a:pt x="13141" y="4206"/>
                  </a:lnTo>
                  <a:lnTo>
                    <a:pt x="13078" y="4165"/>
                  </a:lnTo>
                  <a:lnTo>
                    <a:pt x="13078" y="4081"/>
                  </a:lnTo>
                  <a:lnTo>
                    <a:pt x="13057" y="4018"/>
                  </a:lnTo>
                  <a:lnTo>
                    <a:pt x="12973" y="3997"/>
                  </a:lnTo>
                  <a:lnTo>
                    <a:pt x="12911" y="4018"/>
                  </a:lnTo>
                  <a:lnTo>
                    <a:pt x="12848" y="4018"/>
                  </a:lnTo>
                  <a:lnTo>
                    <a:pt x="12827" y="3976"/>
                  </a:lnTo>
                  <a:lnTo>
                    <a:pt x="12827" y="3872"/>
                  </a:lnTo>
                  <a:lnTo>
                    <a:pt x="12806" y="3851"/>
                  </a:lnTo>
                  <a:lnTo>
                    <a:pt x="12743" y="3893"/>
                  </a:lnTo>
                  <a:lnTo>
                    <a:pt x="12659" y="4060"/>
                  </a:lnTo>
                  <a:lnTo>
                    <a:pt x="12534" y="4102"/>
                  </a:lnTo>
                  <a:lnTo>
                    <a:pt x="12450" y="4102"/>
                  </a:lnTo>
                  <a:lnTo>
                    <a:pt x="12325" y="3997"/>
                  </a:lnTo>
                  <a:lnTo>
                    <a:pt x="12220" y="3997"/>
                  </a:lnTo>
                  <a:lnTo>
                    <a:pt x="12178" y="3914"/>
                  </a:lnTo>
                  <a:lnTo>
                    <a:pt x="12178" y="3809"/>
                  </a:lnTo>
                  <a:lnTo>
                    <a:pt x="12199" y="3683"/>
                  </a:lnTo>
                  <a:lnTo>
                    <a:pt x="12115" y="3495"/>
                  </a:lnTo>
                  <a:lnTo>
                    <a:pt x="12074" y="3453"/>
                  </a:lnTo>
                  <a:lnTo>
                    <a:pt x="12032" y="3328"/>
                  </a:lnTo>
                  <a:lnTo>
                    <a:pt x="12032" y="3244"/>
                  </a:lnTo>
                  <a:lnTo>
                    <a:pt x="12095" y="3181"/>
                  </a:lnTo>
                  <a:lnTo>
                    <a:pt x="12115" y="3139"/>
                  </a:lnTo>
                  <a:lnTo>
                    <a:pt x="12095" y="2867"/>
                  </a:lnTo>
                  <a:lnTo>
                    <a:pt x="12011" y="2742"/>
                  </a:lnTo>
                  <a:lnTo>
                    <a:pt x="11906" y="2595"/>
                  </a:lnTo>
                  <a:lnTo>
                    <a:pt x="11906" y="2491"/>
                  </a:lnTo>
                  <a:lnTo>
                    <a:pt x="11802" y="2240"/>
                  </a:lnTo>
                  <a:lnTo>
                    <a:pt x="11760" y="2135"/>
                  </a:lnTo>
                  <a:lnTo>
                    <a:pt x="11676" y="2093"/>
                  </a:lnTo>
                  <a:lnTo>
                    <a:pt x="11655" y="2009"/>
                  </a:lnTo>
                  <a:lnTo>
                    <a:pt x="11571" y="1989"/>
                  </a:lnTo>
                  <a:lnTo>
                    <a:pt x="11467" y="1968"/>
                  </a:lnTo>
                  <a:lnTo>
                    <a:pt x="11383" y="1905"/>
                  </a:lnTo>
                  <a:lnTo>
                    <a:pt x="11279" y="1926"/>
                  </a:lnTo>
                  <a:lnTo>
                    <a:pt x="11237" y="1989"/>
                  </a:lnTo>
                  <a:lnTo>
                    <a:pt x="11237" y="2114"/>
                  </a:lnTo>
                  <a:lnTo>
                    <a:pt x="11195" y="2177"/>
                  </a:lnTo>
                  <a:lnTo>
                    <a:pt x="11237" y="2240"/>
                  </a:lnTo>
                  <a:lnTo>
                    <a:pt x="11195" y="2323"/>
                  </a:lnTo>
                  <a:lnTo>
                    <a:pt x="11132" y="2533"/>
                  </a:lnTo>
                  <a:lnTo>
                    <a:pt x="11132" y="2658"/>
                  </a:lnTo>
                  <a:lnTo>
                    <a:pt x="11153" y="2825"/>
                  </a:lnTo>
                  <a:lnTo>
                    <a:pt x="11195" y="2867"/>
                  </a:lnTo>
                  <a:lnTo>
                    <a:pt x="11174" y="3035"/>
                  </a:lnTo>
                  <a:lnTo>
                    <a:pt x="11132" y="3181"/>
                  </a:lnTo>
                  <a:lnTo>
                    <a:pt x="11153" y="3286"/>
                  </a:lnTo>
                  <a:lnTo>
                    <a:pt x="11153" y="3495"/>
                  </a:lnTo>
                  <a:lnTo>
                    <a:pt x="11090" y="3537"/>
                  </a:lnTo>
                  <a:lnTo>
                    <a:pt x="11048" y="3474"/>
                  </a:lnTo>
                  <a:lnTo>
                    <a:pt x="10986" y="3453"/>
                  </a:lnTo>
                  <a:lnTo>
                    <a:pt x="10944" y="3495"/>
                  </a:lnTo>
                  <a:lnTo>
                    <a:pt x="10860" y="3474"/>
                  </a:lnTo>
                  <a:lnTo>
                    <a:pt x="10839" y="3453"/>
                  </a:lnTo>
                  <a:lnTo>
                    <a:pt x="10755" y="3432"/>
                  </a:lnTo>
                  <a:lnTo>
                    <a:pt x="10630" y="3390"/>
                  </a:lnTo>
                  <a:lnTo>
                    <a:pt x="10546" y="3328"/>
                  </a:lnTo>
                  <a:lnTo>
                    <a:pt x="10504" y="3328"/>
                  </a:lnTo>
                  <a:lnTo>
                    <a:pt x="10462" y="3349"/>
                  </a:lnTo>
                  <a:lnTo>
                    <a:pt x="10504" y="3432"/>
                  </a:lnTo>
                  <a:lnTo>
                    <a:pt x="10567" y="3495"/>
                  </a:lnTo>
                  <a:lnTo>
                    <a:pt x="10567" y="3558"/>
                  </a:lnTo>
                  <a:lnTo>
                    <a:pt x="10546" y="3600"/>
                  </a:lnTo>
                  <a:lnTo>
                    <a:pt x="10525" y="3662"/>
                  </a:lnTo>
                  <a:lnTo>
                    <a:pt x="10462" y="3662"/>
                  </a:lnTo>
                  <a:lnTo>
                    <a:pt x="10442" y="3641"/>
                  </a:lnTo>
                  <a:lnTo>
                    <a:pt x="10358" y="3641"/>
                  </a:lnTo>
                  <a:lnTo>
                    <a:pt x="10316" y="3579"/>
                  </a:lnTo>
                  <a:lnTo>
                    <a:pt x="10316" y="3432"/>
                  </a:lnTo>
                  <a:lnTo>
                    <a:pt x="10232" y="3286"/>
                  </a:lnTo>
                  <a:lnTo>
                    <a:pt x="10211" y="3160"/>
                  </a:lnTo>
                  <a:lnTo>
                    <a:pt x="10190" y="3056"/>
                  </a:lnTo>
                  <a:lnTo>
                    <a:pt x="10107" y="2972"/>
                  </a:lnTo>
                  <a:lnTo>
                    <a:pt x="10107" y="2909"/>
                  </a:lnTo>
                  <a:lnTo>
                    <a:pt x="10044" y="2825"/>
                  </a:lnTo>
                  <a:lnTo>
                    <a:pt x="9981" y="2909"/>
                  </a:lnTo>
                  <a:lnTo>
                    <a:pt x="10023" y="2993"/>
                  </a:lnTo>
                  <a:lnTo>
                    <a:pt x="9981" y="3035"/>
                  </a:lnTo>
                  <a:lnTo>
                    <a:pt x="9981" y="3118"/>
                  </a:lnTo>
                  <a:lnTo>
                    <a:pt x="9939" y="3202"/>
                  </a:lnTo>
                  <a:lnTo>
                    <a:pt x="9898" y="3244"/>
                  </a:lnTo>
                  <a:lnTo>
                    <a:pt x="9814" y="3265"/>
                  </a:lnTo>
                  <a:lnTo>
                    <a:pt x="9772" y="3369"/>
                  </a:lnTo>
                  <a:lnTo>
                    <a:pt x="9667" y="3537"/>
                  </a:lnTo>
                  <a:lnTo>
                    <a:pt x="9584" y="3621"/>
                  </a:lnTo>
                  <a:lnTo>
                    <a:pt x="9584" y="3662"/>
                  </a:lnTo>
                  <a:lnTo>
                    <a:pt x="9521" y="3725"/>
                  </a:lnTo>
                  <a:lnTo>
                    <a:pt x="9458" y="3851"/>
                  </a:lnTo>
                  <a:lnTo>
                    <a:pt x="9395" y="3851"/>
                  </a:lnTo>
                  <a:lnTo>
                    <a:pt x="9374" y="3788"/>
                  </a:lnTo>
                  <a:lnTo>
                    <a:pt x="9395" y="3683"/>
                  </a:lnTo>
                  <a:lnTo>
                    <a:pt x="9479" y="3579"/>
                  </a:lnTo>
                  <a:lnTo>
                    <a:pt x="9500" y="3474"/>
                  </a:lnTo>
                  <a:lnTo>
                    <a:pt x="9563" y="3432"/>
                  </a:lnTo>
                  <a:lnTo>
                    <a:pt x="9667" y="3369"/>
                  </a:lnTo>
                  <a:lnTo>
                    <a:pt x="9709" y="3244"/>
                  </a:lnTo>
                  <a:lnTo>
                    <a:pt x="9793" y="3160"/>
                  </a:lnTo>
                  <a:lnTo>
                    <a:pt x="9814" y="3077"/>
                  </a:lnTo>
                  <a:lnTo>
                    <a:pt x="9814" y="3035"/>
                  </a:lnTo>
                  <a:lnTo>
                    <a:pt x="9772" y="2993"/>
                  </a:lnTo>
                  <a:lnTo>
                    <a:pt x="9793" y="2930"/>
                  </a:lnTo>
                  <a:lnTo>
                    <a:pt x="9877" y="2909"/>
                  </a:lnTo>
                  <a:lnTo>
                    <a:pt x="9898" y="2825"/>
                  </a:lnTo>
                  <a:lnTo>
                    <a:pt x="9898" y="2742"/>
                  </a:lnTo>
                  <a:lnTo>
                    <a:pt x="9939" y="2637"/>
                  </a:lnTo>
                  <a:lnTo>
                    <a:pt x="10023" y="2470"/>
                  </a:lnTo>
                  <a:lnTo>
                    <a:pt x="10023" y="2365"/>
                  </a:lnTo>
                  <a:lnTo>
                    <a:pt x="10086" y="2198"/>
                  </a:lnTo>
                  <a:lnTo>
                    <a:pt x="10107" y="1947"/>
                  </a:lnTo>
                  <a:lnTo>
                    <a:pt x="10086" y="1863"/>
                  </a:lnTo>
                  <a:lnTo>
                    <a:pt x="9918" y="1842"/>
                  </a:lnTo>
                  <a:lnTo>
                    <a:pt x="9814" y="1863"/>
                  </a:lnTo>
                  <a:lnTo>
                    <a:pt x="9709" y="1947"/>
                  </a:lnTo>
                  <a:lnTo>
                    <a:pt x="9605" y="1884"/>
                  </a:lnTo>
                  <a:lnTo>
                    <a:pt x="9521" y="1863"/>
                  </a:lnTo>
                  <a:lnTo>
                    <a:pt x="9479" y="1884"/>
                  </a:lnTo>
                  <a:lnTo>
                    <a:pt x="9500" y="1968"/>
                  </a:lnTo>
                  <a:lnTo>
                    <a:pt x="9584" y="2051"/>
                  </a:lnTo>
                  <a:lnTo>
                    <a:pt x="9584" y="2198"/>
                  </a:lnTo>
                  <a:lnTo>
                    <a:pt x="9563" y="2281"/>
                  </a:lnTo>
                  <a:lnTo>
                    <a:pt x="9500" y="2219"/>
                  </a:lnTo>
                  <a:lnTo>
                    <a:pt x="9479" y="2093"/>
                  </a:lnTo>
                  <a:lnTo>
                    <a:pt x="9395" y="2009"/>
                  </a:lnTo>
                  <a:lnTo>
                    <a:pt x="9312" y="1989"/>
                  </a:lnTo>
                  <a:lnTo>
                    <a:pt x="9165" y="2114"/>
                  </a:lnTo>
                  <a:lnTo>
                    <a:pt x="9165" y="2219"/>
                  </a:lnTo>
                  <a:lnTo>
                    <a:pt x="9207" y="2302"/>
                  </a:lnTo>
                  <a:lnTo>
                    <a:pt x="9165" y="2386"/>
                  </a:lnTo>
                  <a:lnTo>
                    <a:pt x="9061" y="2386"/>
                  </a:lnTo>
                  <a:lnTo>
                    <a:pt x="9061" y="2323"/>
                  </a:lnTo>
                  <a:lnTo>
                    <a:pt x="9061" y="2219"/>
                  </a:lnTo>
                  <a:lnTo>
                    <a:pt x="9040" y="2114"/>
                  </a:lnTo>
                  <a:lnTo>
                    <a:pt x="8956" y="2072"/>
                  </a:lnTo>
                  <a:lnTo>
                    <a:pt x="8747" y="2072"/>
                  </a:lnTo>
                  <a:lnTo>
                    <a:pt x="8538" y="2156"/>
                  </a:lnTo>
                  <a:lnTo>
                    <a:pt x="8307" y="2156"/>
                  </a:lnTo>
                  <a:lnTo>
                    <a:pt x="8140" y="2093"/>
                  </a:lnTo>
                  <a:lnTo>
                    <a:pt x="8056" y="2093"/>
                  </a:lnTo>
                  <a:lnTo>
                    <a:pt x="7994" y="2114"/>
                  </a:lnTo>
                  <a:lnTo>
                    <a:pt x="7910" y="2093"/>
                  </a:lnTo>
                  <a:lnTo>
                    <a:pt x="7805" y="2093"/>
                  </a:lnTo>
                  <a:lnTo>
                    <a:pt x="7701" y="2177"/>
                  </a:lnTo>
                  <a:lnTo>
                    <a:pt x="7680" y="2219"/>
                  </a:lnTo>
                  <a:lnTo>
                    <a:pt x="7722" y="2302"/>
                  </a:lnTo>
                  <a:lnTo>
                    <a:pt x="7722" y="2386"/>
                  </a:lnTo>
                  <a:lnTo>
                    <a:pt x="7784" y="2491"/>
                  </a:lnTo>
                  <a:lnTo>
                    <a:pt x="7805" y="2533"/>
                  </a:lnTo>
                  <a:lnTo>
                    <a:pt x="7784" y="2616"/>
                  </a:lnTo>
                  <a:lnTo>
                    <a:pt x="7722" y="2784"/>
                  </a:lnTo>
                  <a:lnTo>
                    <a:pt x="7742" y="2930"/>
                  </a:lnTo>
                  <a:lnTo>
                    <a:pt x="7889" y="3118"/>
                  </a:lnTo>
                  <a:lnTo>
                    <a:pt x="7889" y="3223"/>
                  </a:lnTo>
                  <a:lnTo>
                    <a:pt x="7910" y="3432"/>
                  </a:lnTo>
                  <a:lnTo>
                    <a:pt x="7889" y="3453"/>
                  </a:lnTo>
                  <a:lnTo>
                    <a:pt x="7826" y="3411"/>
                  </a:lnTo>
                  <a:lnTo>
                    <a:pt x="7784" y="3307"/>
                  </a:lnTo>
                  <a:lnTo>
                    <a:pt x="7638" y="3160"/>
                  </a:lnTo>
                  <a:lnTo>
                    <a:pt x="7596" y="3118"/>
                  </a:lnTo>
                  <a:lnTo>
                    <a:pt x="7596" y="2909"/>
                  </a:lnTo>
                  <a:lnTo>
                    <a:pt x="7617" y="2700"/>
                  </a:lnTo>
                  <a:lnTo>
                    <a:pt x="7617" y="2595"/>
                  </a:lnTo>
                  <a:lnTo>
                    <a:pt x="7512" y="2428"/>
                  </a:lnTo>
                  <a:lnTo>
                    <a:pt x="7512" y="2323"/>
                  </a:lnTo>
                  <a:lnTo>
                    <a:pt x="7491" y="2281"/>
                  </a:lnTo>
                  <a:lnTo>
                    <a:pt x="7429" y="2261"/>
                  </a:lnTo>
                  <a:lnTo>
                    <a:pt x="7303" y="2302"/>
                  </a:lnTo>
                  <a:lnTo>
                    <a:pt x="7177" y="2386"/>
                  </a:lnTo>
                  <a:lnTo>
                    <a:pt x="7010" y="2407"/>
                  </a:lnTo>
                  <a:lnTo>
                    <a:pt x="6947" y="2470"/>
                  </a:lnTo>
                  <a:lnTo>
                    <a:pt x="6905" y="2595"/>
                  </a:lnTo>
                  <a:lnTo>
                    <a:pt x="6947" y="2700"/>
                  </a:lnTo>
                  <a:lnTo>
                    <a:pt x="6905" y="2825"/>
                  </a:lnTo>
                  <a:lnTo>
                    <a:pt x="6843" y="2930"/>
                  </a:lnTo>
                  <a:lnTo>
                    <a:pt x="6801" y="2993"/>
                  </a:lnTo>
                  <a:lnTo>
                    <a:pt x="6843" y="3035"/>
                  </a:lnTo>
                  <a:lnTo>
                    <a:pt x="6885" y="3035"/>
                  </a:lnTo>
                  <a:lnTo>
                    <a:pt x="6947" y="3056"/>
                  </a:lnTo>
                  <a:lnTo>
                    <a:pt x="6947" y="3202"/>
                  </a:lnTo>
                  <a:lnTo>
                    <a:pt x="6885" y="3307"/>
                  </a:lnTo>
                  <a:lnTo>
                    <a:pt x="6738" y="3411"/>
                  </a:lnTo>
                  <a:lnTo>
                    <a:pt x="6633" y="3411"/>
                  </a:lnTo>
                  <a:lnTo>
                    <a:pt x="6592" y="3453"/>
                  </a:lnTo>
                  <a:lnTo>
                    <a:pt x="6571" y="3558"/>
                  </a:lnTo>
                  <a:lnTo>
                    <a:pt x="6529" y="3621"/>
                  </a:lnTo>
                  <a:lnTo>
                    <a:pt x="6487" y="3683"/>
                  </a:lnTo>
                  <a:lnTo>
                    <a:pt x="6529" y="3767"/>
                  </a:lnTo>
                  <a:lnTo>
                    <a:pt x="6487" y="3830"/>
                  </a:lnTo>
                  <a:lnTo>
                    <a:pt x="6424" y="3830"/>
                  </a:lnTo>
                  <a:lnTo>
                    <a:pt x="6382" y="3851"/>
                  </a:lnTo>
                  <a:lnTo>
                    <a:pt x="6236" y="3872"/>
                  </a:lnTo>
                  <a:lnTo>
                    <a:pt x="6131" y="3830"/>
                  </a:lnTo>
                  <a:lnTo>
                    <a:pt x="6089" y="3767"/>
                  </a:lnTo>
                  <a:lnTo>
                    <a:pt x="6089" y="3683"/>
                  </a:lnTo>
                  <a:lnTo>
                    <a:pt x="6048" y="3662"/>
                  </a:lnTo>
                  <a:lnTo>
                    <a:pt x="5985" y="3662"/>
                  </a:lnTo>
                  <a:lnTo>
                    <a:pt x="5964" y="3621"/>
                  </a:lnTo>
                  <a:lnTo>
                    <a:pt x="5943" y="3537"/>
                  </a:lnTo>
                  <a:lnTo>
                    <a:pt x="5838" y="3537"/>
                  </a:lnTo>
                  <a:lnTo>
                    <a:pt x="5797" y="3579"/>
                  </a:lnTo>
                  <a:lnTo>
                    <a:pt x="5755" y="3641"/>
                  </a:lnTo>
                  <a:lnTo>
                    <a:pt x="5671" y="3641"/>
                  </a:lnTo>
                  <a:lnTo>
                    <a:pt x="5629" y="3662"/>
                  </a:lnTo>
                  <a:lnTo>
                    <a:pt x="5629" y="3830"/>
                  </a:lnTo>
                  <a:lnTo>
                    <a:pt x="5608" y="3893"/>
                  </a:lnTo>
                  <a:lnTo>
                    <a:pt x="5608" y="3997"/>
                  </a:lnTo>
                  <a:lnTo>
                    <a:pt x="5650" y="4165"/>
                  </a:lnTo>
                  <a:lnTo>
                    <a:pt x="5629" y="4353"/>
                  </a:lnTo>
                  <a:lnTo>
                    <a:pt x="5566" y="4416"/>
                  </a:lnTo>
                  <a:lnTo>
                    <a:pt x="5525" y="4416"/>
                  </a:lnTo>
                  <a:lnTo>
                    <a:pt x="5545" y="4206"/>
                  </a:lnTo>
                  <a:lnTo>
                    <a:pt x="5545" y="4060"/>
                  </a:lnTo>
                  <a:lnTo>
                    <a:pt x="5525" y="3976"/>
                  </a:lnTo>
                  <a:lnTo>
                    <a:pt x="5525" y="3767"/>
                  </a:lnTo>
                  <a:lnTo>
                    <a:pt x="5504" y="3662"/>
                  </a:lnTo>
                  <a:lnTo>
                    <a:pt x="5462" y="3641"/>
                  </a:lnTo>
                  <a:lnTo>
                    <a:pt x="5420" y="3662"/>
                  </a:lnTo>
                  <a:lnTo>
                    <a:pt x="5336" y="3662"/>
                  </a:lnTo>
                  <a:lnTo>
                    <a:pt x="5253" y="3767"/>
                  </a:lnTo>
                  <a:lnTo>
                    <a:pt x="5190" y="3788"/>
                  </a:lnTo>
                  <a:lnTo>
                    <a:pt x="5085" y="3872"/>
                  </a:lnTo>
                  <a:lnTo>
                    <a:pt x="5043" y="3955"/>
                  </a:lnTo>
                  <a:lnTo>
                    <a:pt x="5043" y="4039"/>
                  </a:lnTo>
                  <a:lnTo>
                    <a:pt x="4918" y="4186"/>
                  </a:lnTo>
                  <a:lnTo>
                    <a:pt x="4876" y="4206"/>
                  </a:lnTo>
                  <a:lnTo>
                    <a:pt x="4834" y="4165"/>
                  </a:lnTo>
                  <a:lnTo>
                    <a:pt x="4729" y="4165"/>
                  </a:lnTo>
                  <a:lnTo>
                    <a:pt x="4688" y="4186"/>
                  </a:lnTo>
                  <a:lnTo>
                    <a:pt x="4688" y="4248"/>
                  </a:lnTo>
                  <a:lnTo>
                    <a:pt x="4771" y="4269"/>
                  </a:lnTo>
                  <a:lnTo>
                    <a:pt x="4792" y="4290"/>
                  </a:lnTo>
                  <a:lnTo>
                    <a:pt x="4709" y="4311"/>
                  </a:lnTo>
                  <a:lnTo>
                    <a:pt x="4562" y="4311"/>
                  </a:lnTo>
                  <a:lnTo>
                    <a:pt x="4478" y="4353"/>
                  </a:lnTo>
                  <a:lnTo>
                    <a:pt x="4416" y="4416"/>
                  </a:lnTo>
                  <a:lnTo>
                    <a:pt x="4248" y="4478"/>
                  </a:lnTo>
                  <a:lnTo>
                    <a:pt x="4248" y="4520"/>
                  </a:lnTo>
                  <a:lnTo>
                    <a:pt x="4185" y="4583"/>
                  </a:lnTo>
                  <a:lnTo>
                    <a:pt x="4081" y="4625"/>
                  </a:lnTo>
                  <a:lnTo>
                    <a:pt x="3997" y="4625"/>
                  </a:lnTo>
                  <a:lnTo>
                    <a:pt x="3976" y="4688"/>
                  </a:lnTo>
                  <a:lnTo>
                    <a:pt x="3976" y="4771"/>
                  </a:lnTo>
                  <a:lnTo>
                    <a:pt x="4039" y="4813"/>
                  </a:lnTo>
                  <a:lnTo>
                    <a:pt x="3997" y="4876"/>
                  </a:lnTo>
                  <a:lnTo>
                    <a:pt x="3955" y="4897"/>
                  </a:lnTo>
                  <a:lnTo>
                    <a:pt x="3892" y="4939"/>
                  </a:lnTo>
                  <a:lnTo>
                    <a:pt x="3851" y="5022"/>
                  </a:lnTo>
                  <a:lnTo>
                    <a:pt x="3767" y="5043"/>
                  </a:lnTo>
                  <a:lnTo>
                    <a:pt x="3746" y="5127"/>
                  </a:lnTo>
                  <a:lnTo>
                    <a:pt x="3746" y="5169"/>
                  </a:lnTo>
                  <a:lnTo>
                    <a:pt x="3767" y="5211"/>
                  </a:lnTo>
                  <a:lnTo>
                    <a:pt x="3767" y="5294"/>
                  </a:lnTo>
                  <a:lnTo>
                    <a:pt x="3767" y="5336"/>
                  </a:lnTo>
                  <a:lnTo>
                    <a:pt x="3830" y="5357"/>
                  </a:lnTo>
                  <a:lnTo>
                    <a:pt x="3892" y="5357"/>
                  </a:lnTo>
                  <a:lnTo>
                    <a:pt x="3976" y="5420"/>
                  </a:lnTo>
                  <a:lnTo>
                    <a:pt x="4039" y="5420"/>
                  </a:lnTo>
                  <a:lnTo>
                    <a:pt x="4081" y="5357"/>
                  </a:lnTo>
                  <a:lnTo>
                    <a:pt x="4144" y="5357"/>
                  </a:lnTo>
                  <a:lnTo>
                    <a:pt x="4248" y="5441"/>
                  </a:lnTo>
                  <a:lnTo>
                    <a:pt x="4269" y="5525"/>
                  </a:lnTo>
                  <a:lnTo>
                    <a:pt x="4353" y="5525"/>
                  </a:lnTo>
                  <a:lnTo>
                    <a:pt x="4457" y="5441"/>
                  </a:lnTo>
                  <a:lnTo>
                    <a:pt x="4499" y="5441"/>
                  </a:lnTo>
                  <a:lnTo>
                    <a:pt x="4604" y="5462"/>
                  </a:lnTo>
                  <a:lnTo>
                    <a:pt x="4792" y="5462"/>
                  </a:lnTo>
                  <a:lnTo>
                    <a:pt x="4834" y="5441"/>
                  </a:lnTo>
                  <a:lnTo>
                    <a:pt x="4834" y="5336"/>
                  </a:lnTo>
                  <a:lnTo>
                    <a:pt x="4918" y="5253"/>
                  </a:lnTo>
                  <a:lnTo>
                    <a:pt x="4939" y="5253"/>
                  </a:lnTo>
                  <a:lnTo>
                    <a:pt x="4939" y="5357"/>
                  </a:lnTo>
                  <a:lnTo>
                    <a:pt x="4981" y="5378"/>
                  </a:lnTo>
                  <a:lnTo>
                    <a:pt x="4939" y="5441"/>
                  </a:lnTo>
                  <a:lnTo>
                    <a:pt x="4813" y="5483"/>
                  </a:lnTo>
                  <a:lnTo>
                    <a:pt x="4709" y="5566"/>
                  </a:lnTo>
                  <a:lnTo>
                    <a:pt x="4562" y="5546"/>
                  </a:lnTo>
                  <a:lnTo>
                    <a:pt x="4457" y="5566"/>
                  </a:lnTo>
                  <a:lnTo>
                    <a:pt x="4416" y="5629"/>
                  </a:lnTo>
                  <a:lnTo>
                    <a:pt x="4416" y="5671"/>
                  </a:lnTo>
                  <a:lnTo>
                    <a:pt x="4520" y="5755"/>
                  </a:lnTo>
                  <a:lnTo>
                    <a:pt x="4667" y="5755"/>
                  </a:lnTo>
                  <a:lnTo>
                    <a:pt x="4688" y="5776"/>
                  </a:lnTo>
                  <a:lnTo>
                    <a:pt x="4667" y="5859"/>
                  </a:lnTo>
                  <a:lnTo>
                    <a:pt x="4520" y="5943"/>
                  </a:lnTo>
                  <a:lnTo>
                    <a:pt x="4290" y="5943"/>
                  </a:lnTo>
                  <a:lnTo>
                    <a:pt x="4206" y="6048"/>
                  </a:lnTo>
                  <a:lnTo>
                    <a:pt x="4206" y="6152"/>
                  </a:lnTo>
                  <a:lnTo>
                    <a:pt x="4290" y="6194"/>
                  </a:lnTo>
                  <a:lnTo>
                    <a:pt x="4269" y="6299"/>
                  </a:lnTo>
                  <a:lnTo>
                    <a:pt x="4185" y="6320"/>
                  </a:lnTo>
                  <a:lnTo>
                    <a:pt x="4081" y="6487"/>
                  </a:lnTo>
                  <a:lnTo>
                    <a:pt x="4039" y="6571"/>
                  </a:lnTo>
                  <a:lnTo>
                    <a:pt x="3892" y="6613"/>
                  </a:lnTo>
                  <a:lnTo>
                    <a:pt x="3788" y="6738"/>
                  </a:lnTo>
                  <a:lnTo>
                    <a:pt x="3725" y="6843"/>
                  </a:lnTo>
                  <a:lnTo>
                    <a:pt x="3620" y="6947"/>
                  </a:lnTo>
                  <a:lnTo>
                    <a:pt x="3620" y="7010"/>
                  </a:lnTo>
                  <a:lnTo>
                    <a:pt x="3537" y="7031"/>
                  </a:lnTo>
                  <a:lnTo>
                    <a:pt x="3453" y="7031"/>
                  </a:lnTo>
                  <a:lnTo>
                    <a:pt x="3348" y="6947"/>
                  </a:lnTo>
                  <a:lnTo>
                    <a:pt x="3307" y="6906"/>
                  </a:lnTo>
                  <a:lnTo>
                    <a:pt x="3202" y="6885"/>
                  </a:lnTo>
                  <a:lnTo>
                    <a:pt x="3139" y="6822"/>
                  </a:lnTo>
                  <a:lnTo>
                    <a:pt x="3014" y="6801"/>
                  </a:lnTo>
                  <a:lnTo>
                    <a:pt x="2888" y="6822"/>
                  </a:lnTo>
                  <a:lnTo>
                    <a:pt x="2784" y="6885"/>
                  </a:lnTo>
                  <a:lnTo>
                    <a:pt x="2679" y="6843"/>
                  </a:lnTo>
                  <a:lnTo>
                    <a:pt x="2616" y="6822"/>
                  </a:lnTo>
                  <a:lnTo>
                    <a:pt x="2512" y="6843"/>
                  </a:lnTo>
                  <a:lnTo>
                    <a:pt x="2344" y="6843"/>
                  </a:lnTo>
                  <a:lnTo>
                    <a:pt x="2177" y="6927"/>
                  </a:lnTo>
                  <a:lnTo>
                    <a:pt x="2156" y="7010"/>
                  </a:lnTo>
                  <a:lnTo>
                    <a:pt x="2198" y="7052"/>
                  </a:lnTo>
                  <a:lnTo>
                    <a:pt x="2177" y="7115"/>
                  </a:lnTo>
                  <a:lnTo>
                    <a:pt x="2156" y="7052"/>
                  </a:lnTo>
                  <a:lnTo>
                    <a:pt x="2072" y="7052"/>
                  </a:lnTo>
                  <a:lnTo>
                    <a:pt x="1654" y="7157"/>
                  </a:lnTo>
                  <a:lnTo>
                    <a:pt x="1549" y="7157"/>
                  </a:lnTo>
                  <a:lnTo>
                    <a:pt x="1486" y="7199"/>
                  </a:lnTo>
                  <a:lnTo>
                    <a:pt x="1465" y="7199"/>
                  </a:lnTo>
                  <a:lnTo>
                    <a:pt x="1382" y="7157"/>
                  </a:lnTo>
                  <a:lnTo>
                    <a:pt x="1319" y="7219"/>
                  </a:lnTo>
                  <a:lnTo>
                    <a:pt x="1277" y="7261"/>
                  </a:lnTo>
                  <a:lnTo>
                    <a:pt x="1214" y="7303"/>
                  </a:lnTo>
                  <a:lnTo>
                    <a:pt x="1172" y="7261"/>
                  </a:lnTo>
                  <a:lnTo>
                    <a:pt x="1172" y="7240"/>
                  </a:lnTo>
                  <a:lnTo>
                    <a:pt x="1110" y="7219"/>
                  </a:lnTo>
                  <a:lnTo>
                    <a:pt x="1026" y="7219"/>
                  </a:lnTo>
                  <a:lnTo>
                    <a:pt x="942" y="7261"/>
                  </a:lnTo>
                  <a:lnTo>
                    <a:pt x="859" y="7261"/>
                  </a:lnTo>
                  <a:lnTo>
                    <a:pt x="817" y="7240"/>
                  </a:lnTo>
                  <a:lnTo>
                    <a:pt x="733" y="7240"/>
                  </a:lnTo>
                  <a:lnTo>
                    <a:pt x="691" y="7303"/>
                  </a:lnTo>
                  <a:lnTo>
                    <a:pt x="607" y="7324"/>
                  </a:lnTo>
                  <a:lnTo>
                    <a:pt x="607" y="7366"/>
                  </a:lnTo>
                  <a:lnTo>
                    <a:pt x="607" y="7429"/>
                  </a:lnTo>
                  <a:lnTo>
                    <a:pt x="419" y="7512"/>
                  </a:lnTo>
                  <a:lnTo>
                    <a:pt x="315" y="7512"/>
                  </a:lnTo>
                  <a:lnTo>
                    <a:pt x="294" y="7554"/>
                  </a:lnTo>
                  <a:lnTo>
                    <a:pt x="335" y="7638"/>
                  </a:lnTo>
                  <a:lnTo>
                    <a:pt x="419" y="7638"/>
                  </a:lnTo>
                  <a:lnTo>
                    <a:pt x="482" y="7659"/>
                  </a:lnTo>
                  <a:lnTo>
                    <a:pt x="482" y="7722"/>
                  </a:lnTo>
                  <a:lnTo>
                    <a:pt x="398" y="7722"/>
                  </a:lnTo>
                  <a:lnTo>
                    <a:pt x="377" y="7680"/>
                  </a:lnTo>
                  <a:lnTo>
                    <a:pt x="335" y="7722"/>
                  </a:lnTo>
                  <a:lnTo>
                    <a:pt x="294" y="7784"/>
                  </a:lnTo>
                  <a:lnTo>
                    <a:pt x="189" y="7847"/>
                  </a:lnTo>
                  <a:lnTo>
                    <a:pt x="105" y="7868"/>
                  </a:lnTo>
                  <a:lnTo>
                    <a:pt x="168" y="7931"/>
                  </a:lnTo>
                  <a:lnTo>
                    <a:pt x="273" y="7973"/>
                  </a:lnTo>
                  <a:lnTo>
                    <a:pt x="315" y="8035"/>
                  </a:lnTo>
                  <a:lnTo>
                    <a:pt x="419" y="8266"/>
                  </a:lnTo>
                  <a:lnTo>
                    <a:pt x="482" y="8307"/>
                  </a:lnTo>
                  <a:lnTo>
                    <a:pt x="587" y="8307"/>
                  </a:lnTo>
                  <a:lnTo>
                    <a:pt x="628" y="8349"/>
                  </a:lnTo>
                  <a:lnTo>
                    <a:pt x="649" y="8391"/>
                  </a:lnTo>
                  <a:lnTo>
                    <a:pt x="607" y="8454"/>
                  </a:lnTo>
                  <a:lnTo>
                    <a:pt x="545" y="8496"/>
                  </a:lnTo>
                  <a:lnTo>
                    <a:pt x="524" y="8559"/>
                  </a:lnTo>
                  <a:lnTo>
                    <a:pt x="587" y="8621"/>
                  </a:lnTo>
                  <a:lnTo>
                    <a:pt x="691" y="8663"/>
                  </a:lnTo>
                  <a:lnTo>
                    <a:pt x="817" y="8621"/>
                  </a:lnTo>
                  <a:lnTo>
                    <a:pt x="921" y="8559"/>
                  </a:lnTo>
                  <a:lnTo>
                    <a:pt x="963" y="8496"/>
                  </a:lnTo>
                  <a:lnTo>
                    <a:pt x="1005" y="8475"/>
                  </a:lnTo>
                  <a:lnTo>
                    <a:pt x="1047" y="8496"/>
                  </a:lnTo>
                  <a:lnTo>
                    <a:pt x="1068" y="8559"/>
                  </a:lnTo>
                  <a:lnTo>
                    <a:pt x="1005" y="8684"/>
                  </a:lnTo>
                  <a:lnTo>
                    <a:pt x="900" y="8726"/>
                  </a:lnTo>
                  <a:lnTo>
                    <a:pt x="796" y="8768"/>
                  </a:lnTo>
                  <a:lnTo>
                    <a:pt x="754" y="8810"/>
                  </a:lnTo>
                  <a:lnTo>
                    <a:pt x="796" y="8893"/>
                  </a:lnTo>
                  <a:lnTo>
                    <a:pt x="900" y="8914"/>
                  </a:lnTo>
                  <a:lnTo>
                    <a:pt x="963" y="8872"/>
                  </a:lnTo>
                  <a:lnTo>
                    <a:pt x="1110" y="8810"/>
                  </a:lnTo>
                  <a:lnTo>
                    <a:pt x="1151" y="8831"/>
                  </a:lnTo>
                  <a:lnTo>
                    <a:pt x="1151" y="8872"/>
                  </a:lnTo>
                  <a:lnTo>
                    <a:pt x="963" y="8935"/>
                  </a:lnTo>
                  <a:lnTo>
                    <a:pt x="838" y="8998"/>
                  </a:lnTo>
                  <a:lnTo>
                    <a:pt x="817" y="9040"/>
                  </a:lnTo>
                  <a:lnTo>
                    <a:pt x="1005" y="9228"/>
                  </a:lnTo>
                  <a:lnTo>
                    <a:pt x="1131" y="9291"/>
                  </a:lnTo>
                  <a:lnTo>
                    <a:pt x="1277" y="9291"/>
                  </a:lnTo>
                  <a:lnTo>
                    <a:pt x="1340" y="9228"/>
                  </a:lnTo>
                  <a:lnTo>
                    <a:pt x="1361" y="9103"/>
                  </a:lnTo>
                  <a:lnTo>
                    <a:pt x="1319" y="9040"/>
                  </a:lnTo>
                  <a:lnTo>
                    <a:pt x="1277" y="8998"/>
                  </a:lnTo>
                  <a:lnTo>
                    <a:pt x="1319" y="8977"/>
                  </a:lnTo>
                  <a:lnTo>
                    <a:pt x="1361" y="8977"/>
                  </a:lnTo>
                  <a:lnTo>
                    <a:pt x="1444" y="9082"/>
                  </a:lnTo>
                  <a:lnTo>
                    <a:pt x="1465" y="9103"/>
                  </a:lnTo>
                  <a:lnTo>
                    <a:pt x="1465" y="9144"/>
                  </a:lnTo>
                  <a:lnTo>
                    <a:pt x="1570" y="9207"/>
                  </a:lnTo>
                  <a:lnTo>
                    <a:pt x="1758" y="9228"/>
                  </a:lnTo>
                  <a:lnTo>
                    <a:pt x="1884" y="9228"/>
                  </a:lnTo>
                  <a:lnTo>
                    <a:pt x="1988" y="9144"/>
                  </a:lnTo>
                  <a:lnTo>
                    <a:pt x="2051" y="9123"/>
                  </a:lnTo>
                  <a:lnTo>
                    <a:pt x="2114" y="9144"/>
                  </a:lnTo>
                  <a:lnTo>
                    <a:pt x="2114" y="9228"/>
                  </a:lnTo>
                  <a:lnTo>
                    <a:pt x="2177" y="9291"/>
                  </a:lnTo>
                  <a:lnTo>
                    <a:pt x="2219" y="9291"/>
                  </a:lnTo>
                  <a:lnTo>
                    <a:pt x="2281" y="9312"/>
                  </a:lnTo>
                  <a:lnTo>
                    <a:pt x="2302" y="9458"/>
                  </a:lnTo>
                  <a:lnTo>
                    <a:pt x="2260" y="9458"/>
                  </a:lnTo>
                  <a:lnTo>
                    <a:pt x="2114" y="9542"/>
                  </a:lnTo>
                  <a:lnTo>
                    <a:pt x="2114" y="9626"/>
                  </a:lnTo>
                  <a:lnTo>
                    <a:pt x="2156" y="9667"/>
                  </a:lnTo>
                  <a:lnTo>
                    <a:pt x="2156" y="9730"/>
                  </a:lnTo>
                  <a:lnTo>
                    <a:pt x="2072" y="9667"/>
                  </a:lnTo>
                  <a:lnTo>
                    <a:pt x="2051" y="9647"/>
                  </a:lnTo>
                  <a:lnTo>
                    <a:pt x="1968" y="9626"/>
                  </a:lnTo>
                  <a:lnTo>
                    <a:pt x="1884" y="9542"/>
                  </a:lnTo>
                  <a:lnTo>
                    <a:pt x="1696" y="9458"/>
                  </a:lnTo>
                  <a:lnTo>
                    <a:pt x="1465" y="9458"/>
                  </a:lnTo>
                  <a:lnTo>
                    <a:pt x="1319" y="9437"/>
                  </a:lnTo>
                  <a:lnTo>
                    <a:pt x="1110" y="9500"/>
                  </a:lnTo>
                  <a:lnTo>
                    <a:pt x="1110" y="9542"/>
                  </a:lnTo>
                  <a:lnTo>
                    <a:pt x="1214" y="9626"/>
                  </a:lnTo>
                  <a:lnTo>
                    <a:pt x="1361" y="9647"/>
                  </a:lnTo>
                  <a:lnTo>
                    <a:pt x="1486" y="9667"/>
                  </a:lnTo>
                  <a:lnTo>
                    <a:pt x="1654" y="9772"/>
                  </a:lnTo>
                  <a:lnTo>
                    <a:pt x="1842" y="9856"/>
                  </a:lnTo>
                  <a:lnTo>
                    <a:pt x="1947" y="9856"/>
                  </a:lnTo>
                  <a:lnTo>
                    <a:pt x="2009" y="9877"/>
                  </a:lnTo>
                  <a:lnTo>
                    <a:pt x="1884" y="9940"/>
                  </a:lnTo>
                  <a:lnTo>
                    <a:pt x="1654" y="9940"/>
                  </a:lnTo>
                  <a:lnTo>
                    <a:pt x="1444" y="9814"/>
                  </a:lnTo>
                  <a:lnTo>
                    <a:pt x="1361" y="9751"/>
                  </a:lnTo>
                  <a:lnTo>
                    <a:pt x="1214" y="9751"/>
                  </a:lnTo>
                  <a:lnTo>
                    <a:pt x="1005" y="9647"/>
                  </a:lnTo>
                  <a:lnTo>
                    <a:pt x="796" y="9647"/>
                  </a:lnTo>
                  <a:lnTo>
                    <a:pt x="649" y="9563"/>
                  </a:lnTo>
                  <a:lnTo>
                    <a:pt x="482" y="9521"/>
                  </a:lnTo>
                  <a:lnTo>
                    <a:pt x="294" y="9605"/>
                  </a:lnTo>
                  <a:lnTo>
                    <a:pt x="294" y="9730"/>
                  </a:lnTo>
                  <a:lnTo>
                    <a:pt x="231" y="9667"/>
                  </a:lnTo>
                  <a:lnTo>
                    <a:pt x="168" y="9667"/>
                  </a:lnTo>
                  <a:lnTo>
                    <a:pt x="105" y="9730"/>
                  </a:lnTo>
                  <a:lnTo>
                    <a:pt x="63" y="9730"/>
                  </a:lnTo>
                  <a:lnTo>
                    <a:pt x="1" y="9814"/>
                  </a:lnTo>
                  <a:lnTo>
                    <a:pt x="1" y="9877"/>
                  </a:lnTo>
                  <a:lnTo>
                    <a:pt x="1" y="9960"/>
                  </a:lnTo>
                  <a:lnTo>
                    <a:pt x="63" y="9940"/>
                  </a:lnTo>
                  <a:lnTo>
                    <a:pt x="105" y="9940"/>
                  </a:lnTo>
                  <a:lnTo>
                    <a:pt x="147" y="9960"/>
                  </a:lnTo>
                  <a:lnTo>
                    <a:pt x="63" y="10023"/>
                  </a:lnTo>
                  <a:lnTo>
                    <a:pt x="22" y="10086"/>
                  </a:lnTo>
                  <a:lnTo>
                    <a:pt x="63" y="10191"/>
                  </a:lnTo>
                  <a:lnTo>
                    <a:pt x="189" y="10253"/>
                  </a:lnTo>
                  <a:lnTo>
                    <a:pt x="273" y="10170"/>
                  </a:lnTo>
                  <a:lnTo>
                    <a:pt x="315" y="10149"/>
                  </a:lnTo>
                  <a:lnTo>
                    <a:pt x="377" y="10149"/>
                  </a:lnTo>
                  <a:lnTo>
                    <a:pt x="440" y="10023"/>
                  </a:lnTo>
                  <a:lnTo>
                    <a:pt x="503" y="9981"/>
                  </a:lnTo>
                  <a:lnTo>
                    <a:pt x="587" y="9981"/>
                  </a:lnTo>
                  <a:lnTo>
                    <a:pt x="524" y="10044"/>
                  </a:lnTo>
                  <a:lnTo>
                    <a:pt x="482" y="10170"/>
                  </a:lnTo>
                  <a:lnTo>
                    <a:pt x="398" y="10232"/>
                  </a:lnTo>
                  <a:lnTo>
                    <a:pt x="315" y="10274"/>
                  </a:lnTo>
                  <a:lnTo>
                    <a:pt x="356" y="10442"/>
                  </a:lnTo>
                  <a:lnTo>
                    <a:pt x="503" y="10588"/>
                  </a:lnTo>
                  <a:lnTo>
                    <a:pt x="566" y="10546"/>
                  </a:lnTo>
                  <a:lnTo>
                    <a:pt x="607" y="10546"/>
                  </a:lnTo>
                  <a:lnTo>
                    <a:pt x="775" y="10609"/>
                  </a:lnTo>
                  <a:lnTo>
                    <a:pt x="879" y="10609"/>
                  </a:lnTo>
                  <a:lnTo>
                    <a:pt x="879" y="10672"/>
                  </a:lnTo>
                  <a:lnTo>
                    <a:pt x="817" y="10756"/>
                  </a:lnTo>
                  <a:lnTo>
                    <a:pt x="733" y="10797"/>
                  </a:lnTo>
                  <a:lnTo>
                    <a:pt x="712" y="10776"/>
                  </a:lnTo>
                  <a:lnTo>
                    <a:pt x="545" y="10776"/>
                  </a:lnTo>
                  <a:lnTo>
                    <a:pt x="482" y="10797"/>
                  </a:lnTo>
                  <a:lnTo>
                    <a:pt x="419" y="10881"/>
                  </a:lnTo>
                  <a:lnTo>
                    <a:pt x="273" y="10881"/>
                  </a:lnTo>
                  <a:lnTo>
                    <a:pt x="210" y="10923"/>
                  </a:lnTo>
                  <a:lnTo>
                    <a:pt x="210" y="11069"/>
                  </a:lnTo>
                  <a:lnTo>
                    <a:pt x="294" y="11174"/>
                  </a:lnTo>
                  <a:lnTo>
                    <a:pt x="335" y="11237"/>
                  </a:lnTo>
                  <a:lnTo>
                    <a:pt x="419" y="11425"/>
                  </a:lnTo>
                  <a:lnTo>
                    <a:pt x="545" y="11488"/>
                  </a:lnTo>
                  <a:lnTo>
                    <a:pt x="503" y="11509"/>
                  </a:lnTo>
                  <a:lnTo>
                    <a:pt x="503" y="11530"/>
                  </a:lnTo>
                  <a:lnTo>
                    <a:pt x="587" y="11592"/>
                  </a:lnTo>
                  <a:lnTo>
                    <a:pt x="670" y="11697"/>
                  </a:lnTo>
                  <a:lnTo>
                    <a:pt x="754" y="11760"/>
                  </a:lnTo>
                  <a:lnTo>
                    <a:pt x="859" y="11823"/>
                  </a:lnTo>
                  <a:lnTo>
                    <a:pt x="963" y="11927"/>
                  </a:lnTo>
                  <a:lnTo>
                    <a:pt x="1047" y="11969"/>
                  </a:lnTo>
                  <a:lnTo>
                    <a:pt x="1068" y="11948"/>
                  </a:lnTo>
                  <a:lnTo>
                    <a:pt x="1068" y="11864"/>
                  </a:lnTo>
                  <a:lnTo>
                    <a:pt x="1047" y="11718"/>
                  </a:lnTo>
                  <a:lnTo>
                    <a:pt x="1047" y="11634"/>
                  </a:lnTo>
                  <a:lnTo>
                    <a:pt x="1110" y="11592"/>
                  </a:lnTo>
                  <a:lnTo>
                    <a:pt x="1131" y="11488"/>
                  </a:lnTo>
                  <a:lnTo>
                    <a:pt x="1131" y="11404"/>
                  </a:lnTo>
                  <a:lnTo>
                    <a:pt x="1172" y="11383"/>
                  </a:lnTo>
                  <a:lnTo>
                    <a:pt x="1214" y="11383"/>
                  </a:lnTo>
                  <a:lnTo>
                    <a:pt x="1235" y="11488"/>
                  </a:lnTo>
                  <a:lnTo>
                    <a:pt x="1277" y="11592"/>
                  </a:lnTo>
                  <a:lnTo>
                    <a:pt x="1277" y="11655"/>
                  </a:lnTo>
                  <a:lnTo>
                    <a:pt x="1319" y="11718"/>
                  </a:lnTo>
                  <a:lnTo>
                    <a:pt x="1340" y="11697"/>
                  </a:lnTo>
                  <a:lnTo>
                    <a:pt x="1361" y="11634"/>
                  </a:lnTo>
                  <a:lnTo>
                    <a:pt x="1444" y="11634"/>
                  </a:lnTo>
                  <a:lnTo>
                    <a:pt x="1549" y="11551"/>
                  </a:lnTo>
                  <a:lnTo>
                    <a:pt x="1570" y="11592"/>
                  </a:lnTo>
                  <a:lnTo>
                    <a:pt x="1654" y="11592"/>
                  </a:lnTo>
                  <a:lnTo>
                    <a:pt x="1675" y="11634"/>
                  </a:lnTo>
                  <a:lnTo>
                    <a:pt x="1612" y="11718"/>
                  </a:lnTo>
                  <a:lnTo>
                    <a:pt x="1549" y="11823"/>
                  </a:lnTo>
                  <a:lnTo>
                    <a:pt x="1549" y="11927"/>
                  </a:lnTo>
                  <a:lnTo>
                    <a:pt x="1633" y="11948"/>
                  </a:lnTo>
                  <a:lnTo>
                    <a:pt x="1675" y="11927"/>
                  </a:lnTo>
                  <a:lnTo>
                    <a:pt x="1737" y="11739"/>
                  </a:lnTo>
                  <a:lnTo>
                    <a:pt x="1758" y="11655"/>
                  </a:lnTo>
                  <a:lnTo>
                    <a:pt x="1842" y="11697"/>
                  </a:lnTo>
                  <a:lnTo>
                    <a:pt x="1926" y="11823"/>
                  </a:lnTo>
                  <a:lnTo>
                    <a:pt x="1968" y="11844"/>
                  </a:lnTo>
                  <a:lnTo>
                    <a:pt x="2051" y="11802"/>
                  </a:lnTo>
                  <a:lnTo>
                    <a:pt x="2051" y="11718"/>
                  </a:lnTo>
                  <a:lnTo>
                    <a:pt x="2093" y="11634"/>
                  </a:lnTo>
                  <a:lnTo>
                    <a:pt x="2198" y="11634"/>
                  </a:lnTo>
                  <a:lnTo>
                    <a:pt x="2240" y="11655"/>
                  </a:lnTo>
                  <a:lnTo>
                    <a:pt x="2240" y="11760"/>
                  </a:lnTo>
                  <a:lnTo>
                    <a:pt x="2177" y="11864"/>
                  </a:lnTo>
                  <a:lnTo>
                    <a:pt x="2177" y="11969"/>
                  </a:lnTo>
                  <a:lnTo>
                    <a:pt x="2240" y="11927"/>
                  </a:lnTo>
                  <a:lnTo>
                    <a:pt x="2344" y="11844"/>
                  </a:lnTo>
                  <a:lnTo>
                    <a:pt x="2386" y="11739"/>
                  </a:lnTo>
                  <a:lnTo>
                    <a:pt x="2470" y="11655"/>
                  </a:lnTo>
                  <a:lnTo>
                    <a:pt x="2595" y="11634"/>
                  </a:lnTo>
                  <a:lnTo>
                    <a:pt x="2700" y="11655"/>
                  </a:lnTo>
                  <a:lnTo>
                    <a:pt x="2784" y="11739"/>
                  </a:lnTo>
                  <a:lnTo>
                    <a:pt x="2909" y="11802"/>
                  </a:lnTo>
                  <a:lnTo>
                    <a:pt x="3076" y="11927"/>
                  </a:lnTo>
                  <a:lnTo>
                    <a:pt x="3181" y="11948"/>
                  </a:lnTo>
                  <a:lnTo>
                    <a:pt x="3223" y="11906"/>
                  </a:lnTo>
                  <a:lnTo>
                    <a:pt x="3286" y="11906"/>
                  </a:lnTo>
                  <a:lnTo>
                    <a:pt x="3390" y="12011"/>
                  </a:lnTo>
                  <a:lnTo>
                    <a:pt x="3516" y="12116"/>
                  </a:lnTo>
                  <a:lnTo>
                    <a:pt x="3495" y="12220"/>
                  </a:lnTo>
                  <a:lnTo>
                    <a:pt x="3495" y="12241"/>
                  </a:lnTo>
                  <a:lnTo>
                    <a:pt x="3537" y="12241"/>
                  </a:lnTo>
                  <a:lnTo>
                    <a:pt x="3558" y="12220"/>
                  </a:lnTo>
                  <a:lnTo>
                    <a:pt x="3620" y="12241"/>
                  </a:lnTo>
                  <a:lnTo>
                    <a:pt x="3662" y="12325"/>
                  </a:lnTo>
                  <a:lnTo>
                    <a:pt x="3746" y="12367"/>
                  </a:lnTo>
                  <a:lnTo>
                    <a:pt x="3809" y="12429"/>
                  </a:lnTo>
                  <a:lnTo>
                    <a:pt x="3830" y="12492"/>
                  </a:lnTo>
                  <a:lnTo>
                    <a:pt x="3851" y="12534"/>
                  </a:lnTo>
                  <a:lnTo>
                    <a:pt x="3913" y="12534"/>
                  </a:lnTo>
                  <a:lnTo>
                    <a:pt x="3913" y="12471"/>
                  </a:lnTo>
                  <a:lnTo>
                    <a:pt x="3955" y="12471"/>
                  </a:lnTo>
                  <a:lnTo>
                    <a:pt x="4018" y="12492"/>
                  </a:lnTo>
                  <a:lnTo>
                    <a:pt x="4039" y="12576"/>
                  </a:lnTo>
                  <a:lnTo>
                    <a:pt x="4164" y="12681"/>
                  </a:lnTo>
                  <a:lnTo>
                    <a:pt x="4248" y="12785"/>
                  </a:lnTo>
                  <a:lnTo>
                    <a:pt x="4290" y="12806"/>
                  </a:lnTo>
                  <a:lnTo>
                    <a:pt x="4353" y="12869"/>
                  </a:lnTo>
                  <a:lnTo>
                    <a:pt x="4332" y="12953"/>
                  </a:lnTo>
                  <a:lnTo>
                    <a:pt x="4353" y="12973"/>
                  </a:lnTo>
                  <a:lnTo>
                    <a:pt x="4353" y="13015"/>
                  </a:lnTo>
                  <a:lnTo>
                    <a:pt x="4290" y="13078"/>
                  </a:lnTo>
                  <a:lnTo>
                    <a:pt x="4248" y="13183"/>
                  </a:lnTo>
                  <a:lnTo>
                    <a:pt x="4164" y="13225"/>
                  </a:lnTo>
                  <a:lnTo>
                    <a:pt x="4164" y="13266"/>
                  </a:lnTo>
                  <a:lnTo>
                    <a:pt x="4269" y="13266"/>
                  </a:lnTo>
                  <a:lnTo>
                    <a:pt x="4290" y="13287"/>
                  </a:lnTo>
                  <a:lnTo>
                    <a:pt x="4269" y="13329"/>
                  </a:lnTo>
                  <a:lnTo>
                    <a:pt x="4227" y="13371"/>
                  </a:lnTo>
                  <a:lnTo>
                    <a:pt x="4123" y="13476"/>
                  </a:lnTo>
                  <a:lnTo>
                    <a:pt x="4081" y="13497"/>
                  </a:lnTo>
                  <a:lnTo>
                    <a:pt x="4081" y="13538"/>
                  </a:lnTo>
                  <a:lnTo>
                    <a:pt x="4144" y="13601"/>
                  </a:lnTo>
                  <a:lnTo>
                    <a:pt x="4185" y="13685"/>
                  </a:lnTo>
                  <a:lnTo>
                    <a:pt x="4185" y="13727"/>
                  </a:lnTo>
                  <a:lnTo>
                    <a:pt x="4374" y="13894"/>
                  </a:lnTo>
                  <a:lnTo>
                    <a:pt x="4416" y="13957"/>
                  </a:lnTo>
                  <a:lnTo>
                    <a:pt x="4416" y="14061"/>
                  </a:lnTo>
                  <a:lnTo>
                    <a:pt x="4457" y="14124"/>
                  </a:lnTo>
                  <a:lnTo>
                    <a:pt x="4416" y="14166"/>
                  </a:lnTo>
                  <a:lnTo>
                    <a:pt x="4416" y="14250"/>
                  </a:lnTo>
                  <a:lnTo>
                    <a:pt x="4478" y="14333"/>
                  </a:lnTo>
                  <a:lnTo>
                    <a:pt x="4520" y="14333"/>
                  </a:lnTo>
                  <a:lnTo>
                    <a:pt x="4562" y="14354"/>
                  </a:lnTo>
                  <a:lnTo>
                    <a:pt x="4583" y="14438"/>
                  </a:lnTo>
                  <a:lnTo>
                    <a:pt x="4667" y="14543"/>
                  </a:lnTo>
                  <a:lnTo>
                    <a:pt x="4709" y="14585"/>
                  </a:lnTo>
                  <a:lnTo>
                    <a:pt x="4709" y="14668"/>
                  </a:lnTo>
                  <a:lnTo>
                    <a:pt x="4688" y="14752"/>
                  </a:lnTo>
                  <a:lnTo>
                    <a:pt x="4604" y="14773"/>
                  </a:lnTo>
                  <a:lnTo>
                    <a:pt x="4520" y="14857"/>
                  </a:lnTo>
                  <a:lnTo>
                    <a:pt x="4499" y="14940"/>
                  </a:lnTo>
                  <a:lnTo>
                    <a:pt x="4457" y="15003"/>
                  </a:lnTo>
                  <a:lnTo>
                    <a:pt x="4395" y="15003"/>
                  </a:lnTo>
                  <a:lnTo>
                    <a:pt x="4290" y="15087"/>
                  </a:lnTo>
                  <a:lnTo>
                    <a:pt x="4269" y="15149"/>
                  </a:lnTo>
                  <a:lnTo>
                    <a:pt x="4311" y="15170"/>
                  </a:lnTo>
                  <a:lnTo>
                    <a:pt x="4374" y="15149"/>
                  </a:lnTo>
                  <a:lnTo>
                    <a:pt x="4416" y="15087"/>
                  </a:lnTo>
                  <a:lnTo>
                    <a:pt x="4478" y="15087"/>
                  </a:lnTo>
                  <a:lnTo>
                    <a:pt x="4583" y="14982"/>
                  </a:lnTo>
                  <a:lnTo>
                    <a:pt x="4688" y="14982"/>
                  </a:lnTo>
                  <a:lnTo>
                    <a:pt x="4667" y="15108"/>
                  </a:lnTo>
                  <a:lnTo>
                    <a:pt x="4625" y="15170"/>
                  </a:lnTo>
                  <a:lnTo>
                    <a:pt x="4667" y="15254"/>
                  </a:lnTo>
                  <a:lnTo>
                    <a:pt x="4667" y="15317"/>
                  </a:lnTo>
                  <a:lnTo>
                    <a:pt x="4709" y="15421"/>
                  </a:lnTo>
                  <a:lnTo>
                    <a:pt x="4729" y="15526"/>
                  </a:lnTo>
                  <a:lnTo>
                    <a:pt x="4688" y="15631"/>
                  </a:lnTo>
                  <a:lnTo>
                    <a:pt x="4688" y="15694"/>
                  </a:lnTo>
                  <a:lnTo>
                    <a:pt x="4709" y="15777"/>
                  </a:lnTo>
                  <a:lnTo>
                    <a:pt x="4709" y="15798"/>
                  </a:lnTo>
                  <a:lnTo>
                    <a:pt x="4667" y="15735"/>
                  </a:lnTo>
                  <a:lnTo>
                    <a:pt x="4604" y="15777"/>
                  </a:lnTo>
                  <a:lnTo>
                    <a:pt x="4625" y="15903"/>
                  </a:lnTo>
                  <a:lnTo>
                    <a:pt x="4688" y="16007"/>
                  </a:lnTo>
                  <a:lnTo>
                    <a:pt x="4688" y="16049"/>
                  </a:lnTo>
                  <a:lnTo>
                    <a:pt x="4667" y="16049"/>
                  </a:lnTo>
                  <a:lnTo>
                    <a:pt x="4604" y="16112"/>
                  </a:lnTo>
                  <a:lnTo>
                    <a:pt x="4625" y="16196"/>
                  </a:lnTo>
                  <a:lnTo>
                    <a:pt x="4667" y="16238"/>
                  </a:lnTo>
                  <a:lnTo>
                    <a:pt x="4729" y="16238"/>
                  </a:lnTo>
                  <a:lnTo>
                    <a:pt x="4792" y="16300"/>
                  </a:lnTo>
                  <a:lnTo>
                    <a:pt x="4792" y="16342"/>
                  </a:lnTo>
                  <a:lnTo>
                    <a:pt x="4729" y="16405"/>
                  </a:lnTo>
                  <a:lnTo>
                    <a:pt x="4729" y="16468"/>
                  </a:lnTo>
                  <a:lnTo>
                    <a:pt x="4667" y="16551"/>
                  </a:lnTo>
                  <a:lnTo>
                    <a:pt x="4604" y="16572"/>
                  </a:lnTo>
                  <a:lnTo>
                    <a:pt x="4520" y="16551"/>
                  </a:lnTo>
                  <a:lnTo>
                    <a:pt x="4478" y="16572"/>
                  </a:lnTo>
                  <a:lnTo>
                    <a:pt x="4478" y="16635"/>
                  </a:lnTo>
                  <a:lnTo>
                    <a:pt x="4562" y="16656"/>
                  </a:lnTo>
                  <a:lnTo>
                    <a:pt x="4625" y="16656"/>
                  </a:lnTo>
                  <a:lnTo>
                    <a:pt x="4688" y="16719"/>
                  </a:lnTo>
                  <a:lnTo>
                    <a:pt x="4729" y="16719"/>
                  </a:lnTo>
                  <a:lnTo>
                    <a:pt x="4813" y="16740"/>
                  </a:lnTo>
                  <a:lnTo>
                    <a:pt x="4855" y="16782"/>
                  </a:lnTo>
                  <a:lnTo>
                    <a:pt x="4855" y="16886"/>
                  </a:lnTo>
                  <a:lnTo>
                    <a:pt x="4876" y="17033"/>
                  </a:lnTo>
                  <a:lnTo>
                    <a:pt x="4771" y="17137"/>
                  </a:lnTo>
                  <a:lnTo>
                    <a:pt x="4750" y="17200"/>
                  </a:lnTo>
                  <a:lnTo>
                    <a:pt x="4792" y="17263"/>
                  </a:lnTo>
                  <a:lnTo>
                    <a:pt x="4709" y="17409"/>
                  </a:lnTo>
                  <a:lnTo>
                    <a:pt x="4604" y="17472"/>
                  </a:lnTo>
                  <a:lnTo>
                    <a:pt x="4541" y="17472"/>
                  </a:lnTo>
                  <a:lnTo>
                    <a:pt x="4478" y="17409"/>
                  </a:lnTo>
                  <a:lnTo>
                    <a:pt x="4436" y="17409"/>
                  </a:lnTo>
                  <a:lnTo>
                    <a:pt x="4332" y="17493"/>
                  </a:lnTo>
                  <a:lnTo>
                    <a:pt x="4290" y="17577"/>
                  </a:lnTo>
                  <a:lnTo>
                    <a:pt x="4332" y="17598"/>
                  </a:lnTo>
                  <a:lnTo>
                    <a:pt x="4374" y="17598"/>
                  </a:lnTo>
                  <a:lnTo>
                    <a:pt x="4541" y="17618"/>
                  </a:lnTo>
                  <a:lnTo>
                    <a:pt x="4583" y="17577"/>
                  </a:lnTo>
                  <a:lnTo>
                    <a:pt x="4604" y="17556"/>
                  </a:lnTo>
                  <a:lnTo>
                    <a:pt x="4646" y="17577"/>
                  </a:lnTo>
                  <a:lnTo>
                    <a:pt x="4646" y="17618"/>
                  </a:lnTo>
                  <a:lnTo>
                    <a:pt x="4667" y="17660"/>
                  </a:lnTo>
                  <a:lnTo>
                    <a:pt x="4604" y="17702"/>
                  </a:lnTo>
                  <a:lnTo>
                    <a:pt x="4562" y="17702"/>
                  </a:lnTo>
                  <a:lnTo>
                    <a:pt x="4541" y="17723"/>
                  </a:lnTo>
                  <a:lnTo>
                    <a:pt x="4541" y="17807"/>
                  </a:lnTo>
                  <a:lnTo>
                    <a:pt x="4499" y="17828"/>
                  </a:lnTo>
                  <a:lnTo>
                    <a:pt x="4436" y="17828"/>
                  </a:lnTo>
                  <a:lnTo>
                    <a:pt x="4290" y="17932"/>
                  </a:lnTo>
                  <a:lnTo>
                    <a:pt x="4185" y="17995"/>
                  </a:lnTo>
                  <a:lnTo>
                    <a:pt x="4185" y="18037"/>
                  </a:lnTo>
                  <a:lnTo>
                    <a:pt x="4269" y="18121"/>
                  </a:lnTo>
                  <a:lnTo>
                    <a:pt x="4395" y="18142"/>
                  </a:lnTo>
                  <a:lnTo>
                    <a:pt x="4499" y="18121"/>
                  </a:lnTo>
                  <a:lnTo>
                    <a:pt x="4583" y="18016"/>
                  </a:lnTo>
                  <a:lnTo>
                    <a:pt x="4646" y="17911"/>
                  </a:lnTo>
                  <a:lnTo>
                    <a:pt x="4688" y="17870"/>
                  </a:lnTo>
                  <a:lnTo>
                    <a:pt x="4709" y="17870"/>
                  </a:lnTo>
                  <a:lnTo>
                    <a:pt x="4709" y="17911"/>
                  </a:lnTo>
                  <a:lnTo>
                    <a:pt x="4604" y="18079"/>
                  </a:lnTo>
                  <a:lnTo>
                    <a:pt x="4478" y="18204"/>
                  </a:lnTo>
                  <a:lnTo>
                    <a:pt x="4436" y="18183"/>
                  </a:lnTo>
                  <a:lnTo>
                    <a:pt x="4269" y="18204"/>
                  </a:lnTo>
                  <a:lnTo>
                    <a:pt x="4227" y="18225"/>
                  </a:lnTo>
                  <a:lnTo>
                    <a:pt x="4164" y="18309"/>
                  </a:lnTo>
                  <a:lnTo>
                    <a:pt x="4144" y="18288"/>
                  </a:lnTo>
                  <a:lnTo>
                    <a:pt x="4039" y="18288"/>
                  </a:lnTo>
                  <a:lnTo>
                    <a:pt x="3934" y="18330"/>
                  </a:lnTo>
                  <a:lnTo>
                    <a:pt x="3934" y="18393"/>
                  </a:lnTo>
                  <a:lnTo>
                    <a:pt x="3955" y="18414"/>
                  </a:lnTo>
                  <a:lnTo>
                    <a:pt x="3976" y="18455"/>
                  </a:lnTo>
                  <a:lnTo>
                    <a:pt x="3955" y="18539"/>
                  </a:lnTo>
                  <a:lnTo>
                    <a:pt x="4018" y="18665"/>
                  </a:lnTo>
                  <a:lnTo>
                    <a:pt x="4039" y="18665"/>
                  </a:lnTo>
                  <a:lnTo>
                    <a:pt x="4060" y="18602"/>
                  </a:lnTo>
                  <a:lnTo>
                    <a:pt x="4123" y="18602"/>
                  </a:lnTo>
                  <a:lnTo>
                    <a:pt x="4164" y="18644"/>
                  </a:lnTo>
                  <a:lnTo>
                    <a:pt x="4185" y="18707"/>
                  </a:lnTo>
                  <a:lnTo>
                    <a:pt x="4185" y="18769"/>
                  </a:lnTo>
                  <a:lnTo>
                    <a:pt x="4248" y="18832"/>
                  </a:lnTo>
                  <a:lnTo>
                    <a:pt x="4374" y="18832"/>
                  </a:lnTo>
                  <a:lnTo>
                    <a:pt x="4457" y="18769"/>
                  </a:lnTo>
                  <a:lnTo>
                    <a:pt x="4478" y="18748"/>
                  </a:lnTo>
                  <a:lnTo>
                    <a:pt x="4541" y="18748"/>
                  </a:lnTo>
                  <a:lnTo>
                    <a:pt x="4646" y="18727"/>
                  </a:lnTo>
                  <a:lnTo>
                    <a:pt x="4688" y="18665"/>
                  </a:lnTo>
                  <a:lnTo>
                    <a:pt x="4709" y="18560"/>
                  </a:lnTo>
                  <a:lnTo>
                    <a:pt x="4688" y="18497"/>
                  </a:lnTo>
                  <a:lnTo>
                    <a:pt x="4646" y="18434"/>
                  </a:lnTo>
                  <a:lnTo>
                    <a:pt x="4750" y="18434"/>
                  </a:lnTo>
                  <a:lnTo>
                    <a:pt x="4750" y="18393"/>
                  </a:lnTo>
                  <a:lnTo>
                    <a:pt x="4771" y="18225"/>
                  </a:lnTo>
                  <a:lnTo>
                    <a:pt x="4813" y="18309"/>
                  </a:lnTo>
                  <a:lnTo>
                    <a:pt x="4876" y="18351"/>
                  </a:lnTo>
                  <a:lnTo>
                    <a:pt x="4918" y="18351"/>
                  </a:lnTo>
                  <a:lnTo>
                    <a:pt x="4981" y="18288"/>
                  </a:lnTo>
                  <a:lnTo>
                    <a:pt x="4981" y="18121"/>
                  </a:lnTo>
                  <a:lnTo>
                    <a:pt x="4981" y="18016"/>
                  </a:lnTo>
                  <a:lnTo>
                    <a:pt x="4918" y="17911"/>
                  </a:lnTo>
                  <a:lnTo>
                    <a:pt x="4897" y="17828"/>
                  </a:lnTo>
                  <a:lnTo>
                    <a:pt x="4918" y="17618"/>
                  </a:lnTo>
                  <a:lnTo>
                    <a:pt x="4960" y="17577"/>
                  </a:lnTo>
                  <a:lnTo>
                    <a:pt x="4981" y="17577"/>
                  </a:lnTo>
                  <a:lnTo>
                    <a:pt x="4981" y="17660"/>
                  </a:lnTo>
                  <a:lnTo>
                    <a:pt x="4960" y="17723"/>
                  </a:lnTo>
                  <a:lnTo>
                    <a:pt x="4981" y="17828"/>
                  </a:lnTo>
                  <a:lnTo>
                    <a:pt x="5022" y="17932"/>
                  </a:lnTo>
                  <a:lnTo>
                    <a:pt x="5022" y="18079"/>
                  </a:lnTo>
                  <a:lnTo>
                    <a:pt x="5001" y="18204"/>
                  </a:lnTo>
                  <a:lnTo>
                    <a:pt x="5001" y="18309"/>
                  </a:lnTo>
                  <a:lnTo>
                    <a:pt x="5064" y="18309"/>
                  </a:lnTo>
                  <a:lnTo>
                    <a:pt x="5085" y="18288"/>
                  </a:lnTo>
                  <a:lnTo>
                    <a:pt x="5169" y="18225"/>
                  </a:lnTo>
                  <a:lnTo>
                    <a:pt x="5169" y="18183"/>
                  </a:lnTo>
                  <a:lnTo>
                    <a:pt x="5273" y="18037"/>
                  </a:lnTo>
                  <a:lnTo>
                    <a:pt x="5378" y="17995"/>
                  </a:lnTo>
                  <a:lnTo>
                    <a:pt x="5420" y="17995"/>
                  </a:lnTo>
                  <a:lnTo>
                    <a:pt x="5420" y="18016"/>
                  </a:lnTo>
                  <a:lnTo>
                    <a:pt x="5336" y="18079"/>
                  </a:lnTo>
                  <a:lnTo>
                    <a:pt x="5294" y="18121"/>
                  </a:lnTo>
                  <a:lnTo>
                    <a:pt x="5232" y="18246"/>
                  </a:lnTo>
                  <a:lnTo>
                    <a:pt x="5169" y="18330"/>
                  </a:lnTo>
                  <a:lnTo>
                    <a:pt x="5169" y="18393"/>
                  </a:lnTo>
                  <a:lnTo>
                    <a:pt x="5211" y="18414"/>
                  </a:lnTo>
                  <a:lnTo>
                    <a:pt x="5294" y="18414"/>
                  </a:lnTo>
                  <a:lnTo>
                    <a:pt x="5336" y="18434"/>
                  </a:lnTo>
                  <a:lnTo>
                    <a:pt x="5399" y="18518"/>
                  </a:lnTo>
                  <a:lnTo>
                    <a:pt x="5483" y="18539"/>
                  </a:lnTo>
                  <a:lnTo>
                    <a:pt x="5587" y="18518"/>
                  </a:lnTo>
                  <a:lnTo>
                    <a:pt x="5650" y="18455"/>
                  </a:lnTo>
                  <a:lnTo>
                    <a:pt x="5713" y="18455"/>
                  </a:lnTo>
                  <a:lnTo>
                    <a:pt x="5734" y="18497"/>
                  </a:lnTo>
                  <a:lnTo>
                    <a:pt x="5734" y="18539"/>
                  </a:lnTo>
                  <a:lnTo>
                    <a:pt x="5608" y="18623"/>
                  </a:lnTo>
                  <a:lnTo>
                    <a:pt x="5420" y="18665"/>
                  </a:lnTo>
                  <a:lnTo>
                    <a:pt x="5294" y="18665"/>
                  </a:lnTo>
                  <a:lnTo>
                    <a:pt x="5211" y="18727"/>
                  </a:lnTo>
                  <a:lnTo>
                    <a:pt x="5169" y="18769"/>
                  </a:lnTo>
                  <a:lnTo>
                    <a:pt x="5169" y="18832"/>
                  </a:lnTo>
                  <a:lnTo>
                    <a:pt x="5190" y="18853"/>
                  </a:lnTo>
                  <a:lnTo>
                    <a:pt x="5315" y="18832"/>
                  </a:lnTo>
                  <a:lnTo>
                    <a:pt x="5378" y="18853"/>
                  </a:lnTo>
                  <a:lnTo>
                    <a:pt x="5420" y="18832"/>
                  </a:lnTo>
                  <a:lnTo>
                    <a:pt x="5504" y="18769"/>
                  </a:lnTo>
                  <a:lnTo>
                    <a:pt x="5629" y="18769"/>
                  </a:lnTo>
                  <a:lnTo>
                    <a:pt x="5650" y="18811"/>
                  </a:lnTo>
                  <a:lnTo>
                    <a:pt x="5629" y="18853"/>
                  </a:lnTo>
                  <a:lnTo>
                    <a:pt x="5545" y="18874"/>
                  </a:lnTo>
                  <a:lnTo>
                    <a:pt x="5483" y="18937"/>
                  </a:lnTo>
                  <a:lnTo>
                    <a:pt x="5336" y="18937"/>
                  </a:lnTo>
                  <a:lnTo>
                    <a:pt x="5294" y="19020"/>
                  </a:lnTo>
                  <a:lnTo>
                    <a:pt x="5273" y="19083"/>
                  </a:lnTo>
                  <a:lnTo>
                    <a:pt x="5211" y="19146"/>
                  </a:lnTo>
                  <a:lnTo>
                    <a:pt x="5211" y="19188"/>
                  </a:lnTo>
                  <a:lnTo>
                    <a:pt x="5273" y="19188"/>
                  </a:lnTo>
                  <a:lnTo>
                    <a:pt x="5420" y="19062"/>
                  </a:lnTo>
                  <a:lnTo>
                    <a:pt x="5483" y="19041"/>
                  </a:lnTo>
                  <a:lnTo>
                    <a:pt x="5545" y="19041"/>
                  </a:lnTo>
                  <a:lnTo>
                    <a:pt x="5587" y="19020"/>
                  </a:lnTo>
                  <a:lnTo>
                    <a:pt x="5629" y="19020"/>
                  </a:lnTo>
                  <a:lnTo>
                    <a:pt x="5692" y="19083"/>
                  </a:lnTo>
                  <a:lnTo>
                    <a:pt x="5692" y="19146"/>
                  </a:lnTo>
                  <a:lnTo>
                    <a:pt x="5650" y="19188"/>
                  </a:lnTo>
                  <a:lnTo>
                    <a:pt x="5587" y="19146"/>
                  </a:lnTo>
                  <a:lnTo>
                    <a:pt x="5525" y="19125"/>
                  </a:lnTo>
                  <a:lnTo>
                    <a:pt x="5399" y="19167"/>
                  </a:lnTo>
                  <a:lnTo>
                    <a:pt x="5378" y="19230"/>
                  </a:lnTo>
                  <a:lnTo>
                    <a:pt x="5399" y="19271"/>
                  </a:lnTo>
                  <a:lnTo>
                    <a:pt x="5587" y="19271"/>
                  </a:lnTo>
                  <a:lnTo>
                    <a:pt x="5650" y="19230"/>
                  </a:lnTo>
                  <a:lnTo>
                    <a:pt x="5713" y="19230"/>
                  </a:lnTo>
                  <a:lnTo>
                    <a:pt x="5797" y="19334"/>
                  </a:lnTo>
                  <a:lnTo>
                    <a:pt x="5797" y="19397"/>
                  </a:lnTo>
                  <a:lnTo>
                    <a:pt x="5734" y="19439"/>
                  </a:lnTo>
                  <a:lnTo>
                    <a:pt x="5525" y="19355"/>
                  </a:lnTo>
                  <a:lnTo>
                    <a:pt x="5420" y="19292"/>
                  </a:lnTo>
                  <a:lnTo>
                    <a:pt x="5399" y="19355"/>
                  </a:lnTo>
                  <a:lnTo>
                    <a:pt x="5420" y="19439"/>
                  </a:lnTo>
                  <a:lnTo>
                    <a:pt x="5525" y="19502"/>
                  </a:lnTo>
                  <a:lnTo>
                    <a:pt x="5629" y="19648"/>
                  </a:lnTo>
                  <a:lnTo>
                    <a:pt x="5692" y="19753"/>
                  </a:lnTo>
                  <a:lnTo>
                    <a:pt x="5629" y="19753"/>
                  </a:lnTo>
                  <a:lnTo>
                    <a:pt x="5545" y="19648"/>
                  </a:lnTo>
                  <a:lnTo>
                    <a:pt x="5525" y="19648"/>
                  </a:lnTo>
                  <a:lnTo>
                    <a:pt x="5504" y="19690"/>
                  </a:lnTo>
                  <a:lnTo>
                    <a:pt x="5525" y="19774"/>
                  </a:lnTo>
                  <a:lnTo>
                    <a:pt x="5650" y="19878"/>
                  </a:lnTo>
                  <a:lnTo>
                    <a:pt x="5797" y="19983"/>
                  </a:lnTo>
                  <a:lnTo>
                    <a:pt x="5797" y="20025"/>
                  </a:lnTo>
                  <a:lnTo>
                    <a:pt x="5734" y="20025"/>
                  </a:lnTo>
                  <a:lnTo>
                    <a:pt x="5734" y="20087"/>
                  </a:lnTo>
                  <a:lnTo>
                    <a:pt x="5692" y="20087"/>
                  </a:lnTo>
                  <a:lnTo>
                    <a:pt x="5587" y="19983"/>
                  </a:lnTo>
                  <a:lnTo>
                    <a:pt x="5545" y="19983"/>
                  </a:lnTo>
                  <a:lnTo>
                    <a:pt x="5545" y="20025"/>
                  </a:lnTo>
                  <a:lnTo>
                    <a:pt x="5650" y="20171"/>
                  </a:lnTo>
                  <a:lnTo>
                    <a:pt x="5713" y="20213"/>
                  </a:lnTo>
                  <a:lnTo>
                    <a:pt x="5755" y="20213"/>
                  </a:lnTo>
                  <a:lnTo>
                    <a:pt x="5817" y="20192"/>
                  </a:lnTo>
                  <a:lnTo>
                    <a:pt x="5838" y="20213"/>
                  </a:lnTo>
                  <a:lnTo>
                    <a:pt x="5797" y="20297"/>
                  </a:lnTo>
                  <a:lnTo>
                    <a:pt x="5734" y="20318"/>
                  </a:lnTo>
                  <a:lnTo>
                    <a:pt x="5629" y="20276"/>
                  </a:lnTo>
                  <a:lnTo>
                    <a:pt x="5545" y="20192"/>
                  </a:lnTo>
                  <a:lnTo>
                    <a:pt x="5441" y="20108"/>
                  </a:lnTo>
                  <a:lnTo>
                    <a:pt x="5378" y="20004"/>
                  </a:lnTo>
                  <a:lnTo>
                    <a:pt x="5294" y="19795"/>
                  </a:lnTo>
                  <a:lnTo>
                    <a:pt x="5232" y="19711"/>
                  </a:lnTo>
                  <a:lnTo>
                    <a:pt x="5169" y="19690"/>
                  </a:lnTo>
                  <a:lnTo>
                    <a:pt x="5085" y="19648"/>
                  </a:lnTo>
                  <a:lnTo>
                    <a:pt x="4981" y="19606"/>
                  </a:lnTo>
                  <a:lnTo>
                    <a:pt x="4876" y="19606"/>
                  </a:lnTo>
                  <a:lnTo>
                    <a:pt x="4813" y="19585"/>
                  </a:lnTo>
                  <a:lnTo>
                    <a:pt x="4750" y="19585"/>
                  </a:lnTo>
                  <a:lnTo>
                    <a:pt x="4646" y="19564"/>
                  </a:lnTo>
                  <a:lnTo>
                    <a:pt x="4541" y="19460"/>
                  </a:lnTo>
                  <a:lnTo>
                    <a:pt x="4436" y="19460"/>
                  </a:lnTo>
                  <a:lnTo>
                    <a:pt x="4353" y="19439"/>
                  </a:lnTo>
                  <a:lnTo>
                    <a:pt x="4290" y="19460"/>
                  </a:lnTo>
                  <a:lnTo>
                    <a:pt x="4185" y="19460"/>
                  </a:lnTo>
                  <a:lnTo>
                    <a:pt x="4060" y="19564"/>
                  </a:lnTo>
                  <a:lnTo>
                    <a:pt x="4060" y="19606"/>
                  </a:lnTo>
                  <a:lnTo>
                    <a:pt x="4123" y="19669"/>
                  </a:lnTo>
                  <a:lnTo>
                    <a:pt x="4185" y="19753"/>
                  </a:lnTo>
                  <a:lnTo>
                    <a:pt x="4248" y="19878"/>
                  </a:lnTo>
                  <a:lnTo>
                    <a:pt x="4248" y="19962"/>
                  </a:lnTo>
                  <a:lnTo>
                    <a:pt x="4353" y="20067"/>
                  </a:lnTo>
                  <a:lnTo>
                    <a:pt x="4499" y="20108"/>
                  </a:lnTo>
                  <a:lnTo>
                    <a:pt x="4709" y="20192"/>
                  </a:lnTo>
                  <a:lnTo>
                    <a:pt x="4855" y="20276"/>
                  </a:lnTo>
                  <a:lnTo>
                    <a:pt x="4897" y="20380"/>
                  </a:lnTo>
                  <a:lnTo>
                    <a:pt x="4897" y="20422"/>
                  </a:lnTo>
                  <a:lnTo>
                    <a:pt x="4981" y="20443"/>
                  </a:lnTo>
                  <a:lnTo>
                    <a:pt x="5064" y="20443"/>
                  </a:lnTo>
                  <a:lnTo>
                    <a:pt x="5127" y="20527"/>
                  </a:lnTo>
                  <a:lnTo>
                    <a:pt x="5211" y="20548"/>
                  </a:lnTo>
                  <a:lnTo>
                    <a:pt x="5273" y="20527"/>
                  </a:lnTo>
                  <a:lnTo>
                    <a:pt x="5315" y="20590"/>
                  </a:lnTo>
                  <a:lnTo>
                    <a:pt x="5399" y="20590"/>
                  </a:lnTo>
                  <a:lnTo>
                    <a:pt x="5441" y="20548"/>
                  </a:lnTo>
                  <a:lnTo>
                    <a:pt x="5504" y="20631"/>
                  </a:lnTo>
                  <a:lnTo>
                    <a:pt x="5608" y="20631"/>
                  </a:lnTo>
                  <a:lnTo>
                    <a:pt x="5692" y="20548"/>
                  </a:lnTo>
                  <a:lnTo>
                    <a:pt x="5797" y="20548"/>
                  </a:lnTo>
                  <a:lnTo>
                    <a:pt x="5838" y="20590"/>
                  </a:lnTo>
                  <a:lnTo>
                    <a:pt x="5838" y="20652"/>
                  </a:lnTo>
                  <a:lnTo>
                    <a:pt x="5755" y="20652"/>
                  </a:lnTo>
                  <a:lnTo>
                    <a:pt x="5692" y="20694"/>
                  </a:lnTo>
                  <a:lnTo>
                    <a:pt x="5692" y="20736"/>
                  </a:lnTo>
                  <a:lnTo>
                    <a:pt x="5755" y="20736"/>
                  </a:lnTo>
                  <a:lnTo>
                    <a:pt x="5817" y="20820"/>
                  </a:lnTo>
                  <a:lnTo>
                    <a:pt x="5734" y="20862"/>
                  </a:lnTo>
                  <a:lnTo>
                    <a:pt x="5734" y="20903"/>
                  </a:lnTo>
                  <a:lnTo>
                    <a:pt x="5650" y="20924"/>
                  </a:lnTo>
                  <a:lnTo>
                    <a:pt x="5608" y="20966"/>
                  </a:lnTo>
                  <a:lnTo>
                    <a:pt x="5504" y="21029"/>
                  </a:lnTo>
                  <a:lnTo>
                    <a:pt x="5483" y="21071"/>
                  </a:lnTo>
                  <a:lnTo>
                    <a:pt x="5504" y="21113"/>
                  </a:lnTo>
                  <a:lnTo>
                    <a:pt x="5608" y="21113"/>
                  </a:lnTo>
                  <a:lnTo>
                    <a:pt x="5692" y="21134"/>
                  </a:lnTo>
                  <a:lnTo>
                    <a:pt x="5713" y="21175"/>
                  </a:lnTo>
                  <a:lnTo>
                    <a:pt x="5629" y="21175"/>
                  </a:lnTo>
                  <a:lnTo>
                    <a:pt x="5587" y="21217"/>
                  </a:lnTo>
                  <a:lnTo>
                    <a:pt x="5545" y="21175"/>
                  </a:lnTo>
                  <a:lnTo>
                    <a:pt x="5504" y="21238"/>
                  </a:lnTo>
                  <a:lnTo>
                    <a:pt x="5420" y="21364"/>
                  </a:lnTo>
                  <a:lnTo>
                    <a:pt x="5378" y="21364"/>
                  </a:lnTo>
                  <a:lnTo>
                    <a:pt x="5315" y="21427"/>
                  </a:lnTo>
                  <a:lnTo>
                    <a:pt x="5315" y="21468"/>
                  </a:lnTo>
                  <a:lnTo>
                    <a:pt x="5399" y="21489"/>
                  </a:lnTo>
                  <a:lnTo>
                    <a:pt x="5441" y="21489"/>
                  </a:lnTo>
                  <a:lnTo>
                    <a:pt x="5504" y="21468"/>
                  </a:lnTo>
                  <a:lnTo>
                    <a:pt x="5525" y="21489"/>
                  </a:lnTo>
                  <a:lnTo>
                    <a:pt x="5545" y="21552"/>
                  </a:lnTo>
                  <a:lnTo>
                    <a:pt x="5608" y="21552"/>
                  </a:lnTo>
                  <a:lnTo>
                    <a:pt x="5650" y="21573"/>
                  </a:lnTo>
                  <a:lnTo>
                    <a:pt x="5650" y="21636"/>
                  </a:lnTo>
                  <a:lnTo>
                    <a:pt x="5545" y="21657"/>
                  </a:lnTo>
                  <a:lnTo>
                    <a:pt x="5483" y="21678"/>
                  </a:lnTo>
                  <a:lnTo>
                    <a:pt x="5483" y="21699"/>
                  </a:lnTo>
                  <a:lnTo>
                    <a:pt x="5608" y="21699"/>
                  </a:lnTo>
                  <a:lnTo>
                    <a:pt x="5650" y="21761"/>
                  </a:lnTo>
                  <a:lnTo>
                    <a:pt x="5650" y="21803"/>
                  </a:lnTo>
                  <a:lnTo>
                    <a:pt x="5608" y="21803"/>
                  </a:lnTo>
                  <a:lnTo>
                    <a:pt x="5545" y="21782"/>
                  </a:lnTo>
                  <a:lnTo>
                    <a:pt x="5525" y="21803"/>
                  </a:lnTo>
                  <a:lnTo>
                    <a:pt x="5483" y="21803"/>
                  </a:lnTo>
                  <a:lnTo>
                    <a:pt x="5420" y="21761"/>
                  </a:lnTo>
                  <a:lnTo>
                    <a:pt x="5336" y="21761"/>
                  </a:lnTo>
                  <a:lnTo>
                    <a:pt x="5232" y="21740"/>
                  </a:lnTo>
                  <a:lnTo>
                    <a:pt x="5232" y="21678"/>
                  </a:lnTo>
                  <a:lnTo>
                    <a:pt x="5273" y="21657"/>
                  </a:lnTo>
                  <a:lnTo>
                    <a:pt x="5211" y="21552"/>
                  </a:lnTo>
                  <a:lnTo>
                    <a:pt x="5190" y="21531"/>
                  </a:lnTo>
                  <a:lnTo>
                    <a:pt x="5127" y="21552"/>
                  </a:lnTo>
                  <a:lnTo>
                    <a:pt x="5127" y="21657"/>
                  </a:lnTo>
                  <a:lnTo>
                    <a:pt x="5064" y="21866"/>
                  </a:lnTo>
                  <a:lnTo>
                    <a:pt x="5001" y="21950"/>
                  </a:lnTo>
                  <a:lnTo>
                    <a:pt x="5022" y="21992"/>
                  </a:lnTo>
                  <a:lnTo>
                    <a:pt x="5085" y="21992"/>
                  </a:lnTo>
                  <a:lnTo>
                    <a:pt x="5169" y="21950"/>
                  </a:lnTo>
                  <a:lnTo>
                    <a:pt x="5190" y="21950"/>
                  </a:lnTo>
                  <a:lnTo>
                    <a:pt x="5169" y="21992"/>
                  </a:lnTo>
                  <a:lnTo>
                    <a:pt x="5085" y="22054"/>
                  </a:lnTo>
                  <a:lnTo>
                    <a:pt x="5022" y="22096"/>
                  </a:lnTo>
                  <a:lnTo>
                    <a:pt x="4981" y="22117"/>
                  </a:lnTo>
                  <a:lnTo>
                    <a:pt x="4981" y="22180"/>
                  </a:lnTo>
                  <a:lnTo>
                    <a:pt x="4855" y="22159"/>
                  </a:lnTo>
                  <a:lnTo>
                    <a:pt x="4750" y="22159"/>
                  </a:lnTo>
                  <a:lnTo>
                    <a:pt x="4646" y="22180"/>
                  </a:lnTo>
                  <a:lnTo>
                    <a:pt x="4604" y="22159"/>
                  </a:lnTo>
                  <a:lnTo>
                    <a:pt x="4478" y="22159"/>
                  </a:lnTo>
                  <a:lnTo>
                    <a:pt x="4395" y="22180"/>
                  </a:lnTo>
                  <a:lnTo>
                    <a:pt x="4248" y="22264"/>
                  </a:lnTo>
                  <a:lnTo>
                    <a:pt x="4123" y="22284"/>
                  </a:lnTo>
                  <a:lnTo>
                    <a:pt x="4144" y="22305"/>
                  </a:lnTo>
                  <a:lnTo>
                    <a:pt x="4248" y="22284"/>
                  </a:lnTo>
                  <a:lnTo>
                    <a:pt x="4290" y="22284"/>
                  </a:lnTo>
                  <a:lnTo>
                    <a:pt x="4248" y="22326"/>
                  </a:lnTo>
                  <a:lnTo>
                    <a:pt x="4185" y="22368"/>
                  </a:lnTo>
                  <a:lnTo>
                    <a:pt x="4227" y="22410"/>
                  </a:lnTo>
                  <a:lnTo>
                    <a:pt x="4290" y="22431"/>
                  </a:lnTo>
                  <a:lnTo>
                    <a:pt x="4353" y="22515"/>
                  </a:lnTo>
                  <a:lnTo>
                    <a:pt x="4457" y="22494"/>
                  </a:lnTo>
                  <a:lnTo>
                    <a:pt x="4541" y="22515"/>
                  </a:lnTo>
                  <a:lnTo>
                    <a:pt x="4583" y="22494"/>
                  </a:lnTo>
                  <a:lnTo>
                    <a:pt x="4709" y="22494"/>
                  </a:lnTo>
                  <a:lnTo>
                    <a:pt x="4750" y="22473"/>
                  </a:lnTo>
                  <a:lnTo>
                    <a:pt x="4667" y="22410"/>
                  </a:lnTo>
                  <a:lnTo>
                    <a:pt x="4646" y="22389"/>
                  </a:lnTo>
                  <a:lnTo>
                    <a:pt x="4688" y="22326"/>
                  </a:lnTo>
                  <a:lnTo>
                    <a:pt x="4855" y="22326"/>
                  </a:lnTo>
                  <a:lnTo>
                    <a:pt x="4918" y="22305"/>
                  </a:lnTo>
                  <a:lnTo>
                    <a:pt x="5001" y="22305"/>
                  </a:lnTo>
                  <a:lnTo>
                    <a:pt x="5001" y="22326"/>
                  </a:lnTo>
                  <a:lnTo>
                    <a:pt x="4960" y="22368"/>
                  </a:lnTo>
                  <a:lnTo>
                    <a:pt x="4918" y="22431"/>
                  </a:lnTo>
                  <a:lnTo>
                    <a:pt x="4918" y="22515"/>
                  </a:lnTo>
                  <a:lnTo>
                    <a:pt x="4792" y="22577"/>
                  </a:lnTo>
                  <a:lnTo>
                    <a:pt x="4792" y="22619"/>
                  </a:lnTo>
                  <a:lnTo>
                    <a:pt x="4813" y="22682"/>
                  </a:lnTo>
                  <a:lnTo>
                    <a:pt x="5064" y="22849"/>
                  </a:lnTo>
                  <a:lnTo>
                    <a:pt x="5169" y="22933"/>
                  </a:lnTo>
                  <a:lnTo>
                    <a:pt x="5169" y="22954"/>
                  </a:lnTo>
                  <a:lnTo>
                    <a:pt x="5085" y="22954"/>
                  </a:lnTo>
                  <a:lnTo>
                    <a:pt x="5064" y="22933"/>
                  </a:lnTo>
                  <a:lnTo>
                    <a:pt x="4960" y="22891"/>
                  </a:lnTo>
                  <a:lnTo>
                    <a:pt x="4813" y="22808"/>
                  </a:lnTo>
                  <a:lnTo>
                    <a:pt x="4771" y="22745"/>
                  </a:lnTo>
                  <a:lnTo>
                    <a:pt x="4667" y="22745"/>
                  </a:lnTo>
                  <a:lnTo>
                    <a:pt x="4604" y="22787"/>
                  </a:lnTo>
                  <a:lnTo>
                    <a:pt x="4541" y="22808"/>
                  </a:lnTo>
                  <a:lnTo>
                    <a:pt x="4332" y="22682"/>
                  </a:lnTo>
                  <a:lnTo>
                    <a:pt x="4290" y="22598"/>
                  </a:lnTo>
                  <a:lnTo>
                    <a:pt x="4248" y="22515"/>
                  </a:lnTo>
                  <a:lnTo>
                    <a:pt x="4227" y="22515"/>
                  </a:lnTo>
                  <a:lnTo>
                    <a:pt x="4248" y="22619"/>
                  </a:lnTo>
                  <a:lnTo>
                    <a:pt x="4269" y="22703"/>
                  </a:lnTo>
                  <a:lnTo>
                    <a:pt x="4248" y="22724"/>
                  </a:lnTo>
                  <a:lnTo>
                    <a:pt x="4144" y="22619"/>
                  </a:lnTo>
                  <a:lnTo>
                    <a:pt x="4039" y="22494"/>
                  </a:lnTo>
                  <a:lnTo>
                    <a:pt x="3913" y="22431"/>
                  </a:lnTo>
                  <a:lnTo>
                    <a:pt x="3851" y="22473"/>
                  </a:lnTo>
                  <a:lnTo>
                    <a:pt x="3872" y="22515"/>
                  </a:lnTo>
                  <a:lnTo>
                    <a:pt x="3955" y="22536"/>
                  </a:lnTo>
                  <a:lnTo>
                    <a:pt x="3976" y="22619"/>
                  </a:lnTo>
                  <a:lnTo>
                    <a:pt x="4123" y="22745"/>
                  </a:lnTo>
                  <a:lnTo>
                    <a:pt x="4164" y="22808"/>
                  </a:lnTo>
                  <a:lnTo>
                    <a:pt x="4227" y="22808"/>
                  </a:lnTo>
                  <a:lnTo>
                    <a:pt x="4290" y="22828"/>
                  </a:lnTo>
                  <a:lnTo>
                    <a:pt x="4332" y="22891"/>
                  </a:lnTo>
                  <a:lnTo>
                    <a:pt x="4164" y="22891"/>
                  </a:lnTo>
                  <a:lnTo>
                    <a:pt x="4060" y="22828"/>
                  </a:lnTo>
                  <a:lnTo>
                    <a:pt x="3976" y="22787"/>
                  </a:lnTo>
                  <a:lnTo>
                    <a:pt x="3934" y="22787"/>
                  </a:lnTo>
                  <a:lnTo>
                    <a:pt x="3913" y="22849"/>
                  </a:lnTo>
                  <a:lnTo>
                    <a:pt x="3913" y="22912"/>
                  </a:lnTo>
                  <a:lnTo>
                    <a:pt x="3851" y="22954"/>
                  </a:lnTo>
                  <a:lnTo>
                    <a:pt x="3830" y="22954"/>
                  </a:lnTo>
                  <a:lnTo>
                    <a:pt x="3830" y="23017"/>
                  </a:lnTo>
                  <a:lnTo>
                    <a:pt x="3767" y="23059"/>
                  </a:lnTo>
                  <a:lnTo>
                    <a:pt x="3725" y="23100"/>
                  </a:lnTo>
                  <a:lnTo>
                    <a:pt x="3600" y="23247"/>
                  </a:lnTo>
                  <a:lnTo>
                    <a:pt x="3600" y="23310"/>
                  </a:lnTo>
                  <a:lnTo>
                    <a:pt x="3627" y="23324"/>
                  </a:lnTo>
                  <a:lnTo>
                    <a:pt x="3627" y="23324"/>
                  </a:lnTo>
                  <a:lnTo>
                    <a:pt x="3558" y="23352"/>
                  </a:lnTo>
                  <a:lnTo>
                    <a:pt x="3495" y="23414"/>
                  </a:lnTo>
                  <a:lnTo>
                    <a:pt x="3390" y="23456"/>
                  </a:lnTo>
                  <a:lnTo>
                    <a:pt x="3328" y="23561"/>
                  </a:lnTo>
                  <a:lnTo>
                    <a:pt x="3328" y="23644"/>
                  </a:lnTo>
                  <a:lnTo>
                    <a:pt x="3348" y="23665"/>
                  </a:lnTo>
                  <a:lnTo>
                    <a:pt x="3432" y="23624"/>
                  </a:lnTo>
                  <a:lnTo>
                    <a:pt x="3537" y="23582"/>
                  </a:lnTo>
                  <a:lnTo>
                    <a:pt x="3600" y="23624"/>
                  </a:lnTo>
                  <a:lnTo>
                    <a:pt x="3620" y="23644"/>
                  </a:lnTo>
                  <a:lnTo>
                    <a:pt x="3725" y="23644"/>
                  </a:lnTo>
                  <a:lnTo>
                    <a:pt x="3913" y="23582"/>
                  </a:lnTo>
                  <a:lnTo>
                    <a:pt x="4060" y="23582"/>
                  </a:lnTo>
                  <a:lnTo>
                    <a:pt x="4185" y="23644"/>
                  </a:lnTo>
                  <a:lnTo>
                    <a:pt x="4185" y="23686"/>
                  </a:lnTo>
                  <a:lnTo>
                    <a:pt x="4144" y="23728"/>
                  </a:lnTo>
                  <a:lnTo>
                    <a:pt x="4018" y="23686"/>
                  </a:lnTo>
                  <a:lnTo>
                    <a:pt x="3934" y="23728"/>
                  </a:lnTo>
                  <a:lnTo>
                    <a:pt x="3558" y="23686"/>
                  </a:lnTo>
                  <a:lnTo>
                    <a:pt x="3453" y="23686"/>
                  </a:lnTo>
                  <a:lnTo>
                    <a:pt x="3432" y="23728"/>
                  </a:lnTo>
                  <a:lnTo>
                    <a:pt x="3286" y="23728"/>
                  </a:lnTo>
                  <a:lnTo>
                    <a:pt x="3286" y="23770"/>
                  </a:lnTo>
                  <a:lnTo>
                    <a:pt x="3307" y="23791"/>
                  </a:lnTo>
                  <a:lnTo>
                    <a:pt x="3411" y="23791"/>
                  </a:lnTo>
                  <a:lnTo>
                    <a:pt x="3432" y="23833"/>
                  </a:lnTo>
                  <a:lnTo>
                    <a:pt x="3390" y="23854"/>
                  </a:lnTo>
                  <a:lnTo>
                    <a:pt x="3307" y="23833"/>
                  </a:lnTo>
                  <a:lnTo>
                    <a:pt x="3202" y="23833"/>
                  </a:lnTo>
                  <a:lnTo>
                    <a:pt x="3202" y="23854"/>
                  </a:lnTo>
                  <a:lnTo>
                    <a:pt x="3244" y="23896"/>
                  </a:lnTo>
                  <a:lnTo>
                    <a:pt x="3348" y="23896"/>
                  </a:lnTo>
                  <a:lnTo>
                    <a:pt x="3620" y="23979"/>
                  </a:lnTo>
                  <a:lnTo>
                    <a:pt x="3704" y="23979"/>
                  </a:lnTo>
                  <a:lnTo>
                    <a:pt x="3746" y="23958"/>
                  </a:lnTo>
                  <a:lnTo>
                    <a:pt x="3830" y="23958"/>
                  </a:lnTo>
                  <a:lnTo>
                    <a:pt x="3851" y="23979"/>
                  </a:lnTo>
                  <a:lnTo>
                    <a:pt x="3851" y="24063"/>
                  </a:lnTo>
                  <a:lnTo>
                    <a:pt x="3872" y="24147"/>
                  </a:lnTo>
                  <a:lnTo>
                    <a:pt x="3830" y="24168"/>
                  </a:lnTo>
                  <a:lnTo>
                    <a:pt x="3746" y="24147"/>
                  </a:lnTo>
                  <a:lnTo>
                    <a:pt x="3725" y="24168"/>
                  </a:lnTo>
                  <a:lnTo>
                    <a:pt x="3704" y="24147"/>
                  </a:lnTo>
                  <a:lnTo>
                    <a:pt x="3600" y="24168"/>
                  </a:lnTo>
                  <a:lnTo>
                    <a:pt x="3600" y="24209"/>
                  </a:lnTo>
                  <a:lnTo>
                    <a:pt x="3620" y="24251"/>
                  </a:lnTo>
                  <a:lnTo>
                    <a:pt x="3662" y="24251"/>
                  </a:lnTo>
                  <a:lnTo>
                    <a:pt x="3746" y="24272"/>
                  </a:lnTo>
                  <a:lnTo>
                    <a:pt x="3767" y="24293"/>
                  </a:lnTo>
                  <a:lnTo>
                    <a:pt x="3662" y="24356"/>
                  </a:lnTo>
                  <a:lnTo>
                    <a:pt x="3600" y="24356"/>
                  </a:lnTo>
                  <a:lnTo>
                    <a:pt x="3495" y="24293"/>
                  </a:lnTo>
                  <a:lnTo>
                    <a:pt x="3390" y="24335"/>
                  </a:lnTo>
                  <a:lnTo>
                    <a:pt x="3390" y="24377"/>
                  </a:lnTo>
                  <a:lnTo>
                    <a:pt x="3411" y="24460"/>
                  </a:lnTo>
                  <a:lnTo>
                    <a:pt x="3453" y="24481"/>
                  </a:lnTo>
                  <a:lnTo>
                    <a:pt x="3516" y="24460"/>
                  </a:lnTo>
                  <a:lnTo>
                    <a:pt x="3620" y="24460"/>
                  </a:lnTo>
                  <a:lnTo>
                    <a:pt x="3704" y="24502"/>
                  </a:lnTo>
                  <a:lnTo>
                    <a:pt x="3725" y="24565"/>
                  </a:lnTo>
                  <a:lnTo>
                    <a:pt x="3495" y="24565"/>
                  </a:lnTo>
                  <a:lnTo>
                    <a:pt x="3432" y="24586"/>
                  </a:lnTo>
                  <a:lnTo>
                    <a:pt x="3348" y="24544"/>
                  </a:lnTo>
                  <a:lnTo>
                    <a:pt x="3307" y="24544"/>
                  </a:lnTo>
                  <a:lnTo>
                    <a:pt x="3244" y="24607"/>
                  </a:lnTo>
                  <a:lnTo>
                    <a:pt x="3244" y="24816"/>
                  </a:lnTo>
                  <a:lnTo>
                    <a:pt x="3223" y="24879"/>
                  </a:lnTo>
                  <a:lnTo>
                    <a:pt x="3244" y="24921"/>
                  </a:lnTo>
                  <a:lnTo>
                    <a:pt x="3328" y="24921"/>
                  </a:lnTo>
                  <a:lnTo>
                    <a:pt x="3558" y="24816"/>
                  </a:lnTo>
                  <a:lnTo>
                    <a:pt x="3620" y="24774"/>
                  </a:lnTo>
                  <a:lnTo>
                    <a:pt x="3809" y="24712"/>
                  </a:lnTo>
                  <a:lnTo>
                    <a:pt x="3913" y="24670"/>
                  </a:lnTo>
                  <a:lnTo>
                    <a:pt x="3976" y="24544"/>
                  </a:lnTo>
                  <a:lnTo>
                    <a:pt x="4123" y="24398"/>
                  </a:lnTo>
                  <a:lnTo>
                    <a:pt x="4395" y="24272"/>
                  </a:lnTo>
                  <a:lnTo>
                    <a:pt x="4541" y="24230"/>
                  </a:lnTo>
                  <a:lnTo>
                    <a:pt x="4604" y="24251"/>
                  </a:lnTo>
                  <a:lnTo>
                    <a:pt x="4604" y="24293"/>
                  </a:lnTo>
                  <a:lnTo>
                    <a:pt x="4562" y="24335"/>
                  </a:lnTo>
                  <a:lnTo>
                    <a:pt x="4478" y="24335"/>
                  </a:lnTo>
                  <a:lnTo>
                    <a:pt x="4332" y="24377"/>
                  </a:lnTo>
                  <a:lnTo>
                    <a:pt x="4144" y="24460"/>
                  </a:lnTo>
                  <a:lnTo>
                    <a:pt x="3955" y="24670"/>
                  </a:lnTo>
                  <a:lnTo>
                    <a:pt x="3872" y="24774"/>
                  </a:lnTo>
                  <a:lnTo>
                    <a:pt x="3725" y="24795"/>
                  </a:lnTo>
                  <a:lnTo>
                    <a:pt x="3641" y="24816"/>
                  </a:lnTo>
                  <a:lnTo>
                    <a:pt x="3495" y="24921"/>
                  </a:lnTo>
                  <a:lnTo>
                    <a:pt x="3328" y="24984"/>
                  </a:lnTo>
                  <a:lnTo>
                    <a:pt x="3244" y="25005"/>
                  </a:lnTo>
                  <a:lnTo>
                    <a:pt x="3223" y="25067"/>
                  </a:lnTo>
                  <a:lnTo>
                    <a:pt x="3307" y="25067"/>
                  </a:lnTo>
                  <a:lnTo>
                    <a:pt x="3348" y="25025"/>
                  </a:lnTo>
                  <a:lnTo>
                    <a:pt x="3411" y="25067"/>
                  </a:lnTo>
                  <a:lnTo>
                    <a:pt x="3411" y="25109"/>
                  </a:lnTo>
                  <a:lnTo>
                    <a:pt x="3516" y="25067"/>
                  </a:lnTo>
                  <a:lnTo>
                    <a:pt x="3558" y="25005"/>
                  </a:lnTo>
                  <a:lnTo>
                    <a:pt x="3620" y="25005"/>
                  </a:lnTo>
                  <a:lnTo>
                    <a:pt x="3704" y="25088"/>
                  </a:lnTo>
                  <a:lnTo>
                    <a:pt x="3746" y="25088"/>
                  </a:lnTo>
                  <a:lnTo>
                    <a:pt x="3830" y="25025"/>
                  </a:lnTo>
                  <a:lnTo>
                    <a:pt x="3934" y="24963"/>
                  </a:lnTo>
                  <a:lnTo>
                    <a:pt x="4018" y="24963"/>
                  </a:lnTo>
                  <a:lnTo>
                    <a:pt x="4039" y="24984"/>
                  </a:lnTo>
                  <a:lnTo>
                    <a:pt x="4018" y="25025"/>
                  </a:lnTo>
                  <a:lnTo>
                    <a:pt x="3934" y="25025"/>
                  </a:lnTo>
                  <a:lnTo>
                    <a:pt x="3851" y="25109"/>
                  </a:lnTo>
                  <a:lnTo>
                    <a:pt x="3767" y="25130"/>
                  </a:lnTo>
                  <a:lnTo>
                    <a:pt x="3662" y="25130"/>
                  </a:lnTo>
                  <a:lnTo>
                    <a:pt x="3620" y="25088"/>
                  </a:lnTo>
                  <a:lnTo>
                    <a:pt x="3558" y="25109"/>
                  </a:lnTo>
                  <a:lnTo>
                    <a:pt x="3516" y="25172"/>
                  </a:lnTo>
                  <a:lnTo>
                    <a:pt x="3390" y="25214"/>
                  </a:lnTo>
                  <a:lnTo>
                    <a:pt x="3348" y="25235"/>
                  </a:lnTo>
                  <a:lnTo>
                    <a:pt x="3432" y="25297"/>
                  </a:lnTo>
                  <a:lnTo>
                    <a:pt x="3495" y="25297"/>
                  </a:lnTo>
                  <a:lnTo>
                    <a:pt x="3600" y="25339"/>
                  </a:lnTo>
                  <a:lnTo>
                    <a:pt x="3516" y="25423"/>
                  </a:lnTo>
                  <a:lnTo>
                    <a:pt x="3516" y="25486"/>
                  </a:lnTo>
                  <a:lnTo>
                    <a:pt x="3600" y="25507"/>
                  </a:lnTo>
                  <a:lnTo>
                    <a:pt x="3558" y="25549"/>
                  </a:lnTo>
                  <a:lnTo>
                    <a:pt x="3600" y="25611"/>
                  </a:lnTo>
                  <a:lnTo>
                    <a:pt x="3537" y="25611"/>
                  </a:lnTo>
                  <a:lnTo>
                    <a:pt x="3453" y="25695"/>
                  </a:lnTo>
                  <a:lnTo>
                    <a:pt x="3495" y="25758"/>
                  </a:lnTo>
                  <a:lnTo>
                    <a:pt x="3537" y="25758"/>
                  </a:lnTo>
                  <a:lnTo>
                    <a:pt x="3600" y="25716"/>
                  </a:lnTo>
                  <a:lnTo>
                    <a:pt x="3620" y="25716"/>
                  </a:lnTo>
                  <a:lnTo>
                    <a:pt x="3641" y="25821"/>
                  </a:lnTo>
                  <a:lnTo>
                    <a:pt x="3641" y="25904"/>
                  </a:lnTo>
                  <a:lnTo>
                    <a:pt x="3558" y="25946"/>
                  </a:lnTo>
                  <a:lnTo>
                    <a:pt x="3558" y="26113"/>
                  </a:lnTo>
                  <a:lnTo>
                    <a:pt x="3620" y="26176"/>
                  </a:lnTo>
                  <a:lnTo>
                    <a:pt x="3704" y="26176"/>
                  </a:lnTo>
                  <a:lnTo>
                    <a:pt x="3767" y="26134"/>
                  </a:lnTo>
                  <a:lnTo>
                    <a:pt x="3809" y="26051"/>
                  </a:lnTo>
                  <a:lnTo>
                    <a:pt x="3851" y="26072"/>
                  </a:lnTo>
                  <a:lnTo>
                    <a:pt x="3913" y="26030"/>
                  </a:lnTo>
                  <a:lnTo>
                    <a:pt x="3955" y="26030"/>
                  </a:lnTo>
                  <a:lnTo>
                    <a:pt x="4018" y="26072"/>
                  </a:lnTo>
                  <a:lnTo>
                    <a:pt x="3976" y="26113"/>
                  </a:lnTo>
                  <a:lnTo>
                    <a:pt x="3872" y="26176"/>
                  </a:lnTo>
                  <a:lnTo>
                    <a:pt x="3809" y="26176"/>
                  </a:lnTo>
                  <a:lnTo>
                    <a:pt x="3641" y="26239"/>
                  </a:lnTo>
                  <a:lnTo>
                    <a:pt x="3558" y="26281"/>
                  </a:lnTo>
                  <a:lnTo>
                    <a:pt x="3558" y="26365"/>
                  </a:lnTo>
                  <a:lnTo>
                    <a:pt x="3537" y="26448"/>
                  </a:lnTo>
                  <a:lnTo>
                    <a:pt x="3620" y="26490"/>
                  </a:lnTo>
                  <a:lnTo>
                    <a:pt x="3558" y="26553"/>
                  </a:lnTo>
                  <a:lnTo>
                    <a:pt x="3537" y="26657"/>
                  </a:lnTo>
                  <a:lnTo>
                    <a:pt x="3558" y="26783"/>
                  </a:lnTo>
                  <a:lnTo>
                    <a:pt x="3620" y="26783"/>
                  </a:lnTo>
                  <a:lnTo>
                    <a:pt x="3704" y="26637"/>
                  </a:lnTo>
                  <a:lnTo>
                    <a:pt x="3746" y="26595"/>
                  </a:lnTo>
                  <a:lnTo>
                    <a:pt x="3872" y="26469"/>
                  </a:lnTo>
                  <a:lnTo>
                    <a:pt x="3934" y="26469"/>
                  </a:lnTo>
                  <a:lnTo>
                    <a:pt x="3976" y="26385"/>
                  </a:lnTo>
                  <a:lnTo>
                    <a:pt x="4060" y="26365"/>
                  </a:lnTo>
                  <a:lnTo>
                    <a:pt x="4060" y="26385"/>
                  </a:lnTo>
                  <a:lnTo>
                    <a:pt x="4018" y="26448"/>
                  </a:lnTo>
                  <a:lnTo>
                    <a:pt x="4018" y="26490"/>
                  </a:lnTo>
                  <a:lnTo>
                    <a:pt x="4039" y="26532"/>
                  </a:lnTo>
                  <a:lnTo>
                    <a:pt x="4123" y="26490"/>
                  </a:lnTo>
                  <a:lnTo>
                    <a:pt x="4248" y="26365"/>
                  </a:lnTo>
                  <a:lnTo>
                    <a:pt x="4269" y="26323"/>
                  </a:lnTo>
                  <a:lnTo>
                    <a:pt x="4332" y="26385"/>
                  </a:lnTo>
                  <a:lnTo>
                    <a:pt x="4374" y="26385"/>
                  </a:lnTo>
                  <a:lnTo>
                    <a:pt x="4436" y="26344"/>
                  </a:lnTo>
                  <a:lnTo>
                    <a:pt x="4499" y="26344"/>
                  </a:lnTo>
                  <a:lnTo>
                    <a:pt x="4499" y="26365"/>
                  </a:lnTo>
                  <a:lnTo>
                    <a:pt x="4436" y="26448"/>
                  </a:lnTo>
                  <a:lnTo>
                    <a:pt x="4436" y="26637"/>
                  </a:lnTo>
                  <a:lnTo>
                    <a:pt x="4478" y="26657"/>
                  </a:lnTo>
                  <a:lnTo>
                    <a:pt x="4541" y="26741"/>
                  </a:lnTo>
                  <a:lnTo>
                    <a:pt x="4499" y="26762"/>
                  </a:lnTo>
                  <a:lnTo>
                    <a:pt x="4436" y="26741"/>
                  </a:lnTo>
                  <a:lnTo>
                    <a:pt x="4332" y="26637"/>
                  </a:lnTo>
                  <a:lnTo>
                    <a:pt x="4269" y="26553"/>
                  </a:lnTo>
                  <a:lnTo>
                    <a:pt x="4227" y="26553"/>
                  </a:lnTo>
                  <a:lnTo>
                    <a:pt x="4164" y="26574"/>
                  </a:lnTo>
                  <a:lnTo>
                    <a:pt x="4081" y="26574"/>
                  </a:lnTo>
                  <a:lnTo>
                    <a:pt x="4060" y="26637"/>
                  </a:lnTo>
                  <a:lnTo>
                    <a:pt x="4123" y="26678"/>
                  </a:lnTo>
                  <a:lnTo>
                    <a:pt x="4164" y="26678"/>
                  </a:lnTo>
                  <a:lnTo>
                    <a:pt x="4248" y="26783"/>
                  </a:lnTo>
                  <a:lnTo>
                    <a:pt x="4290" y="26804"/>
                  </a:lnTo>
                  <a:lnTo>
                    <a:pt x="4269" y="26867"/>
                  </a:lnTo>
                  <a:lnTo>
                    <a:pt x="4185" y="26783"/>
                  </a:lnTo>
                  <a:lnTo>
                    <a:pt x="4144" y="26762"/>
                  </a:lnTo>
                  <a:lnTo>
                    <a:pt x="4060" y="26762"/>
                  </a:lnTo>
                  <a:lnTo>
                    <a:pt x="3955" y="26888"/>
                  </a:lnTo>
                  <a:lnTo>
                    <a:pt x="3872" y="26950"/>
                  </a:lnTo>
                  <a:lnTo>
                    <a:pt x="3704" y="26950"/>
                  </a:lnTo>
                  <a:lnTo>
                    <a:pt x="3662" y="26971"/>
                  </a:lnTo>
                  <a:lnTo>
                    <a:pt x="3725" y="26992"/>
                  </a:lnTo>
                  <a:lnTo>
                    <a:pt x="3830" y="26992"/>
                  </a:lnTo>
                  <a:lnTo>
                    <a:pt x="3892" y="26971"/>
                  </a:lnTo>
                  <a:lnTo>
                    <a:pt x="4060" y="26950"/>
                  </a:lnTo>
                  <a:lnTo>
                    <a:pt x="4164" y="26888"/>
                  </a:lnTo>
                  <a:lnTo>
                    <a:pt x="4248" y="26909"/>
                  </a:lnTo>
                  <a:lnTo>
                    <a:pt x="4353" y="26909"/>
                  </a:lnTo>
                  <a:lnTo>
                    <a:pt x="4311" y="26950"/>
                  </a:lnTo>
                  <a:lnTo>
                    <a:pt x="4248" y="27013"/>
                  </a:lnTo>
                  <a:lnTo>
                    <a:pt x="4102" y="27013"/>
                  </a:lnTo>
                  <a:lnTo>
                    <a:pt x="3976" y="27055"/>
                  </a:lnTo>
                  <a:lnTo>
                    <a:pt x="3767" y="27055"/>
                  </a:lnTo>
                  <a:lnTo>
                    <a:pt x="3662" y="27076"/>
                  </a:lnTo>
                  <a:lnTo>
                    <a:pt x="3641" y="27160"/>
                  </a:lnTo>
                  <a:lnTo>
                    <a:pt x="3662" y="27222"/>
                  </a:lnTo>
                  <a:lnTo>
                    <a:pt x="3767" y="27264"/>
                  </a:lnTo>
                  <a:lnTo>
                    <a:pt x="3872" y="27222"/>
                  </a:lnTo>
                  <a:lnTo>
                    <a:pt x="3892" y="27264"/>
                  </a:lnTo>
                  <a:lnTo>
                    <a:pt x="3830" y="27306"/>
                  </a:lnTo>
                  <a:lnTo>
                    <a:pt x="3725" y="27306"/>
                  </a:lnTo>
                  <a:lnTo>
                    <a:pt x="3662" y="27390"/>
                  </a:lnTo>
                  <a:lnTo>
                    <a:pt x="3683" y="27473"/>
                  </a:lnTo>
                  <a:lnTo>
                    <a:pt x="3767" y="27515"/>
                  </a:lnTo>
                  <a:lnTo>
                    <a:pt x="3830" y="27473"/>
                  </a:lnTo>
                  <a:lnTo>
                    <a:pt x="3851" y="27411"/>
                  </a:lnTo>
                  <a:lnTo>
                    <a:pt x="3934" y="27411"/>
                  </a:lnTo>
                  <a:lnTo>
                    <a:pt x="3976" y="27432"/>
                  </a:lnTo>
                  <a:lnTo>
                    <a:pt x="4060" y="27432"/>
                  </a:lnTo>
                  <a:lnTo>
                    <a:pt x="4144" y="27411"/>
                  </a:lnTo>
                  <a:lnTo>
                    <a:pt x="4185" y="27390"/>
                  </a:lnTo>
                  <a:lnTo>
                    <a:pt x="4227" y="27411"/>
                  </a:lnTo>
                  <a:lnTo>
                    <a:pt x="4164" y="27473"/>
                  </a:lnTo>
                  <a:lnTo>
                    <a:pt x="4039" y="27515"/>
                  </a:lnTo>
                  <a:lnTo>
                    <a:pt x="3976" y="27494"/>
                  </a:lnTo>
                  <a:lnTo>
                    <a:pt x="3913" y="27473"/>
                  </a:lnTo>
                  <a:lnTo>
                    <a:pt x="3851" y="27473"/>
                  </a:lnTo>
                  <a:lnTo>
                    <a:pt x="3913" y="27515"/>
                  </a:lnTo>
                  <a:lnTo>
                    <a:pt x="3976" y="27515"/>
                  </a:lnTo>
                  <a:lnTo>
                    <a:pt x="4039" y="27536"/>
                  </a:lnTo>
                  <a:lnTo>
                    <a:pt x="3976" y="27578"/>
                  </a:lnTo>
                  <a:lnTo>
                    <a:pt x="3851" y="27578"/>
                  </a:lnTo>
                  <a:lnTo>
                    <a:pt x="3746" y="27641"/>
                  </a:lnTo>
                  <a:lnTo>
                    <a:pt x="3809" y="27704"/>
                  </a:lnTo>
                  <a:lnTo>
                    <a:pt x="3851" y="27704"/>
                  </a:lnTo>
                  <a:lnTo>
                    <a:pt x="3913" y="27683"/>
                  </a:lnTo>
                  <a:lnTo>
                    <a:pt x="4039" y="27683"/>
                  </a:lnTo>
                  <a:lnTo>
                    <a:pt x="4081" y="27704"/>
                  </a:lnTo>
                  <a:lnTo>
                    <a:pt x="4144" y="27704"/>
                  </a:lnTo>
                  <a:lnTo>
                    <a:pt x="4081" y="27746"/>
                  </a:lnTo>
                  <a:lnTo>
                    <a:pt x="3955" y="27787"/>
                  </a:lnTo>
                  <a:lnTo>
                    <a:pt x="3872" y="27746"/>
                  </a:lnTo>
                  <a:lnTo>
                    <a:pt x="3809" y="27787"/>
                  </a:lnTo>
                  <a:lnTo>
                    <a:pt x="3767" y="27829"/>
                  </a:lnTo>
                  <a:lnTo>
                    <a:pt x="3809" y="27892"/>
                  </a:lnTo>
                  <a:lnTo>
                    <a:pt x="3851" y="27892"/>
                  </a:lnTo>
                  <a:lnTo>
                    <a:pt x="3934" y="27829"/>
                  </a:lnTo>
                  <a:lnTo>
                    <a:pt x="4018" y="27829"/>
                  </a:lnTo>
                  <a:lnTo>
                    <a:pt x="4081" y="27892"/>
                  </a:lnTo>
                  <a:lnTo>
                    <a:pt x="4081" y="27934"/>
                  </a:lnTo>
                  <a:lnTo>
                    <a:pt x="3934" y="27997"/>
                  </a:lnTo>
                  <a:lnTo>
                    <a:pt x="3892" y="28038"/>
                  </a:lnTo>
                  <a:lnTo>
                    <a:pt x="3955" y="28143"/>
                  </a:lnTo>
                  <a:lnTo>
                    <a:pt x="3997" y="28143"/>
                  </a:lnTo>
                  <a:lnTo>
                    <a:pt x="4039" y="28122"/>
                  </a:lnTo>
                  <a:lnTo>
                    <a:pt x="4102" y="28122"/>
                  </a:lnTo>
                  <a:lnTo>
                    <a:pt x="4164" y="28206"/>
                  </a:lnTo>
                  <a:lnTo>
                    <a:pt x="4185" y="28143"/>
                  </a:lnTo>
                  <a:lnTo>
                    <a:pt x="4227" y="28122"/>
                  </a:lnTo>
                  <a:lnTo>
                    <a:pt x="4269" y="28143"/>
                  </a:lnTo>
                  <a:lnTo>
                    <a:pt x="4248" y="28206"/>
                  </a:lnTo>
                  <a:lnTo>
                    <a:pt x="4206" y="28248"/>
                  </a:lnTo>
                  <a:lnTo>
                    <a:pt x="4269" y="28310"/>
                  </a:lnTo>
                  <a:lnTo>
                    <a:pt x="4164" y="28436"/>
                  </a:lnTo>
                  <a:lnTo>
                    <a:pt x="4144" y="28436"/>
                  </a:lnTo>
                  <a:lnTo>
                    <a:pt x="4081" y="28520"/>
                  </a:lnTo>
                  <a:lnTo>
                    <a:pt x="4039" y="28582"/>
                  </a:lnTo>
                  <a:lnTo>
                    <a:pt x="4039" y="28624"/>
                  </a:lnTo>
                  <a:lnTo>
                    <a:pt x="4102" y="28624"/>
                  </a:lnTo>
                  <a:lnTo>
                    <a:pt x="4164" y="28582"/>
                  </a:lnTo>
                  <a:lnTo>
                    <a:pt x="4248" y="28624"/>
                  </a:lnTo>
                  <a:lnTo>
                    <a:pt x="4269" y="28687"/>
                  </a:lnTo>
                  <a:lnTo>
                    <a:pt x="4227" y="28750"/>
                  </a:lnTo>
                  <a:lnTo>
                    <a:pt x="4227" y="28771"/>
                  </a:lnTo>
                  <a:lnTo>
                    <a:pt x="4290" y="28771"/>
                  </a:lnTo>
                  <a:lnTo>
                    <a:pt x="4353" y="28792"/>
                  </a:lnTo>
                  <a:lnTo>
                    <a:pt x="4353" y="28854"/>
                  </a:lnTo>
                  <a:lnTo>
                    <a:pt x="4290" y="28896"/>
                  </a:lnTo>
                  <a:lnTo>
                    <a:pt x="4353" y="28959"/>
                  </a:lnTo>
                  <a:lnTo>
                    <a:pt x="4332" y="29043"/>
                  </a:lnTo>
                  <a:lnTo>
                    <a:pt x="4248" y="29085"/>
                  </a:lnTo>
                  <a:lnTo>
                    <a:pt x="4206" y="29147"/>
                  </a:lnTo>
                  <a:lnTo>
                    <a:pt x="4311" y="29147"/>
                  </a:lnTo>
                  <a:lnTo>
                    <a:pt x="4374" y="29085"/>
                  </a:lnTo>
                  <a:lnTo>
                    <a:pt x="4395" y="29043"/>
                  </a:lnTo>
                  <a:lnTo>
                    <a:pt x="4520" y="28980"/>
                  </a:lnTo>
                  <a:lnTo>
                    <a:pt x="4562" y="29001"/>
                  </a:lnTo>
                  <a:lnTo>
                    <a:pt x="4499" y="29064"/>
                  </a:lnTo>
                  <a:lnTo>
                    <a:pt x="4541" y="29106"/>
                  </a:lnTo>
                  <a:lnTo>
                    <a:pt x="4457" y="29168"/>
                  </a:lnTo>
                  <a:lnTo>
                    <a:pt x="4395" y="29210"/>
                  </a:lnTo>
                  <a:lnTo>
                    <a:pt x="4332" y="29210"/>
                  </a:lnTo>
                  <a:lnTo>
                    <a:pt x="4248" y="29252"/>
                  </a:lnTo>
                  <a:lnTo>
                    <a:pt x="4185" y="29294"/>
                  </a:lnTo>
                  <a:lnTo>
                    <a:pt x="4248" y="29357"/>
                  </a:lnTo>
                  <a:lnTo>
                    <a:pt x="4332" y="29294"/>
                  </a:lnTo>
                  <a:lnTo>
                    <a:pt x="4374" y="29252"/>
                  </a:lnTo>
                  <a:lnTo>
                    <a:pt x="4478" y="29273"/>
                  </a:lnTo>
                  <a:lnTo>
                    <a:pt x="4499" y="29294"/>
                  </a:lnTo>
                  <a:lnTo>
                    <a:pt x="4457" y="29357"/>
                  </a:lnTo>
                  <a:lnTo>
                    <a:pt x="4332" y="29398"/>
                  </a:lnTo>
                  <a:lnTo>
                    <a:pt x="4332" y="29503"/>
                  </a:lnTo>
                  <a:lnTo>
                    <a:pt x="4269" y="29566"/>
                  </a:lnTo>
                  <a:lnTo>
                    <a:pt x="4185" y="29587"/>
                  </a:lnTo>
                  <a:lnTo>
                    <a:pt x="4164" y="29629"/>
                  </a:lnTo>
                  <a:lnTo>
                    <a:pt x="4248" y="29691"/>
                  </a:lnTo>
                  <a:lnTo>
                    <a:pt x="4374" y="29670"/>
                  </a:lnTo>
                  <a:lnTo>
                    <a:pt x="4457" y="29608"/>
                  </a:lnTo>
                  <a:lnTo>
                    <a:pt x="4562" y="29587"/>
                  </a:lnTo>
                  <a:lnTo>
                    <a:pt x="4625" y="29587"/>
                  </a:lnTo>
                  <a:lnTo>
                    <a:pt x="4667" y="29629"/>
                  </a:lnTo>
                  <a:lnTo>
                    <a:pt x="4625" y="29691"/>
                  </a:lnTo>
                  <a:lnTo>
                    <a:pt x="4562" y="29691"/>
                  </a:lnTo>
                  <a:lnTo>
                    <a:pt x="4416" y="29733"/>
                  </a:lnTo>
                  <a:lnTo>
                    <a:pt x="4416" y="29775"/>
                  </a:lnTo>
                  <a:lnTo>
                    <a:pt x="4499" y="29775"/>
                  </a:lnTo>
                  <a:lnTo>
                    <a:pt x="4541" y="29817"/>
                  </a:lnTo>
                  <a:lnTo>
                    <a:pt x="4457" y="29901"/>
                  </a:lnTo>
                  <a:lnTo>
                    <a:pt x="4478" y="29984"/>
                  </a:lnTo>
                  <a:lnTo>
                    <a:pt x="4562" y="30005"/>
                  </a:lnTo>
                  <a:lnTo>
                    <a:pt x="4688" y="29901"/>
                  </a:lnTo>
                  <a:lnTo>
                    <a:pt x="4750" y="29880"/>
                  </a:lnTo>
                  <a:lnTo>
                    <a:pt x="4771" y="29901"/>
                  </a:lnTo>
                  <a:lnTo>
                    <a:pt x="4855" y="29984"/>
                  </a:lnTo>
                  <a:lnTo>
                    <a:pt x="4855" y="30089"/>
                  </a:lnTo>
                  <a:lnTo>
                    <a:pt x="4918" y="30131"/>
                  </a:lnTo>
                  <a:lnTo>
                    <a:pt x="4918" y="30152"/>
                  </a:lnTo>
                  <a:lnTo>
                    <a:pt x="4876" y="30214"/>
                  </a:lnTo>
                  <a:lnTo>
                    <a:pt x="4792" y="30214"/>
                  </a:lnTo>
                  <a:lnTo>
                    <a:pt x="4750" y="30298"/>
                  </a:lnTo>
                  <a:lnTo>
                    <a:pt x="4771" y="30340"/>
                  </a:lnTo>
                  <a:lnTo>
                    <a:pt x="4918" y="30361"/>
                  </a:lnTo>
                  <a:lnTo>
                    <a:pt x="4981" y="30340"/>
                  </a:lnTo>
                  <a:lnTo>
                    <a:pt x="4960" y="30298"/>
                  </a:lnTo>
                  <a:lnTo>
                    <a:pt x="4960" y="30235"/>
                  </a:lnTo>
                  <a:lnTo>
                    <a:pt x="5001" y="30214"/>
                  </a:lnTo>
                  <a:lnTo>
                    <a:pt x="5064" y="30235"/>
                  </a:lnTo>
                  <a:lnTo>
                    <a:pt x="5127" y="30194"/>
                  </a:lnTo>
                  <a:lnTo>
                    <a:pt x="5211" y="30152"/>
                  </a:lnTo>
                  <a:lnTo>
                    <a:pt x="5273" y="30214"/>
                  </a:lnTo>
                  <a:lnTo>
                    <a:pt x="5315" y="30235"/>
                  </a:lnTo>
                  <a:lnTo>
                    <a:pt x="5378" y="30214"/>
                  </a:lnTo>
                  <a:lnTo>
                    <a:pt x="5420" y="30131"/>
                  </a:lnTo>
                  <a:lnTo>
                    <a:pt x="5483" y="30089"/>
                  </a:lnTo>
                  <a:lnTo>
                    <a:pt x="5545" y="30089"/>
                  </a:lnTo>
                  <a:lnTo>
                    <a:pt x="5629" y="30047"/>
                  </a:lnTo>
                  <a:lnTo>
                    <a:pt x="5713" y="30089"/>
                  </a:lnTo>
                  <a:lnTo>
                    <a:pt x="5755" y="30026"/>
                  </a:lnTo>
                  <a:lnTo>
                    <a:pt x="5755" y="29984"/>
                  </a:lnTo>
                  <a:lnTo>
                    <a:pt x="5713" y="29922"/>
                  </a:lnTo>
                  <a:lnTo>
                    <a:pt x="5713" y="29880"/>
                  </a:lnTo>
                  <a:lnTo>
                    <a:pt x="5755" y="29838"/>
                  </a:lnTo>
                  <a:lnTo>
                    <a:pt x="5817" y="29880"/>
                  </a:lnTo>
                  <a:lnTo>
                    <a:pt x="5859" y="29942"/>
                  </a:lnTo>
                  <a:lnTo>
                    <a:pt x="5859" y="30047"/>
                  </a:lnTo>
                  <a:lnTo>
                    <a:pt x="5797" y="30131"/>
                  </a:lnTo>
                  <a:lnTo>
                    <a:pt x="5734" y="30152"/>
                  </a:lnTo>
                  <a:lnTo>
                    <a:pt x="5692" y="30214"/>
                  </a:lnTo>
                  <a:lnTo>
                    <a:pt x="5713" y="30235"/>
                  </a:lnTo>
                  <a:lnTo>
                    <a:pt x="5838" y="30194"/>
                  </a:lnTo>
                  <a:lnTo>
                    <a:pt x="6027" y="30089"/>
                  </a:lnTo>
                  <a:lnTo>
                    <a:pt x="6131" y="29922"/>
                  </a:lnTo>
                  <a:lnTo>
                    <a:pt x="6173" y="29922"/>
                  </a:lnTo>
                  <a:lnTo>
                    <a:pt x="6215" y="30005"/>
                  </a:lnTo>
                  <a:lnTo>
                    <a:pt x="6215" y="30110"/>
                  </a:lnTo>
                  <a:lnTo>
                    <a:pt x="6131" y="30131"/>
                  </a:lnTo>
                  <a:lnTo>
                    <a:pt x="6048" y="30194"/>
                  </a:lnTo>
                  <a:lnTo>
                    <a:pt x="5964" y="30256"/>
                  </a:lnTo>
                  <a:lnTo>
                    <a:pt x="5859" y="30298"/>
                  </a:lnTo>
                  <a:lnTo>
                    <a:pt x="5838" y="30319"/>
                  </a:lnTo>
                  <a:lnTo>
                    <a:pt x="5859" y="30340"/>
                  </a:lnTo>
                  <a:lnTo>
                    <a:pt x="5964" y="30319"/>
                  </a:lnTo>
                  <a:lnTo>
                    <a:pt x="6110" y="30235"/>
                  </a:lnTo>
                  <a:lnTo>
                    <a:pt x="6131" y="30256"/>
                  </a:lnTo>
                  <a:lnTo>
                    <a:pt x="6027" y="30361"/>
                  </a:lnTo>
                  <a:lnTo>
                    <a:pt x="5943" y="30403"/>
                  </a:lnTo>
                  <a:lnTo>
                    <a:pt x="5943" y="30507"/>
                  </a:lnTo>
                  <a:lnTo>
                    <a:pt x="5797" y="30612"/>
                  </a:lnTo>
                  <a:lnTo>
                    <a:pt x="5755" y="30654"/>
                  </a:lnTo>
                  <a:lnTo>
                    <a:pt x="5817" y="30654"/>
                  </a:lnTo>
                  <a:lnTo>
                    <a:pt x="5859" y="30612"/>
                  </a:lnTo>
                  <a:lnTo>
                    <a:pt x="5901" y="30612"/>
                  </a:lnTo>
                  <a:lnTo>
                    <a:pt x="5901" y="30633"/>
                  </a:lnTo>
                  <a:lnTo>
                    <a:pt x="5922" y="30738"/>
                  </a:lnTo>
                  <a:lnTo>
                    <a:pt x="5943" y="30654"/>
                  </a:lnTo>
                  <a:lnTo>
                    <a:pt x="6027" y="30612"/>
                  </a:lnTo>
                  <a:lnTo>
                    <a:pt x="6048" y="30549"/>
                  </a:lnTo>
                  <a:lnTo>
                    <a:pt x="6110" y="30549"/>
                  </a:lnTo>
                  <a:lnTo>
                    <a:pt x="6131" y="30570"/>
                  </a:lnTo>
                  <a:lnTo>
                    <a:pt x="6048" y="30654"/>
                  </a:lnTo>
                  <a:lnTo>
                    <a:pt x="6027" y="30738"/>
                  </a:lnTo>
                  <a:lnTo>
                    <a:pt x="6048" y="30759"/>
                  </a:lnTo>
                  <a:lnTo>
                    <a:pt x="6131" y="30738"/>
                  </a:lnTo>
                  <a:lnTo>
                    <a:pt x="6173" y="30654"/>
                  </a:lnTo>
                  <a:lnTo>
                    <a:pt x="6236" y="30654"/>
                  </a:lnTo>
                  <a:lnTo>
                    <a:pt x="6320" y="30633"/>
                  </a:lnTo>
                  <a:lnTo>
                    <a:pt x="6236" y="30738"/>
                  </a:lnTo>
                  <a:lnTo>
                    <a:pt x="6215" y="30842"/>
                  </a:lnTo>
                  <a:lnTo>
                    <a:pt x="6110" y="30926"/>
                  </a:lnTo>
                  <a:lnTo>
                    <a:pt x="6110" y="30989"/>
                  </a:lnTo>
                  <a:lnTo>
                    <a:pt x="6131" y="31031"/>
                  </a:lnTo>
                  <a:lnTo>
                    <a:pt x="6236" y="30947"/>
                  </a:lnTo>
                  <a:lnTo>
                    <a:pt x="6320" y="30738"/>
                  </a:lnTo>
                  <a:lnTo>
                    <a:pt x="6382" y="30675"/>
                  </a:lnTo>
                  <a:lnTo>
                    <a:pt x="6424" y="30717"/>
                  </a:lnTo>
                  <a:lnTo>
                    <a:pt x="6320" y="30863"/>
                  </a:lnTo>
                  <a:lnTo>
                    <a:pt x="6320" y="30947"/>
                  </a:lnTo>
                  <a:lnTo>
                    <a:pt x="6257" y="31031"/>
                  </a:lnTo>
                  <a:lnTo>
                    <a:pt x="6236" y="31135"/>
                  </a:lnTo>
                  <a:lnTo>
                    <a:pt x="6278" y="31156"/>
                  </a:lnTo>
                  <a:lnTo>
                    <a:pt x="6341" y="31093"/>
                  </a:lnTo>
                  <a:lnTo>
                    <a:pt x="6341" y="31031"/>
                  </a:lnTo>
                  <a:lnTo>
                    <a:pt x="6361" y="30968"/>
                  </a:lnTo>
                  <a:lnTo>
                    <a:pt x="6424" y="30968"/>
                  </a:lnTo>
                  <a:lnTo>
                    <a:pt x="6487" y="30989"/>
                  </a:lnTo>
                  <a:lnTo>
                    <a:pt x="6487" y="30842"/>
                  </a:lnTo>
                  <a:lnTo>
                    <a:pt x="6550" y="30842"/>
                  </a:lnTo>
                  <a:lnTo>
                    <a:pt x="6592" y="30759"/>
                  </a:lnTo>
                  <a:lnTo>
                    <a:pt x="6654" y="30759"/>
                  </a:lnTo>
                  <a:lnTo>
                    <a:pt x="6654" y="30821"/>
                  </a:lnTo>
                  <a:lnTo>
                    <a:pt x="6633" y="30821"/>
                  </a:lnTo>
                  <a:lnTo>
                    <a:pt x="6592" y="30926"/>
                  </a:lnTo>
                  <a:lnTo>
                    <a:pt x="6592" y="30968"/>
                  </a:lnTo>
                  <a:lnTo>
                    <a:pt x="6759" y="30968"/>
                  </a:lnTo>
                  <a:lnTo>
                    <a:pt x="7010" y="31093"/>
                  </a:lnTo>
                  <a:lnTo>
                    <a:pt x="7052" y="31093"/>
                  </a:lnTo>
                  <a:lnTo>
                    <a:pt x="7052" y="31051"/>
                  </a:lnTo>
                  <a:lnTo>
                    <a:pt x="7094" y="30989"/>
                  </a:lnTo>
                  <a:lnTo>
                    <a:pt x="7157" y="30968"/>
                  </a:lnTo>
                  <a:lnTo>
                    <a:pt x="7157" y="30926"/>
                  </a:lnTo>
                  <a:lnTo>
                    <a:pt x="7094" y="30884"/>
                  </a:lnTo>
                  <a:lnTo>
                    <a:pt x="7073" y="30863"/>
                  </a:lnTo>
                  <a:lnTo>
                    <a:pt x="6989" y="30863"/>
                  </a:lnTo>
                  <a:lnTo>
                    <a:pt x="6968" y="30884"/>
                  </a:lnTo>
                  <a:lnTo>
                    <a:pt x="6968" y="30842"/>
                  </a:lnTo>
                  <a:lnTo>
                    <a:pt x="6989" y="30821"/>
                  </a:lnTo>
                  <a:lnTo>
                    <a:pt x="6989" y="30759"/>
                  </a:lnTo>
                  <a:lnTo>
                    <a:pt x="6885" y="30717"/>
                  </a:lnTo>
                  <a:lnTo>
                    <a:pt x="6696" y="30633"/>
                  </a:lnTo>
                  <a:lnTo>
                    <a:pt x="6675" y="30570"/>
                  </a:lnTo>
                  <a:lnTo>
                    <a:pt x="6696" y="30549"/>
                  </a:lnTo>
                  <a:lnTo>
                    <a:pt x="6780" y="30570"/>
                  </a:lnTo>
                  <a:lnTo>
                    <a:pt x="6843" y="30549"/>
                  </a:lnTo>
                  <a:lnTo>
                    <a:pt x="6864" y="30549"/>
                  </a:lnTo>
                  <a:lnTo>
                    <a:pt x="6885" y="30612"/>
                  </a:lnTo>
                  <a:lnTo>
                    <a:pt x="6968" y="30675"/>
                  </a:lnTo>
                  <a:lnTo>
                    <a:pt x="7052" y="30738"/>
                  </a:lnTo>
                  <a:lnTo>
                    <a:pt x="7115" y="30738"/>
                  </a:lnTo>
                  <a:lnTo>
                    <a:pt x="7219" y="30675"/>
                  </a:lnTo>
                  <a:lnTo>
                    <a:pt x="7303" y="30633"/>
                  </a:lnTo>
                  <a:lnTo>
                    <a:pt x="7324" y="30570"/>
                  </a:lnTo>
                  <a:lnTo>
                    <a:pt x="7261" y="30549"/>
                  </a:lnTo>
                  <a:lnTo>
                    <a:pt x="7157" y="30549"/>
                  </a:lnTo>
                  <a:lnTo>
                    <a:pt x="7094" y="30528"/>
                  </a:lnTo>
                  <a:lnTo>
                    <a:pt x="7094" y="30466"/>
                  </a:lnTo>
                  <a:lnTo>
                    <a:pt x="7219" y="30466"/>
                  </a:lnTo>
                  <a:lnTo>
                    <a:pt x="7303" y="30424"/>
                  </a:lnTo>
                  <a:lnTo>
                    <a:pt x="7303" y="30403"/>
                  </a:lnTo>
                  <a:lnTo>
                    <a:pt x="7219" y="30340"/>
                  </a:lnTo>
                  <a:lnTo>
                    <a:pt x="7157" y="30319"/>
                  </a:lnTo>
                  <a:lnTo>
                    <a:pt x="7157" y="30298"/>
                  </a:lnTo>
                  <a:lnTo>
                    <a:pt x="7198" y="30298"/>
                  </a:lnTo>
                  <a:lnTo>
                    <a:pt x="7219" y="30256"/>
                  </a:lnTo>
                  <a:lnTo>
                    <a:pt x="7198" y="30235"/>
                  </a:lnTo>
                  <a:lnTo>
                    <a:pt x="7094" y="30214"/>
                  </a:lnTo>
                  <a:lnTo>
                    <a:pt x="7052" y="30152"/>
                  </a:lnTo>
                  <a:lnTo>
                    <a:pt x="7073" y="30131"/>
                  </a:lnTo>
                  <a:lnTo>
                    <a:pt x="7157" y="30152"/>
                  </a:lnTo>
                  <a:lnTo>
                    <a:pt x="7261" y="30194"/>
                  </a:lnTo>
                  <a:lnTo>
                    <a:pt x="7408" y="30152"/>
                  </a:lnTo>
                  <a:lnTo>
                    <a:pt x="7491" y="30110"/>
                  </a:lnTo>
                  <a:lnTo>
                    <a:pt x="7512" y="30047"/>
                  </a:lnTo>
                  <a:lnTo>
                    <a:pt x="7491" y="30005"/>
                  </a:lnTo>
                  <a:lnTo>
                    <a:pt x="7387" y="29984"/>
                  </a:lnTo>
                  <a:lnTo>
                    <a:pt x="7198" y="29942"/>
                  </a:lnTo>
                  <a:lnTo>
                    <a:pt x="7115" y="29901"/>
                  </a:lnTo>
                  <a:lnTo>
                    <a:pt x="7115" y="29880"/>
                  </a:lnTo>
                  <a:lnTo>
                    <a:pt x="7177" y="29880"/>
                  </a:lnTo>
                  <a:lnTo>
                    <a:pt x="7261" y="29901"/>
                  </a:lnTo>
                  <a:lnTo>
                    <a:pt x="7408" y="29901"/>
                  </a:lnTo>
                  <a:lnTo>
                    <a:pt x="7491" y="29838"/>
                  </a:lnTo>
                  <a:lnTo>
                    <a:pt x="7491" y="29775"/>
                  </a:lnTo>
                  <a:lnTo>
                    <a:pt x="7408" y="29712"/>
                  </a:lnTo>
                  <a:lnTo>
                    <a:pt x="7324" y="29691"/>
                  </a:lnTo>
                  <a:lnTo>
                    <a:pt x="7303" y="29629"/>
                  </a:lnTo>
                  <a:lnTo>
                    <a:pt x="7366" y="29629"/>
                  </a:lnTo>
                  <a:lnTo>
                    <a:pt x="7408" y="29670"/>
                  </a:lnTo>
                  <a:lnTo>
                    <a:pt x="7429" y="29712"/>
                  </a:lnTo>
                  <a:lnTo>
                    <a:pt x="7512" y="29691"/>
                  </a:lnTo>
                  <a:lnTo>
                    <a:pt x="7575" y="29629"/>
                  </a:lnTo>
                  <a:lnTo>
                    <a:pt x="7575" y="29587"/>
                  </a:lnTo>
                  <a:lnTo>
                    <a:pt x="7512" y="29566"/>
                  </a:lnTo>
                  <a:lnTo>
                    <a:pt x="7429" y="29503"/>
                  </a:lnTo>
                  <a:lnTo>
                    <a:pt x="7429" y="29482"/>
                  </a:lnTo>
                  <a:lnTo>
                    <a:pt x="7491" y="29461"/>
                  </a:lnTo>
                  <a:lnTo>
                    <a:pt x="7512" y="29503"/>
                  </a:lnTo>
                  <a:lnTo>
                    <a:pt x="7575" y="29524"/>
                  </a:lnTo>
                  <a:lnTo>
                    <a:pt x="7638" y="29461"/>
                  </a:lnTo>
                  <a:lnTo>
                    <a:pt x="7638" y="29419"/>
                  </a:lnTo>
                  <a:lnTo>
                    <a:pt x="7533" y="29398"/>
                  </a:lnTo>
                  <a:lnTo>
                    <a:pt x="7470" y="29357"/>
                  </a:lnTo>
                  <a:lnTo>
                    <a:pt x="7429" y="29294"/>
                  </a:lnTo>
                  <a:lnTo>
                    <a:pt x="7491" y="29294"/>
                  </a:lnTo>
                  <a:lnTo>
                    <a:pt x="7575" y="29357"/>
                  </a:lnTo>
                  <a:lnTo>
                    <a:pt x="7638" y="29357"/>
                  </a:lnTo>
                  <a:lnTo>
                    <a:pt x="7701" y="29398"/>
                  </a:lnTo>
                  <a:lnTo>
                    <a:pt x="7742" y="29398"/>
                  </a:lnTo>
                  <a:lnTo>
                    <a:pt x="7784" y="29315"/>
                  </a:lnTo>
                  <a:lnTo>
                    <a:pt x="7784" y="29273"/>
                  </a:lnTo>
                  <a:lnTo>
                    <a:pt x="7826" y="29210"/>
                  </a:lnTo>
                  <a:lnTo>
                    <a:pt x="7826" y="29168"/>
                  </a:lnTo>
                  <a:lnTo>
                    <a:pt x="7805" y="29106"/>
                  </a:lnTo>
                  <a:lnTo>
                    <a:pt x="7826" y="29001"/>
                  </a:lnTo>
                  <a:lnTo>
                    <a:pt x="7826" y="28959"/>
                  </a:lnTo>
                  <a:lnTo>
                    <a:pt x="7742" y="28854"/>
                  </a:lnTo>
                  <a:lnTo>
                    <a:pt x="7617" y="28750"/>
                  </a:lnTo>
                  <a:lnTo>
                    <a:pt x="7512" y="28729"/>
                  </a:lnTo>
                  <a:lnTo>
                    <a:pt x="7470" y="28666"/>
                  </a:lnTo>
                  <a:lnTo>
                    <a:pt x="7470" y="28645"/>
                  </a:lnTo>
                  <a:lnTo>
                    <a:pt x="7533" y="28645"/>
                  </a:lnTo>
                  <a:lnTo>
                    <a:pt x="7596" y="28666"/>
                  </a:lnTo>
                  <a:lnTo>
                    <a:pt x="7722" y="28771"/>
                  </a:lnTo>
                  <a:lnTo>
                    <a:pt x="7805" y="28854"/>
                  </a:lnTo>
                  <a:lnTo>
                    <a:pt x="7889" y="28854"/>
                  </a:lnTo>
                  <a:lnTo>
                    <a:pt x="7910" y="28834"/>
                  </a:lnTo>
                  <a:lnTo>
                    <a:pt x="7889" y="28687"/>
                  </a:lnTo>
                  <a:lnTo>
                    <a:pt x="7826" y="28582"/>
                  </a:lnTo>
                  <a:lnTo>
                    <a:pt x="7701" y="28562"/>
                  </a:lnTo>
                  <a:lnTo>
                    <a:pt x="7533" y="28478"/>
                  </a:lnTo>
                  <a:lnTo>
                    <a:pt x="7491" y="28457"/>
                  </a:lnTo>
                  <a:lnTo>
                    <a:pt x="7491" y="28415"/>
                  </a:lnTo>
                  <a:lnTo>
                    <a:pt x="7533" y="28415"/>
                  </a:lnTo>
                  <a:lnTo>
                    <a:pt x="7596" y="28436"/>
                  </a:lnTo>
                  <a:lnTo>
                    <a:pt x="7638" y="28478"/>
                  </a:lnTo>
                  <a:lnTo>
                    <a:pt x="7742" y="28478"/>
                  </a:lnTo>
                  <a:lnTo>
                    <a:pt x="7805" y="28415"/>
                  </a:lnTo>
                  <a:lnTo>
                    <a:pt x="7826" y="28352"/>
                  </a:lnTo>
                  <a:lnTo>
                    <a:pt x="7826" y="28269"/>
                  </a:lnTo>
                  <a:lnTo>
                    <a:pt x="7847" y="28269"/>
                  </a:lnTo>
                  <a:lnTo>
                    <a:pt x="7910" y="28310"/>
                  </a:lnTo>
                  <a:lnTo>
                    <a:pt x="7910" y="28331"/>
                  </a:lnTo>
                  <a:lnTo>
                    <a:pt x="7910" y="28373"/>
                  </a:lnTo>
                  <a:lnTo>
                    <a:pt x="8014" y="28436"/>
                  </a:lnTo>
                  <a:lnTo>
                    <a:pt x="8056" y="28436"/>
                  </a:lnTo>
                  <a:lnTo>
                    <a:pt x="8119" y="28478"/>
                  </a:lnTo>
                  <a:lnTo>
                    <a:pt x="8161" y="28478"/>
                  </a:lnTo>
                  <a:lnTo>
                    <a:pt x="8203" y="28436"/>
                  </a:lnTo>
                  <a:lnTo>
                    <a:pt x="8245" y="28373"/>
                  </a:lnTo>
                  <a:lnTo>
                    <a:pt x="8266" y="28352"/>
                  </a:lnTo>
                  <a:lnTo>
                    <a:pt x="8245" y="28310"/>
                  </a:lnTo>
                  <a:lnTo>
                    <a:pt x="8161" y="28269"/>
                  </a:lnTo>
                  <a:lnTo>
                    <a:pt x="8014" y="28269"/>
                  </a:lnTo>
                  <a:lnTo>
                    <a:pt x="7994" y="28248"/>
                  </a:lnTo>
                  <a:lnTo>
                    <a:pt x="7994" y="28227"/>
                  </a:lnTo>
                  <a:lnTo>
                    <a:pt x="7994" y="28164"/>
                  </a:lnTo>
                  <a:lnTo>
                    <a:pt x="7931" y="28122"/>
                  </a:lnTo>
                  <a:lnTo>
                    <a:pt x="7931" y="28059"/>
                  </a:lnTo>
                  <a:lnTo>
                    <a:pt x="7994" y="28018"/>
                  </a:lnTo>
                  <a:lnTo>
                    <a:pt x="8014" y="28018"/>
                  </a:lnTo>
                  <a:lnTo>
                    <a:pt x="8056" y="28059"/>
                  </a:lnTo>
                  <a:lnTo>
                    <a:pt x="8056" y="28143"/>
                  </a:lnTo>
                  <a:lnTo>
                    <a:pt x="8119" y="28206"/>
                  </a:lnTo>
                  <a:lnTo>
                    <a:pt x="8245" y="28206"/>
                  </a:lnTo>
                  <a:lnTo>
                    <a:pt x="8307" y="28164"/>
                  </a:lnTo>
                  <a:lnTo>
                    <a:pt x="8307" y="28122"/>
                  </a:lnTo>
                  <a:lnTo>
                    <a:pt x="8266" y="28059"/>
                  </a:lnTo>
                  <a:lnTo>
                    <a:pt x="8161" y="28018"/>
                  </a:lnTo>
                  <a:lnTo>
                    <a:pt x="8098" y="27955"/>
                  </a:lnTo>
                  <a:lnTo>
                    <a:pt x="8056" y="27850"/>
                  </a:lnTo>
                  <a:lnTo>
                    <a:pt x="8098" y="27850"/>
                  </a:lnTo>
                  <a:lnTo>
                    <a:pt x="8140" y="27913"/>
                  </a:lnTo>
                  <a:lnTo>
                    <a:pt x="8245" y="27955"/>
                  </a:lnTo>
                  <a:lnTo>
                    <a:pt x="8307" y="27997"/>
                  </a:lnTo>
                  <a:lnTo>
                    <a:pt x="8370" y="28059"/>
                  </a:lnTo>
                  <a:lnTo>
                    <a:pt x="8412" y="28038"/>
                  </a:lnTo>
                  <a:lnTo>
                    <a:pt x="8412" y="27997"/>
                  </a:lnTo>
                  <a:lnTo>
                    <a:pt x="8370" y="27934"/>
                  </a:lnTo>
                  <a:lnTo>
                    <a:pt x="8266" y="27892"/>
                  </a:lnTo>
                  <a:lnTo>
                    <a:pt x="8203" y="27829"/>
                  </a:lnTo>
                  <a:lnTo>
                    <a:pt x="8203" y="27746"/>
                  </a:lnTo>
                  <a:lnTo>
                    <a:pt x="8245" y="27704"/>
                  </a:lnTo>
                  <a:lnTo>
                    <a:pt x="8266" y="27641"/>
                  </a:lnTo>
                  <a:lnTo>
                    <a:pt x="8328" y="27641"/>
                  </a:lnTo>
                  <a:lnTo>
                    <a:pt x="8349" y="27704"/>
                  </a:lnTo>
                  <a:lnTo>
                    <a:pt x="8475" y="27808"/>
                  </a:lnTo>
                  <a:lnTo>
                    <a:pt x="8558" y="27808"/>
                  </a:lnTo>
                  <a:lnTo>
                    <a:pt x="8621" y="27787"/>
                  </a:lnTo>
                  <a:lnTo>
                    <a:pt x="8684" y="27787"/>
                  </a:lnTo>
                  <a:lnTo>
                    <a:pt x="8768" y="27746"/>
                  </a:lnTo>
                  <a:lnTo>
                    <a:pt x="8789" y="27683"/>
                  </a:lnTo>
                  <a:lnTo>
                    <a:pt x="8768" y="27641"/>
                  </a:lnTo>
                  <a:lnTo>
                    <a:pt x="8684" y="27620"/>
                  </a:lnTo>
                  <a:lnTo>
                    <a:pt x="8621" y="27578"/>
                  </a:lnTo>
                  <a:lnTo>
                    <a:pt x="8517" y="27515"/>
                  </a:lnTo>
                  <a:lnTo>
                    <a:pt x="8454" y="27515"/>
                  </a:lnTo>
                  <a:lnTo>
                    <a:pt x="8370" y="27494"/>
                  </a:lnTo>
                  <a:lnTo>
                    <a:pt x="8412" y="27432"/>
                  </a:lnTo>
                  <a:lnTo>
                    <a:pt x="8433" y="27411"/>
                  </a:lnTo>
                  <a:lnTo>
                    <a:pt x="8517" y="27411"/>
                  </a:lnTo>
                  <a:lnTo>
                    <a:pt x="8579" y="27494"/>
                  </a:lnTo>
                  <a:lnTo>
                    <a:pt x="8642" y="27515"/>
                  </a:lnTo>
                  <a:lnTo>
                    <a:pt x="8684" y="27515"/>
                  </a:lnTo>
                  <a:lnTo>
                    <a:pt x="8768" y="27620"/>
                  </a:lnTo>
                  <a:lnTo>
                    <a:pt x="8851" y="27641"/>
                  </a:lnTo>
                  <a:lnTo>
                    <a:pt x="8893" y="27620"/>
                  </a:lnTo>
                  <a:lnTo>
                    <a:pt x="8935" y="27578"/>
                  </a:lnTo>
                  <a:lnTo>
                    <a:pt x="8935" y="27515"/>
                  </a:lnTo>
                  <a:lnTo>
                    <a:pt x="8935" y="27411"/>
                  </a:lnTo>
                  <a:lnTo>
                    <a:pt x="8893" y="27369"/>
                  </a:lnTo>
                  <a:lnTo>
                    <a:pt x="8851" y="27327"/>
                  </a:lnTo>
                  <a:lnTo>
                    <a:pt x="8851" y="27306"/>
                  </a:lnTo>
                  <a:lnTo>
                    <a:pt x="8956" y="27306"/>
                  </a:lnTo>
                  <a:lnTo>
                    <a:pt x="8977" y="27222"/>
                  </a:lnTo>
                  <a:lnTo>
                    <a:pt x="8977" y="27181"/>
                  </a:lnTo>
                  <a:lnTo>
                    <a:pt x="8935" y="27181"/>
                  </a:lnTo>
                  <a:lnTo>
                    <a:pt x="8872" y="27201"/>
                  </a:lnTo>
                  <a:lnTo>
                    <a:pt x="8830" y="27160"/>
                  </a:lnTo>
                  <a:lnTo>
                    <a:pt x="8768" y="27097"/>
                  </a:lnTo>
                  <a:lnTo>
                    <a:pt x="8684" y="27097"/>
                  </a:lnTo>
                  <a:lnTo>
                    <a:pt x="8558" y="27013"/>
                  </a:lnTo>
                  <a:lnTo>
                    <a:pt x="8538" y="26992"/>
                  </a:lnTo>
                  <a:lnTo>
                    <a:pt x="8579" y="26950"/>
                  </a:lnTo>
                  <a:lnTo>
                    <a:pt x="8684" y="26950"/>
                  </a:lnTo>
                  <a:lnTo>
                    <a:pt x="8789" y="26971"/>
                  </a:lnTo>
                  <a:lnTo>
                    <a:pt x="8872" y="26971"/>
                  </a:lnTo>
                  <a:lnTo>
                    <a:pt x="8893" y="26909"/>
                  </a:lnTo>
                  <a:lnTo>
                    <a:pt x="8956" y="26909"/>
                  </a:lnTo>
                  <a:lnTo>
                    <a:pt x="9040" y="26971"/>
                  </a:lnTo>
                  <a:lnTo>
                    <a:pt x="9061" y="26867"/>
                  </a:lnTo>
                  <a:lnTo>
                    <a:pt x="9040" y="26699"/>
                  </a:lnTo>
                  <a:lnTo>
                    <a:pt x="8998" y="26595"/>
                  </a:lnTo>
                  <a:lnTo>
                    <a:pt x="8956" y="26553"/>
                  </a:lnTo>
                  <a:lnTo>
                    <a:pt x="8935" y="26469"/>
                  </a:lnTo>
                  <a:lnTo>
                    <a:pt x="8935" y="26427"/>
                  </a:lnTo>
                  <a:lnTo>
                    <a:pt x="8977" y="26365"/>
                  </a:lnTo>
                  <a:lnTo>
                    <a:pt x="8956" y="26260"/>
                  </a:lnTo>
                  <a:lnTo>
                    <a:pt x="8956" y="26218"/>
                  </a:lnTo>
                  <a:lnTo>
                    <a:pt x="8977" y="26155"/>
                  </a:lnTo>
                  <a:lnTo>
                    <a:pt x="8998" y="26176"/>
                  </a:lnTo>
                  <a:lnTo>
                    <a:pt x="9040" y="26239"/>
                  </a:lnTo>
                  <a:lnTo>
                    <a:pt x="9102" y="26260"/>
                  </a:lnTo>
                  <a:lnTo>
                    <a:pt x="9102" y="26218"/>
                  </a:lnTo>
                  <a:lnTo>
                    <a:pt x="9165" y="26176"/>
                  </a:lnTo>
                  <a:lnTo>
                    <a:pt x="9207" y="26218"/>
                  </a:lnTo>
                  <a:lnTo>
                    <a:pt x="9249" y="26344"/>
                  </a:lnTo>
                  <a:lnTo>
                    <a:pt x="9291" y="26365"/>
                  </a:lnTo>
                  <a:lnTo>
                    <a:pt x="9374" y="26365"/>
                  </a:lnTo>
                  <a:lnTo>
                    <a:pt x="9479" y="26239"/>
                  </a:lnTo>
                  <a:lnTo>
                    <a:pt x="9521" y="26113"/>
                  </a:lnTo>
                  <a:lnTo>
                    <a:pt x="9521" y="26009"/>
                  </a:lnTo>
                  <a:lnTo>
                    <a:pt x="9500" y="25925"/>
                  </a:lnTo>
                  <a:lnTo>
                    <a:pt x="9500" y="25862"/>
                  </a:lnTo>
                  <a:lnTo>
                    <a:pt x="9563" y="25841"/>
                  </a:lnTo>
                  <a:lnTo>
                    <a:pt x="9605" y="25841"/>
                  </a:lnTo>
                  <a:lnTo>
                    <a:pt x="9626" y="25800"/>
                  </a:lnTo>
                  <a:lnTo>
                    <a:pt x="9667" y="25758"/>
                  </a:lnTo>
                  <a:lnTo>
                    <a:pt x="9688" y="25821"/>
                  </a:lnTo>
                  <a:lnTo>
                    <a:pt x="9730" y="25883"/>
                  </a:lnTo>
                  <a:lnTo>
                    <a:pt x="9814" y="25883"/>
                  </a:lnTo>
                  <a:lnTo>
                    <a:pt x="9877" y="25841"/>
                  </a:lnTo>
                  <a:lnTo>
                    <a:pt x="9877" y="25800"/>
                  </a:lnTo>
                  <a:lnTo>
                    <a:pt x="9877" y="25737"/>
                  </a:lnTo>
                  <a:lnTo>
                    <a:pt x="9898" y="25737"/>
                  </a:lnTo>
                  <a:lnTo>
                    <a:pt x="9918" y="25800"/>
                  </a:lnTo>
                  <a:lnTo>
                    <a:pt x="9939" y="25883"/>
                  </a:lnTo>
                  <a:lnTo>
                    <a:pt x="9981" y="25925"/>
                  </a:lnTo>
                  <a:lnTo>
                    <a:pt x="10044" y="25862"/>
                  </a:lnTo>
                  <a:lnTo>
                    <a:pt x="10107" y="25821"/>
                  </a:lnTo>
                  <a:lnTo>
                    <a:pt x="10149" y="25800"/>
                  </a:lnTo>
                  <a:lnTo>
                    <a:pt x="10211" y="25841"/>
                  </a:lnTo>
                  <a:lnTo>
                    <a:pt x="10295" y="25841"/>
                  </a:lnTo>
                  <a:lnTo>
                    <a:pt x="10358" y="25800"/>
                  </a:lnTo>
                  <a:lnTo>
                    <a:pt x="10400" y="25716"/>
                  </a:lnTo>
                  <a:lnTo>
                    <a:pt x="10421" y="25674"/>
                  </a:lnTo>
                  <a:lnTo>
                    <a:pt x="10421" y="25632"/>
                  </a:lnTo>
                  <a:lnTo>
                    <a:pt x="10358" y="25549"/>
                  </a:lnTo>
                  <a:lnTo>
                    <a:pt x="10316" y="25423"/>
                  </a:lnTo>
                  <a:lnTo>
                    <a:pt x="10295" y="25339"/>
                  </a:lnTo>
                  <a:lnTo>
                    <a:pt x="10337" y="25297"/>
                  </a:lnTo>
                  <a:lnTo>
                    <a:pt x="10358" y="25318"/>
                  </a:lnTo>
                  <a:lnTo>
                    <a:pt x="10400" y="25423"/>
                  </a:lnTo>
                  <a:lnTo>
                    <a:pt x="10442" y="25423"/>
                  </a:lnTo>
                  <a:lnTo>
                    <a:pt x="10525" y="25339"/>
                  </a:lnTo>
                  <a:lnTo>
                    <a:pt x="10546" y="25256"/>
                  </a:lnTo>
                  <a:lnTo>
                    <a:pt x="10609" y="25193"/>
                  </a:lnTo>
                  <a:lnTo>
                    <a:pt x="10630" y="25130"/>
                  </a:lnTo>
                  <a:lnTo>
                    <a:pt x="10546" y="25046"/>
                  </a:lnTo>
                  <a:lnTo>
                    <a:pt x="10546" y="25005"/>
                  </a:lnTo>
                  <a:lnTo>
                    <a:pt x="10609" y="24942"/>
                  </a:lnTo>
                  <a:lnTo>
                    <a:pt x="10651" y="24921"/>
                  </a:lnTo>
                  <a:lnTo>
                    <a:pt x="10672" y="24942"/>
                  </a:lnTo>
                  <a:lnTo>
                    <a:pt x="10672" y="24984"/>
                  </a:lnTo>
                  <a:lnTo>
                    <a:pt x="10735" y="25046"/>
                  </a:lnTo>
                  <a:lnTo>
                    <a:pt x="10839" y="25088"/>
                  </a:lnTo>
                  <a:lnTo>
                    <a:pt x="10881" y="25109"/>
                  </a:lnTo>
                  <a:lnTo>
                    <a:pt x="10839" y="25172"/>
                  </a:lnTo>
                  <a:lnTo>
                    <a:pt x="10755" y="25214"/>
                  </a:lnTo>
                  <a:lnTo>
                    <a:pt x="10714" y="25318"/>
                  </a:lnTo>
                  <a:lnTo>
                    <a:pt x="10714" y="25402"/>
                  </a:lnTo>
                  <a:lnTo>
                    <a:pt x="10839" y="25549"/>
                  </a:lnTo>
                  <a:lnTo>
                    <a:pt x="10881" y="25590"/>
                  </a:lnTo>
                  <a:lnTo>
                    <a:pt x="10923" y="25507"/>
                  </a:lnTo>
                  <a:lnTo>
                    <a:pt x="10923" y="25444"/>
                  </a:lnTo>
                  <a:lnTo>
                    <a:pt x="10944" y="25381"/>
                  </a:lnTo>
                  <a:lnTo>
                    <a:pt x="10965" y="25277"/>
                  </a:lnTo>
                  <a:lnTo>
                    <a:pt x="10986" y="25277"/>
                  </a:lnTo>
                  <a:lnTo>
                    <a:pt x="11027" y="25318"/>
                  </a:lnTo>
                  <a:lnTo>
                    <a:pt x="10986" y="25402"/>
                  </a:lnTo>
                  <a:lnTo>
                    <a:pt x="10986" y="25444"/>
                  </a:lnTo>
                  <a:lnTo>
                    <a:pt x="11048" y="25549"/>
                  </a:lnTo>
                  <a:lnTo>
                    <a:pt x="11132" y="25590"/>
                  </a:lnTo>
                  <a:lnTo>
                    <a:pt x="11195" y="25528"/>
                  </a:lnTo>
                  <a:lnTo>
                    <a:pt x="11279" y="25528"/>
                  </a:lnTo>
                  <a:lnTo>
                    <a:pt x="11299" y="25486"/>
                  </a:lnTo>
                  <a:lnTo>
                    <a:pt x="11299" y="25423"/>
                  </a:lnTo>
                  <a:lnTo>
                    <a:pt x="11341" y="25381"/>
                  </a:lnTo>
                  <a:lnTo>
                    <a:pt x="11362" y="25381"/>
                  </a:lnTo>
                  <a:lnTo>
                    <a:pt x="11383" y="25402"/>
                  </a:lnTo>
                  <a:lnTo>
                    <a:pt x="11362" y="25444"/>
                  </a:lnTo>
                  <a:lnTo>
                    <a:pt x="11362" y="25507"/>
                  </a:lnTo>
                  <a:lnTo>
                    <a:pt x="11404" y="25549"/>
                  </a:lnTo>
                  <a:lnTo>
                    <a:pt x="11488" y="25549"/>
                  </a:lnTo>
                  <a:lnTo>
                    <a:pt x="11571" y="25444"/>
                  </a:lnTo>
                  <a:lnTo>
                    <a:pt x="11718" y="25339"/>
                  </a:lnTo>
                  <a:lnTo>
                    <a:pt x="11781" y="25339"/>
                  </a:lnTo>
                  <a:lnTo>
                    <a:pt x="11823" y="25318"/>
                  </a:lnTo>
                  <a:lnTo>
                    <a:pt x="11823" y="25235"/>
                  </a:lnTo>
                  <a:lnTo>
                    <a:pt x="11781" y="25172"/>
                  </a:lnTo>
                  <a:lnTo>
                    <a:pt x="11718" y="25130"/>
                  </a:lnTo>
                  <a:lnTo>
                    <a:pt x="11676" y="25088"/>
                  </a:lnTo>
                  <a:lnTo>
                    <a:pt x="11697" y="25067"/>
                  </a:lnTo>
                  <a:lnTo>
                    <a:pt x="11760" y="25067"/>
                  </a:lnTo>
                  <a:lnTo>
                    <a:pt x="11781" y="25109"/>
                  </a:lnTo>
                  <a:lnTo>
                    <a:pt x="11885" y="25172"/>
                  </a:lnTo>
                  <a:lnTo>
                    <a:pt x="11927" y="25172"/>
                  </a:lnTo>
                  <a:lnTo>
                    <a:pt x="11927" y="25088"/>
                  </a:lnTo>
                  <a:lnTo>
                    <a:pt x="11990" y="25088"/>
                  </a:lnTo>
                  <a:lnTo>
                    <a:pt x="12011" y="25130"/>
                  </a:lnTo>
                  <a:lnTo>
                    <a:pt x="12011" y="25193"/>
                  </a:lnTo>
                  <a:lnTo>
                    <a:pt x="12032" y="25214"/>
                  </a:lnTo>
                  <a:lnTo>
                    <a:pt x="12095" y="25193"/>
                  </a:lnTo>
                  <a:lnTo>
                    <a:pt x="12220" y="25046"/>
                  </a:lnTo>
                  <a:lnTo>
                    <a:pt x="12241" y="25025"/>
                  </a:lnTo>
                  <a:lnTo>
                    <a:pt x="12241" y="25005"/>
                  </a:lnTo>
                  <a:lnTo>
                    <a:pt x="12283" y="24921"/>
                  </a:lnTo>
                  <a:lnTo>
                    <a:pt x="12304" y="24879"/>
                  </a:lnTo>
                  <a:lnTo>
                    <a:pt x="12346" y="24837"/>
                  </a:lnTo>
                  <a:lnTo>
                    <a:pt x="12346" y="24837"/>
                  </a:lnTo>
                  <a:lnTo>
                    <a:pt x="12325" y="24900"/>
                  </a:lnTo>
                  <a:lnTo>
                    <a:pt x="12346" y="24942"/>
                  </a:lnTo>
                  <a:lnTo>
                    <a:pt x="12387" y="24984"/>
                  </a:lnTo>
                  <a:lnTo>
                    <a:pt x="12429" y="24942"/>
                  </a:lnTo>
                  <a:lnTo>
                    <a:pt x="12513" y="24837"/>
                  </a:lnTo>
                  <a:lnTo>
                    <a:pt x="12534" y="24774"/>
                  </a:lnTo>
                  <a:lnTo>
                    <a:pt x="12513" y="24691"/>
                  </a:lnTo>
                  <a:lnTo>
                    <a:pt x="12513" y="24607"/>
                  </a:lnTo>
                  <a:lnTo>
                    <a:pt x="12639" y="24481"/>
                  </a:lnTo>
                  <a:lnTo>
                    <a:pt x="12722" y="24460"/>
                  </a:lnTo>
                  <a:lnTo>
                    <a:pt x="12764" y="24398"/>
                  </a:lnTo>
                  <a:lnTo>
                    <a:pt x="12743" y="24356"/>
                  </a:lnTo>
                  <a:lnTo>
                    <a:pt x="12722" y="24293"/>
                  </a:lnTo>
                  <a:lnTo>
                    <a:pt x="12722" y="24272"/>
                  </a:lnTo>
                  <a:lnTo>
                    <a:pt x="12764" y="24293"/>
                  </a:lnTo>
                  <a:lnTo>
                    <a:pt x="12827" y="24314"/>
                  </a:lnTo>
                  <a:lnTo>
                    <a:pt x="12869" y="24314"/>
                  </a:lnTo>
                  <a:lnTo>
                    <a:pt x="12911" y="24251"/>
                  </a:lnTo>
                  <a:lnTo>
                    <a:pt x="12869" y="24188"/>
                  </a:lnTo>
                  <a:lnTo>
                    <a:pt x="12827" y="24147"/>
                  </a:lnTo>
                  <a:lnTo>
                    <a:pt x="12869" y="24168"/>
                  </a:lnTo>
                  <a:lnTo>
                    <a:pt x="12931" y="24209"/>
                  </a:lnTo>
                  <a:lnTo>
                    <a:pt x="12931" y="24168"/>
                  </a:lnTo>
                  <a:lnTo>
                    <a:pt x="12952" y="24084"/>
                  </a:lnTo>
                  <a:lnTo>
                    <a:pt x="13036" y="24084"/>
                  </a:lnTo>
                  <a:lnTo>
                    <a:pt x="13120" y="24042"/>
                  </a:lnTo>
                  <a:lnTo>
                    <a:pt x="13120" y="23958"/>
                  </a:lnTo>
                  <a:lnTo>
                    <a:pt x="13120" y="23937"/>
                  </a:lnTo>
                  <a:lnTo>
                    <a:pt x="13141" y="23875"/>
                  </a:lnTo>
                  <a:lnTo>
                    <a:pt x="13224" y="23875"/>
                  </a:lnTo>
                  <a:lnTo>
                    <a:pt x="13266" y="23854"/>
                  </a:lnTo>
                  <a:lnTo>
                    <a:pt x="13350" y="23749"/>
                  </a:lnTo>
                  <a:lnTo>
                    <a:pt x="13434" y="23707"/>
                  </a:lnTo>
                  <a:lnTo>
                    <a:pt x="13476" y="23707"/>
                  </a:lnTo>
                  <a:lnTo>
                    <a:pt x="13496" y="23728"/>
                  </a:lnTo>
                  <a:lnTo>
                    <a:pt x="13580" y="23707"/>
                  </a:lnTo>
                  <a:lnTo>
                    <a:pt x="13643" y="23624"/>
                  </a:lnTo>
                  <a:lnTo>
                    <a:pt x="13664" y="23477"/>
                  </a:lnTo>
                  <a:lnTo>
                    <a:pt x="13643" y="23352"/>
                  </a:lnTo>
                  <a:lnTo>
                    <a:pt x="13580" y="23352"/>
                  </a:lnTo>
                  <a:lnTo>
                    <a:pt x="13559" y="23331"/>
                  </a:lnTo>
                  <a:lnTo>
                    <a:pt x="13580" y="23247"/>
                  </a:lnTo>
                  <a:lnTo>
                    <a:pt x="13580" y="23142"/>
                  </a:lnTo>
                  <a:lnTo>
                    <a:pt x="13559" y="23059"/>
                  </a:lnTo>
                  <a:lnTo>
                    <a:pt x="13496" y="23017"/>
                  </a:lnTo>
                  <a:lnTo>
                    <a:pt x="13476" y="22912"/>
                  </a:lnTo>
                  <a:lnTo>
                    <a:pt x="13455" y="22870"/>
                  </a:lnTo>
                  <a:lnTo>
                    <a:pt x="13455" y="22787"/>
                  </a:lnTo>
                  <a:lnTo>
                    <a:pt x="13496" y="22787"/>
                  </a:lnTo>
                  <a:lnTo>
                    <a:pt x="13559" y="22808"/>
                  </a:lnTo>
                  <a:lnTo>
                    <a:pt x="13580" y="22912"/>
                  </a:lnTo>
                  <a:lnTo>
                    <a:pt x="13643" y="22996"/>
                  </a:lnTo>
                  <a:lnTo>
                    <a:pt x="13643" y="23080"/>
                  </a:lnTo>
                  <a:lnTo>
                    <a:pt x="13685" y="23184"/>
                  </a:lnTo>
                  <a:lnTo>
                    <a:pt x="13748" y="23205"/>
                  </a:lnTo>
                  <a:lnTo>
                    <a:pt x="13789" y="23247"/>
                  </a:lnTo>
                  <a:lnTo>
                    <a:pt x="13768" y="23331"/>
                  </a:lnTo>
                  <a:lnTo>
                    <a:pt x="13789" y="23414"/>
                  </a:lnTo>
                  <a:lnTo>
                    <a:pt x="13873" y="23456"/>
                  </a:lnTo>
                  <a:lnTo>
                    <a:pt x="13915" y="23456"/>
                  </a:lnTo>
                  <a:lnTo>
                    <a:pt x="13915" y="23414"/>
                  </a:lnTo>
                  <a:lnTo>
                    <a:pt x="13957" y="23352"/>
                  </a:lnTo>
                  <a:lnTo>
                    <a:pt x="13999" y="23352"/>
                  </a:lnTo>
                  <a:lnTo>
                    <a:pt x="14061" y="23435"/>
                  </a:lnTo>
                  <a:lnTo>
                    <a:pt x="14229" y="23435"/>
                  </a:lnTo>
                  <a:lnTo>
                    <a:pt x="14292" y="23393"/>
                  </a:lnTo>
                  <a:lnTo>
                    <a:pt x="14312" y="23414"/>
                  </a:lnTo>
                  <a:lnTo>
                    <a:pt x="14375" y="23414"/>
                  </a:lnTo>
                  <a:lnTo>
                    <a:pt x="14438" y="23352"/>
                  </a:lnTo>
                  <a:lnTo>
                    <a:pt x="14480" y="23289"/>
                  </a:lnTo>
                  <a:lnTo>
                    <a:pt x="14522" y="23289"/>
                  </a:lnTo>
                  <a:lnTo>
                    <a:pt x="14522" y="23226"/>
                  </a:lnTo>
                  <a:lnTo>
                    <a:pt x="14584" y="23205"/>
                  </a:lnTo>
                  <a:lnTo>
                    <a:pt x="14626" y="23226"/>
                  </a:lnTo>
                  <a:lnTo>
                    <a:pt x="14731" y="23352"/>
                  </a:lnTo>
                  <a:lnTo>
                    <a:pt x="14752" y="23414"/>
                  </a:lnTo>
                  <a:lnTo>
                    <a:pt x="14815" y="23414"/>
                  </a:lnTo>
                  <a:lnTo>
                    <a:pt x="14856" y="23352"/>
                  </a:lnTo>
                  <a:lnTo>
                    <a:pt x="14919" y="23331"/>
                  </a:lnTo>
                  <a:lnTo>
                    <a:pt x="14919" y="23226"/>
                  </a:lnTo>
                  <a:lnTo>
                    <a:pt x="14940" y="23226"/>
                  </a:lnTo>
                  <a:lnTo>
                    <a:pt x="14961" y="23247"/>
                  </a:lnTo>
                  <a:lnTo>
                    <a:pt x="15024" y="23247"/>
                  </a:lnTo>
                  <a:lnTo>
                    <a:pt x="15024" y="23205"/>
                  </a:lnTo>
                  <a:lnTo>
                    <a:pt x="15066" y="23205"/>
                  </a:lnTo>
                  <a:lnTo>
                    <a:pt x="15108" y="23226"/>
                  </a:lnTo>
                  <a:lnTo>
                    <a:pt x="15170" y="23226"/>
                  </a:lnTo>
                  <a:lnTo>
                    <a:pt x="15212" y="23184"/>
                  </a:lnTo>
                  <a:lnTo>
                    <a:pt x="15212" y="23121"/>
                  </a:lnTo>
                  <a:lnTo>
                    <a:pt x="15254" y="23100"/>
                  </a:lnTo>
                  <a:lnTo>
                    <a:pt x="15338" y="23100"/>
                  </a:lnTo>
                  <a:lnTo>
                    <a:pt x="15359" y="23080"/>
                  </a:lnTo>
                  <a:lnTo>
                    <a:pt x="15359" y="23017"/>
                  </a:lnTo>
                  <a:lnTo>
                    <a:pt x="15380" y="23017"/>
                  </a:lnTo>
                  <a:lnTo>
                    <a:pt x="15380" y="23080"/>
                  </a:lnTo>
                  <a:lnTo>
                    <a:pt x="15442" y="23100"/>
                  </a:lnTo>
                  <a:lnTo>
                    <a:pt x="15484" y="23038"/>
                  </a:lnTo>
                  <a:lnTo>
                    <a:pt x="15526" y="22975"/>
                  </a:lnTo>
                  <a:lnTo>
                    <a:pt x="15547" y="22975"/>
                  </a:lnTo>
                  <a:lnTo>
                    <a:pt x="15589" y="23038"/>
                  </a:lnTo>
                  <a:lnTo>
                    <a:pt x="15652" y="23080"/>
                  </a:lnTo>
                  <a:lnTo>
                    <a:pt x="15693" y="22975"/>
                  </a:lnTo>
                  <a:lnTo>
                    <a:pt x="15735" y="22975"/>
                  </a:lnTo>
                  <a:lnTo>
                    <a:pt x="15756" y="23017"/>
                  </a:lnTo>
                  <a:lnTo>
                    <a:pt x="15798" y="23038"/>
                  </a:lnTo>
                  <a:lnTo>
                    <a:pt x="15861" y="23038"/>
                  </a:lnTo>
                  <a:lnTo>
                    <a:pt x="15882" y="22975"/>
                  </a:lnTo>
                  <a:lnTo>
                    <a:pt x="15944" y="22933"/>
                  </a:lnTo>
                  <a:lnTo>
                    <a:pt x="16007" y="22933"/>
                  </a:lnTo>
                  <a:lnTo>
                    <a:pt x="16112" y="22891"/>
                  </a:lnTo>
                  <a:lnTo>
                    <a:pt x="16175" y="22891"/>
                  </a:lnTo>
                  <a:lnTo>
                    <a:pt x="16196" y="22933"/>
                  </a:lnTo>
                  <a:lnTo>
                    <a:pt x="16258" y="22933"/>
                  </a:lnTo>
                  <a:lnTo>
                    <a:pt x="16279" y="22870"/>
                  </a:lnTo>
                  <a:lnTo>
                    <a:pt x="16321" y="22808"/>
                  </a:lnTo>
                  <a:lnTo>
                    <a:pt x="16426" y="22808"/>
                  </a:lnTo>
                  <a:lnTo>
                    <a:pt x="16468" y="22766"/>
                  </a:lnTo>
                  <a:lnTo>
                    <a:pt x="16572" y="22724"/>
                  </a:lnTo>
                  <a:lnTo>
                    <a:pt x="16614" y="22703"/>
                  </a:lnTo>
                  <a:lnTo>
                    <a:pt x="16614" y="22661"/>
                  </a:lnTo>
                  <a:lnTo>
                    <a:pt x="16572" y="22577"/>
                  </a:lnTo>
                  <a:lnTo>
                    <a:pt x="16572" y="22515"/>
                  </a:lnTo>
                  <a:lnTo>
                    <a:pt x="16719" y="22577"/>
                  </a:lnTo>
                  <a:lnTo>
                    <a:pt x="16802" y="22619"/>
                  </a:lnTo>
                  <a:lnTo>
                    <a:pt x="16823" y="22682"/>
                  </a:lnTo>
                  <a:lnTo>
                    <a:pt x="16886" y="22703"/>
                  </a:lnTo>
                  <a:lnTo>
                    <a:pt x="16991" y="22619"/>
                  </a:lnTo>
                  <a:lnTo>
                    <a:pt x="16991" y="22536"/>
                  </a:lnTo>
                  <a:lnTo>
                    <a:pt x="16928" y="22515"/>
                  </a:lnTo>
                  <a:lnTo>
                    <a:pt x="16928" y="22473"/>
                  </a:lnTo>
                  <a:lnTo>
                    <a:pt x="17012" y="22431"/>
                  </a:lnTo>
                  <a:lnTo>
                    <a:pt x="17033" y="22494"/>
                  </a:lnTo>
                  <a:lnTo>
                    <a:pt x="17116" y="22515"/>
                  </a:lnTo>
                  <a:lnTo>
                    <a:pt x="17158" y="22410"/>
                  </a:lnTo>
                  <a:lnTo>
                    <a:pt x="17137" y="22326"/>
                  </a:lnTo>
                  <a:lnTo>
                    <a:pt x="17137" y="22264"/>
                  </a:lnTo>
                  <a:lnTo>
                    <a:pt x="17200" y="22264"/>
                  </a:lnTo>
                  <a:lnTo>
                    <a:pt x="17221" y="22305"/>
                  </a:lnTo>
                  <a:lnTo>
                    <a:pt x="17305" y="22326"/>
                  </a:lnTo>
                  <a:lnTo>
                    <a:pt x="17346" y="22284"/>
                  </a:lnTo>
                  <a:lnTo>
                    <a:pt x="17409" y="22264"/>
                  </a:lnTo>
                  <a:lnTo>
                    <a:pt x="17451" y="22264"/>
                  </a:lnTo>
                  <a:lnTo>
                    <a:pt x="17451" y="22180"/>
                  </a:lnTo>
                  <a:lnTo>
                    <a:pt x="17430" y="22117"/>
                  </a:lnTo>
                  <a:lnTo>
                    <a:pt x="17451" y="22096"/>
                  </a:lnTo>
                  <a:lnTo>
                    <a:pt x="17514" y="22117"/>
                  </a:lnTo>
                  <a:lnTo>
                    <a:pt x="17556" y="22180"/>
                  </a:lnTo>
                  <a:lnTo>
                    <a:pt x="17639" y="22159"/>
                  </a:lnTo>
                  <a:lnTo>
                    <a:pt x="17681" y="22096"/>
                  </a:lnTo>
                  <a:lnTo>
                    <a:pt x="17681" y="22012"/>
                  </a:lnTo>
                  <a:lnTo>
                    <a:pt x="17660" y="21992"/>
                  </a:lnTo>
                  <a:lnTo>
                    <a:pt x="17660" y="21950"/>
                  </a:lnTo>
                  <a:lnTo>
                    <a:pt x="17681" y="21908"/>
                  </a:lnTo>
                  <a:lnTo>
                    <a:pt x="17786" y="21908"/>
                  </a:lnTo>
                  <a:lnTo>
                    <a:pt x="17849" y="21950"/>
                  </a:lnTo>
                  <a:lnTo>
                    <a:pt x="17869" y="21887"/>
                  </a:lnTo>
                  <a:lnTo>
                    <a:pt x="17890" y="21845"/>
                  </a:lnTo>
                  <a:lnTo>
                    <a:pt x="17953" y="21866"/>
                  </a:lnTo>
                  <a:lnTo>
                    <a:pt x="17995" y="21908"/>
                  </a:lnTo>
                  <a:lnTo>
                    <a:pt x="18058" y="21950"/>
                  </a:lnTo>
                  <a:lnTo>
                    <a:pt x="18079" y="21908"/>
                  </a:lnTo>
                  <a:lnTo>
                    <a:pt x="18079" y="21866"/>
                  </a:lnTo>
                  <a:lnTo>
                    <a:pt x="18037" y="21803"/>
                  </a:lnTo>
                  <a:lnTo>
                    <a:pt x="18037" y="21761"/>
                  </a:lnTo>
                  <a:lnTo>
                    <a:pt x="18100" y="21699"/>
                  </a:lnTo>
                  <a:lnTo>
                    <a:pt x="18162" y="21740"/>
                  </a:lnTo>
                  <a:lnTo>
                    <a:pt x="18288" y="21699"/>
                  </a:lnTo>
                  <a:lnTo>
                    <a:pt x="18393" y="21636"/>
                  </a:lnTo>
                  <a:lnTo>
                    <a:pt x="18455" y="21531"/>
                  </a:lnTo>
                  <a:lnTo>
                    <a:pt x="18455" y="21489"/>
                  </a:lnTo>
                  <a:lnTo>
                    <a:pt x="18309" y="21552"/>
                  </a:lnTo>
                  <a:lnTo>
                    <a:pt x="18183" y="21552"/>
                  </a:lnTo>
                  <a:lnTo>
                    <a:pt x="18141" y="21531"/>
                  </a:lnTo>
                  <a:lnTo>
                    <a:pt x="17890" y="21531"/>
                  </a:lnTo>
                  <a:lnTo>
                    <a:pt x="17765" y="21489"/>
                  </a:lnTo>
                  <a:lnTo>
                    <a:pt x="17639" y="21447"/>
                  </a:lnTo>
                  <a:lnTo>
                    <a:pt x="17472" y="21427"/>
                  </a:lnTo>
                  <a:lnTo>
                    <a:pt x="17325" y="21280"/>
                  </a:lnTo>
                  <a:lnTo>
                    <a:pt x="17263" y="21238"/>
                  </a:lnTo>
                  <a:lnTo>
                    <a:pt x="17221" y="21238"/>
                  </a:lnTo>
                  <a:lnTo>
                    <a:pt x="17095" y="21301"/>
                  </a:lnTo>
                  <a:lnTo>
                    <a:pt x="17053" y="21259"/>
                  </a:lnTo>
                  <a:lnTo>
                    <a:pt x="17095" y="21217"/>
                  </a:lnTo>
                  <a:lnTo>
                    <a:pt x="17095" y="21175"/>
                  </a:lnTo>
                  <a:lnTo>
                    <a:pt x="17033" y="21238"/>
                  </a:lnTo>
                  <a:lnTo>
                    <a:pt x="16886" y="21343"/>
                  </a:lnTo>
                  <a:lnTo>
                    <a:pt x="16802" y="21385"/>
                  </a:lnTo>
                  <a:lnTo>
                    <a:pt x="16635" y="21385"/>
                  </a:lnTo>
                  <a:lnTo>
                    <a:pt x="16593" y="21427"/>
                  </a:lnTo>
                  <a:lnTo>
                    <a:pt x="16530" y="21385"/>
                  </a:lnTo>
                  <a:lnTo>
                    <a:pt x="16489" y="21364"/>
                  </a:lnTo>
                  <a:cubicBezTo>
                    <a:pt x="16489" y="21364"/>
                    <a:pt x="16426" y="21385"/>
                    <a:pt x="16405" y="21385"/>
                  </a:cubicBezTo>
                  <a:lnTo>
                    <a:pt x="16321" y="21385"/>
                  </a:lnTo>
                  <a:lnTo>
                    <a:pt x="16196" y="21531"/>
                  </a:lnTo>
                  <a:lnTo>
                    <a:pt x="16154" y="21594"/>
                  </a:lnTo>
                  <a:lnTo>
                    <a:pt x="16091" y="21531"/>
                  </a:lnTo>
                  <a:lnTo>
                    <a:pt x="16049" y="21489"/>
                  </a:lnTo>
                  <a:lnTo>
                    <a:pt x="15861" y="21489"/>
                  </a:lnTo>
                  <a:lnTo>
                    <a:pt x="15777" y="21468"/>
                  </a:lnTo>
                  <a:lnTo>
                    <a:pt x="15735" y="21489"/>
                  </a:lnTo>
                  <a:lnTo>
                    <a:pt x="15672" y="21447"/>
                  </a:lnTo>
                  <a:lnTo>
                    <a:pt x="15735" y="21364"/>
                  </a:lnTo>
                  <a:lnTo>
                    <a:pt x="15840" y="21364"/>
                  </a:lnTo>
                  <a:lnTo>
                    <a:pt x="15882" y="21427"/>
                  </a:lnTo>
                  <a:lnTo>
                    <a:pt x="15965" y="21447"/>
                  </a:lnTo>
                  <a:lnTo>
                    <a:pt x="16049" y="21385"/>
                  </a:lnTo>
                  <a:lnTo>
                    <a:pt x="16175" y="21364"/>
                  </a:lnTo>
                  <a:lnTo>
                    <a:pt x="16258" y="21280"/>
                  </a:lnTo>
                  <a:lnTo>
                    <a:pt x="16321" y="21280"/>
                  </a:lnTo>
                  <a:lnTo>
                    <a:pt x="16426" y="21322"/>
                  </a:lnTo>
                  <a:lnTo>
                    <a:pt x="16530" y="21280"/>
                  </a:lnTo>
                  <a:lnTo>
                    <a:pt x="16572" y="21238"/>
                  </a:lnTo>
                  <a:lnTo>
                    <a:pt x="16530" y="21175"/>
                  </a:lnTo>
                  <a:lnTo>
                    <a:pt x="16489" y="21175"/>
                  </a:lnTo>
                  <a:lnTo>
                    <a:pt x="16468" y="21134"/>
                  </a:lnTo>
                  <a:lnTo>
                    <a:pt x="16405" y="21134"/>
                  </a:lnTo>
                  <a:lnTo>
                    <a:pt x="16300" y="21155"/>
                  </a:lnTo>
                  <a:lnTo>
                    <a:pt x="16216" y="21134"/>
                  </a:lnTo>
                  <a:lnTo>
                    <a:pt x="16049" y="21134"/>
                  </a:lnTo>
                  <a:lnTo>
                    <a:pt x="15944" y="21155"/>
                  </a:lnTo>
                  <a:lnTo>
                    <a:pt x="15840" y="21155"/>
                  </a:lnTo>
                  <a:lnTo>
                    <a:pt x="15693" y="21134"/>
                  </a:lnTo>
                  <a:lnTo>
                    <a:pt x="15672" y="21071"/>
                  </a:lnTo>
                  <a:lnTo>
                    <a:pt x="15631" y="21050"/>
                  </a:lnTo>
                  <a:lnTo>
                    <a:pt x="15526" y="21071"/>
                  </a:lnTo>
                  <a:lnTo>
                    <a:pt x="15380" y="21071"/>
                  </a:lnTo>
                  <a:lnTo>
                    <a:pt x="15212" y="21175"/>
                  </a:lnTo>
                  <a:lnTo>
                    <a:pt x="15170" y="21155"/>
                  </a:lnTo>
                  <a:lnTo>
                    <a:pt x="15212" y="21071"/>
                  </a:lnTo>
                  <a:lnTo>
                    <a:pt x="15275" y="21008"/>
                  </a:lnTo>
                  <a:lnTo>
                    <a:pt x="15463" y="21008"/>
                  </a:lnTo>
                  <a:lnTo>
                    <a:pt x="15672" y="20903"/>
                  </a:lnTo>
                  <a:lnTo>
                    <a:pt x="15756" y="20841"/>
                  </a:lnTo>
                  <a:lnTo>
                    <a:pt x="15756" y="20757"/>
                  </a:lnTo>
                  <a:lnTo>
                    <a:pt x="15777" y="20715"/>
                  </a:lnTo>
                  <a:lnTo>
                    <a:pt x="15861" y="20715"/>
                  </a:lnTo>
                  <a:lnTo>
                    <a:pt x="15903" y="20694"/>
                  </a:lnTo>
                  <a:lnTo>
                    <a:pt x="15965" y="20611"/>
                  </a:lnTo>
                  <a:lnTo>
                    <a:pt x="15944" y="20548"/>
                  </a:lnTo>
                  <a:lnTo>
                    <a:pt x="15882" y="20506"/>
                  </a:lnTo>
                  <a:lnTo>
                    <a:pt x="15798" y="20485"/>
                  </a:lnTo>
                  <a:lnTo>
                    <a:pt x="15777" y="20443"/>
                  </a:lnTo>
                  <a:lnTo>
                    <a:pt x="15861" y="20401"/>
                  </a:lnTo>
                  <a:lnTo>
                    <a:pt x="15903" y="20401"/>
                  </a:lnTo>
                  <a:lnTo>
                    <a:pt x="15903" y="20422"/>
                  </a:lnTo>
                  <a:lnTo>
                    <a:pt x="15986" y="20443"/>
                  </a:lnTo>
                  <a:lnTo>
                    <a:pt x="16007" y="20422"/>
                  </a:lnTo>
                  <a:lnTo>
                    <a:pt x="15986" y="20380"/>
                  </a:lnTo>
                  <a:lnTo>
                    <a:pt x="15965" y="20339"/>
                  </a:lnTo>
                  <a:lnTo>
                    <a:pt x="15965" y="20234"/>
                  </a:lnTo>
                  <a:lnTo>
                    <a:pt x="16007" y="20276"/>
                  </a:lnTo>
                  <a:lnTo>
                    <a:pt x="16049" y="20318"/>
                  </a:lnTo>
                  <a:lnTo>
                    <a:pt x="16049" y="20401"/>
                  </a:lnTo>
                  <a:lnTo>
                    <a:pt x="16091" y="20506"/>
                  </a:lnTo>
                  <a:lnTo>
                    <a:pt x="16175" y="20548"/>
                  </a:lnTo>
                  <a:lnTo>
                    <a:pt x="16279" y="20527"/>
                  </a:lnTo>
                  <a:lnTo>
                    <a:pt x="16405" y="20527"/>
                  </a:lnTo>
                  <a:lnTo>
                    <a:pt x="16698" y="20401"/>
                  </a:lnTo>
                  <a:lnTo>
                    <a:pt x="16781" y="20401"/>
                  </a:lnTo>
                  <a:lnTo>
                    <a:pt x="16844" y="20380"/>
                  </a:lnTo>
                  <a:lnTo>
                    <a:pt x="16907" y="20297"/>
                  </a:lnTo>
                  <a:lnTo>
                    <a:pt x="16991" y="20276"/>
                  </a:lnTo>
                  <a:lnTo>
                    <a:pt x="17033" y="20171"/>
                  </a:lnTo>
                  <a:lnTo>
                    <a:pt x="16991" y="20067"/>
                  </a:lnTo>
                  <a:lnTo>
                    <a:pt x="16949" y="19983"/>
                  </a:lnTo>
                  <a:lnTo>
                    <a:pt x="16907" y="19983"/>
                  </a:lnTo>
                  <a:lnTo>
                    <a:pt x="16802" y="19920"/>
                  </a:lnTo>
                  <a:lnTo>
                    <a:pt x="16530" y="19857"/>
                  </a:lnTo>
                  <a:lnTo>
                    <a:pt x="16489" y="19857"/>
                  </a:lnTo>
                  <a:lnTo>
                    <a:pt x="16384" y="19899"/>
                  </a:lnTo>
                  <a:lnTo>
                    <a:pt x="16321" y="19857"/>
                  </a:lnTo>
                  <a:lnTo>
                    <a:pt x="16321" y="19732"/>
                  </a:lnTo>
                  <a:lnTo>
                    <a:pt x="16300" y="19690"/>
                  </a:lnTo>
                  <a:lnTo>
                    <a:pt x="16196" y="19753"/>
                  </a:lnTo>
                  <a:lnTo>
                    <a:pt x="16112" y="19753"/>
                  </a:lnTo>
                  <a:lnTo>
                    <a:pt x="16007" y="19815"/>
                  </a:lnTo>
                  <a:lnTo>
                    <a:pt x="15944" y="19815"/>
                  </a:lnTo>
                  <a:lnTo>
                    <a:pt x="15861" y="19774"/>
                  </a:lnTo>
                  <a:lnTo>
                    <a:pt x="15861" y="19690"/>
                  </a:lnTo>
                  <a:lnTo>
                    <a:pt x="15944" y="19753"/>
                  </a:lnTo>
                  <a:lnTo>
                    <a:pt x="16007" y="19690"/>
                  </a:lnTo>
                  <a:lnTo>
                    <a:pt x="16070" y="19648"/>
                  </a:lnTo>
                  <a:lnTo>
                    <a:pt x="16196" y="19648"/>
                  </a:lnTo>
                  <a:lnTo>
                    <a:pt x="16216" y="19585"/>
                  </a:lnTo>
                  <a:lnTo>
                    <a:pt x="16175" y="19523"/>
                  </a:lnTo>
                  <a:lnTo>
                    <a:pt x="16091" y="19418"/>
                  </a:lnTo>
                  <a:lnTo>
                    <a:pt x="16049" y="19376"/>
                  </a:lnTo>
                  <a:lnTo>
                    <a:pt x="15944" y="19376"/>
                  </a:lnTo>
                  <a:lnTo>
                    <a:pt x="15965" y="19355"/>
                  </a:lnTo>
                  <a:lnTo>
                    <a:pt x="16070" y="19292"/>
                  </a:lnTo>
                  <a:lnTo>
                    <a:pt x="16070" y="19251"/>
                  </a:lnTo>
                  <a:lnTo>
                    <a:pt x="16070" y="19146"/>
                  </a:lnTo>
                  <a:lnTo>
                    <a:pt x="16091" y="19104"/>
                  </a:lnTo>
                  <a:lnTo>
                    <a:pt x="16154" y="19167"/>
                  </a:lnTo>
                  <a:lnTo>
                    <a:pt x="16175" y="19313"/>
                  </a:lnTo>
                  <a:lnTo>
                    <a:pt x="16216" y="19355"/>
                  </a:lnTo>
                  <a:lnTo>
                    <a:pt x="16216" y="19418"/>
                  </a:lnTo>
                  <a:lnTo>
                    <a:pt x="16363" y="19543"/>
                  </a:lnTo>
                  <a:lnTo>
                    <a:pt x="16363" y="19585"/>
                  </a:lnTo>
                  <a:lnTo>
                    <a:pt x="16426" y="19669"/>
                  </a:lnTo>
                  <a:lnTo>
                    <a:pt x="16489" y="19690"/>
                  </a:lnTo>
                  <a:lnTo>
                    <a:pt x="16572" y="19669"/>
                  </a:lnTo>
                  <a:lnTo>
                    <a:pt x="16614" y="19648"/>
                  </a:lnTo>
                  <a:lnTo>
                    <a:pt x="16698" y="19690"/>
                  </a:lnTo>
                  <a:lnTo>
                    <a:pt x="16802" y="19669"/>
                  </a:lnTo>
                  <a:lnTo>
                    <a:pt x="16886" y="19648"/>
                  </a:lnTo>
                  <a:lnTo>
                    <a:pt x="16928" y="19690"/>
                  </a:lnTo>
                  <a:lnTo>
                    <a:pt x="16928" y="19774"/>
                  </a:lnTo>
                  <a:lnTo>
                    <a:pt x="17116" y="20004"/>
                  </a:lnTo>
                  <a:lnTo>
                    <a:pt x="17200" y="20067"/>
                  </a:lnTo>
                  <a:lnTo>
                    <a:pt x="17221" y="20004"/>
                  </a:lnTo>
                  <a:lnTo>
                    <a:pt x="17325" y="19983"/>
                  </a:lnTo>
                  <a:lnTo>
                    <a:pt x="17346" y="19983"/>
                  </a:lnTo>
                  <a:lnTo>
                    <a:pt x="17367" y="20025"/>
                  </a:lnTo>
                  <a:lnTo>
                    <a:pt x="17346" y="20108"/>
                  </a:lnTo>
                  <a:lnTo>
                    <a:pt x="17325" y="20213"/>
                  </a:lnTo>
                  <a:lnTo>
                    <a:pt x="17346" y="20339"/>
                  </a:lnTo>
                  <a:lnTo>
                    <a:pt x="17409" y="20422"/>
                  </a:lnTo>
                  <a:lnTo>
                    <a:pt x="17451" y="20527"/>
                  </a:lnTo>
                  <a:lnTo>
                    <a:pt x="17472" y="20715"/>
                  </a:lnTo>
                  <a:lnTo>
                    <a:pt x="17535" y="20757"/>
                  </a:lnTo>
                  <a:lnTo>
                    <a:pt x="17618" y="20841"/>
                  </a:lnTo>
                  <a:lnTo>
                    <a:pt x="17681" y="21029"/>
                  </a:lnTo>
                  <a:lnTo>
                    <a:pt x="17828" y="21134"/>
                  </a:lnTo>
                  <a:lnTo>
                    <a:pt x="17869" y="21175"/>
                  </a:lnTo>
                  <a:lnTo>
                    <a:pt x="17953" y="21155"/>
                  </a:lnTo>
                  <a:lnTo>
                    <a:pt x="18037" y="21134"/>
                  </a:lnTo>
                  <a:lnTo>
                    <a:pt x="18100" y="21134"/>
                  </a:lnTo>
                  <a:lnTo>
                    <a:pt x="18141" y="21113"/>
                  </a:lnTo>
                  <a:lnTo>
                    <a:pt x="18141" y="21029"/>
                  </a:lnTo>
                  <a:lnTo>
                    <a:pt x="18141" y="20903"/>
                  </a:lnTo>
                  <a:lnTo>
                    <a:pt x="18141" y="20757"/>
                  </a:lnTo>
                  <a:lnTo>
                    <a:pt x="18162" y="20652"/>
                  </a:lnTo>
                  <a:lnTo>
                    <a:pt x="18183" y="20611"/>
                  </a:lnTo>
                  <a:lnTo>
                    <a:pt x="18204" y="20611"/>
                  </a:lnTo>
                  <a:lnTo>
                    <a:pt x="18246" y="20652"/>
                  </a:lnTo>
                  <a:lnTo>
                    <a:pt x="18204" y="20736"/>
                  </a:lnTo>
                  <a:lnTo>
                    <a:pt x="18204" y="20820"/>
                  </a:lnTo>
                  <a:lnTo>
                    <a:pt x="18267" y="20924"/>
                  </a:lnTo>
                  <a:lnTo>
                    <a:pt x="18204" y="21008"/>
                  </a:lnTo>
                  <a:lnTo>
                    <a:pt x="18204" y="21071"/>
                  </a:lnTo>
                  <a:lnTo>
                    <a:pt x="18267" y="21113"/>
                  </a:lnTo>
                  <a:lnTo>
                    <a:pt x="18309" y="21071"/>
                  </a:lnTo>
                  <a:lnTo>
                    <a:pt x="18393" y="21050"/>
                  </a:lnTo>
                  <a:lnTo>
                    <a:pt x="18455" y="21071"/>
                  </a:lnTo>
                  <a:lnTo>
                    <a:pt x="18476" y="21134"/>
                  </a:lnTo>
                  <a:lnTo>
                    <a:pt x="18455" y="21175"/>
                  </a:lnTo>
                  <a:lnTo>
                    <a:pt x="18476" y="21217"/>
                  </a:lnTo>
                  <a:lnTo>
                    <a:pt x="18581" y="21217"/>
                  </a:lnTo>
                  <a:lnTo>
                    <a:pt x="18623" y="21155"/>
                  </a:lnTo>
                  <a:lnTo>
                    <a:pt x="18623" y="21071"/>
                  </a:lnTo>
                  <a:lnTo>
                    <a:pt x="18602" y="21008"/>
                  </a:lnTo>
                  <a:lnTo>
                    <a:pt x="18602" y="20820"/>
                  </a:lnTo>
                  <a:lnTo>
                    <a:pt x="18623" y="20736"/>
                  </a:lnTo>
                  <a:lnTo>
                    <a:pt x="18623" y="20631"/>
                  </a:lnTo>
                  <a:lnTo>
                    <a:pt x="18665" y="20590"/>
                  </a:lnTo>
                  <a:lnTo>
                    <a:pt x="18623" y="20527"/>
                  </a:lnTo>
                  <a:lnTo>
                    <a:pt x="18581" y="20527"/>
                  </a:lnTo>
                  <a:lnTo>
                    <a:pt x="18602" y="20485"/>
                  </a:lnTo>
                  <a:lnTo>
                    <a:pt x="18623" y="20422"/>
                  </a:lnTo>
                  <a:lnTo>
                    <a:pt x="18602" y="20401"/>
                  </a:lnTo>
                  <a:lnTo>
                    <a:pt x="18497" y="20443"/>
                  </a:lnTo>
                  <a:lnTo>
                    <a:pt x="18497" y="20401"/>
                  </a:lnTo>
                  <a:lnTo>
                    <a:pt x="18518" y="20339"/>
                  </a:lnTo>
                  <a:lnTo>
                    <a:pt x="18623" y="20318"/>
                  </a:lnTo>
                  <a:lnTo>
                    <a:pt x="18685" y="20276"/>
                  </a:lnTo>
                  <a:lnTo>
                    <a:pt x="18685" y="20171"/>
                  </a:lnTo>
                  <a:lnTo>
                    <a:pt x="18665" y="20108"/>
                  </a:lnTo>
                  <a:lnTo>
                    <a:pt x="18602" y="20129"/>
                  </a:lnTo>
                  <a:lnTo>
                    <a:pt x="18581" y="20087"/>
                  </a:lnTo>
                  <a:lnTo>
                    <a:pt x="18623" y="20004"/>
                  </a:lnTo>
                  <a:lnTo>
                    <a:pt x="18685" y="19899"/>
                  </a:lnTo>
                  <a:lnTo>
                    <a:pt x="18685" y="19857"/>
                  </a:lnTo>
                  <a:lnTo>
                    <a:pt x="18623" y="19857"/>
                  </a:lnTo>
                  <a:lnTo>
                    <a:pt x="18560" y="19899"/>
                  </a:lnTo>
                  <a:lnTo>
                    <a:pt x="18476" y="20025"/>
                  </a:lnTo>
                  <a:lnTo>
                    <a:pt x="18455" y="20171"/>
                  </a:lnTo>
                  <a:lnTo>
                    <a:pt x="18393" y="20192"/>
                  </a:lnTo>
                  <a:lnTo>
                    <a:pt x="18393" y="20129"/>
                  </a:lnTo>
                  <a:lnTo>
                    <a:pt x="18413" y="20004"/>
                  </a:lnTo>
                  <a:lnTo>
                    <a:pt x="18413" y="19962"/>
                  </a:lnTo>
                  <a:lnTo>
                    <a:pt x="18393" y="19899"/>
                  </a:lnTo>
                  <a:lnTo>
                    <a:pt x="18393" y="19857"/>
                  </a:lnTo>
                  <a:lnTo>
                    <a:pt x="18413" y="19774"/>
                  </a:lnTo>
                  <a:lnTo>
                    <a:pt x="18497" y="19690"/>
                  </a:lnTo>
                  <a:lnTo>
                    <a:pt x="18581" y="19648"/>
                  </a:lnTo>
                  <a:lnTo>
                    <a:pt x="18602" y="19564"/>
                  </a:lnTo>
                  <a:lnTo>
                    <a:pt x="18560" y="19502"/>
                  </a:lnTo>
                  <a:lnTo>
                    <a:pt x="18476" y="19502"/>
                  </a:lnTo>
                  <a:lnTo>
                    <a:pt x="18413" y="19564"/>
                  </a:lnTo>
                  <a:lnTo>
                    <a:pt x="18393" y="19606"/>
                  </a:lnTo>
                  <a:lnTo>
                    <a:pt x="18372" y="19648"/>
                  </a:lnTo>
                  <a:lnTo>
                    <a:pt x="18393" y="19543"/>
                  </a:lnTo>
                  <a:lnTo>
                    <a:pt x="18413" y="19481"/>
                  </a:lnTo>
                  <a:lnTo>
                    <a:pt x="18393" y="19460"/>
                  </a:lnTo>
                  <a:lnTo>
                    <a:pt x="18351" y="19481"/>
                  </a:lnTo>
                  <a:lnTo>
                    <a:pt x="18246" y="19564"/>
                  </a:lnTo>
                  <a:lnTo>
                    <a:pt x="18162" y="19648"/>
                  </a:lnTo>
                  <a:lnTo>
                    <a:pt x="18162" y="19606"/>
                  </a:lnTo>
                  <a:lnTo>
                    <a:pt x="18183" y="19543"/>
                  </a:lnTo>
                  <a:lnTo>
                    <a:pt x="18246" y="19460"/>
                  </a:lnTo>
                  <a:lnTo>
                    <a:pt x="18288" y="19397"/>
                  </a:lnTo>
                  <a:lnTo>
                    <a:pt x="18351" y="19292"/>
                  </a:lnTo>
                  <a:lnTo>
                    <a:pt x="18351" y="19271"/>
                  </a:lnTo>
                  <a:lnTo>
                    <a:pt x="18288" y="19230"/>
                  </a:lnTo>
                  <a:lnTo>
                    <a:pt x="18267" y="19167"/>
                  </a:lnTo>
                  <a:lnTo>
                    <a:pt x="18204" y="19167"/>
                  </a:lnTo>
                  <a:lnTo>
                    <a:pt x="18162" y="19125"/>
                  </a:lnTo>
                  <a:lnTo>
                    <a:pt x="18141" y="19041"/>
                  </a:lnTo>
                  <a:lnTo>
                    <a:pt x="18079" y="19020"/>
                  </a:lnTo>
                  <a:lnTo>
                    <a:pt x="17995" y="18937"/>
                  </a:lnTo>
                  <a:lnTo>
                    <a:pt x="17953" y="18937"/>
                  </a:lnTo>
                  <a:lnTo>
                    <a:pt x="17932" y="18916"/>
                  </a:lnTo>
                  <a:lnTo>
                    <a:pt x="17869" y="18916"/>
                  </a:lnTo>
                  <a:lnTo>
                    <a:pt x="17869" y="18853"/>
                  </a:lnTo>
                  <a:lnTo>
                    <a:pt x="17849" y="18811"/>
                  </a:lnTo>
                  <a:lnTo>
                    <a:pt x="17660" y="18665"/>
                  </a:lnTo>
                  <a:lnTo>
                    <a:pt x="17639" y="18623"/>
                  </a:lnTo>
                  <a:lnTo>
                    <a:pt x="17535" y="18560"/>
                  </a:lnTo>
                  <a:lnTo>
                    <a:pt x="17430" y="18560"/>
                  </a:lnTo>
                  <a:lnTo>
                    <a:pt x="17325" y="18602"/>
                  </a:lnTo>
                  <a:lnTo>
                    <a:pt x="17242" y="18707"/>
                  </a:lnTo>
                  <a:lnTo>
                    <a:pt x="17242" y="18644"/>
                  </a:lnTo>
                  <a:lnTo>
                    <a:pt x="17221" y="18560"/>
                  </a:lnTo>
                  <a:lnTo>
                    <a:pt x="17053" y="18518"/>
                  </a:lnTo>
                  <a:lnTo>
                    <a:pt x="16949" y="18518"/>
                  </a:lnTo>
                  <a:lnTo>
                    <a:pt x="16844" y="18539"/>
                  </a:lnTo>
                  <a:lnTo>
                    <a:pt x="16823" y="18518"/>
                  </a:lnTo>
                  <a:lnTo>
                    <a:pt x="16907" y="18434"/>
                  </a:lnTo>
                  <a:lnTo>
                    <a:pt x="16949" y="18476"/>
                  </a:lnTo>
                  <a:lnTo>
                    <a:pt x="17137" y="18476"/>
                  </a:lnTo>
                  <a:lnTo>
                    <a:pt x="17221" y="18497"/>
                  </a:lnTo>
                  <a:lnTo>
                    <a:pt x="17325" y="18497"/>
                  </a:lnTo>
                  <a:lnTo>
                    <a:pt x="17430" y="18476"/>
                  </a:lnTo>
                  <a:lnTo>
                    <a:pt x="17472" y="18393"/>
                  </a:lnTo>
                  <a:lnTo>
                    <a:pt x="17514" y="18204"/>
                  </a:lnTo>
                  <a:lnTo>
                    <a:pt x="17472" y="18121"/>
                  </a:lnTo>
                  <a:lnTo>
                    <a:pt x="17451" y="18100"/>
                  </a:lnTo>
                  <a:lnTo>
                    <a:pt x="17409" y="18100"/>
                  </a:lnTo>
                  <a:lnTo>
                    <a:pt x="17263" y="17995"/>
                  </a:lnTo>
                  <a:lnTo>
                    <a:pt x="17221" y="17974"/>
                  </a:lnTo>
                  <a:lnTo>
                    <a:pt x="17158" y="17974"/>
                  </a:lnTo>
                  <a:lnTo>
                    <a:pt x="17053" y="18058"/>
                  </a:lnTo>
                  <a:lnTo>
                    <a:pt x="17012" y="18058"/>
                  </a:lnTo>
                  <a:lnTo>
                    <a:pt x="16928" y="18079"/>
                  </a:lnTo>
                  <a:lnTo>
                    <a:pt x="16886" y="18162"/>
                  </a:lnTo>
                  <a:lnTo>
                    <a:pt x="16844" y="18162"/>
                  </a:lnTo>
                  <a:lnTo>
                    <a:pt x="16844" y="18079"/>
                  </a:lnTo>
                  <a:lnTo>
                    <a:pt x="16823" y="18016"/>
                  </a:lnTo>
                  <a:lnTo>
                    <a:pt x="16781" y="18016"/>
                  </a:lnTo>
                  <a:lnTo>
                    <a:pt x="16635" y="18058"/>
                  </a:lnTo>
                  <a:lnTo>
                    <a:pt x="16593" y="18079"/>
                  </a:lnTo>
                  <a:lnTo>
                    <a:pt x="16530" y="18079"/>
                  </a:lnTo>
                  <a:lnTo>
                    <a:pt x="16572" y="18058"/>
                  </a:lnTo>
                  <a:lnTo>
                    <a:pt x="16677" y="17995"/>
                  </a:lnTo>
                  <a:lnTo>
                    <a:pt x="16781" y="17974"/>
                  </a:lnTo>
                  <a:lnTo>
                    <a:pt x="16802" y="17911"/>
                  </a:lnTo>
                  <a:lnTo>
                    <a:pt x="16781" y="17870"/>
                  </a:lnTo>
                  <a:lnTo>
                    <a:pt x="16719" y="17849"/>
                  </a:lnTo>
                  <a:lnTo>
                    <a:pt x="16677" y="17870"/>
                  </a:lnTo>
                  <a:lnTo>
                    <a:pt x="16719" y="17807"/>
                  </a:lnTo>
                  <a:lnTo>
                    <a:pt x="16781" y="17807"/>
                  </a:lnTo>
                  <a:lnTo>
                    <a:pt x="16823" y="17849"/>
                  </a:lnTo>
                  <a:lnTo>
                    <a:pt x="16928" y="17953"/>
                  </a:lnTo>
                  <a:lnTo>
                    <a:pt x="17012" y="17974"/>
                  </a:lnTo>
                  <a:lnTo>
                    <a:pt x="17095" y="17953"/>
                  </a:lnTo>
                  <a:lnTo>
                    <a:pt x="17200" y="17870"/>
                  </a:lnTo>
                  <a:lnTo>
                    <a:pt x="17367" y="17870"/>
                  </a:lnTo>
                  <a:lnTo>
                    <a:pt x="17430" y="17786"/>
                  </a:lnTo>
                  <a:lnTo>
                    <a:pt x="17472" y="17765"/>
                  </a:lnTo>
                  <a:lnTo>
                    <a:pt x="17514" y="17702"/>
                  </a:lnTo>
                  <a:lnTo>
                    <a:pt x="17472" y="17639"/>
                  </a:lnTo>
                  <a:lnTo>
                    <a:pt x="17409" y="17577"/>
                  </a:lnTo>
                  <a:lnTo>
                    <a:pt x="17263" y="17556"/>
                  </a:lnTo>
                  <a:lnTo>
                    <a:pt x="17200" y="17493"/>
                  </a:lnTo>
                  <a:lnTo>
                    <a:pt x="17137" y="17451"/>
                  </a:lnTo>
                  <a:lnTo>
                    <a:pt x="17033" y="17451"/>
                  </a:lnTo>
                  <a:lnTo>
                    <a:pt x="16928" y="17430"/>
                  </a:lnTo>
                  <a:lnTo>
                    <a:pt x="16844" y="17451"/>
                  </a:lnTo>
                  <a:lnTo>
                    <a:pt x="16823" y="17493"/>
                  </a:lnTo>
                  <a:lnTo>
                    <a:pt x="16740" y="17556"/>
                  </a:lnTo>
                  <a:lnTo>
                    <a:pt x="16677" y="17535"/>
                  </a:lnTo>
                  <a:lnTo>
                    <a:pt x="16593" y="17493"/>
                  </a:lnTo>
                  <a:lnTo>
                    <a:pt x="16489" y="17493"/>
                  </a:lnTo>
                  <a:lnTo>
                    <a:pt x="16468" y="17556"/>
                  </a:lnTo>
                  <a:lnTo>
                    <a:pt x="16426" y="17598"/>
                  </a:lnTo>
                  <a:lnTo>
                    <a:pt x="16384" y="17577"/>
                  </a:lnTo>
                  <a:lnTo>
                    <a:pt x="16321" y="17535"/>
                  </a:lnTo>
                  <a:lnTo>
                    <a:pt x="16300" y="17535"/>
                  </a:lnTo>
                  <a:lnTo>
                    <a:pt x="16279" y="17472"/>
                  </a:lnTo>
                  <a:lnTo>
                    <a:pt x="16321" y="17430"/>
                  </a:lnTo>
                  <a:lnTo>
                    <a:pt x="16426" y="17388"/>
                  </a:lnTo>
                  <a:lnTo>
                    <a:pt x="16572" y="17430"/>
                  </a:lnTo>
                  <a:lnTo>
                    <a:pt x="16740" y="17430"/>
                  </a:lnTo>
                  <a:lnTo>
                    <a:pt x="16802" y="17367"/>
                  </a:lnTo>
                  <a:lnTo>
                    <a:pt x="16802" y="17326"/>
                  </a:lnTo>
                  <a:lnTo>
                    <a:pt x="16740" y="17221"/>
                  </a:lnTo>
                  <a:lnTo>
                    <a:pt x="16635" y="17137"/>
                  </a:lnTo>
                  <a:lnTo>
                    <a:pt x="16530" y="17074"/>
                  </a:lnTo>
                  <a:lnTo>
                    <a:pt x="16489" y="17012"/>
                  </a:lnTo>
                  <a:lnTo>
                    <a:pt x="16489" y="16907"/>
                  </a:lnTo>
                  <a:lnTo>
                    <a:pt x="16509" y="16865"/>
                  </a:lnTo>
                  <a:lnTo>
                    <a:pt x="16572" y="16907"/>
                  </a:lnTo>
                  <a:lnTo>
                    <a:pt x="16593" y="16949"/>
                  </a:lnTo>
                  <a:lnTo>
                    <a:pt x="16593" y="17012"/>
                  </a:lnTo>
                  <a:lnTo>
                    <a:pt x="16677" y="17054"/>
                  </a:lnTo>
                  <a:lnTo>
                    <a:pt x="16802" y="17158"/>
                  </a:lnTo>
                  <a:lnTo>
                    <a:pt x="16823" y="17221"/>
                  </a:lnTo>
                  <a:lnTo>
                    <a:pt x="16886" y="17242"/>
                  </a:lnTo>
                  <a:lnTo>
                    <a:pt x="16928" y="17242"/>
                  </a:lnTo>
                  <a:lnTo>
                    <a:pt x="17012" y="17326"/>
                  </a:lnTo>
                  <a:lnTo>
                    <a:pt x="17095" y="17326"/>
                  </a:lnTo>
                  <a:lnTo>
                    <a:pt x="17200" y="17284"/>
                  </a:lnTo>
                  <a:lnTo>
                    <a:pt x="17263" y="17242"/>
                  </a:lnTo>
                  <a:lnTo>
                    <a:pt x="17346" y="17221"/>
                  </a:lnTo>
                  <a:lnTo>
                    <a:pt x="17409" y="17158"/>
                  </a:lnTo>
                  <a:lnTo>
                    <a:pt x="17472" y="17116"/>
                  </a:lnTo>
                  <a:lnTo>
                    <a:pt x="17556" y="17074"/>
                  </a:lnTo>
                  <a:lnTo>
                    <a:pt x="17606" y="17074"/>
                  </a:lnTo>
                  <a:lnTo>
                    <a:pt x="17618" y="17116"/>
                  </a:lnTo>
                  <a:lnTo>
                    <a:pt x="17618" y="17074"/>
                  </a:lnTo>
                  <a:lnTo>
                    <a:pt x="17618" y="17033"/>
                  </a:lnTo>
                  <a:lnTo>
                    <a:pt x="17577" y="16970"/>
                  </a:lnTo>
                  <a:lnTo>
                    <a:pt x="17588" y="17010"/>
                  </a:lnTo>
                  <a:lnTo>
                    <a:pt x="17472" y="16844"/>
                  </a:lnTo>
                  <a:lnTo>
                    <a:pt x="17409" y="16802"/>
                  </a:lnTo>
                  <a:lnTo>
                    <a:pt x="17409" y="16740"/>
                  </a:lnTo>
                  <a:lnTo>
                    <a:pt x="17430" y="16719"/>
                  </a:lnTo>
                  <a:lnTo>
                    <a:pt x="17472" y="16719"/>
                  </a:lnTo>
                  <a:lnTo>
                    <a:pt x="17535" y="16761"/>
                  </a:lnTo>
                  <a:lnTo>
                    <a:pt x="17535" y="16823"/>
                  </a:lnTo>
                  <a:lnTo>
                    <a:pt x="17577" y="16865"/>
                  </a:lnTo>
                  <a:lnTo>
                    <a:pt x="17681" y="17074"/>
                  </a:lnTo>
                  <a:lnTo>
                    <a:pt x="17869" y="17284"/>
                  </a:lnTo>
                  <a:lnTo>
                    <a:pt x="17890" y="17326"/>
                  </a:lnTo>
                  <a:lnTo>
                    <a:pt x="17932" y="17263"/>
                  </a:lnTo>
                  <a:lnTo>
                    <a:pt x="17932" y="17179"/>
                  </a:lnTo>
                  <a:lnTo>
                    <a:pt x="17953" y="17012"/>
                  </a:lnTo>
                  <a:lnTo>
                    <a:pt x="17953" y="16907"/>
                  </a:lnTo>
                  <a:lnTo>
                    <a:pt x="17995" y="16844"/>
                  </a:lnTo>
                  <a:lnTo>
                    <a:pt x="18058" y="16844"/>
                  </a:lnTo>
                  <a:lnTo>
                    <a:pt x="18100" y="16865"/>
                  </a:lnTo>
                  <a:lnTo>
                    <a:pt x="18100" y="16949"/>
                  </a:lnTo>
                  <a:lnTo>
                    <a:pt x="18141" y="17012"/>
                  </a:lnTo>
                  <a:lnTo>
                    <a:pt x="18183" y="17012"/>
                  </a:lnTo>
                  <a:lnTo>
                    <a:pt x="18372" y="17074"/>
                  </a:lnTo>
                  <a:lnTo>
                    <a:pt x="18518" y="17179"/>
                  </a:lnTo>
                  <a:lnTo>
                    <a:pt x="18602" y="17221"/>
                  </a:lnTo>
                  <a:lnTo>
                    <a:pt x="18665" y="17179"/>
                  </a:lnTo>
                  <a:lnTo>
                    <a:pt x="18706" y="17179"/>
                  </a:lnTo>
                  <a:lnTo>
                    <a:pt x="18769" y="17221"/>
                  </a:lnTo>
                  <a:lnTo>
                    <a:pt x="18769" y="17263"/>
                  </a:lnTo>
                  <a:lnTo>
                    <a:pt x="18602" y="17284"/>
                  </a:lnTo>
                  <a:lnTo>
                    <a:pt x="18581" y="17326"/>
                  </a:lnTo>
                  <a:lnTo>
                    <a:pt x="18476" y="17221"/>
                  </a:lnTo>
                  <a:lnTo>
                    <a:pt x="18288" y="17116"/>
                  </a:lnTo>
                  <a:lnTo>
                    <a:pt x="18246" y="17074"/>
                  </a:lnTo>
                  <a:lnTo>
                    <a:pt x="18204" y="17054"/>
                  </a:lnTo>
                  <a:lnTo>
                    <a:pt x="18162" y="17054"/>
                  </a:lnTo>
                  <a:lnTo>
                    <a:pt x="18121" y="17074"/>
                  </a:lnTo>
                  <a:lnTo>
                    <a:pt x="18121" y="17137"/>
                  </a:lnTo>
                  <a:lnTo>
                    <a:pt x="18183" y="17221"/>
                  </a:lnTo>
                  <a:lnTo>
                    <a:pt x="18413" y="17430"/>
                  </a:lnTo>
                  <a:lnTo>
                    <a:pt x="18518" y="17535"/>
                  </a:lnTo>
                  <a:lnTo>
                    <a:pt x="18685" y="17598"/>
                  </a:lnTo>
                  <a:lnTo>
                    <a:pt x="18790" y="17681"/>
                  </a:lnTo>
                  <a:lnTo>
                    <a:pt x="18832" y="17702"/>
                  </a:lnTo>
                  <a:lnTo>
                    <a:pt x="18916" y="17681"/>
                  </a:lnTo>
                  <a:lnTo>
                    <a:pt x="18937" y="17639"/>
                  </a:lnTo>
                  <a:lnTo>
                    <a:pt x="18999" y="17556"/>
                  </a:lnTo>
                  <a:lnTo>
                    <a:pt x="19125" y="17556"/>
                  </a:lnTo>
                  <a:lnTo>
                    <a:pt x="19167" y="17493"/>
                  </a:lnTo>
                  <a:lnTo>
                    <a:pt x="19167" y="17430"/>
                  </a:lnTo>
                  <a:lnTo>
                    <a:pt x="19250" y="17367"/>
                  </a:lnTo>
                  <a:lnTo>
                    <a:pt x="19313" y="17367"/>
                  </a:lnTo>
                  <a:lnTo>
                    <a:pt x="19376" y="17388"/>
                  </a:lnTo>
                  <a:lnTo>
                    <a:pt x="19460" y="17430"/>
                  </a:lnTo>
                  <a:lnTo>
                    <a:pt x="19564" y="17388"/>
                  </a:lnTo>
                  <a:lnTo>
                    <a:pt x="19669" y="17388"/>
                  </a:lnTo>
                  <a:lnTo>
                    <a:pt x="19690" y="17346"/>
                  </a:lnTo>
                  <a:lnTo>
                    <a:pt x="19732" y="17221"/>
                  </a:lnTo>
                  <a:lnTo>
                    <a:pt x="19732" y="17116"/>
                  </a:lnTo>
                  <a:lnTo>
                    <a:pt x="19774" y="17033"/>
                  </a:lnTo>
                  <a:lnTo>
                    <a:pt x="19857" y="16907"/>
                  </a:lnTo>
                  <a:lnTo>
                    <a:pt x="19857" y="16823"/>
                  </a:lnTo>
                  <a:lnTo>
                    <a:pt x="19836" y="16761"/>
                  </a:lnTo>
                  <a:lnTo>
                    <a:pt x="19753" y="16740"/>
                  </a:lnTo>
                  <a:lnTo>
                    <a:pt x="19648" y="16761"/>
                  </a:lnTo>
                  <a:lnTo>
                    <a:pt x="19627" y="16802"/>
                  </a:lnTo>
                  <a:lnTo>
                    <a:pt x="19585" y="16761"/>
                  </a:lnTo>
                  <a:lnTo>
                    <a:pt x="19543" y="16761"/>
                  </a:lnTo>
                  <a:lnTo>
                    <a:pt x="19522" y="16802"/>
                  </a:lnTo>
                  <a:lnTo>
                    <a:pt x="19439" y="16740"/>
                  </a:lnTo>
                  <a:lnTo>
                    <a:pt x="19376" y="16656"/>
                  </a:lnTo>
                  <a:lnTo>
                    <a:pt x="19334" y="16614"/>
                  </a:lnTo>
                  <a:lnTo>
                    <a:pt x="19313" y="16530"/>
                  </a:lnTo>
                  <a:lnTo>
                    <a:pt x="19271" y="16530"/>
                  </a:lnTo>
                  <a:lnTo>
                    <a:pt x="19250" y="16614"/>
                  </a:lnTo>
                  <a:lnTo>
                    <a:pt x="19250" y="16719"/>
                  </a:lnTo>
                  <a:lnTo>
                    <a:pt x="19313" y="16740"/>
                  </a:lnTo>
                  <a:lnTo>
                    <a:pt x="19313" y="16823"/>
                  </a:lnTo>
                  <a:lnTo>
                    <a:pt x="19250" y="16907"/>
                  </a:lnTo>
                  <a:lnTo>
                    <a:pt x="19229" y="17012"/>
                  </a:lnTo>
                  <a:lnTo>
                    <a:pt x="19209" y="16949"/>
                  </a:lnTo>
                  <a:lnTo>
                    <a:pt x="19229" y="16823"/>
                  </a:lnTo>
                  <a:lnTo>
                    <a:pt x="19209" y="16719"/>
                  </a:lnTo>
                  <a:lnTo>
                    <a:pt x="19146" y="16698"/>
                  </a:lnTo>
                  <a:lnTo>
                    <a:pt x="19125" y="16551"/>
                  </a:lnTo>
                  <a:lnTo>
                    <a:pt x="19062" y="16530"/>
                  </a:lnTo>
                  <a:lnTo>
                    <a:pt x="19041" y="16489"/>
                  </a:lnTo>
                  <a:lnTo>
                    <a:pt x="19041" y="16447"/>
                  </a:lnTo>
                  <a:lnTo>
                    <a:pt x="19104" y="16426"/>
                  </a:lnTo>
                  <a:lnTo>
                    <a:pt x="19161" y="16311"/>
                  </a:lnTo>
                  <a:lnTo>
                    <a:pt x="19146" y="16279"/>
                  </a:lnTo>
                  <a:lnTo>
                    <a:pt x="19104" y="16238"/>
                  </a:lnTo>
                  <a:lnTo>
                    <a:pt x="19146" y="16217"/>
                  </a:lnTo>
                  <a:lnTo>
                    <a:pt x="19229" y="16217"/>
                  </a:lnTo>
                  <a:lnTo>
                    <a:pt x="19271" y="16175"/>
                  </a:lnTo>
                  <a:lnTo>
                    <a:pt x="19313" y="16091"/>
                  </a:lnTo>
                  <a:lnTo>
                    <a:pt x="19313" y="15966"/>
                  </a:lnTo>
                  <a:lnTo>
                    <a:pt x="19271" y="15903"/>
                  </a:lnTo>
                  <a:lnTo>
                    <a:pt x="19271" y="15861"/>
                  </a:lnTo>
                  <a:lnTo>
                    <a:pt x="19334" y="15861"/>
                  </a:lnTo>
                  <a:lnTo>
                    <a:pt x="19376" y="15903"/>
                  </a:lnTo>
                  <a:lnTo>
                    <a:pt x="19439" y="15986"/>
                  </a:lnTo>
                  <a:lnTo>
                    <a:pt x="19481" y="16007"/>
                  </a:lnTo>
                  <a:lnTo>
                    <a:pt x="19564" y="16007"/>
                  </a:lnTo>
                  <a:lnTo>
                    <a:pt x="19648" y="15966"/>
                  </a:lnTo>
                  <a:lnTo>
                    <a:pt x="19732" y="15986"/>
                  </a:lnTo>
                  <a:lnTo>
                    <a:pt x="19794" y="16028"/>
                  </a:lnTo>
                  <a:lnTo>
                    <a:pt x="19899" y="16070"/>
                  </a:lnTo>
                  <a:lnTo>
                    <a:pt x="20046" y="16175"/>
                  </a:lnTo>
                  <a:lnTo>
                    <a:pt x="20046" y="16238"/>
                  </a:lnTo>
                  <a:lnTo>
                    <a:pt x="20066" y="16321"/>
                  </a:lnTo>
                  <a:lnTo>
                    <a:pt x="20108" y="16384"/>
                  </a:lnTo>
                  <a:lnTo>
                    <a:pt x="20150" y="16447"/>
                  </a:lnTo>
                  <a:lnTo>
                    <a:pt x="20192" y="16489"/>
                  </a:lnTo>
                  <a:lnTo>
                    <a:pt x="20318" y="16405"/>
                  </a:lnTo>
                  <a:lnTo>
                    <a:pt x="20422" y="16238"/>
                  </a:lnTo>
                  <a:lnTo>
                    <a:pt x="20485" y="16133"/>
                  </a:lnTo>
                  <a:lnTo>
                    <a:pt x="20422" y="16091"/>
                  </a:lnTo>
                  <a:lnTo>
                    <a:pt x="20401" y="15986"/>
                  </a:lnTo>
                  <a:lnTo>
                    <a:pt x="20464" y="15924"/>
                  </a:lnTo>
                  <a:lnTo>
                    <a:pt x="20464" y="15882"/>
                  </a:lnTo>
                  <a:lnTo>
                    <a:pt x="20359" y="15861"/>
                  </a:lnTo>
                  <a:lnTo>
                    <a:pt x="20276" y="15903"/>
                  </a:lnTo>
                  <a:lnTo>
                    <a:pt x="20255" y="15966"/>
                  </a:lnTo>
                  <a:lnTo>
                    <a:pt x="20108" y="15882"/>
                  </a:lnTo>
                  <a:lnTo>
                    <a:pt x="20046" y="15777"/>
                  </a:lnTo>
                  <a:lnTo>
                    <a:pt x="19899" y="15756"/>
                  </a:lnTo>
                  <a:lnTo>
                    <a:pt x="19857" y="15777"/>
                  </a:lnTo>
                  <a:lnTo>
                    <a:pt x="19794" y="15714"/>
                  </a:lnTo>
                  <a:lnTo>
                    <a:pt x="19794" y="15673"/>
                  </a:lnTo>
                  <a:lnTo>
                    <a:pt x="19857" y="15673"/>
                  </a:lnTo>
                  <a:lnTo>
                    <a:pt x="19899" y="15589"/>
                  </a:lnTo>
                  <a:lnTo>
                    <a:pt x="19941" y="15401"/>
                  </a:lnTo>
                  <a:lnTo>
                    <a:pt x="19962" y="15380"/>
                  </a:lnTo>
                  <a:lnTo>
                    <a:pt x="19962" y="15296"/>
                  </a:lnTo>
                  <a:lnTo>
                    <a:pt x="19836" y="15254"/>
                  </a:lnTo>
                  <a:lnTo>
                    <a:pt x="19774" y="15254"/>
                  </a:lnTo>
                  <a:lnTo>
                    <a:pt x="19669" y="15359"/>
                  </a:lnTo>
                  <a:lnTo>
                    <a:pt x="19564" y="15380"/>
                  </a:lnTo>
                  <a:lnTo>
                    <a:pt x="19460" y="15359"/>
                  </a:lnTo>
                  <a:lnTo>
                    <a:pt x="19439" y="15296"/>
                  </a:lnTo>
                  <a:lnTo>
                    <a:pt x="19418" y="15191"/>
                  </a:lnTo>
                  <a:lnTo>
                    <a:pt x="19376" y="15149"/>
                  </a:lnTo>
                  <a:lnTo>
                    <a:pt x="19376" y="15066"/>
                  </a:lnTo>
                  <a:lnTo>
                    <a:pt x="19460" y="15129"/>
                  </a:lnTo>
                  <a:lnTo>
                    <a:pt x="19481" y="15170"/>
                  </a:lnTo>
                  <a:lnTo>
                    <a:pt x="19460" y="15233"/>
                  </a:lnTo>
                  <a:lnTo>
                    <a:pt x="19481" y="15296"/>
                  </a:lnTo>
                  <a:lnTo>
                    <a:pt x="19564" y="15359"/>
                  </a:lnTo>
                  <a:lnTo>
                    <a:pt x="19648" y="15359"/>
                  </a:lnTo>
                  <a:lnTo>
                    <a:pt x="19753" y="15254"/>
                  </a:lnTo>
                  <a:lnTo>
                    <a:pt x="19836" y="15233"/>
                  </a:lnTo>
                  <a:lnTo>
                    <a:pt x="19941" y="15233"/>
                  </a:lnTo>
                  <a:lnTo>
                    <a:pt x="19983" y="15275"/>
                  </a:lnTo>
                  <a:lnTo>
                    <a:pt x="20046" y="15275"/>
                  </a:lnTo>
                  <a:lnTo>
                    <a:pt x="20066" y="15233"/>
                  </a:lnTo>
                  <a:lnTo>
                    <a:pt x="20046" y="15170"/>
                  </a:lnTo>
                  <a:lnTo>
                    <a:pt x="19836" y="14961"/>
                  </a:lnTo>
                  <a:lnTo>
                    <a:pt x="19669" y="14836"/>
                  </a:lnTo>
                  <a:lnTo>
                    <a:pt x="19522" y="14836"/>
                  </a:lnTo>
                  <a:lnTo>
                    <a:pt x="19355" y="14752"/>
                  </a:lnTo>
                  <a:lnTo>
                    <a:pt x="19271" y="14647"/>
                  </a:lnTo>
                  <a:lnTo>
                    <a:pt x="19271" y="14564"/>
                  </a:lnTo>
                  <a:lnTo>
                    <a:pt x="19271" y="14522"/>
                  </a:lnTo>
                  <a:lnTo>
                    <a:pt x="19334" y="14564"/>
                  </a:lnTo>
                  <a:lnTo>
                    <a:pt x="19376" y="14668"/>
                  </a:lnTo>
                  <a:lnTo>
                    <a:pt x="19460" y="14731"/>
                  </a:lnTo>
                  <a:lnTo>
                    <a:pt x="19585" y="14731"/>
                  </a:lnTo>
                  <a:lnTo>
                    <a:pt x="19627" y="14668"/>
                  </a:lnTo>
                  <a:lnTo>
                    <a:pt x="19627" y="14626"/>
                  </a:lnTo>
                  <a:lnTo>
                    <a:pt x="19522" y="14522"/>
                  </a:lnTo>
                  <a:lnTo>
                    <a:pt x="19481" y="14459"/>
                  </a:lnTo>
                  <a:lnTo>
                    <a:pt x="19481" y="14438"/>
                  </a:lnTo>
                  <a:lnTo>
                    <a:pt x="19522" y="14438"/>
                  </a:lnTo>
                  <a:lnTo>
                    <a:pt x="19564" y="14459"/>
                  </a:lnTo>
                  <a:lnTo>
                    <a:pt x="19690" y="14626"/>
                  </a:lnTo>
                  <a:lnTo>
                    <a:pt x="19753" y="14731"/>
                  </a:lnTo>
                  <a:lnTo>
                    <a:pt x="19753" y="14773"/>
                  </a:lnTo>
                  <a:lnTo>
                    <a:pt x="19857" y="14857"/>
                  </a:lnTo>
                  <a:lnTo>
                    <a:pt x="19962" y="14940"/>
                  </a:lnTo>
                  <a:lnTo>
                    <a:pt x="20087" y="15087"/>
                  </a:lnTo>
                  <a:lnTo>
                    <a:pt x="20171" y="15129"/>
                  </a:lnTo>
                  <a:lnTo>
                    <a:pt x="20213" y="15087"/>
                  </a:lnTo>
                  <a:lnTo>
                    <a:pt x="20276" y="15129"/>
                  </a:lnTo>
                  <a:lnTo>
                    <a:pt x="20297" y="15170"/>
                  </a:lnTo>
                  <a:lnTo>
                    <a:pt x="20213" y="15233"/>
                  </a:lnTo>
                  <a:lnTo>
                    <a:pt x="20276" y="15296"/>
                  </a:lnTo>
                  <a:lnTo>
                    <a:pt x="20318" y="15359"/>
                  </a:lnTo>
                  <a:lnTo>
                    <a:pt x="20380" y="15359"/>
                  </a:lnTo>
                  <a:lnTo>
                    <a:pt x="20422" y="15275"/>
                  </a:lnTo>
                  <a:lnTo>
                    <a:pt x="20485" y="15087"/>
                  </a:lnTo>
                  <a:lnTo>
                    <a:pt x="20506" y="15045"/>
                  </a:lnTo>
                  <a:lnTo>
                    <a:pt x="20527" y="14982"/>
                  </a:lnTo>
                  <a:lnTo>
                    <a:pt x="20506" y="14877"/>
                  </a:lnTo>
                  <a:lnTo>
                    <a:pt x="20506" y="14836"/>
                  </a:lnTo>
                  <a:lnTo>
                    <a:pt x="20506" y="14710"/>
                  </a:lnTo>
                  <a:lnTo>
                    <a:pt x="20464" y="14626"/>
                  </a:lnTo>
                  <a:lnTo>
                    <a:pt x="20464" y="14564"/>
                  </a:lnTo>
                  <a:lnTo>
                    <a:pt x="20464" y="14543"/>
                  </a:lnTo>
                  <a:lnTo>
                    <a:pt x="20506" y="14564"/>
                  </a:lnTo>
                  <a:lnTo>
                    <a:pt x="20590" y="14605"/>
                  </a:lnTo>
                  <a:lnTo>
                    <a:pt x="20610" y="14605"/>
                  </a:lnTo>
                  <a:lnTo>
                    <a:pt x="20590" y="14543"/>
                  </a:lnTo>
                  <a:lnTo>
                    <a:pt x="20506" y="14459"/>
                  </a:lnTo>
                  <a:lnTo>
                    <a:pt x="20464" y="14354"/>
                  </a:lnTo>
                  <a:lnTo>
                    <a:pt x="20401" y="14313"/>
                  </a:lnTo>
                  <a:lnTo>
                    <a:pt x="20318" y="14292"/>
                  </a:lnTo>
                  <a:lnTo>
                    <a:pt x="19962" y="14292"/>
                  </a:lnTo>
                  <a:lnTo>
                    <a:pt x="19920" y="14208"/>
                  </a:lnTo>
                  <a:lnTo>
                    <a:pt x="19836" y="14145"/>
                  </a:lnTo>
                  <a:lnTo>
                    <a:pt x="19648" y="14145"/>
                  </a:lnTo>
                  <a:lnTo>
                    <a:pt x="19564" y="14187"/>
                  </a:lnTo>
                  <a:lnTo>
                    <a:pt x="19502" y="14187"/>
                  </a:lnTo>
                  <a:lnTo>
                    <a:pt x="19460" y="14124"/>
                  </a:lnTo>
                  <a:lnTo>
                    <a:pt x="19439" y="14103"/>
                  </a:lnTo>
                  <a:lnTo>
                    <a:pt x="19460" y="14041"/>
                  </a:lnTo>
                  <a:lnTo>
                    <a:pt x="19502" y="14103"/>
                  </a:lnTo>
                  <a:lnTo>
                    <a:pt x="19543" y="14124"/>
                  </a:lnTo>
                  <a:lnTo>
                    <a:pt x="19669" y="14103"/>
                  </a:lnTo>
                  <a:lnTo>
                    <a:pt x="19836" y="14082"/>
                  </a:lnTo>
                  <a:lnTo>
                    <a:pt x="19878" y="14124"/>
                  </a:lnTo>
                  <a:lnTo>
                    <a:pt x="19941" y="14103"/>
                  </a:lnTo>
                  <a:lnTo>
                    <a:pt x="20025" y="14082"/>
                  </a:lnTo>
                  <a:lnTo>
                    <a:pt x="20087" y="14103"/>
                  </a:lnTo>
                  <a:lnTo>
                    <a:pt x="20150" y="14124"/>
                  </a:lnTo>
                  <a:lnTo>
                    <a:pt x="20192" y="14103"/>
                  </a:lnTo>
                  <a:lnTo>
                    <a:pt x="20234" y="14082"/>
                  </a:lnTo>
                  <a:lnTo>
                    <a:pt x="20234" y="14020"/>
                  </a:lnTo>
                  <a:lnTo>
                    <a:pt x="20234" y="13915"/>
                  </a:lnTo>
                  <a:lnTo>
                    <a:pt x="20234" y="13873"/>
                  </a:lnTo>
                  <a:lnTo>
                    <a:pt x="20171" y="13831"/>
                  </a:lnTo>
                  <a:lnTo>
                    <a:pt x="20129" y="13873"/>
                  </a:lnTo>
                  <a:lnTo>
                    <a:pt x="20066" y="13894"/>
                  </a:lnTo>
                  <a:lnTo>
                    <a:pt x="19983" y="13873"/>
                  </a:lnTo>
                  <a:lnTo>
                    <a:pt x="19857" y="13873"/>
                  </a:lnTo>
                  <a:lnTo>
                    <a:pt x="19815" y="13810"/>
                  </a:lnTo>
                  <a:lnTo>
                    <a:pt x="19711" y="13706"/>
                  </a:lnTo>
                  <a:lnTo>
                    <a:pt x="19606" y="13727"/>
                  </a:lnTo>
                  <a:lnTo>
                    <a:pt x="19564" y="13789"/>
                  </a:lnTo>
                  <a:lnTo>
                    <a:pt x="19543" y="13789"/>
                  </a:lnTo>
                  <a:lnTo>
                    <a:pt x="19543" y="13685"/>
                  </a:lnTo>
                  <a:lnTo>
                    <a:pt x="19543" y="13601"/>
                  </a:lnTo>
                  <a:lnTo>
                    <a:pt x="19522" y="13538"/>
                  </a:lnTo>
                  <a:lnTo>
                    <a:pt x="19313" y="13538"/>
                  </a:lnTo>
                  <a:lnTo>
                    <a:pt x="19229" y="13497"/>
                  </a:lnTo>
                  <a:lnTo>
                    <a:pt x="19250" y="13455"/>
                  </a:lnTo>
                  <a:lnTo>
                    <a:pt x="19313" y="13455"/>
                  </a:lnTo>
                  <a:lnTo>
                    <a:pt x="19418" y="13476"/>
                  </a:lnTo>
                  <a:lnTo>
                    <a:pt x="19460" y="13455"/>
                  </a:lnTo>
                  <a:lnTo>
                    <a:pt x="19460" y="13392"/>
                  </a:lnTo>
                  <a:lnTo>
                    <a:pt x="19439" y="13371"/>
                  </a:lnTo>
                  <a:lnTo>
                    <a:pt x="19481" y="13308"/>
                  </a:lnTo>
                  <a:lnTo>
                    <a:pt x="19460" y="13266"/>
                  </a:lnTo>
                  <a:lnTo>
                    <a:pt x="19439" y="13204"/>
                  </a:lnTo>
                  <a:lnTo>
                    <a:pt x="19481" y="13162"/>
                  </a:lnTo>
                  <a:lnTo>
                    <a:pt x="19460" y="13078"/>
                  </a:lnTo>
                  <a:lnTo>
                    <a:pt x="19460" y="12994"/>
                  </a:lnTo>
                  <a:lnTo>
                    <a:pt x="19522" y="12973"/>
                  </a:lnTo>
                  <a:lnTo>
                    <a:pt x="19543" y="12994"/>
                  </a:lnTo>
                  <a:lnTo>
                    <a:pt x="19543" y="13078"/>
                  </a:lnTo>
                  <a:lnTo>
                    <a:pt x="19585" y="13141"/>
                  </a:lnTo>
                  <a:lnTo>
                    <a:pt x="19648" y="13162"/>
                  </a:lnTo>
                  <a:lnTo>
                    <a:pt x="19732" y="13078"/>
                  </a:lnTo>
                  <a:lnTo>
                    <a:pt x="19857" y="12953"/>
                  </a:lnTo>
                  <a:lnTo>
                    <a:pt x="19941" y="12932"/>
                  </a:lnTo>
                  <a:lnTo>
                    <a:pt x="19941" y="12890"/>
                  </a:lnTo>
                  <a:lnTo>
                    <a:pt x="19899" y="12869"/>
                  </a:lnTo>
                  <a:lnTo>
                    <a:pt x="19794" y="12848"/>
                  </a:lnTo>
                  <a:lnTo>
                    <a:pt x="19732" y="12848"/>
                  </a:lnTo>
                  <a:lnTo>
                    <a:pt x="19690" y="12827"/>
                  </a:lnTo>
                  <a:lnTo>
                    <a:pt x="19774" y="12785"/>
                  </a:lnTo>
                  <a:lnTo>
                    <a:pt x="19878" y="12785"/>
                  </a:lnTo>
                  <a:lnTo>
                    <a:pt x="19941" y="12827"/>
                  </a:lnTo>
                  <a:lnTo>
                    <a:pt x="19983" y="12827"/>
                  </a:lnTo>
                  <a:lnTo>
                    <a:pt x="19983" y="12764"/>
                  </a:lnTo>
                  <a:lnTo>
                    <a:pt x="19962" y="12743"/>
                  </a:lnTo>
                  <a:lnTo>
                    <a:pt x="20046" y="12722"/>
                  </a:lnTo>
                  <a:lnTo>
                    <a:pt x="20150" y="12722"/>
                  </a:lnTo>
                  <a:lnTo>
                    <a:pt x="20213" y="12785"/>
                  </a:lnTo>
                  <a:lnTo>
                    <a:pt x="20276" y="12827"/>
                  </a:lnTo>
                  <a:lnTo>
                    <a:pt x="20318" y="12785"/>
                  </a:lnTo>
                  <a:lnTo>
                    <a:pt x="20380" y="12827"/>
                  </a:lnTo>
                  <a:lnTo>
                    <a:pt x="20422" y="12890"/>
                  </a:lnTo>
                  <a:lnTo>
                    <a:pt x="20401" y="12973"/>
                  </a:lnTo>
                  <a:lnTo>
                    <a:pt x="20422" y="13036"/>
                  </a:lnTo>
                  <a:lnTo>
                    <a:pt x="20506" y="13057"/>
                  </a:lnTo>
                  <a:lnTo>
                    <a:pt x="20527" y="13036"/>
                  </a:lnTo>
                  <a:lnTo>
                    <a:pt x="20590" y="13057"/>
                  </a:lnTo>
                  <a:lnTo>
                    <a:pt x="20631" y="13141"/>
                  </a:lnTo>
                  <a:lnTo>
                    <a:pt x="20778" y="13183"/>
                  </a:lnTo>
                  <a:lnTo>
                    <a:pt x="20820" y="13266"/>
                  </a:lnTo>
                  <a:lnTo>
                    <a:pt x="20841" y="13287"/>
                  </a:lnTo>
                  <a:lnTo>
                    <a:pt x="20882" y="13245"/>
                  </a:lnTo>
                  <a:lnTo>
                    <a:pt x="20903" y="13141"/>
                  </a:lnTo>
                  <a:lnTo>
                    <a:pt x="20945" y="13057"/>
                  </a:lnTo>
                  <a:lnTo>
                    <a:pt x="21008" y="12890"/>
                  </a:lnTo>
                  <a:lnTo>
                    <a:pt x="21008" y="12848"/>
                  </a:lnTo>
                  <a:lnTo>
                    <a:pt x="21029" y="12722"/>
                  </a:lnTo>
                  <a:lnTo>
                    <a:pt x="21050" y="12555"/>
                  </a:lnTo>
                  <a:lnTo>
                    <a:pt x="21092" y="12513"/>
                  </a:lnTo>
                  <a:lnTo>
                    <a:pt x="21092" y="12429"/>
                  </a:lnTo>
                  <a:lnTo>
                    <a:pt x="21050" y="12346"/>
                  </a:lnTo>
                  <a:lnTo>
                    <a:pt x="20987" y="12304"/>
                  </a:lnTo>
                  <a:lnTo>
                    <a:pt x="20924" y="12241"/>
                  </a:lnTo>
                  <a:lnTo>
                    <a:pt x="20882" y="12241"/>
                  </a:lnTo>
                  <a:lnTo>
                    <a:pt x="20841" y="12199"/>
                  </a:lnTo>
                  <a:lnTo>
                    <a:pt x="20841" y="12136"/>
                  </a:lnTo>
                  <a:lnTo>
                    <a:pt x="20757" y="12136"/>
                  </a:lnTo>
                  <a:lnTo>
                    <a:pt x="20694" y="12220"/>
                  </a:lnTo>
                  <a:lnTo>
                    <a:pt x="20590" y="12325"/>
                  </a:lnTo>
                  <a:lnTo>
                    <a:pt x="20506" y="12346"/>
                  </a:lnTo>
                  <a:lnTo>
                    <a:pt x="20464" y="12304"/>
                  </a:lnTo>
                  <a:lnTo>
                    <a:pt x="20485" y="12241"/>
                  </a:lnTo>
                  <a:lnTo>
                    <a:pt x="20485" y="12157"/>
                  </a:lnTo>
                  <a:lnTo>
                    <a:pt x="20485" y="12136"/>
                  </a:lnTo>
                  <a:lnTo>
                    <a:pt x="20380" y="12116"/>
                  </a:lnTo>
                  <a:lnTo>
                    <a:pt x="20297" y="12116"/>
                  </a:lnTo>
                  <a:lnTo>
                    <a:pt x="20276" y="12053"/>
                  </a:lnTo>
                  <a:lnTo>
                    <a:pt x="20338" y="12032"/>
                  </a:lnTo>
                  <a:lnTo>
                    <a:pt x="20338" y="12011"/>
                  </a:lnTo>
                  <a:lnTo>
                    <a:pt x="20255" y="11948"/>
                  </a:lnTo>
                  <a:lnTo>
                    <a:pt x="20213" y="11906"/>
                  </a:lnTo>
                  <a:lnTo>
                    <a:pt x="20255" y="11885"/>
                  </a:lnTo>
                  <a:lnTo>
                    <a:pt x="20276" y="11906"/>
                  </a:lnTo>
                  <a:lnTo>
                    <a:pt x="20359" y="11927"/>
                  </a:lnTo>
                  <a:lnTo>
                    <a:pt x="20359" y="11885"/>
                  </a:lnTo>
                  <a:lnTo>
                    <a:pt x="20297" y="11802"/>
                  </a:lnTo>
                  <a:lnTo>
                    <a:pt x="20276" y="11718"/>
                  </a:lnTo>
                  <a:lnTo>
                    <a:pt x="20297" y="11676"/>
                  </a:lnTo>
                  <a:lnTo>
                    <a:pt x="20359" y="11634"/>
                  </a:lnTo>
                  <a:lnTo>
                    <a:pt x="20380" y="11676"/>
                  </a:lnTo>
                  <a:lnTo>
                    <a:pt x="20443" y="11697"/>
                  </a:lnTo>
                  <a:lnTo>
                    <a:pt x="20464" y="11739"/>
                  </a:lnTo>
                  <a:lnTo>
                    <a:pt x="20590" y="11885"/>
                  </a:lnTo>
                  <a:lnTo>
                    <a:pt x="20673" y="11927"/>
                  </a:lnTo>
                  <a:lnTo>
                    <a:pt x="20757" y="11906"/>
                  </a:lnTo>
                  <a:lnTo>
                    <a:pt x="20799" y="11844"/>
                  </a:lnTo>
                  <a:lnTo>
                    <a:pt x="20757" y="11718"/>
                  </a:lnTo>
                  <a:lnTo>
                    <a:pt x="20652" y="11613"/>
                  </a:lnTo>
                  <a:lnTo>
                    <a:pt x="20569" y="11572"/>
                  </a:lnTo>
                  <a:lnTo>
                    <a:pt x="20464" y="11530"/>
                  </a:lnTo>
                  <a:lnTo>
                    <a:pt x="20443" y="11404"/>
                  </a:lnTo>
                  <a:lnTo>
                    <a:pt x="20380" y="11320"/>
                  </a:lnTo>
                  <a:lnTo>
                    <a:pt x="20338" y="11258"/>
                  </a:lnTo>
                  <a:lnTo>
                    <a:pt x="20255" y="11216"/>
                  </a:lnTo>
                  <a:lnTo>
                    <a:pt x="20171" y="11174"/>
                  </a:lnTo>
                  <a:lnTo>
                    <a:pt x="20171" y="11111"/>
                  </a:lnTo>
                  <a:lnTo>
                    <a:pt x="20234" y="11069"/>
                  </a:lnTo>
                  <a:lnTo>
                    <a:pt x="20234" y="11007"/>
                  </a:lnTo>
                  <a:lnTo>
                    <a:pt x="20192" y="10986"/>
                  </a:lnTo>
                  <a:lnTo>
                    <a:pt x="20192" y="10944"/>
                  </a:lnTo>
                  <a:lnTo>
                    <a:pt x="20255" y="10881"/>
                  </a:lnTo>
                  <a:lnTo>
                    <a:pt x="20297" y="10881"/>
                  </a:lnTo>
                  <a:lnTo>
                    <a:pt x="20359" y="10860"/>
                  </a:lnTo>
                  <a:lnTo>
                    <a:pt x="20443" y="10881"/>
                  </a:lnTo>
                  <a:lnTo>
                    <a:pt x="20485" y="10944"/>
                  </a:lnTo>
                  <a:lnTo>
                    <a:pt x="20401" y="10986"/>
                  </a:lnTo>
                  <a:lnTo>
                    <a:pt x="20464" y="10986"/>
                  </a:lnTo>
                  <a:lnTo>
                    <a:pt x="20548" y="11048"/>
                  </a:lnTo>
                  <a:lnTo>
                    <a:pt x="20548" y="11090"/>
                  </a:lnTo>
                  <a:lnTo>
                    <a:pt x="20569" y="11174"/>
                  </a:lnTo>
                  <a:lnTo>
                    <a:pt x="20652" y="11195"/>
                  </a:lnTo>
                  <a:lnTo>
                    <a:pt x="20757" y="11111"/>
                  </a:lnTo>
                  <a:lnTo>
                    <a:pt x="20799" y="10986"/>
                  </a:lnTo>
                  <a:lnTo>
                    <a:pt x="20820" y="10860"/>
                  </a:lnTo>
                  <a:lnTo>
                    <a:pt x="20882" y="10776"/>
                  </a:lnTo>
                  <a:lnTo>
                    <a:pt x="20903" y="10735"/>
                  </a:lnTo>
                  <a:lnTo>
                    <a:pt x="20882" y="10588"/>
                  </a:lnTo>
                  <a:lnTo>
                    <a:pt x="20966" y="10525"/>
                  </a:lnTo>
                  <a:lnTo>
                    <a:pt x="21029" y="10463"/>
                  </a:lnTo>
                  <a:lnTo>
                    <a:pt x="21071" y="10316"/>
                  </a:lnTo>
                  <a:lnTo>
                    <a:pt x="21029" y="10212"/>
                  </a:lnTo>
                  <a:lnTo>
                    <a:pt x="20987" y="10128"/>
                  </a:lnTo>
                  <a:lnTo>
                    <a:pt x="21029" y="9919"/>
                  </a:lnTo>
                  <a:lnTo>
                    <a:pt x="21092" y="9751"/>
                  </a:lnTo>
                  <a:lnTo>
                    <a:pt x="21092" y="9605"/>
                  </a:lnTo>
                  <a:lnTo>
                    <a:pt x="21175" y="9521"/>
                  </a:lnTo>
                  <a:lnTo>
                    <a:pt x="21175" y="9437"/>
                  </a:lnTo>
                  <a:lnTo>
                    <a:pt x="21196" y="9312"/>
                  </a:lnTo>
                  <a:lnTo>
                    <a:pt x="21196" y="9165"/>
                  </a:lnTo>
                  <a:lnTo>
                    <a:pt x="21280" y="9082"/>
                  </a:lnTo>
                  <a:lnTo>
                    <a:pt x="21343" y="8956"/>
                  </a:lnTo>
                  <a:lnTo>
                    <a:pt x="21531" y="8684"/>
                  </a:lnTo>
                  <a:lnTo>
                    <a:pt x="21615" y="8538"/>
                  </a:lnTo>
                  <a:lnTo>
                    <a:pt x="21761" y="8391"/>
                  </a:lnTo>
                  <a:lnTo>
                    <a:pt x="21824" y="8287"/>
                  </a:lnTo>
                  <a:lnTo>
                    <a:pt x="21908" y="8224"/>
                  </a:lnTo>
                  <a:lnTo>
                    <a:pt x="21950" y="8077"/>
                  </a:lnTo>
                  <a:lnTo>
                    <a:pt x="22075" y="7973"/>
                  </a:lnTo>
                  <a:lnTo>
                    <a:pt x="22117" y="7952"/>
                  </a:lnTo>
                  <a:lnTo>
                    <a:pt x="22075" y="7910"/>
                  </a:lnTo>
                  <a:lnTo>
                    <a:pt x="22012" y="7847"/>
                  </a:lnTo>
                  <a:lnTo>
                    <a:pt x="21908" y="7826"/>
                  </a:lnTo>
                  <a:lnTo>
                    <a:pt x="21845" y="7763"/>
                  </a:lnTo>
                  <a:lnTo>
                    <a:pt x="21803" y="7722"/>
                  </a:lnTo>
                  <a:lnTo>
                    <a:pt x="21719" y="7743"/>
                  </a:lnTo>
                  <a:lnTo>
                    <a:pt x="21552" y="7805"/>
                  </a:lnTo>
                  <a:lnTo>
                    <a:pt x="21406" y="7847"/>
                  </a:lnTo>
                  <a:lnTo>
                    <a:pt x="21280" y="7910"/>
                  </a:lnTo>
                  <a:lnTo>
                    <a:pt x="21196" y="8015"/>
                  </a:lnTo>
                  <a:lnTo>
                    <a:pt x="21092" y="8056"/>
                  </a:lnTo>
                  <a:lnTo>
                    <a:pt x="21071" y="8119"/>
                  </a:lnTo>
                  <a:lnTo>
                    <a:pt x="21008" y="8140"/>
                  </a:lnTo>
                  <a:lnTo>
                    <a:pt x="20903" y="8077"/>
                  </a:lnTo>
                  <a:lnTo>
                    <a:pt x="20862" y="8035"/>
                  </a:lnTo>
                  <a:lnTo>
                    <a:pt x="20862" y="7973"/>
                  </a:lnTo>
                  <a:lnTo>
                    <a:pt x="20924" y="7973"/>
                  </a:lnTo>
                  <a:lnTo>
                    <a:pt x="20987" y="7952"/>
                  </a:lnTo>
                  <a:lnTo>
                    <a:pt x="20987" y="7847"/>
                  </a:lnTo>
                  <a:lnTo>
                    <a:pt x="20966" y="7805"/>
                  </a:lnTo>
                  <a:lnTo>
                    <a:pt x="20882" y="7805"/>
                  </a:lnTo>
                  <a:lnTo>
                    <a:pt x="20820" y="7763"/>
                  </a:lnTo>
                  <a:lnTo>
                    <a:pt x="20903" y="7743"/>
                  </a:lnTo>
                  <a:lnTo>
                    <a:pt x="20966" y="7701"/>
                  </a:lnTo>
                  <a:lnTo>
                    <a:pt x="21071" y="7617"/>
                  </a:lnTo>
                  <a:lnTo>
                    <a:pt x="21134" y="7491"/>
                  </a:lnTo>
                  <a:lnTo>
                    <a:pt x="21238" y="7408"/>
                  </a:lnTo>
                  <a:lnTo>
                    <a:pt x="21322" y="7408"/>
                  </a:lnTo>
                  <a:lnTo>
                    <a:pt x="21447" y="7429"/>
                  </a:lnTo>
                  <a:lnTo>
                    <a:pt x="21698" y="7617"/>
                  </a:lnTo>
                  <a:lnTo>
                    <a:pt x="21761" y="7659"/>
                  </a:lnTo>
                  <a:lnTo>
                    <a:pt x="21970" y="7659"/>
                  </a:lnTo>
                  <a:lnTo>
                    <a:pt x="22075" y="7638"/>
                  </a:lnTo>
                  <a:lnTo>
                    <a:pt x="22180" y="7659"/>
                  </a:lnTo>
                  <a:lnTo>
                    <a:pt x="22389" y="7617"/>
                  </a:lnTo>
                  <a:lnTo>
                    <a:pt x="22494" y="7554"/>
                  </a:lnTo>
                  <a:lnTo>
                    <a:pt x="22494" y="7491"/>
                  </a:lnTo>
                  <a:lnTo>
                    <a:pt x="22473" y="7429"/>
                  </a:lnTo>
                  <a:lnTo>
                    <a:pt x="22515" y="7429"/>
                  </a:lnTo>
                  <a:lnTo>
                    <a:pt x="22598" y="7408"/>
                  </a:lnTo>
                  <a:lnTo>
                    <a:pt x="22682" y="7324"/>
                  </a:lnTo>
                  <a:lnTo>
                    <a:pt x="22682" y="7240"/>
                  </a:lnTo>
                  <a:lnTo>
                    <a:pt x="22640" y="7178"/>
                  </a:lnTo>
                  <a:lnTo>
                    <a:pt x="22535" y="7136"/>
                  </a:lnTo>
                  <a:lnTo>
                    <a:pt x="22473" y="7094"/>
                  </a:lnTo>
                  <a:lnTo>
                    <a:pt x="22431" y="7073"/>
                  </a:lnTo>
                  <a:lnTo>
                    <a:pt x="22347" y="7073"/>
                  </a:lnTo>
                  <a:lnTo>
                    <a:pt x="22263" y="7136"/>
                  </a:lnTo>
                  <a:lnTo>
                    <a:pt x="22222" y="7136"/>
                  </a:lnTo>
                  <a:lnTo>
                    <a:pt x="22138" y="7073"/>
                  </a:lnTo>
                  <a:lnTo>
                    <a:pt x="21908" y="7073"/>
                  </a:lnTo>
                  <a:lnTo>
                    <a:pt x="21761" y="7031"/>
                  </a:lnTo>
                  <a:lnTo>
                    <a:pt x="21657" y="6989"/>
                  </a:lnTo>
                  <a:lnTo>
                    <a:pt x="21594" y="6989"/>
                  </a:lnTo>
                  <a:lnTo>
                    <a:pt x="21510" y="7010"/>
                  </a:lnTo>
                  <a:lnTo>
                    <a:pt x="21196" y="7010"/>
                  </a:lnTo>
                  <a:lnTo>
                    <a:pt x="21092" y="6968"/>
                  </a:lnTo>
                  <a:lnTo>
                    <a:pt x="21196" y="6968"/>
                  </a:lnTo>
                  <a:lnTo>
                    <a:pt x="21301" y="6989"/>
                  </a:lnTo>
                  <a:lnTo>
                    <a:pt x="21406" y="6927"/>
                  </a:lnTo>
                  <a:lnTo>
                    <a:pt x="21531" y="6906"/>
                  </a:lnTo>
                  <a:lnTo>
                    <a:pt x="21636" y="6927"/>
                  </a:lnTo>
                  <a:lnTo>
                    <a:pt x="21740" y="6968"/>
                  </a:lnTo>
                  <a:lnTo>
                    <a:pt x="21782" y="6927"/>
                  </a:lnTo>
                  <a:lnTo>
                    <a:pt x="21845" y="6885"/>
                  </a:lnTo>
                  <a:lnTo>
                    <a:pt x="21950" y="6885"/>
                  </a:lnTo>
                  <a:lnTo>
                    <a:pt x="21991" y="6822"/>
                  </a:lnTo>
                  <a:lnTo>
                    <a:pt x="22054" y="6801"/>
                  </a:lnTo>
                  <a:lnTo>
                    <a:pt x="22138" y="6822"/>
                  </a:lnTo>
                  <a:lnTo>
                    <a:pt x="22180" y="6822"/>
                  </a:lnTo>
                  <a:lnTo>
                    <a:pt x="22201" y="6780"/>
                  </a:lnTo>
                  <a:lnTo>
                    <a:pt x="22242" y="6759"/>
                  </a:lnTo>
                  <a:lnTo>
                    <a:pt x="22284" y="6759"/>
                  </a:lnTo>
                  <a:lnTo>
                    <a:pt x="22305" y="6780"/>
                  </a:lnTo>
                  <a:lnTo>
                    <a:pt x="22368" y="6801"/>
                  </a:lnTo>
                  <a:lnTo>
                    <a:pt x="22410" y="6822"/>
                  </a:lnTo>
                  <a:lnTo>
                    <a:pt x="22515" y="6822"/>
                  </a:lnTo>
                  <a:lnTo>
                    <a:pt x="22619" y="6864"/>
                  </a:lnTo>
                  <a:lnTo>
                    <a:pt x="22703" y="6906"/>
                  </a:lnTo>
                  <a:lnTo>
                    <a:pt x="22891" y="6906"/>
                  </a:lnTo>
                  <a:lnTo>
                    <a:pt x="22996" y="6822"/>
                  </a:lnTo>
                  <a:lnTo>
                    <a:pt x="23184" y="6759"/>
                  </a:lnTo>
                  <a:lnTo>
                    <a:pt x="23331" y="6759"/>
                  </a:lnTo>
                  <a:lnTo>
                    <a:pt x="23351" y="6675"/>
                  </a:lnTo>
                  <a:lnTo>
                    <a:pt x="23351" y="6592"/>
                  </a:lnTo>
                  <a:lnTo>
                    <a:pt x="23310" y="6571"/>
                  </a:lnTo>
                  <a:lnTo>
                    <a:pt x="23247" y="6487"/>
                  </a:lnTo>
                  <a:lnTo>
                    <a:pt x="23247" y="6445"/>
                  </a:lnTo>
                  <a:lnTo>
                    <a:pt x="23226" y="6403"/>
                  </a:lnTo>
                  <a:lnTo>
                    <a:pt x="23226" y="6362"/>
                  </a:lnTo>
                  <a:lnTo>
                    <a:pt x="23289" y="6257"/>
                  </a:lnTo>
                  <a:lnTo>
                    <a:pt x="23351" y="6194"/>
                  </a:lnTo>
                  <a:lnTo>
                    <a:pt x="23414" y="6194"/>
                  </a:lnTo>
                  <a:lnTo>
                    <a:pt x="23561" y="6299"/>
                  </a:lnTo>
                  <a:lnTo>
                    <a:pt x="23644" y="6341"/>
                  </a:lnTo>
                  <a:lnTo>
                    <a:pt x="23707" y="6299"/>
                  </a:lnTo>
                  <a:lnTo>
                    <a:pt x="23749" y="6236"/>
                  </a:lnTo>
                  <a:lnTo>
                    <a:pt x="23854" y="6069"/>
                  </a:lnTo>
                  <a:lnTo>
                    <a:pt x="23958" y="5985"/>
                  </a:lnTo>
                  <a:lnTo>
                    <a:pt x="24042" y="5964"/>
                  </a:lnTo>
                  <a:lnTo>
                    <a:pt x="24063" y="5922"/>
                  </a:lnTo>
                  <a:lnTo>
                    <a:pt x="24167" y="5838"/>
                  </a:lnTo>
                  <a:lnTo>
                    <a:pt x="24272" y="5776"/>
                  </a:lnTo>
                  <a:lnTo>
                    <a:pt x="24335" y="5713"/>
                  </a:lnTo>
                  <a:lnTo>
                    <a:pt x="24335" y="5566"/>
                  </a:lnTo>
                  <a:lnTo>
                    <a:pt x="24272" y="5420"/>
                  </a:lnTo>
                  <a:lnTo>
                    <a:pt x="24188" y="5336"/>
                  </a:lnTo>
                  <a:lnTo>
                    <a:pt x="24167" y="5253"/>
                  </a:lnTo>
                  <a:lnTo>
                    <a:pt x="24021" y="5127"/>
                  </a:lnTo>
                  <a:lnTo>
                    <a:pt x="24021" y="5085"/>
                  </a:lnTo>
                  <a:lnTo>
                    <a:pt x="23958" y="5002"/>
                  </a:lnTo>
                  <a:lnTo>
                    <a:pt x="23854" y="4939"/>
                  </a:lnTo>
                  <a:lnTo>
                    <a:pt x="23812" y="4939"/>
                  </a:lnTo>
                  <a:lnTo>
                    <a:pt x="23728" y="4876"/>
                  </a:lnTo>
                  <a:lnTo>
                    <a:pt x="23623" y="4813"/>
                  </a:lnTo>
                  <a:lnTo>
                    <a:pt x="23498" y="4813"/>
                  </a:lnTo>
                  <a:lnTo>
                    <a:pt x="23331" y="4771"/>
                  </a:lnTo>
                  <a:lnTo>
                    <a:pt x="23184" y="4688"/>
                  </a:lnTo>
                  <a:lnTo>
                    <a:pt x="23038" y="4667"/>
                  </a:lnTo>
                  <a:lnTo>
                    <a:pt x="22975" y="4688"/>
                  </a:lnTo>
                  <a:lnTo>
                    <a:pt x="22828" y="4688"/>
                  </a:lnTo>
                  <a:lnTo>
                    <a:pt x="22682" y="4730"/>
                  </a:lnTo>
                  <a:lnTo>
                    <a:pt x="22619" y="4792"/>
                  </a:lnTo>
                  <a:lnTo>
                    <a:pt x="22515" y="4834"/>
                  </a:lnTo>
                  <a:lnTo>
                    <a:pt x="22410" y="4792"/>
                  </a:lnTo>
                  <a:lnTo>
                    <a:pt x="22389" y="4730"/>
                  </a:lnTo>
                  <a:lnTo>
                    <a:pt x="22347" y="4771"/>
                  </a:lnTo>
                  <a:lnTo>
                    <a:pt x="22305" y="4834"/>
                  </a:lnTo>
                  <a:lnTo>
                    <a:pt x="22347" y="4918"/>
                  </a:lnTo>
                  <a:lnTo>
                    <a:pt x="22347" y="5022"/>
                  </a:lnTo>
                  <a:lnTo>
                    <a:pt x="22284" y="5106"/>
                  </a:lnTo>
                  <a:lnTo>
                    <a:pt x="22242" y="5106"/>
                  </a:lnTo>
                  <a:lnTo>
                    <a:pt x="22242" y="5148"/>
                  </a:lnTo>
                  <a:lnTo>
                    <a:pt x="22263" y="5211"/>
                  </a:lnTo>
                  <a:lnTo>
                    <a:pt x="22242" y="5294"/>
                  </a:lnTo>
                  <a:lnTo>
                    <a:pt x="22138" y="5336"/>
                  </a:lnTo>
                  <a:lnTo>
                    <a:pt x="22033" y="5336"/>
                  </a:lnTo>
                  <a:lnTo>
                    <a:pt x="21970" y="5253"/>
                  </a:lnTo>
                  <a:lnTo>
                    <a:pt x="21970" y="5190"/>
                  </a:lnTo>
                  <a:lnTo>
                    <a:pt x="21929" y="5148"/>
                  </a:lnTo>
                  <a:lnTo>
                    <a:pt x="21866" y="5211"/>
                  </a:lnTo>
                  <a:lnTo>
                    <a:pt x="21866" y="5315"/>
                  </a:lnTo>
                  <a:lnTo>
                    <a:pt x="21887" y="5336"/>
                  </a:lnTo>
                  <a:lnTo>
                    <a:pt x="21845" y="5420"/>
                  </a:lnTo>
                  <a:lnTo>
                    <a:pt x="21824" y="5525"/>
                  </a:lnTo>
                  <a:lnTo>
                    <a:pt x="21782" y="5566"/>
                  </a:lnTo>
                  <a:lnTo>
                    <a:pt x="21782" y="5504"/>
                  </a:lnTo>
                  <a:lnTo>
                    <a:pt x="21824" y="5441"/>
                  </a:lnTo>
                  <a:lnTo>
                    <a:pt x="21782" y="5315"/>
                  </a:lnTo>
                  <a:lnTo>
                    <a:pt x="21740" y="5232"/>
                  </a:lnTo>
                  <a:lnTo>
                    <a:pt x="21761" y="5148"/>
                  </a:lnTo>
                  <a:lnTo>
                    <a:pt x="21761" y="5064"/>
                  </a:lnTo>
                  <a:lnTo>
                    <a:pt x="21719" y="5002"/>
                  </a:lnTo>
                  <a:lnTo>
                    <a:pt x="21719" y="4918"/>
                  </a:lnTo>
                  <a:lnTo>
                    <a:pt x="21657" y="4939"/>
                  </a:lnTo>
                  <a:lnTo>
                    <a:pt x="21636" y="5002"/>
                  </a:lnTo>
                  <a:lnTo>
                    <a:pt x="21552" y="5064"/>
                  </a:lnTo>
                  <a:lnTo>
                    <a:pt x="21552" y="5148"/>
                  </a:lnTo>
                  <a:lnTo>
                    <a:pt x="21531" y="5253"/>
                  </a:lnTo>
                  <a:lnTo>
                    <a:pt x="21364" y="5420"/>
                  </a:lnTo>
                  <a:lnTo>
                    <a:pt x="21301" y="5483"/>
                  </a:lnTo>
                  <a:lnTo>
                    <a:pt x="21217" y="5483"/>
                  </a:lnTo>
                  <a:lnTo>
                    <a:pt x="21154" y="5546"/>
                  </a:lnTo>
                  <a:lnTo>
                    <a:pt x="21050" y="5629"/>
                  </a:lnTo>
                  <a:lnTo>
                    <a:pt x="20945" y="5629"/>
                  </a:lnTo>
                  <a:lnTo>
                    <a:pt x="20841" y="5734"/>
                  </a:lnTo>
                  <a:lnTo>
                    <a:pt x="20694" y="5818"/>
                  </a:lnTo>
                  <a:lnTo>
                    <a:pt x="20422" y="5818"/>
                  </a:lnTo>
                  <a:lnTo>
                    <a:pt x="20422" y="5859"/>
                  </a:lnTo>
                  <a:lnTo>
                    <a:pt x="20359" y="5901"/>
                  </a:lnTo>
                  <a:lnTo>
                    <a:pt x="20255" y="5901"/>
                  </a:lnTo>
                  <a:lnTo>
                    <a:pt x="20171" y="5880"/>
                  </a:lnTo>
                  <a:lnTo>
                    <a:pt x="20087" y="5943"/>
                  </a:lnTo>
                  <a:lnTo>
                    <a:pt x="19711" y="6131"/>
                  </a:lnTo>
                  <a:lnTo>
                    <a:pt x="19522" y="6278"/>
                  </a:lnTo>
                  <a:lnTo>
                    <a:pt x="19502" y="6382"/>
                  </a:lnTo>
                  <a:lnTo>
                    <a:pt x="19439" y="6403"/>
                  </a:lnTo>
                  <a:lnTo>
                    <a:pt x="19229" y="6571"/>
                  </a:lnTo>
                  <a:lnTo>
                    <a:pt x="19125" y="6675"/>
                  </a:lnTo>
                  <a:lnTo>
                    <a:pt x="19104" y="6613"/>
                  </a:lnTo>
                  <a:lnTo>
                    <a:pt x="19083" y="6613"/>
                  </a:lnTo>
                  <a:lnTo>
                    <a:pt x="18978" y="6696"/>
                  </a:lnTo>
                  <a:lnTo>
                    <a:pt x="18895" y="6822"/>
                  </a:lnTo>
                  <a:lnTo>
                    <a:pt x="18790" y="6968"/>
                  </a:lnTo>
                  <a:lnTo>
                    <a:pt x="18769" y="7031"/>
                  </a:lnTo>
                  <a:lnTo>
                    <a:pt x="18727" y="7094"/>
                  </a:lnTo>
                  <a:lnTo>
                    <a:pt x="18706" y="7031"/>
                  </a:lnTo>
                  <a:lnTo>
                    <a:pt x="18748" y="6906"/>
                  </a:lnTo>
                  <a:lnTo>
                    <a:pt x="18748" y="6801"/>
                  </a:lnTo>
                  <a:lnTo>
                    <a:pt x="18748" y="6696"/>
                  </a:lnTo>
                  <a:lnTo>
                    <a:pt x="18853" y="6696"/>
                  </a:lnTo>
                  <a:lnTo>
                    <a:pt x="18895" y="6654"/>
                  </a:lnTo>
                  <a:lnTo>
                    <a:pt x="19020" y="6550"/>
                  </a:lnTo>
                  <a:lnTo>
                    <a:pt x="19104" y="6508"/>
                  </a:lnTo>
                  <a:lnTo>
                    <a:pt x="19209" y="6403"/>
                  </a:lnTo>
                  <a:lnTo>
                    <a:pt x="19355" y="6278"/>
                  </a:lnTo>
                  <a:lnTo>
                    <a:pt x="19418" y="6194"/>
                  </a:lnTo>
                  <a:lnTo>
                    <a:pt x="19522" y="6152"/>
                  </a:lnTo>
                  <a:lnTo>
                    <a:pt x="19627" y="5985"/>
                  </a:lnTo>
                  <a:lnTo>
                    <a:pt x="19669" y="5922"/>
                  </a:lnTo>
                  <a:lnTo>
                    <a:pt x="19648" y="5838"/>
                  </a:lnTo>
                  <a:lnTo>
                    <a:pt x="19669" y="5776"/>
                  </a:lnTo>
                  <a:lnTo>
                    <a:pt x="19690" y="5818"/>
                  </a:lnTo>
                  <a:lnTo>
                    <a:pt x="19753" y="5838"/>
                  </a:lnTo>
                  <a:lnTo>
                    <a:pt x="19836" y="5755"/>
                  </a:lnTo>
                  <a:lnTo>
                    <a:pt x="19941" y="5713"/>
                  </a:lnTo>
                  <a:lnTo>
                    <a:pt x="19941" y="5629"/>
                  </a:lnTo>
                  <a:lnTo>
                    <a:pt x="20004" y="5504"/>
                  </a:lnTo>
                  <a:lnTo>
                    <a:pt x="20066" y="5462"/>
                  </a:lnTo>
                  <a:lnTo>
                    <a:pt x="20150" y="5504"/>
                  </a:lnTo>
                  <a:lnTo>
                    <a:pt x="20213" y="5420"/>
                  </a:lnTo>
                  <a:lnTo>
                    <a:pt x="20297" y="5399"/>
                  </a:lnTo>
                  <a:lnTo>
                    <a:pt x="20318" y="5420"/>
                  </a:lnTo>
                  <a:lnTo>
                    <a:pt x="20401" y="5420"/>
                  </a:lnTo>
                  <a:lnTo>
                    <a:pt x="20715" y="5127"/>
                  </a:lnTo>
                  <a:lnTo>
                    <a:pt x="20778" y="5022"/>
                  </a:lnTo>
                  <a:lnTo>
                    <a:pt x="20799" y="4897"/>
                  </a:lnTo>
                  <a:lnTo>
                    <a:pt x="20882" y="4709"/>
                  </a:lnTo>
                  <a:lnTo>
                    <a:pt x="20987" y="4583"/>
                  </a:lnTo>
                  <a:lnTo>
                    <a:pt x="20987" y="4458"/>
                  </a:lnTo>
                  <a:lnTo>
                    <a:pt x="20987" y="4269"/>
                  </a:lnTo>
                  <a:lnTo>
                    <a:pt x="20945" y="4165"/>
                  </a:lnTo>
                  <a:lnTo>
                    <a:pt x="20882" y="4144"/>
                  </a:lnTo>
                  <a:lnTo>
                    <a:pt x="20736" y="4165"/>
                  </a:lnTo>
                  <a:lnTo>
                    <a:pt x="20590" y="4165"/>
                  </a:lnTo>
                  <a:lnTo>
                    <a:pt x="20464" y="4102"/>
                  </a:lnTo>
                  <a:lnTo>
                    <a:pt x="20318" y="4102"/>
                  </a:lnTo>
                  <a:lnTo>
                    <a:pt x="20255" y="4165"/>
                  </a:lnTo>
                  <a:lnTo>
                    <a:pt x="20213" y="4248"/>
                  </a:lnTo>
                  <a:lnTo>
                    <a:pt x="20255" y="4290"/>
                  </a:lnTo>
                  <a:lnTo>
                    <a:pt x="20213" y="4353"/>
                  </a:lnTo>
                  <a:lnTo>
                    <a:pt x="20213" y="4499"/>
                  </a:lnTo>
                  <a:lnTo>
                    <a:pt x="20171" y="4646"/>
                  </a:lnTo>
                  <a:lnTo>
                    <a:pt x="20066" y="4792"/>
                  </a:lnTo>
                  <a:lnTo>
                    <a:pt x="20004" y="4730"/>
                  </a:lnTo>
                  <a:lnTo>
                    <a:pt x="19941" y="4709"/>
                  </a:lnTo>
                  <a:lnTo>
                    <a:pt x="19899" y="4709"/>
                  </a:lnTo>
                  <a:lnTo>
                    <a:pt x="19857" y="4771"/>
                  </a:lnTo>
                  <a:lnTo>
                    <a:pt x="19794" y="4792"/>
                  </a:lnTo>
                  <a:lnTo>
                    <a:pt x="19732" y="4730"/>
                  </a:lnTo>
                  <a:lnTo>
                    <a:pt x="19669" y="4730"/>
                  </a:lnTo>
                  <a:cubicBezTo>
                    <a:pt x="19669" y="4730"/>
                    <a:pt x="19481" y="4688"/>
                    <a:pt x="19481" y="4646"/>
                  </a:cubicBezTo>
                  <a:lnTo>
                    <a:pt x="19271" y="4646"/>
                  </a:lnTo>
                  <a:lnTo>
                    <a:pt x="19167" y="4709"/>
                  </a:lnTo>
                  <a:lnTo>
                    <a:pt x="19020" y="4730"/>
                  </a:lnTo>
                  <a:lnTo>
                    <a:pt x="18895" y="4792"/>
                  </a:lnTo>
                  <a:lnTo>
                    <a:pt x="18832" y="4750"/>
                  </a:lnTo>
                  <a:lnTo>
                    <a:pt x="18832" y="4709"/>
                  </a:lnTo>
                  <a:lnTo>
                    <a:pt x="18853" y="4625"/>
                  </a:lnTo>
                  <a:lnTo>
                    <a:pt x="18853" y="4541"/>
                  </a:lnTo>
                  <a:lnTo>
                    <a:pt x="18895" y="4478"/>
                  </a:lnTo>
                  <a:lnTo>
                    <a:pt x="18916" y="4478"/>
                  </a:lnTo>
                  <a:lnTo>
                    <a:pt x="18957" y="4499"/>
                  </a:lnTo>
                  <a:lnTo>
                    <a:pt x="19020" y="4499"/>
                  </a:lnTo>
                  <a:lnTo>
                    <a:pt x="19146" y="4437"/>
                  </a:lnTo>
                  <a:lnTo>
                    <a:pt x="19439" y="4416"/>
                  </a:lnTo>
                  <a:lnTo>
                    <a:pt x="19481" y="4395"/>
                  </a:lnTo>
                  <a:lnTo>
                    <a:pt x="19543" y="4290"/>
                  </a:lnTo>
                  <a:lnTo>
                    <a:pt x="19564" y="4206"/>
                  </a:lnTo>
                  <a:lnTo>
                    <a:pt x="19648" y="4165"/>
                  </a:lnTo>
                  <a:lnTo>
                    <a:pt x="19669" y="4102"/>
                  </a:lnTo>
                  <a:lnTo>
                    <a:pt x="19627" y="4060"/>
                  </a:lnTo>
                  <a:lnTo>
                    <a:pt x="19627" y="3997"/>
                  </a:lnTo>
                  <a:lnTo>
                    <a:pt x="19313" y="3997"/>
                  </a:lnTo>
                  <a:lnTo>
                    <a:pt x="19125" y="3955"/>
                  </a:lnTo>
                  <a:lnTo>
                    <a:pt x="19020" y="3893"/>
                  </a:lnTo>
                  <a:lnTo>
                    <a:pt x="18937" y="3872"/>
                  </a:lnTo>
                  <a:lnTo>
                    <a:pt x="18685" y="3893"/>
                  </a:lnTo>
                  <a:lnTo>
                    <a:pt x="18560" y="3872"/>
                  </a:lnTo>
                  <a:lnTo>
                    <a:pt x="18455" y="3830"/>
                  </a:lnTo>
                  <a:lnTo>
                    <a:pt x="18288" y="3830"/>
                  </a:lnTo>
                  <a:lnTo>
                    <a:pt x="18162" y="3851"/>
                  </a:lnTo>
                  <a:lnTo>
                    <a:pt x="18100" y="3830"/>
                  </a:lnTo>
                  <a:lnTo>
                    <a:pt x="17995" y="3788"/>
                  </a:lnTo>
                  <a:lnTo>
                    <a:pt x="17932" y="3788"/>
                  </a:lnTo>
                  <a:lnTo>
                    <a:pt x="17849" y="3893"/>
                  </a:lnTo>
                  <a:lnTo>
                    <a:pt x="17849" y="3976"/>
                  </a:lnTo>
                  <a:lnTo>
                    <a:pt x="17765" y="4039"/>
                  </a:lnTo>
                  <a:lnTo>
                    <a:pt x="17744" y="4039"/>
                  </a:lnTo>
                  <a:lnTo>
                    <a:pt x="17765" y="3955"/>
                  </a:lnTo>
                  <a:lnTo>
                    <a:pt x="17765" y="3934"/>
                  </a:lnTo>
                  <a:lnTo>
                    <a:pt x="17681" y="3934"/>
                  </a:lnTo>
                  <a:lnTo>
                    <a:pt x="17451" y="3997"/>
                  </a:lnTo>
                  <a:lnTo>
                    <a:pt x="17305" y="4060"/>
                  </a:lnTo>
                  <a:lnTo>
                    <a:pt x="17221" y="4144"/>
                  </a:lnTo>
                  <a:lnTo>
                    <a:pt x="17158" y="4186"/>
                  </a:lnTo>
                  <a:lnTo>
                    <a:pt x="17053" y="4186"/>
                  </a:lnTo>
                  <a:lnTo>
                    <a:pt x="16949" y="4206"/>
                  </a:lnTo>
                  <a:lnTo>
                    <a:pt x="16886" y="4269"/>
                  </a:lnTo>
                  <a:lnTo>
                    <a:pt x="16781" y="4290"/>
                  </a:lnTo>
                  <a:lnTo>
                    <a:pt x="16698" y="4374"/>
                  </a:lnTo>
                  <a:lnTo>
                    <a:pt x="16698" y="4458"/>
                  </a:lnTo>
                  <a:lnTo>
                    <a:pt x="16635" y="4520"/>
                  </a:lnTo>
                  <a:lnTo>
                    <a:pt x="16593" y="4520"/>
                  </a:lnTo>
                  <a:lnTo>
                    <a:pt x="16530" y="4458"/>
                  </a:lnTo>
                  <a:lnTo>
                    <a:pt x="16530" y="4374"/>
                  </a:lnTo>
                  <a:lnTo>
                    <a:pt x="16509" y="4290"/>
                  </a:lnTo>
                  <a:lnTo>
                    <a:pt x="16468" y="4248"/>
                  </a:lnTo>
                  <a:lnTo>
                    <a:pt x="16468" y="4165"/>
                  </a:lnTo>
                  <a:lnTo>
                    <a:pt x="16509" y="4081"/>
                  </a:lnTo>
                  <a:lnTo>
                    <a:pt x="16593" y="4081"/>
                  </a:lnTo>
                  <a:lnTo>
                    <a:pt x="16698" y="4039"/>
                  </a:lnTo>
                  <a:lnTo>
                    <a:pt x="16802" y="4039"/>
                  </a:lnTo>
                  <a:lnTo>
                    <a:pt x="16886" y="3997"/>
                  </a:lnTo>
                  <a:lnTo>
                    <a:pt x="16928" y="3955"/>
                  </a:lnTo>
                  <a:lnTo>
                    <a:pt x="17012" y="3934"/>
                  </a:lnTo>
                  <a:lnTo>
                    <a:pt x="17158" y="3893"/>
                  </a:lnTo>
                  <a:lnTo>
                    <a:pt x="17263" y="3851"/>
                  </a:lnTo>
                  <a:lnTo>
                    <a:pt x="17346" y="3788"/>
                  </a:lnTo>
                  <a:lnTo>
                    <a:pt x="17472" y="3788"/>
                  </a:lnTo>
                  <a:lnTo>
                    <a:pt x="17556" y="3746"/>
                  </a:lnTo>
                  <a:lnTo>
                    <a:pt x="17577" y="3662"/>
                  </a:lnTo>
                  <a:lnTo>
                    <a:pt x="17556" y="3621"/>
                  </a:lnTo>
                  <a:lnTo>
                    <a:pt x="17514" y="3558"/>
                  </a:lnTo>
                  <a:lnTo>
                    <a:pt x="17346" y="3558"/>
                  </a:lnTo>
                  <a:lnTo>
                    <a:pt x="17346" y="3516"/>
                  </a:lnTo>
                  <a:lnTo>
                    <a:pt x="17430" y="3516"/>
                  </a:lnTo>
                  <a:lnTo>
                    <a:pt x="17451" y="3537"/>
                  </a:lnTo>
                  <a:lnTo>
                    <a:pt x="17535" y="3537"/>
                  </a:lnTo>
                  <a:lnTo>
                    <a:pt x="17577" y="3558"/>
                  </a:lnTo>
                  <a:lnTo>
                    <a:pt x="17618" y="3662"/>
                  </a:lnTo>
                  <a:lnTo>
                    <a:pt x="17639" y="3662"/>
                  </a:lnTo>
                  <a:lnTo>
                    <a:pt x="17660" y="3641"/>
                  </a:lnTo>
                  <a:lnTo>
                    <a:pt x="17765" y="3579"/>
                  </a:lnTo>
                  <a:lnTo>
                    <a:pt x="17890" y="3621"/>
                  </a:lnTo>
                  <a:lnTo>
                    <a:pt x="17974" y="3579"/>
                  </a:lnTo>
                  <a:lnTo>
                    <a:pt x="18058" y="3537"/>
                  </a:lnTo>
                  <a:lnTo>
                    <a:pt x="18141" y="3516"/>
                  </a:lnTo>
                  <a:lnTo>
                    <a:pt x="18246" y="3537"/>
                  </a:lnTo>
                  <a:lnTo>
                    <a:pt x="18351" y="3537"/>
                  </a:lnTo>
                  <a:lnTo>
                    <a:pt x="18455" y="3516"/>
                  </a:lnTo>
                  <a:lnTo>
                    <a:pt x="18518" y="3537"/>
                  </a:lnTo>
                  <a:lnTo>
                    <a:pt x="18602" y="3579"/>
                  </a:lnTo>
                  <a:lnTo>
                    <a:pt x="18769" y="3579"/>
                  </a:lnTo>
                  <a:lnTo>
                    <a:pt x="18790" y="3621"/>
                  </a:lnTo>
                  <a:lnTo>
                    <a:pt x="18832" y="3621"/>
                  </a:lnTo>
                  <a:lnTo>
                    <a:pt x="18978" y="3725"/>
                  </a:lnTo>
                  <a:lnTo>
                    <a:pt x="19041" y="3746"/>
                  </a:lnTo>
                  <a:lnTo>
                    <a:pt x="19146" y="3725"/>
                  </a:lnTo>
                  <a:lnTo>
                    <a:pt x="19209" y="3662"/>
                  </a:lnTo>
                  <a:lnTo>
                    <a:pt x="19292" y="3662"/>
                  </a:lnTo>
                  <a:lnTo>
                    <a:pt x="19355" y="3683"/>
                  </a:lnTo>
                  <a:lnTo>
                    <a:pt x="19439" y="3683"/>
                  </a:lnTo>
                  <a:lnTo>
                    <a:pt x="19502" y="3725"/>
                  </a:lnTo>
                  <a:lnTo>
                    <a:pt x="19564" y="3725"/>
                  </a:lnTo>
                  <a:lnTo>
                    <a:pt x="19732" y="3662"/>
                  </a:lnTo>
                  <a:lnTo>
                    <a:pt x="19815" y="3621"/>
                  </a:lnTo>
                  <a:lnTo>
                    <a:pt x="19920" y="3621"/>
                  </a:lnTo>
                  <a:lnTo>
                    <a:pt x="19983" y="3662"/>
                  </a:lnTo>
                  <a:lnTo>
                    <a:pt x="20046" y="3662"/>
                  </a:lnTo>
                  <a:lnTo>
                    <a:pt x="20129" y="3621"/>
                  </a:lnTo>
                  <a:lnTo>
                    <a:pt x="20234" y="3641"/>
                  </a:lnTo>
                  <a:lnTo>
                    <a:pt x="20338" y="3641"/>
                  </a:lnTo>
                  <a:lnTo>
                    <a:pt x="20338" y="3579"/>
                  </a:lnTo>
                  <a:lnTo>
                    <a:pt x="20276" y="3558"/>
                  </a:lnTo>
                  <a:lnTo>
                    <a:pt x="20276" y="3516"/>
                  </a:lnTo>
                  <a:lnTo>
                    <a:pt x="20297" y="3474"/>
                  </a:lnTo>
                  <a:lnTo>
                    <a:pt x="20359" y="3537"/>
                  </a:lnTo>
                  <a:lnTo>
                    <a:pt x="20401" y="3579"/>
                  </a:lnTo>
                  <a:lnTo>
                    <a:pt x="20485" y="3579"/>
                  </a:lnTo>
                  <a:lnTo>
                    <a:pt x="20548" y="3558"/>
                  </a:lnTo>
                  <a:lnTo>
                    <a:pt x="20694" y="3558"/>
                  </a:lnTo>
                  <a:lnTo>
                    <a:pt x="20903" y="3474"/>
                  </a:lnTo>
                  <a:lnTo>
                    <a:pt x="21008" y="3432"/>
                  </a:lnTo>
                  <a:lnTo>
                    <a:pt x="21029" y="3369"/>
                  </a:lnTo>
                  <a:lnTo>
                    <a:pt x="21029" y="3328"/>
                  </a:lnTo>
                  <a:lnTo>
                    <a:pt x="21092" y="3307"/>
                  </a:lnTo>
                  <a:lnTo>
                    <a:pt x="21134" y="3328"/>
                  </a:lnTo>
                  <a:lnTo>
                    <a:pt x="21217" y="3307"/>
                  </a:lnTo>
                  <a:lnTo>
                    <a:pt x="21322" y="3223"/>
                  </a:lnTo>
                  <a:lnTo>
                    <a:pt x="21406" y="3202"/>
                  </a:lnTo>
                  <a:lnTo>
                    <a:pt x="21406" y="3118"/>
                  </a:lnTo>
                  <a:lnTo>
                    <a:pt x="21426" y="3056"/>
                  </a:lnTo>
                  <a:lnTo>
                    <a:pt x="21489" y="3035"/>
                  </a:lnTo>
                  <a:lnTo>
                    <a:pt x="21489" y="2930"/>
                  </a:lnTo>
                  <a:lnTo>
                    <a:pt x="21447" y="2888"/>
                  </a:lnTo>
                  <a:lnTo>
                    <a:pt x="21343" y="2805"/>
                  </a:lnTo>
                  <a:lnTo>
                    <a:pt x="21217" y="2742"/>
                  </a:lnTo>
                  <a:lnTo>
                    <a:pt x="21113" y="2637"/>
                  </a:lnTo>
                  <a:lnTo>
                    <a:pt x="21092" y="2574"/>
                  </a:lnTo>
                  <a:lnTo>
                    <a:pt x="21029" y="2512"/>
                  </a:lnTo>
                  <a:lnTo>
                    <a:pt x="20882" y="2491"/>
                  </a:lnTo>
                  <a:lnTo>
                    <a:pt x="20799" y="2407"/>
                  </a:lnTo>
                  <a:lnTo>
                    <a:pt x="20778" y="2323"/>
                  </a:lnTo>
                  <a:lnTo>
                    <a:pt x="20715" y="2302"/>
                  </a:lnTo>
                  <a:lnTo>
                    <a:pt x="20694" y="2323"/>
                  </a:lnTo>
                  <a:lnTo>
                    <a:pt x="20610" y="2365"/>
                  </a:lnTo>
                  <a:lnTo>
                    <a:pt x="20569" y="2323"/>
                  </a:lnTo>
                  <a:lnTo>
                    <a:pt x="20548" y="2261"/>
                  </a:lnTo>
                  <a:lnTo>
                    <a:pt x="20485" y="2198"/>
                  </a:lnTo>
                  <a:lnTo>
                    <a:pt x="20255" y="2198"/>
                  </a:lnTo>
                  <a:lnTo>
                    <a:pt x="20171" y="2219"/>
                  </a:lnTo>
                  <a:lnTo>
                    <a:pt x="20171" y="2302"/>
                  </a:lnTo>
                  <a:lnTo>
                    <a:pt x="20171" y="2365"/>
                  </a:lnTo>
                  <a:lnTo>
                    <a:pt x="20129" y="2302"/>
                  </a:lnTo>
                  <a:lnTo>
                    <a:pt x="20066" y="2302"/>
                  </a:lnTo>
                  <a:lnTo>
                    <a:pt x="19920" y="2386"/>
                  </a:lnTo>
                  <a:lnTo>
                    <a:pt x="19836" y="2407"/>
                  </a:lnTo>
                  <a:lnTo>
                    <a:pt x="19711" y="2365"/>
                  </a:lnTo>
                  <a:lnTo>
                    <a:pt x="19606" y="2365"/>
                  </a:lnTo>
                  <a:lnTo>
                    <a:pt x="19522" y="2323"/>
                  </a:lnTo>
                  <a:lnTo>
                    <a:pt x="19460" y="2261"/>
                  </a:lnTo>
                  <a:lnTo>
                    <a:pt x="19460" y="2177"/>
                  </a:lnTo>
                  <a:lnTo>
                    <a:pt x="19522" y="2177"/>
                  </a:lnTo>
                  <a:lnTo>
                    <a:pt x="19564" y="2219"/>
                  </a:lnTo>
                  <a:lnTo>
                    <a:pt x="19669" y="2261"/>
                  </a:lnTo>
                  <a:lnTo>
                    <a:pt x="19711" y="2219"/>
                  </a:lnTo>
                  <a:lnTo>
                    <a:pt x="19711" y="2177"/>
                  </a:lnTo>
                  <a:lnTo>
                    <a:pt x="19606" y="2093"/>
                  </a:lnTo>
                  <a:lnTo>
                    <a:pt x="19606" y="2009"/>
                  </a:lnTo>
                  <a:lnTo>
                    <a:pt x="19627" y="1989"/>
                  </a:lnTo>
                  <a:lnTo>
                    <a:pt x="19669" y="2072"/>
                  </a:lnTo>
                  <a:lnTo>
                    <a:pt x="19774" y="2114"/>
                  </a:lnTo>
                  <a:lnTo>
                    <a:pt x="19857" y="2156"/>
                  </a:lnTo>
                  <a:lnTo>
                    <a:pt x="20025" y="2093"/>
                  </a:lnTo>
                  <a:lnTo>
                    <a:pt x="20171" y="1968"/>
                  </a:lnTo>
                  <a:lnTo>
                    <a:pt x="20171" y="1884"/>
                  </a:lnTo>
                  <a:lnTo>
                    <a:pt x="20150" y="1842"/>
                  </a:lnTo>
                  <a:lnTo>
                    <a:pt x="20087" y="1800"/>
                  </a:lnTo>
                  <a:lnTo>
                    <a:pt x="20087" y="1758"/>
                  </a:lnTo>
                  <a:lnTo>
                    <a:pt x="20150" y="1696"/>
                  </a:lnTo>
                  <a:lnTo>
                    <a:pt x="20150" y="1675"/>
                  </a:lnTo>
                  <a:lnTo>
                    <a:pt x="20046" y="1591"/>
                  </a:lnTo>
                  <a:lnTo>
                    <a:pt x="19962" y="1486"/>
                  </a:lnTo>
                  <a:lnTo>
                    <a:pt x="19920" y="1465"/>
                  </a:lnTo>
                  <a:lnTo>
                    <a:pt x="19857" y="1486"/>
                  </a:lnTo>
                  <a:lnTo>
                    <a:pt x="19774" y="1570"/>
                  </a:lnTo>
                  <a:lnTo>
                    <a:pt x="19627" y="1654"/>
                  </a:lnTo>
                  <a:lnTo>
                    <a:pt x="19439" y="1654"/>
                  </a:lnTo>
                  <a:lnTo>
                    <a:pt x="19334" y="1737"/>
                  </a:lnTo>
                  <a:lnTo>
                    <a:pt x="19292" y="1737"/>
                  </a:lnTo>
                  <a:lnTo>
                    <a:pt x="19229" y="1675"/>
                  </a:lnTo>
                  <a:lnTo>
                    <a:pt x="19188" y="1654"/>
                  </a:lnTo>
                  <a:lnTo>
                    <a:pt x="19104" y="1675"/>
                  </a:lnTo>
                  <a:lnTo>
                    <a:pt x="19020" y="1696"/>
                  </a:lnTo>
                  <a:lnTo>
                    <a:pt x="18937" y="1675"/>
                  </a:lnTo>
                  <a:lnTo>
                    <a:pt x="18874" y="1633"/>
                  </a:lnTo>
                  <a:lnTo>
                    <a:pt x="18769" y="1591"/>
                  </a:lnTo>
                  <a:lnTo>
                    <a:pt x="18685" y="1549"/>
                  </a:lnTo>
                  <a:lnTo>
                    <a:pt x="18581" y="1528"/>
                  </a:lnTo>
                  <a:lnTo>
                    <a:pt x="18476" y="1445"/>
                  </a:lnTo>
                  <a:lnTo>
                    <a:pt x="18309" y="1424"/>
                  </a:lnTo>
                  <a:lnTo>
                    <a:pt x="18100" y="1445"/>
                  </a:lnTo>
                  <a:lnTo>
                    <a:pt x="17995" y="1465"/>
                  </a:lnTo>
                  <a:lnTo>
                    <a:pt x="17849" y="1528"/>
                  </a:lnTo>
                  <a:lnTo>
                    <a:pt x="17723" y="1549"/>
                  </a:lnTo>
                  <a:lnTo>
                    <a:pt x="17577" y="1570"/>
                  </a:lnTo>
                  <a:lnTo>
                    <a:pt x="17472" y="1549"/>
                  </a:lnTo>
                  <a:lnTo>
                    <a:pt x="17346" y="1570"/>
                  </a:lnTo>
                  <a:lnTo>
                    <a:pt x="17325" y="1591"/>
                  </a:lnTo>
                  <a:lnTo>
                    <a:pt x="17346" y="1737"/>
                  </a:lnTo>
                  <a:lnTo>
                    <a:pt x="17346" y="1800"/>
                  </a:lnTo>
                  <a:lnTo>
                    <a:pt x="17305" y="1800"/>
                  </a:lnTo>
                  <a:lnTo>
                    <a:pt x="17242" y="1779"/>
                  </a:lnTo>
                  <a:lnTo>
                    <a:pt x="17158" y="1654"/>
                  </a:lnTo>
                  <a:lnTo>
                    <a:pt x="17137" y="1570"/>
                  </a:lnTo>
                  <a:lnTo>
                    <a:pt x="17095" y="1549"/>
                  </a:lnTo>
                  <a:lnTo>
                    <a:pt x="17012" y="1570"/>
                  </a:lnTo>
                  <a:lnTo>
                    <a:pt x="16698" y="1570"/>
                  </a:lnTo>
                  <a:cubicBezTo>
                    <a:pt x="16698" y="1570"/>
                    <a:pt x="16593" y="1633"/>
                    <a:pt x="16572" y="1633"/>
                  </a:cubicBezTo>
                  <a:lnTo>
                    <a:pt x="16489" y="1737"/>
                  </a:lnTo>
                  <a:lnTo>
                    <a:pt x="16426" y="1884"/>
                  </a:lnTo>
                  <a:lnTo>
                    <a:pt x="16384" y="1968"/>
                  </a:lnTo>
                  <a:lnTo>
                    <a:pt x="16363" y="1968"/>
                  </a:lnTo>
                  <a:lnTo>
                    <a:pt x="16363" y="1905"/>
                  </a:lnTo>
                  <a:lnTo>
                    <a:pt x="16405" y="1800"/>
                  </a:lnTo>
                  <a:lnTo>
                    <a:pt x="16426" y="1737"/>
                  </a:lnTo>
                  <a:lnTo>
                    <a:pt x="16405" y="1696"/>
                  </a:lnTo>
                  <a:lnTo>
                    <a:pt x="16321" y="1737"/>
                  </a:lnTo>
                  <a:lnTo>
                    <a:pt x="16196" y="1737"/>
                  </a:lnTo>
                  <a:lnTo>
                    <a:pt x="16154" y="1779"/>
                  </a:lnTo>
                  <a:lnTo>
                    <a:pt x="16154" y="1842"/>
                  </a:lnTo>
                  <a:lnTo>
                    <a:pt x="16112" y="1884"/>
                  </a:lnTo>
                  <a:lnTo>
                    <a:pt x="16112" y="1989"/>
                  </a:lnTo>
                  <a:lnTo>
                    <a:pt x="16049" y="2009"/>
                  </a:lnTo>
                  <a:lnTo>
                    <a:pt x="16007" y="1968"/>
                  </a:lnTo>
                  <a:lnTo>
                    <a:pt x="16007" y="1905"/>
                  </a:lnTo>
                  <a:lnTo>
                    <a:pt x="16070" y="1842"/>
                  </a:lnTo>
                  <a:lnTo>
                    <a:pt x="16070" y="1675"/>
                  </a:lnTo>
                  <a:lnTo>
                    <a:pt x="16091" y="1591"/>
                  </a:lnTo>
                  <a:lnTo>
                    <a:pt x="16300" y="1465"/>
                  </a:lnTo>
                  <a:lnTo>
                    <a:pt x="16426" y="1382"/>
                  </a:lnTo>
                  <a:lnTo>
                    <a:pt x="16593" y="1382"/>
                  </a:lnTo>
                  <a:lnTo>
                    <a:pt x="16719" y="1424"/>
                  </a:lnTo>
                  <a:lnTo>
                    <a:pt x="16823" y="1424"/>
                  </a:lnTo>
                  <a:lnTo>
                    <a:pt x="16844" y="1382"/>
                  </a:lnTo>
                  <a:lnTo>
                    <a:pt x="17116" y="1382"/>
                  </a:lnTo>
                  <a:lnTo>
                    <a:pt x="17200" y="1340"/>
                  </a:lnTo>
                  <a:lnTo>
                    <a:pt x="17221" y="1256"/>
                  </a:lnTo>
                  <a:lnTo>
                    <a:pt x="17158" y="1256"/>
                  </a:lnTo>
                  <a:lnTo>
                    <a:pt x="17095" y="1173"/>
                  </a:lnTo>
                  <a:lnTo>
                    <a:pt x="17095" y="1068"/>
                  </a:lnTo>
                  <a:lnTo>
                    <a:pt x="17200" y="1005"/>
                  </a:lnTo>
                  <a:lnTo>
                    <a:pt x="17263" y="963"/>
                  </a:lnTo>
                  <a:lnTo>
                    <a:pt x="17346" y="963"/>
                  </a:lnTo>
                  <a:lnTo>
                    <a:pt x="17367" y="1026"/>
                  </a:lnTo>
                  <a:lnTo>
                    <a:pt x="17346" y="1068"/>
                  </a:lnTo>
                  <a:lnTo>
                    <a:pt x="17305" y="1068"/>
                  </a:lnTo>
                  <a:lnTo>
                    <a:pt x="17346" y="1152"/>
                  </a:lnTo>
                  <a:lnTo>
                    <a:pt x="17346" y="1256"/>
                  </a:lnTo>
                  <a:lnTo>
                    <a:pt x="17409" y="1340"/>
                  </a:lnTo>
                  <a:lnTo>
                    <a:pt x="17556" y="1340"/>
                  </a:lnTo>
                  <a:lnTo>
                    <a:pt x="17681" y="1277"/>
                  </a:lnTo>
                  <a:lnTo>
                    <a:pt x="17765" y="1277"/>
                  </a:lnTo>
                  <a:lnTo>
                    <a:pt x="17869" y="1319"/>
                  </a:lnTo>
                  <a:lnTo>
                    <a:pt x="17953" y="1277"/>
                  </a:lnTo>
                  <a:lnTo>
                    <a:pt x="18141" y="1214"/>
                  </a:lnTo>
                  <a:lnTo>
                    <a:pt x="18267" y="1214"/>
                  </a:lnTo>
                  <a:lnTo>
                    <a:pt x="18309" y="1256"/>
                  </a:lnTo>
                  <a:lnTo>
                    <a:pt x="18393" y="1256"/>
                  </a:lnTo>
                  <a:lnTo>
                    <a:pt x="18455" y="1214"/>
                  </a:lnTo>
                  <a:lnTo>
                    <a:pt x="18581" y="1214"/>
                  </a:lnTo>
                  <a:lnTo>
                    <a:pt x="18685" y="1256"/>
                  </a:lnTo>
                  <a:lnTo>
                    <a:pt x="18769" y="1256"/>
                  </a:lnTo>
                  <a:lnTo>
                    <a:pt x="18853" y="1277"/>
                  </a:lnTo>
                  <a:lnTo>
                    <a:pt x="19083" y="1382"/>
                  </a:lnTo>
                  <a:lnTo>
                    <a:pt x="19209" y="1382"/>
                  </a:lnTo>
                  <a:lnTo>
                    <a:pt x="19313" y="1361"/>
                  </a:lnTo>
                  <a:lnTo>
                    <a:pt x="19439" y="1361"/>
                  </a:lnTo>
                  <a:lnTo>
                    <a:pt x="19481" y="1277"/>
                  </a:lnTo>
                  <a:lnTo>
                    <a:pt x="19564" y="1235"/>
                  </a:lnTo>
                  <a:lnTo>
                    <a:pt x="19669" y="1256"/>
                  </a:lnTo>
                  <a:lnTo>
                    <a:pt x="19774" y="1256"/>
                  </a:lnTo>
                  <a:lnTo>
                    <a:pt x="19836" y="1173"/>
                  </a:lnTo>
                  <a:lnTo>
                    <a:pt x="19836" y="1131"/>
                  </a:lnTo>
                  <a:lnTo>
                    <a:pt x="19669" y="1026"/>
                  </a:lnTo>
                  <a:lnTo>
                    <a:pt x="19585" y="963"/>
                  </a:lnTo>
                  <a:lnTo>
                    <a:pt x="19543" y="859"/>
                  </a:lnTo>
                  <a:lnTo>
                    <a:pt x="19439" y="796"/>
                  </a:lnTo>
                  <a:lnTo>
                    <a:pt x="19250" y="733"/>
                  </a:lnTo>
                  <a:lnTo>
                    <a:pt x="19167" y="649"/>
                  </a:lnTo>
                  <a:lnTo>
                    <a:pt x="19062" y="628"/>
                  </a:lnTo>
                  <a:lnTo>
                    <a:pt x="18957" y="649"/>
                  </a:lnTo>
                  <a:lnTo>
                    <a:pt x="18916" y="608"/>
                  </a:lnTo>
                  <a:lnTo>
                    <a:pt x="18853" y="545"/>
                  </a:lnTo>
                  <a:lnTo>
                    <a:pt x="18727" y="587"/>
                  </a:lnTo>
                  <a:lnTo>
                    <a:pt x="18685" y="524"/>
                  </a:lnTo>
                  <a:lnTo>
                    <a:pt x="18455" y="503"/>
                  </a:lnTo>
                  <a:lnTo>
                    <a:pt x="18309" y="398"/>
                  </a:lnTo>
                  <a:lnTo>
                    <a:pt x="18246" y="398"/>
                  </a:lnTo>
                  <a:lnTo>
                    <a:pt x="18058" y="294"/>
                  </a:lnTo>
                  <a:lnTo>
                    <a:pt x="17995" y="294"/>
                  </a:lnTo>
                  <a:lnTo>
                    <a:pt x="17995" y="315"/>
                  </a:lnTo>
                  <a:lnTo>
                    <a:pt x="17932" y="336"/>
                  </a:lnTo>
                  <a:lnTo>
                    <a:pt x="17765" y="231"/>
                  </a:lnTo>
                  <a:lnTo>
                    <a:pt x="17744" y="168"/>
                  </a:lnTo>
                  <a:lnTo>
                    <a:pt x="17681" y="105"/>
                  </a:lnTo>
                  <a:lnTo>
                    <a:pt x="17597" y="126"/>
                  </a:lnTo>
                  <a:lnTo>
                    <a:pt x="17535" y="126"/>
                  </a:lnTo>
                  <a:lnTo>
                    <a:pt x="17472" y="84"/>
                  </a:lnTo>
                  <a:lnTo>
                    <a:pt x="17263" y="84"/>
                  </a:lnTo>
                  <a:lnTo>
                    <a:pt x="17158" y="22"/>
                  </a:lnTo>
                  <a:lnTo>
                    <a:pt x="17074" y="84"/>
                  </a:lnTo>
                  <a:lnTo>
                    <a:pt x="17033" y="84"/>
                  </a:lnTo>
                  <a:lnTo>
                    <a:pt x="17012" y="64"/>
                  </a:lnTo>
                  <a:lnTo>
                    <a:pt x="16928" y="1"/>
                  </a:lnTo>
                  <a:lnTo>
                    <a:pt x="16740" y="22"/>
                  </a:lnTo>
                  <a:lnTo>
                    <a:pt x="1661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6B65"/>
                </a:solidFill>
              </a:endParaRPr>
            </a:p>
          </p:txBody>
        </p:sp>
        <p:grpSp>
          <p:nvGrpSpPr>
            <p:cNvPr id="30" name="Google Shape;35047;p128">
              <a:extLst>
                <a:ext uri="{FF2B5EF4-FFF2-40B4-BE49-F238E27FC236}">
                  <a16:creationId xmlns:a16="http://schemas.microsoft.com/office/drawing/2014/main" id="{FABAA342-9E3A-2CD4-344C-9BD1E088993F}"/>
                </a:ext>
              </a:extLst>
            </p:cNvPr>
            <p:cNvGrpSpPr/>
            <p:nvPr/>
          </p:nvGrpSpPr>
          <p:grpSpPr>
            <a:xfrm>
              <a:off x="4839213" y="1847039"/>
              <a:ext cx="1052257" cy="932666"/>
              <a:chOff x="1922950" y="1410350"/>
              <a:chExt cx="1252825" cy="1162875"/>
            </a:xfrm>
          </p:grpSpPr>
          <p:sp>
            <p:nvSpPr>
              <p:cNvPr id="25436" name="Google Shape;35048;p128">
                <a:extLst>
                  <a:ext uri="{FF2B5EF4-FFF2-40B4-BE49-F238E27FC236}">
                    <a16:creationId xmlns:a16="http://schemas.microsoft.com/office/drawing/2014/main" id="{591E714F-B1E4-19A6-B72D-3CFEE9636FBD}"/>
                  </a:ext>
                </a:extLst>
              </p:cNvPr>
              <p:cNvSpPr/>
              <p:nvPr/>
            </p:nvSpPr>
            <p:spPr>
              <a:xfrm>
                <a:off x="1988325" y="2333100"/>
                <a:ext cx="52325" cy="65925"/>
              </a:xfrm>
              <a:custGeom>
                <a:avLst/>
                <a:gdLst/>
                <a:ahLst/>
                <a:cxnLst/>
                <a:rect l="l" t="t" r="r" b="b"/>
                <a:pathLst>
                  <a:path w="2093" h="2637" extrusionOk="0">
                    <a:moveTo>
                      <a:pt x="210" y="0"/>
                    </a:moveTo>
                    <a:lnTo>
                      <a:pt x="189" y="63"/>
                    </a:lnTo>
                    <a:lnTo>
                      <a:pt x="1" y="21"/>
                    </a:lnTo>
                    <a:lnTo>
                      <a:pt x="63" y="188"/>
                    </a:lnTo>
                    <a:lnTo>
                      <a:pt x="105" y="209"/>
                    </a:lnTo>
                    <a:lnTo>
                      <a:pt x="168" y="335"/>
                    </a:lnTo>
                    <a:lnTo>
                      <a:pt x="440" y="377"/>
                    </a:lnTo>
                    <a:lnTo>
                      <a:pt x="314" y="439"/>
                    </a:lnTo>
                    <a:lnTo>
                      <a:pt x="189" y="439"/>
                    </a:lnTo>
                    <a:lnTo>
                      <a:pt x="105" y="544"/>
                    </a:lnTo>
                    <a:lnTo>
                      <a:pt x="168" y="607"/>
                    </a:lnTo>
                    <a:lnTo>
                      <a:pt x="105" y="732"/>
                    </a:lnTo>
                    <a:lnTo>
                      <a:pt x="126" y="774"/>
                    </a:lnTo>
                    <a:lnTo>
                      <a:pt x="273" y="732"/>
                    </a:lnTo>
                    <a:lnTo>
                      <a:pt x="293" y="837"/>
                    </a:lnTo>
                    <a:lnTo>
                      <a:pt x="419" y="837"/>
                    </a:lnTo>
                    <a:lnTo>
                      <a:pt x="419" y="942"/>
                    </a:lnTo>
                    <a:lnTo>
                      <a:pt x="524" y="1025"/>
                    </a:lnTo>
                    <a:lnTo>
                      <a:pt x="649" y="963"/>
                    </a:lnTo>
                    <a:lnTo>
                      <a:pt x="503" y="1130"/>
                    </a:lnTo>
                    <a:lnTo>
                      <a:pt x="545" y="1276"/>
                    </a:lnTo>
                    <a:lnTo>
                      <a:pt x="649" y="1255"/>
                    </a:lnTo>
                    <a:lnTo>
                      <a:pt x="649" y="1151"/>
                    </a:lnTo>
                    <a:lnTo>
                      <a:pt x="817" y="1109"/>
                    </a:lnTo>
                    <a:lnTo>
                      <a:pt x="817" y="1109"/>
                    </a:lnTo>
                    <a:lnTo>
                      <a:pt x="754" y="1235"/>
                    </a:lnTo>
                    <a:lnTo>
                      <a:pt x="691" y="1339"/>
                    </a:lnTo>
                    <a:lnTo>
                      <a:pt x="691" y="1423"/>
                    </a:lnTo>
                    <a:lnTo>
                      <a:pt x="733" y="1423"/>
                    </a:lnTo>
                    <a:lnTo>
                      <a:pt x="796" y="1548"/>
                    </a:lnTo>
                    <a:lnTo>
                      <a:pt x="963" y="1528"/>
                    </a:lnTo>
                    <a:lnTo>
                      <a:pt x="963" y="1632"/>
                    </a:lnTo>
                    <a:lnTo>
                      <a:pt x="1047" y="1632"/>
                    </a:lnTo>
                    <a:lnTo>
                      <a:pt x="1068" y="1737"/>
                    </a:lnTo>
                    <a:lnTo>
                      <a:pt x="1047" y="1820"/>
                    </a:lnTo>
                    <a:lnTo>
                      <a:pt x="1172" y="1967"/>
                    </a:lnTo>
                    <a:lnTo>
                      <a:pt x="1256" y="1883"/>
                    </a:lnTo>
                    <a:lnTo>
                      <a:pt x="1319" y="1946"/>
                    </a:lnTo>
                    <a:lnTo>
                      <a:pt x="1423" y="1946"/>
                    </a:lnTo>
                    <a:lnTo>
                      <a:pt x="1256" y="2113"/>
                    </a:lnTo>
                    <a:lnTo>
                      <a:pt x="1465" y="2323"/>
                    </a:lnTo>
                    <a:lnTo>
                      <a:pt x="1549" y="2364"/>
                    </a:lnTo>
                    <a:lnTo>
                      <a:pt x="1591" y="2427"/>
                    </a:lnTo>
                    <a:lnTo>
                      <a:pt x="1946" y="2636"/>
                    </a:lnTo>
                    <a:lnTo>
                      <a:pt x="1988" y="2595"/>
                    </a:lnTo>
                    <a:lnTo>
                      <a:pt x="2093" y="2616"/>
                    </a:lnTo>
                    <a:lnTo>
                      <a:pt x="2009" y="2302"/>
                    </a:lnTo>
                    <a:lnTo>
                      <a:pt x="2051" y="2176"/>
                    </a:lnTo>
                    <a:lnTo>
                      <a:pt x="2009" y="2072"/>
                    </a:lnTo>
                    <a:lnTo>
                      <a:pt x="2009" y="1820"/>
                    </a:lnTo>
                    <a:lnTo>
                      <a:pt x="1946" y="1695"/>
                    </a:lnTo>
                    <a:lnTo>
                      <a:pt x="1674" y="1548"/>
                    </a:lnTo>
                    <a:lnTo>
                      <a:pt x="1653" y="1214"/>
                    </a:lnTo>
                    <a:lnTo>
                      <a:pt x="1528" y="1004"/>
                    </a:lnTo>
                    <a:lnTo>
                      <a:pt x="1486" y="774"/>
                    </a:lnTo>
                    <a:lnTo>
                      <a:pt x="1444" y="732"/>
                    </a:lnTo>
                    <a:lnTo>
                      <a:pt x="1319" y="711"/>
                    </a:lnTo>
                    <a:lnTo>
                      <a:pt x="1130" y="607"/>
                    </a:lnTo>
                    <a:lnTo>
                      <a:pt x="1005" y="607"/>
                    </a:lnTo>
                    <a:lnTo>
                      <a:pt x="858" y="544"/>
                    </a:lnTo>
                    <a:lnTo>
                      <a:pt x="817" y="439"/>
                    </a:lnTo>
                    <a:lnTo>
                      <a:pt x="628" y="377"/>
                    </a:lnTo>
                    <a:lnTo>
                      <a:pt x="545" y="251"/>
                    </a:lnTo>
                    <a:lnTo>
                      <a:pt x="524" y="167"/>
                    </a:lnTo>
                    <a:lnTo>
                      <a:pt x="398" y="167"/>
                    </a:lnTo>
                    <a:lnTo>
                      <a:pt x="314" y="21"/>
                    </a:lnTo>
                    <a:lnTo>
                      <a:pt x="21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37" name="Google Shape;35049;p128">
                <a:extLst>
                  <a:ext uri="{FF2B5EF4-FFF2-40B4-BE49-F238E27FC236}">
                    <a16:creationId xmlns:a16="http://schemas.microsoft.com/office/drawing/2014/main" id="{975002FA-2D33-A6BD-535F-A581F12D60E8}"/>
                  </a:ext>
                </a:extLst>
              </p:cNvPr>
              <p:cNvSpPr/>
              <p:nvPr/>
            </p:nvSpPr>
            <p:spPr>
              <a:xfrm>
                <a:off x="1953800" y="2242075"/>
                <a:ext cx="23050" cy="54425"/>
              </a:xfrm>
              <a:custGeom>
                <a:avLst/>
                <a:gdLst/>
                <a:ahLst/>
                <a:cxnLst/>
                <a:rect l="l" t="t" r="r" b="b"/>
                <a:pathLst>
                  <a:path w="922" h="2177" extrusionOk="0">
                    <a:moveTo>
                      <a:pt x="210" y="0"/>
                    </a:moveTo>
                    <a:lnTo>
                      <a:pt x="21" y="314"/>
                    </a:lnTo>
                    <a:lnTo>
                      <a:pt x="42" y="523"/>
                    </a:lnTo>
                    <a:lnTo>
                      <a:pt x="1" y="628"/>
                    </a:lnTo>
                    <a:lnTo>
                      <a:pt x="1" y="733"/>
                    </a:lnTo>
                    <a:lnTo>
                      <a:pt x="105" y="754"/>
                    </a:lnTo>
                    <a:lnTo>
                      <a:pt x="189" y="837"/>
                    </a:lnTo>
                    <a:lnTo>
                      <a:pt x="189" y="942"/>
                    </a:lnTo>
                    <a:lnTo>
                      <a:pt x="126" y="921"/>
                    </a:lnTo>
                    <a:lnTo>
                      <a:pt x="21" y="900"/>
                    </a:lnTo>
                    <a:lnTo>
                      <a:pt x="21" y="984"/>
                    </a:lnTo>
                    <a:lnTo>
                      <a:pt x="105" y="1047"/>
                    </a:lnTo>
                    <a:lnTo>
                      <a:pt x="21" y="1193"/>
                    </a:lnTo>
                    <a:lnTo>
                      <a:pt x="105" y="1214"/>
                    </a:lnTo>
                    <a:lnTo>
                      <a:pt x="210" y="1339"/>
                    </a:lnTo>
                    <a:lnTo>
                      <a:pt x="84" y="1319"/>
                    </a:lnTo>
                    <a:lnTo>
                      <a:pt x="21" y="1402"/>
                    </a:lnTo>
                    <a:lnTo>
                      <a:pt x="42" y="1507"/>
                    </a:lnTo>
                    <a:lnTo>
                      <a:pt x="210" y="1528"/>
                    </a:lnTo>
                    <a:lnTo>
                      <a:pt x="147" y="1611"/>
                    </a:lnTo>
                    <a:lnTo>
                      <a:pt x="189" y="1758"/>
                    </a:lnTo>
                    <a:lnTo>
                      <a:pt x="356" y="2135"/>
                    </a:lnTo>
                    <a:lnTo>
                      <a:pt x="503" y="2176"/>
                    </a:lnTo>
                    <a:lnTo>
                      <a:pt x="565" y="2072"/>
                    </a:lnTo>
                    <a:lnTo>
                      <a:pt x="524" y="1988"/>
                    </a:lnTo>
                    <a:lnTo>
                      <a:pt x="440" y="1988"/>
                    </a:lnTo>
                    <a:lnTo>
                      <a:pt x="398" y="1863"/>
                    </a:lnTo>
                    <a:lnTo>
                      <a:pt x="335" y="1653"/>
                    </a:lnTo>
                    <a:lnTo>
                      <a:pt x="356" y="1507"/>
                    </a:lnTo>
                    <a:lnTo>
                      <a:pt x="314" y="1402"/>
                    </a:lnTo>
                    <a:lnTo>
                      <a:pt x="398" y="1235"/>
                    </a:lnTo>
                    <a:lnTo>
                      <a:pt x="545" y="1235"/>
                    </a:lnTo>
                    <a:lnTo>
                      <a:pt x="524" y="1109"/>
                    </a:lnTo>
                    <a:lnTo>
                      <a:pt x="419" y="1109"/>
                    </a:lnTo>
                    <a:lnTo>
                      <a:pt x="335" y="1130"/>
                    </a:lnTo>
                    <a:lnTo>
                      <a:pt x="231" y="1130"/>
                    </a:lnTo>
                    <a:lnTo>
                      <a:pt x="314" y="1026"/>
                    </a:lnTo>
                    <a:lnTo>
                      <a:pt x="419" y="1026"/>
                    </a:lnTo>
                    <a:lnTo>
                      <a:pt x="545" y="921"/>
                    </a:lnTo>
                    <a:lnTo>
                      <a:pt x="565" y="733"/>
                    </a:lnTo>
                    <a:lnTo>
                      <a:pt x="670" y="607"/>
                    </a:lnTo>
                    <a:lnTo>
                      <a:pt x="712" y="419"/>
                    </a:lnTo>
                    <a:lnTo>
                      <a:pt x="921" y="210"/>
                    </a:lnTo>
                    <a:lnTo>
                      <a:pt x="858" y="189"/>
                    </a:lnTo>
                    <a:lnTo>
                      <a:pt x="670" y="272"/>
                    </a:lnTo>
                    <a:lnTo>
                      <a:pt x="545" y="461"/>
                    </a:lnTo>
                    <a:lnTo>
                      <a:pt x="461" y="628"/>
                    </a:lnTo>
                    <a:lnTo>
                      <a:pt x="335" y="670"/>
                    </a:lnTo>
                    <a:lnTo>
                      <a:pt x="335" y="586"/>
                    </a:lnTo>
                    <a:lnTo>
                      <a:pt x="252" y="523"/>
                    </a:lnTo>
                    <a:lnTo>
                      <a:pt x="461" y="461"/>
                    </a:lnTo>
                    <a:lnTo>
                      <a:pt x="565" y="377"/>
                    </a:lnTo>
                    <a:lnTo>
                      <a:pt x="607" y="231"/>
                    </a:lnTo>
                    <a:lnTo>
                      <a:pt x="607" y="168"/>
                    </a:lnTo>
                    <a:lnTo>
                      <a:pt x="503" y="105"/>
                    </a:lnTo>
                    <a:lnTo>
                      <a:pt x="440" y="189"/>
                    </a:lnTo>
                    <a:lnTo>
                      <a:pt x="356" y="210"/>
                    </a:lnTo>
                    <a:lnTo>
                      <a:pt x="398" y="63"/>
                    </a:lnTo>
                    <a:lnTo>
                      <a:pt x="21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38" name="Google Shape;35050;p128">
                <a:extLst>
                  <a:ext uri="{FF2B5EF4-FFF2-40B4-BE49-F238E27FC236}">
                    <a16:creationId xmlns:a16="http://schemas.microsoft.com/office/drawing/2014/main" id="{1A93188F-490C-E446-8F01-870294FA32CA}"/>
                  </a:ext>
                </a:extLst>
              </p:cNvPr>
              <p:cNvSpPr/>
              <p:nvPr/>
            </p:nvSpPr>
            <p:spPr>
              <a:xfrm>
                <a:off x="2552225" y="1885325"/>
                <a:ext cx="48150" cy="48675"/>
              </a:xfrm>
              <a:custGeom>
                <a:avLst/>
                <a:gdLst/>
                <a:ahLst/>
                <a:cxnLst/>
                <a:rect l="l" t="t" r="r" b="b"/>
                <a:pathLst>
                  <a:path w="1926" h="1947" extrusionOk="0">
                    <a:moveTo>
                      <a:pt x="1402" y="0"/>
                    </a:moveTo>
                    <a:lnTo>
                      <a:pt x="1256" y="21"/>
                    </a:lnTo>
                    <a:lnTo>
                      <a:pt x="1067" y="189"/>
                    </a:lnTo>
                    <a:lnTo>
                      <a:pt x="984" y="356"/>
                    </a:lnTo>
                    <a:lnTo>
                      <a:pt x="1046" y="544"/>
                    </a:lnTo>
                    <a:lnTo>
                      <a:pt x="942" y="524"/>
                    </a:lnTo>
                    <a:lnTo>
                      <a:pt x="900" y="356"/>
                    </a:lnTo>
                    <a:lnTo>
                      <a:pt x="858" y="356"/>
                    </a:lnTo>
                    <a:lnTo>
                      <a:pt x="837" y="503"/>
                    </a:lnTo>
                    <a:lnTo>
                      <a:pt x="753" y="503"/>
                    </a:lnTo>
                    <a:lnTo>
                      <a:pt x="795" y="607"/>
                    </a:lnTo>
                    <a:lnTo>
                      <a:pt x="753" y="712"/>
                    </a:lnTo>
                    <a:lnTo>
                      <a:pt x="649" y="712"/>
                    </a:lnTo>
                    <a:lnTo>
                      <a:pt x="586" y="816"/>
                    </a:lnTo>
                    <a:lnTo>
                      <a:pt x="419" y="775"/>
                    </a:lnTo>
                    <a:lnTo>
                      <a:pt x="335" y="837"/>
                    </a:lnTo>
                    <a:lnTo>
                      <a:pt x="251" y="816"/>
                    </a:lnTo>
                    <a:lnTo>
                      <a:pt x="0" y="963"/>
                    </a:lnTo>
                    <a:lnTo>
                      <a:pt x="21" y="1088"/>
                    </a:lnTo>
                    <a:lnTo>
                      <a:pt x="147" y="1235"/>
                    </a:lnTo>
                    <a:lnTo>
                      <a:pt x="230" y="1172"/>
                    </a:lnTo>
                    <a:lnTo>
                      <a:pt x="209" y="1088"/>
                    </a:lnTo>
                    <a:lnTo>
                      <a:pt x="251" y="1026"/>
                    </a:lnTo>
                    <a:lnTo>
                      <a:pt x="356" y="1130"/>
                    </a:lnTo>
                    <a:lnTo>
                      <a:pt x="314" y="1277"/>
                    </a:lnTo>
                    <a:lnTo>
                      <a:pt x="440" y="1381"/>
                    </a:lnTo>
                    <a:lnTo>
                      <a:pt x="523" y="1256"/>
                    </a:lnTo>
                    <a:lnTo>
                      <a:pt x="544" y="1340"/>
                    </a:lnTo>
                    <a:lnTo>
                      <a:pt x="523" y="1423"/>
                    </a:lnTo>
                    <a:lnTo>
                      <a:pt x="649" y="1591"/>
                    </a:lnTo>
                    <a:lnTo>
                      <a:pt x="753" y="1612"/>
                    </a:lnTo>
                    <a:lnTo>
                      <a:pt x="795" y="1779"/>
                    </a:lnTo>
                    <a:lnTo>
                      <a:pt x="879" y="1863"/>
                    </a:lnTo>
                    <a:lnTo>
                      <a:pt x="963" y="1716"/>
                    </a:lnTo>
                    <a:lnTo>
                      <a:pt x="984" y="1821"/>
                    </a:lnTo>
                    <a:lnTo>
                      <a:pt x="1109" y="1946"/>
                    </a:lnTo>
                    <a:lnTo>
                      <a:pt x="1214" y="1925"/>
                    </a:lnTo>
                    <a:lnTo>
                      <a:pt x="1318" y="1925"/>
                    </a:lnTo>
                    <a:lnTo>
                      <a:pt x="1423" y="1821"/>
                    </a:lnTo>
                    <a:lnTo>
                      <a:pt x="1507" y="1800"/>
                    </a:lnTo>
                    <a:lnTo>
                      <a:pt x="1632" y="1695"/>
                    </a:lnTo>
                    <a:lnTo>
                      <a:pt x="1695" y="1800"/>
                    </a:lnTo>
                    <a:lnTo>
                      <a:pt x="1737" y="1758"/>
                    </a:lnTo>
                    <a:lnTo>
                      <a:pt x="1925" y="1653"/>
                    </a:lnTo>
                    <a:lnTo>
                      <a:pt x="1925" y="1549"/>
                    </a:lnTo>
                    <a:lnTo>
                      <a:pt x="1800" y="1591"/>
                    </a:lnTo>
                    <a:lnTo>
                      <a:pt x="1716" y="1507"/>
                    </a:lnTo>
                    <a:lnTo>
                      <a:pt x="1841" y="1277"/>
                    </a:lnTo>
                    <a:lnTo>
                      <a:pt x="1883" y="1151"/>
                    </a:lnTo>
                    <a:lnTo>
                      <a:pt x="1737" y="1235"/>
                    </a:lnTo>
                    <a:lnTo>
                      <a:pt x="1674" y="1402"/>
                    </a:lnTo>
                    <a:lnTo>
                      <a:pt x="1674" y="1277"/>
                    </a:lnTo>
                    <a:lnTo>
                      <a:pt x="1737" y="1026"/>
                    </a:lnTo>
                    <a:lnTo>
                      <a:pt x="1695" y="649"/>
                    </a:lnTo>
                    <a:lnTo>
                      <a:pt x="1528" y="544"/>
                    </a:lnTo>
                    <a:lnTo>
                      <a:pt x="1528" y="419"/>
                    </a:lnTo>
                    <a:lnTo>
                      <a:pt x="1423" y="419"/>
                    </a:lnTo>
                    <a:lnTo>
                      <a:pt x="1360" y="524"/>
                    </a:lnTo>
                    <a:lnTo>
                      <a:pt x="1360" y="398"/>
                    </a:lnTo>
                    <a:lnTo>
                      <a:pt x="1423" y="314"/>
                    </a:lnTo>
                    <a:lnTo>
                      <a:pt x="1381" y="210"/>
                    </a:lnTo>
                    <a:lnTo>
                      <a:pt x="1402" y="105"/>
                    </a:lnTo>
                    <a:lnTo>
                      <a:pt x="140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39" name="Google Shape;35051;p128">
                <a:extLst>
                  <a:ext uri="{FF2B5EF4-FFF2-40B4-BE49-F238E27FC236}">
                    <a16:creationId xmlns:a16="http://schemas.microsoft.com/office/drawing/2014/main" id="{B5BEC403-33E0-E2B2-56F8-1A32881820E6}"/>
                  </a:ext>
                </a:extLst>
              </p:cNvPr>
              <p:cNvSpPr/>
              <p:nvPr/>
            </p:nvSpPr>
            <p:spPr>
              <a:xfrm>
                <a:off x="2722750" y="1634775"/>
                <a:ext cx="145950" cy="133925"/>
              </a:xfrm>
              <a:custGeom>
                <a:avLst/>
                <a:gdLst/>
                <a:ahLst/>
                <a:cxnLst/>
                <a:rect l="l" t="t" r="r" b="b"/>
                <a:pathLst>
                  <a:path w="5838" h="5357" extrusionOk="0">
                    <a:moveTo>
                      <a:pt x="502" y="0"/>
                    </a:moveTo>
                    <a:lnTo>
                      <a:pt x="440" y="84"/>
                    </a:lnTo>
                    <a:lnTo>
                      <a:pt x="230" y="105"/>
                    </a:lnTo>
                    <a:lnTo>
                      <a:pt x="210" y="126"/>
                    </a:lnTo>
                    <a:lnTo>
                      <a:pt x="147" y="126"/>
                    </a:lnTo>
                    <a:lnTo>
                      <a:pt x="105" y="230"/>
                    </a:lnTo>
                    <a:lnTo>
                      <a:pt x="189" y="335"/>
                    </a:lnTo>
                    <a:lnTo>
                      <a:pt x="230" y="439"/>
                    </a:lnTo>
                    <a:lnTo>
                      <a:pt x="147" y="439"/>
                    </a:lnTo>
                    <a:lnTo>
                      <a:pt x="21" y="272"/>
                    </a:lnTo>
                    <a:lnTo>
                      <a:pt x="0" y="398"/>
                    </a:lnTo>
                    <a:lnTo>
                      <a:pt x="21" y="502"/>
                    </a:lnTo>
                    <a:lnTo>
                      <a:pt x="147" y="544"/>
                    </a:lnTo>
                    <a:lnTo>
                      <a:pt x="251" y="732"/>
                    </a:lnTo>
                    <a:lnTo>
                      <a:pt x="356" y="732"/>
                    </a:lnTo>
                    <a:lnTo>
                      <a:pt x="293" y="816"/>
                    </a:lnTo>
                    <a:lnTo>
                      <a:pt x="210" y="816"/>
                    </a:lnTo>
                    <a:lnTo>
                      <a:pt x="189" y="921"/>
                    </a:lnTo>
                    <a:lnTo>
                      <a:pt x="314" y="1109"/>
                    </a:lnTo>
                    <a:lnTo>
                      <a:pt x="440" y="1151"/>
                    </a:lnTo>
                    <a:lnTo>
                      <a:pt x="419" y="1235"/>
                    </a:lnTo>
                    <a:lnTo>
                      <a:pt x="398" y="1172"/>
                    </a:lnTo>
                    <a:lnTo>
                      <a:pt x="210" y="1151"/>
                    </a:lnTo>
                    <a:lnTo>
                      <a:pt x="210" y="1235"/>
                    </a:lnTo>
                    <a:lnTo>
                      <a:pt x="147" y="1255"/>
                    </a:lnTo>
                    <a:lnTo>
                      <a:pt x="105" y="1360"/>
                    </a:lnTo>
                    <a:lnTo>
                      <a:pt x="251" y="1276"/>
                    </a:lnTo>
                    <a:lnTo>
                      <a:pt x="335" y="1360"/>
                    </a:lnTo>
                    <a:lnTo>
                      <a:pt x="523" y="1276"/>
                    </a:lnTo>
                    <a:lnTo>
                      <a:pt x="544" y="1360"/>
                    </a:lnTo>
                    <a:lnTo>
                      <a:pt x="649" y="1381"/>
                    </a:lnTo>
                    <a:lnTo>
                      <a:pt x="670" y="1465"/>
                    </a:lnTo>
                    <a:lnTo>
                      <a:pt x="837" y="1590"/>
                    </a:lnTo>
                    <a:lnTo>
                      <a:pt x="879" y="1590"/>
                    </a:lnTo>
                    <a:lnTo>
                      <a:pt x="879" y="1527"/>
                    </a:lnTo>
                    <a:lnTo>
                      <a:pt x="942" y="1548"/>
                    </a:lnTo>
                    <a:lnTo>
                      <a:pt x="1046" y="1486"/>
                    </a:lnTo>
                    <a:lnTo>
                      <a:pt x="1130" y="1527"/>
                    </a:lnTo>
                    <a:lnTo>
                      <a:pt x="1151" y="1590"/>
                    </a:lnTo>
                    <a:lnTo>
                      <a:pt x="1130" y="1674"/>
                    </a:lnTo>
                    <a:lnTo>
                      <a:pt x="1130" y="1883"/>
                    </a:lnTo>
                    <a:lnTo>
                      <a:pt x="1067" y="2051"/>
                    </a:lnTo>
                    <a:lnTo>
                      <a:pt x="1067" y="2113"/>
                    </a:lnTo>
                    <a:lnTo>
                      <a:pt x="1151" y="2260"/>
                    </a:lnTo>
                    <a:lnTo>
                      <a:pt x="1088" y="2385"/>
                    </a:lnTo>
                    <a:lnTo>
                      <a:pt x="1088" y="2469"/>
                    </a:lnTo>
                    <a:lnTo>
                      <a:pt x="1067" y="2595"/>
                    </a:lnTo>
                    <a:lnTo>
                      <a:pt x="879" y="2699"/>
                    </a:lnTo>
                    <a:lnTo>
                      <a:pt x="754" y="2741"/>
                    </a:lnTo>
                    <a:lnTo>
                      <a:pt x="733" y="2825"/>
                    </a:lnTo>
                    <a:lnTo>
                      <a:pt x="628" y="2992"/>
                    </a:lnTo>
                    <a:lnTo>
                      <a:pt x="628" y="3055"/>
                    </a:lnTo>
                    <a:lnTo>
                      <a:pt x="523" y="3118"/>
                    </a:lnTo>
                    <a:lnTo>
                      <a:pt x="461" y="3222"/>
                    </a:lnTo>
                    <a:lnTo>
                      <a:pt x="461" y="3348"/>
                    </a:lnTo>
                    <a:lnTo>
                      <a:pt x="544" y="3369"/>
                    </a:lnTo>
                    <a:lnTo>
                      <a:pt x="544" y="3452"/>
                    </a:lnTo>
                    <a:lnTo>
                      <a:pt x="440" y="3473"/>
                    </a:lnTo>
                    <a:lnTo>
                      <a:pt x="419" y="3578"/>
                    </a:lnTo>
                    <a:lnTo>
                      <a:pt x="461" y="3641"/>
                    </a:lnTo>
                    <a:lnTo>
                      <a:pt x="398" y="3745"/>
                    </a:lnTo>
                    <a:lnTo>
                      <a:pt x="356" y="3850"/>
                    </a:lnTo>
                    <a:lnTo>
                      <a:pt x="419" y="3955"/>
                    </a:lnTo>
                    <a:lnTo>
                      <a:pt x="502" y="3976"/>
                    </a:lnTo>
                    <a:lnTo>
                      <a:pt x="502" y="4059"/>
                    </a:lnTo>
                    <a:lnTo>
                      <a:pt x="565" y="4143"/>
                    </a:lnTo>
                    <a:lnTo>
                      <a:pt x="628" y="4143"/>
                    </a:lnTo>
                    <a:lnTo>
                      <a:pt x="649" y="4038"/>
                    </a:lnTo>
                    <a:lnTo>
                      <a:pt x="670" y="3955"/>
                    </a:lnTo>
                    <a:lnTo>
                      <a:pt x="733" y="3996"/>
                    </a:lnTo>
                    <a:lnTo>
                      <a:pt x="774" y="3996"/>
                    </a:lnTo>
                    <a:lnTo>
                      <a:pt x="879" y="3871"/>
                    </a:lnTo>
                    <a:lnTo>
                      <a:pt x="942" y="3892"/>
                    </a:lnTo>
                    <a:lnTo>
                      <a:pt x="879" y="4059"/>
                    </a:lnTo>
                    <a:lnTo>
                      <a:pt x="774" y="4080"/>
                    </a:lnTo>
                    <a:lnTo>
                      <a:pt x="754" y="4143"/>
                    </a:lnTo>
                    <a:lnTo>
                      <a:pt x="816" y="4185"/>
                    </a:lnTo>
                    <a:lnTo>
                      <a:pt x="816" y="4268"/>
                    </a:lnTo>
                    <a:lnTo>
                      <a:pt x="921" y="4394"/>
                    </a:lnTo>
                    <a:lnTo>
                      <a:pt x="1026" y="4352"/>
                    </a:lnTo>
                    <a:lnTo>
                      <a:pt x="1067" y="4394"/>
                    </a:lnTo>
                    <a:lnTo>
                      <a:pt x="1193" y="4415"/>
                    </a:lnTo>
                    <a:lnTo>
                      <a:pt x="1256" y="4352"/>
                    </a:lnTo>
                    <a:lnTo>
                      <a:pt x="1402" y="4310"/>
                    </a:lnTo>
                    <a:lnTo>
                      <a:pt x="1381" y="4164"/>
                    </a:lnTo>
                    <a:lnTo>
                      <a:pt x="1465" y="4164"/>
                    </a:lnTo>
                    <a:lnTo>
                      <a:pt x="1507" y="4101"/>
                    </a:lnTo>
                    <a:lnTo>
                      <a:pt x="1507" y="4185"/>
                    </a:lnTo>
                    <a:lnTo>
                      <a:pt x="1486" y="4206"/>
                    </a:lnTo>
                    <a:lnTo>
                      <a:pt x="1507" y="4310"/>
                    </a:lnTo>
                    <a:lnTo>
                      <a:pt x="1570" y="4289"/>
                    </a:lnTo>
                    <a:lnTo>
                      <a:pt x="1653" y="4143"/>
                    </a:lnTo>
                    <a:lnTo>
                      <a:pt x="1695" y="4080"/>
                    </a:lnTo>
                    <a:lnTo>
                      <a:pt x="1716" y="4143"/>
                    </a:lnTo>
                    <a:lnTo>
                      <a:pt x="1695" y="4268"/>
                    </a:lnTo>
                    <a:lnTo>
                      <a:pt x="1570" y="4478"/>
                    </a:lnTo>
                    <a:lnTo>
                      <a:pt x="1486" y="4520"/>
                    </a:lnTo>
                    <a:lnTo>
                      <a:pt x="1486" y="4624"/>
                    </a:lnTo>
                    <a:lnTo>
                      <a:pt x="1611" y="4666"/>
                    </a:lnTo>
                    <a:lnTo>
                      <a:pt x="1695" y="4729"/>
                    </a:lnTo>
                    <a:lnTo>
                      <a:pt x="1800" y="4729"/>
                    </a:lnTo>
                    <a:lnTo>
                      <a:pt x="1821" y="4771"/>
                    </a:lnTo>
                    <a:lnTo>
                      <a:pt x="1967" y="4792"/>
                    </a:lnTo>
                    <a:lnTo>
                      <a:pt x="1988" y="4708"/>
                    </a:lnTo>
                    <a:lnTo>
                      <a:pt x="2114" y="4708"/>
                    </a:lnTo>
                    <a:lnTo>
                      <a:pt x="2072" y="4771"/>
                    </a:lnTo>
                    <a:lnTo>
                      <a:pt x="2093" y="4833"/>
                    </a:lnTo>
                    <a:lnTo>
                      <a:pt x="2176" y="4833"/>
                    </a:lnTo>
                    <a:lnTo>
                      <a:pt x="2239" y="4917"/>
                    </a:lnTo>
                    <a:lnTo>
                      <a:pt x="2323" y="4875"/>
                    </a:lnTo>
                    <a:lnTo>
                      <a:pt x="2302" y="4792"/>
                    </a:lnTo>
                    <a:lnTo>
                      <a:pt x="2281" y="4708"/>
                    </a:lnTo>
                    <a:lnTo>
                      <a:pt x="2344" y="4603"/>
                    </a:lnTo>
                    <a:lnTo>
                      <a:pt x="2386" y="4687"/>
                    </a:lnTo>
                    <a:lnTo>
                      <a:pt x="2344" y="4792"/>
                    </a:lnTo>
                    <a:lnTo>
                      <a:pt x="2386" y="4917"/>
                    </a:lnTo>
                    <a:lnTo>
                      <a:pt x="2448" y="4917"/>
                    </a:lnTo>
                    <a:lnTo>
                      <a:pt x="2490" y="4792"/>
                    </a:lnTo>
                    <a:lnTo>
                      <a:pt x="2532" y="4729"/>
                    </a:lnTo>
                    <a:lnTo>
                      <a:pt x="2616" y="4708"/>
                    </a:lnTo>
                    <a:lnTo>
                      <a:pt x="2616" y="4792"/>
                    </a:lnTo>
                    <a:lnTo>
                      <a:pt x="2553" y="4833"/>
                    </a:lnTo>
                    <a:lnTo>
                      <a:pt x="2553" y="4917"/>
                    </a:lnTo>
                    <a:lnTo>
                      <a:pt x="2720" y="4917"/>
                    </a:lnTo>
                    <a:lnTo>
                      <a:pt x="2804" y="4875"/>
                    </a:lnTo>
                    <a:lnTo>
                      <a:pt x="2867" y="4687"/>
                    </a:lnTo>
                    <a:lnTo>
                      <a:pt x="2909" y="4792"/>
                    </a:lnTo>
                    <a:lnTo>
                      <a:pt x="2846" y="4833"/>
                    </a:lnTo>
                    <a:lnTo>
                      <a:pt x="2846" y="4938"/>
                    </a:lnTo>
                    <a:lnTo>
                      <a:pt x="2971" y="4917"/>
                    </a:lnTo>
                    <a:lnTo>
                      <a:pt x="3013" y="4771"/>
                    </a:lnTo>
                    <a:lnTo>
                      <a:pt x="3055" y="4687"/>
                    </a:lnTo>
                    <a:lnTo>
                      <a:pt x="3055" y="4687"/>
                    </a:lnTo>
                    <a:lnTo>
                      <a:pt x="3034" y="4917"/>
                    </a:lnTo>
                    <a:lnTo>
                      <a:pt x="3055" y="5001"/>
                    </a:lnTo>
                    <a:lnTo>
                      <a:pt x="3160" y="5001"/>
                    </a:lnTo>
                    <a:lnTo>
                      <a:pt x="3327" y="5105"/>
                    </a:lnTo>
                    <a:lnTo>
                      <a:pt x="3432" y="5043"/>
                    </a:lnTo>
                    <a:lnTo>
                      <a:pt x="3495" y="5022"/>
                    </a:lnTo>
                    <a:lnTo>
                      <a:pt x="3536" y="5105"/>
                    </a:lnTo>
                    <a:lnTo>
                      <a:pt x="3662" y="5084"/>
                    </a:lnTo>
                    <a:lnTo>
                      <a:pt x="3746" y="5022"/>
                    </a:lnTo>
                    <a:lnTo>
                      <a:pt x="3746" y="4896"/>
                    </a:lnTo>
                    <a:lnTo>
                      <a:pt x="3850" y="4792"/>
                    </a:lnTo>
                    <a:lnTo>
                      <a:pt x="3892" y="4729"/>
                    </a:lnTo>
                    <a:lnTo>
                      <a:pt x="3850" y="4603"/>
                    </a:lnTo>
                    <a:lnTo>
                      <a:pt x="3871" y="4520"/>
                    </a:lnTo>
                    <a:lnTo>
                      <a:pt x="3913" y="4520"/>
                    </a:lnTo>
                    <a:lnTo>
                      <a:pt x="3955" y="4666"/>
                    </a:lnTo>
                    <a:lnTo>
                      <a:pt x="3997" y="4687"/>
                    </a:lnTo>
                    <a:lnTo>
                      <a:pt x="3997" y="4729"/>
                    </a:lnTo>
                    <a:lnTo>
                      <a:pt x="3913" y="4812"/>
                    </a:lnTo>
                    <a:lnTo>
                      <a:pt x="3871" y="4980"/>
                    </a:lnTo>
                    <a:lnTo>
                      <a:pt x="3892" y="5210"/>
                    </a:lnTo>
                    <a:lnTo>
                      <a:pt x="3997" y="5252"/>
                    </a:lnTo>
                    <a:lnTo>
                      <a:pt x="4101" y="5210"/>
                    </a:lnTo>
                    <a:lnTo>
                      <a:pt x="4122" y="5315"/>
                    </a:lnTo>
                    <a:lnTo>
                      <a:pt x="4227" y="5315"/>
                    </a:lnTo>
                    <a:lnTo>
                      <a:pt x="4269" y="5357"/>
                    </a:lnTo>
                    <a:lnTo>
                      <a:pt x="4373" y="5357"/>
                    </a:lnTo>
                    <a:lnTo>
                      <a:pt x="4583" y="5231"/>
                    </a:lnTo>
                    <a:lnTo>
                      <a:pt x="4687" y="5210"/>
                    </a:lnTo>
                    <a:lnTo>
                      <a:pt x="4855" y="5315"/>
                    </a:lnTo>
                    <a:lnTo>
                      <a:pt x="4938" y="5294"/>
                    </a:lnTo>
                    <a:lnTo>
                      <a:pt x="5022" y="5336"/>
                    </a:lnTo>
                    <a:lnTo>
                      <a:pt x="5064" y="5252"/>
                    </a:lnTo>
                    <a:lnTo>
                      <a:pt x="5064" y="5210"/>
                    </a:lnTo>
                    <a:lnTo>
                      <a:pt x="5147" y="5084"/>
                    </a:lnTo>
                    <a:lnTo>
                      <a:pt x="5231" y="5043"/>
                    </a:lnTo>
                    <a:lnTo>
                      <a:pt x="5231" y="5001"/>
                    </a:lnTo>
                    <a:lnTo>
                      <a:pt x="5168" y="4875"/>
                    </a:lnTo>
                    <a:lnTo>
                      <a:pt x="5168" y="4729"/>
                    </a:lnTo>
                    <a:lnTo>
                      <a:pt x="5231" y="4812"/>
                    </a:lnTo>
                    <a:lnTo>
                      <a:pt x="5231" y="4896"/>
                    </a:lnTo>
                    <a:lnTo>
                      <a:pt x="5336" y="5022"/>
                    </a:lnTo>
                    <a:lnTo>
                      <a:pt x="5378" y="4938"/>
                    </a:lnTo>
                    <a:lnTo>
                      <a:pt x="5524" y="4938"/>
                    </a:lnTo>
                    <a:lnTo>
                      <a:pt x="5566" y="4980"/>
                    </a:lnTo>
                    <a:lnTo>
                      <a:pt x="5587" y="4896"/>
                    </a:lnTo>
                    <a:lnTo>
                      <a:pt x="5566" y="4792"/>
                    </a:lnTo>
                    <a:lnTo>
                      <a:pt x="5566" y="4708"/>
                    </a:lnTo>
                    <a:lnTo>
                      <a:pt x="5524" y="4666"/>
                    </a:lnTo>
                    <a:lnTo>
                      <a:pt x="5378" y="4687"/>
                    </a:lnTo>
                    <a:lnTo>
                      <a:pt x="5252" y="4708"/>
                    </a:lnTo>
                    <a:lnTo>
                      <a:pt x="5231" y="4603"/>
                    </a:lnTo>
                    <a:lnTo>
                      <a:pt x="5273" y="4582"/>
                    </a:lnTo>
                    <a:lnTo>
                      <a:pt x="5336" y="4603"/>
                    </a:lnTo>
                    <a:lnTo>
                      <a:pt x="5461" y="4561"/>
                    </a:lnTo>
                    <a:lnTo>
                      <a:pt x="5545" y="4457"/>
                    </a:lnTo>
                    <a:lnTo>
                      <a:pt x="5587" y="4520"/>
                    </a:lnTo>
                    <a:lnTo>
                      <a:pt x="5671" y="4499"/>
                    </a:lnTo>
                    <a:lnTo>
                      <a:pt x="5733" y="4394"/>
                    </a:lnTo>
                    <a:lnTo>
                      <a:pt x="5691" y="4310"/>
                    </a:lnTo>
                    <a:lnTo>
                      <a:pt x="5775" y="4206"/>
                    </a:lnTo>
                    <a:lnTo>
                      <a:pt x="5754" y="4143"/>
                    </a:lnTo>
                    <a:lnTo>
                      <a:pt x="5796" y="4143"/>
                    </a:lnTo>
                    <a:lnTo>
                      <a:pt x="5838" y="4080"/>
                    </a:lnTo>
                    <a:lnTo>
                      <a:pt x="5691" y="4038"/>
                    </a:lnTo>
                    <a:lnTo>
                      <a:pt x="5566" y="4059"/>
                    </a:lnTo>
                    <a:lnTo>
                      <a:pt x="5629" y="3976"/>
                    </a:lnTo>
                    <a:lnTo>
                      <a:pt x="5691" y="3955"/>
                    </a:lnTo>
                    <a:lnTo>
                      <a:pt x="5691" y="3850"/>
                    </a:lnTo>
                    <a:lnTo>
                      <a:pt x="5587" y="3766"/>
                    </a:lnTo>
                    <a:lnTo>
                      <a:pt x="5357" y="3766"/>
                    </a:lnTo>
                    <a:lnTo>
                      <a:pt x="5336" y="3724"/>
                    </a:lnTo>
                    <a:lnTo>
                      <a:pt x="5336" y="3641"/>
                    </a:lnTo>
                    <a:lnTo>
                      <a:pt x="5378" y="3620"/>
                    </a:lnTo>
                    <a:lnTo>
                      <a:pt x="5357" y="3515"/>
                    </a:lnTo>
                    <a:lnTo>
                      <a:pt x="5168" y="3348"/>
                    </a:lnTo>
                    <a:lnTo>
                      <a:pt x="5106" y="3348"/>
                    </a:lnTo>
                    <a:lnTo>
                      <a:pt x="5001" y="3432"/>
                    </a:lnTo>
                    <a:lnTo>
                      <a:pt x="4834" y="3432"/>
                    </a:lnTo>
                    <a:lnTo>
                      <a:pt x="4687" y="3452"/>
                    </a:lnTo>
                    <a:lnTo>
                      <a:pt x="4478" y="3327"/>
                    </a:lnTo>
                    <a:lnTo>
                      <a:pt x="4436" y="3243"/>
                    </a:lnTo>
                    <a:lnTo>
                      <a:pt x="4394" y="3222"/>
                    </a:lnTo>
                    <a:lnTo>
                      <a:pt x="4290" y="3264"/>
                    </a:lnTo>
                    <a:lnTo>
                      <a:pt x="4206" y="3264"/>
                    </a:lnTo>
                    <a:lnTo>
                      <a:pt x="4122" y="3306"/>
                    </a:lnTo>
                    <a:lnTo>
                      <a:pt x="4018" y="3306"/>
                    </a:lnTo>
                    <a:lnTo>
                      <a:pt x="3976" y="3411"/>
                    </a:lnTo>
                    <a:lnTo>
                      <a:pt x="3913" y="3348"/>
                    </a:lnTo>
                    <a:lnTo>
                      <a:pt x="3808" y="3264"/>
                    </a:lnTo>
                    <a:lnTo>
                      <a:pt x="3704" y="3327"/>
                    </a:lnTo>
                    <a:lnTo>
                      <a:pt x="3578" y="3348"/>
                    </a:lnTo>
                    <a:lnTo>
                      <a:pt x="3578" y="3411"/>
                    </a:lnTo>
                    <a:lnTo>
                      <a:pt x="3536" y="3452"/>
                    </a:lnTo>
                    <a:lnTo>
                      <a:pt x="3536" y="3369"/>
                    </a:lnTo>
                    <a:lnTo>
                      <a:pt x="3474" y="3327"/>
                    </a:lnTo>
                    <a:lnTo>
                      <a:pt x="3369" y="3348"/>
                    </a:lnTo>
                    <a:lnTo>
                      <a:pt x="3139" y="3327"/>
                    </a:lnTo>
                    <a:lnTo>
                      <a:pt x="3076" y="3348"/>
                    </a:lnTo>
                    <a:lnTo>
                      <a:pt x="3160" y="3432"/>
                    </a:lnTo>
                    <a:lnTo>
                      <a:pt x="3160" y="3536"/>
                    </a:lnTo>
                    <a:lnTo>
                      <a:pt x="3264" y="3620"/>
                    </a:lnTo>
                    <a:lnTo>
                      <a:pt x="3139" y="3578"/>
                    </a:lnTo>
                    <a:lnTo>
                      <a:pt x="3076" y="3515"/>
                    </a:lnTo>
                    <a:lnTo>
                      <a:pt x="3013" y="3473"/>
                    </a:lnTo>
                    <a:lnTo>
                      <a:pt x="2867" y="3536"/>
                    </a:lnTo>
                    <a:lnTo>
                      <a:pt x="2804" y="3473"/>
                    </a:lnTo>
                    <a:lnTo>
                      <a:pt x="2930" y="3432"/>
                    </a:lnTo>
                    <a:lnTo>
                      <a:pt x="2930" y="3348"/>
                    </a:lnTo>
                    <a:lnTo>
                      <a:pt x="2804" y="3222"/>
                    </a:lnTo>
                    <a:lnTo>
                      <a:pt x="2825" y="3139"/>
                    </a:lnTo>
                    <a:lnTo>
                      <a:pt x="2762" y="3097"/>
                    </a:lnTo>
                    <a:lnTo>
                      <a:pt x="2637" y="3160"/>
                    </a:lnTo>
                    <a:lnTo>
                      <a:pt x="2658" y="3243"/>
                    </a:lnTo>
                    <a:lnTo>
                      <a:pt x="2637" y="3306"/>
                    </a:lnTo>
                    <a:lnTo>
                      <a:pt x="2532" y="3264"/>
                    </a:lnTo>
                    <a:lnTo>
                      <a:pt x="2595" y="3201"/>
                    </a:lnTo>
                    <a:lnTo>
                      <a:pt x="2553" y="3139"/>
                    </a:lnTo>
                    <a:lnTo>
                      <a:pt x="2448" y="3097"/>
                    </a:lnTo>
                    <a:lnTo>
                      <a:pt x="2406" y="3139"/>
                    </a:lnTo>
                    <a:lnTo>
                      <a:pt x="2323" y="3139"/>
                    </a:lnTo>
                    <a:lnTo>
                      <a:pt x="2344" y="3034"/>
                    </a:lnTo>
                    <a:lnTo>
                      <a:pt x="2344" y="2992"/>
                    </a:lnTo>
                    <a:lnTo>
                      <a:pt x="2323" y="2888"/>
                    </a:lnTo>
                    <a:lnTo>
                      <a:pt x="2218" y="2908"/>
                    </a:lnTo>
                    <a:lnTo>
                      <a:pt x="2093" y="3034"/>
                    </a:lnTo>
                    <a:lnTo>
                      <a:pt x="2114" y="3160"/>
                    </a:lnTo>
                    <a:lnTo>
                      <a:pt x="2030" y="3160"/>
                    </a:lnTo>
                    <a:lnTo>
                      <a:pt x="1988" y="3055"/>
                    </a:lnTo>
                    <a:lnTo>
                      <a:pt x="2030" y="2992"/>
                    </a:lnTo>
                    <a:lnTo>
                      <a:pt x="2030" y="2908"/>
                    </a:lnTo>
                    <a:lnTo>
                      <a:pt x="2093" y="2720"/>
                    </a:lnTo>
                    <a:lnTo>
                      <a:pt x="2009" y="2636"/>
                    </a:lnTo>
                    <a:lnTo>
                      <a:pt x="1883" y="2699"/>
                    </a:lnTo>
                    <a:lnTo>
                      <a:pt x="1883" y="2636"/>
                    </a:lnTo>
                    <a:lnTo>
                      <a:pt x="1988" y="2616"/>
                    </a:lnTo>
                    <a:lnTo>
                      <a:pt x="2030" y="2490"/>
                    </a:lnTo>
                    <a:lnTo>
                      <a:pt x="2009" y="2385"/>
                    </a:lnTo>
                    <a:lnTo>
                      <a:pt x="1925" y="2427"/>
                    </a:lnTo>
                    <a:lnTo>
                      <a:pt x="1862" y="2385"/>
                    </a:lnTo>
                    <a:lnTo>
                      <a:pt x="1800" y="2427"/>
                    </a:lnTo>
                    <a:lnTo>
                      <a:pt x="1695" y="2427"/>
                    </a:lnTo>
                    <a:lnTo>
                      <a:pt x="1758" y="2385"/>
                    </a:lnTo>
                    <a:lnTo>
                      <a:pt x="1758" y="2323"/>
                    </a:lnTo>
                    <a:lnTo>
                      <a:pt x="1653" y="2323"/>
                    </a:lnTo>
                    <a:lnTo>
                      <a:pt x="1590" y="2406"/>
                    </a:lnTo>
                    <a:lnTo>
                      <a:pt x="1444" y="2427"/>
                    </a:lnTo>
                    <a:lnTo>
                      <a:pt x="1444" y="2364"/>
                    </a:lnTo>
                    <a:lnTo>
                      <a:pt x="1507" y="2323"/>
                    </a:lnTo>
                    <a:lnTo>
                      <a:pt x="1570" y="2218"/>
                    </a:lnTo>
                    <a:lnTo>
                      <a:pt x="1590" y="2155"/>
                    </a:lnTo>
                    <a:lnTo>
                      <a:pt x="1674" y="2155"/>
                    </a:lnTo>
                    <a:lnTo>
                      <a:pt x="1779" y="2260"/>
                    </a:lnTo>
                    <a:lnTo>
                      <a:pt x="1925" y="2260"/>
                    </a:lnTo>
                    <a:lnTo>
                      <a:pt x="1904" y="2197"/>
                    </a:lnTo>
                    <a:lnTo>
                      <a:pt x="1800" y="2071"/>
                    </a:lnTo>
                    <a:lnTo>
                      <a:pt x="1695" y="2071"/>
                    </a:lnTo>
                    <a:lnTo>
                      <a:pt x="1758" y="2009"/>
                    </a:lnTo>
                    <a:lnTo>
                      <a:pt x="1611" y="1883"/>
                    </a:lnTo>
                    <a:lnTo>
                      <a:pt x="1507" y="1841"/>
                    </a:lnTo>
                    <a:lnTo>
                      <a:pt x="1570" y="1799"/>
                    </a:lnTo>
                    <a:lnTo>
                      <a:pt x="1590" y="1737"/>
                    </a:lnTo>
                    <a:lnTo>
                      <a:pt x="1653" y="1737"/>
                    </a:lnTo>
                    <a:lnTo>
                      <a:pt x="1695" y="1841"/>
                    </a:lnTo>
                    <a:lnTo>
                      <a:pt x="1800" y="1967"/>
                    </a:lnTo>
                    <a:lnTo>
                      <a:pt x="1967" y="1988"/>
                    </a:lnTo>
                    <a:lnTo>
                      <a:pt x="2030" y="2092"/>
                    </a:lnTo>
                    <a:lnTo>
                      <a:pt x="2114" y="2009"/>
                    </a:lnTo>
                    <a:lnTo>
                      <a:pt x="2176" y="2092"/>
                    </a:lnTo>
                    <a:lnTo>
                      <a:pt x="2344" y="2155"/>
                    </a:lnTo>
                    <a:lnTo>
                      <a:pt x="2448" y="2155"/>
                    </a:lnTo>
                    <a:lnTo>
                      <a:pt x="2511" y="2051"/>
                    </a:lnTo>
                    <a:lnTo>
                      <a:pt x="2490" y="1904"/>
                    </a:lnTo>
                    <a:lnTo>
                      <a:pt x="2239" y="1758"/>
                    </a:lnTo>
                    <a:lnTo>
                      <a:pt x="2134" y="1653"/>
                    </a:lnTo>
                    <a:lnTo>
                      <a:pt x="2072" y="1653"/>
                    </a:lnTo>
                    <a:lnTo>
                      <a:pt x="2030" y="1548"/>
                    </a:lnTo>
                    <a:lnTo>
                      <a:pt x="1925" y="1444"/>
                    </a:lnTo>
                    <a:lnTo>
                      <a:pt x="1883" y="1444"/>
                    </a:lnTo>
                    <a:lnTo>
                      <a:pt x="1821" y="1381"/>
                    </a:lnTo>
                    <a:lnTo>
                      <a:pt x="1883" y="1318"/>
                    </a:lnTo>
                    <a:lnTo>
                      <a:pt x="1967" y="1339"/>
                    </a:lnTo>
                    <a:lnTo>
                      <a:pt x="2030" y="1444"/>
                    </a:lnTo>
                    <a:lnTo>
                      <a:pt x="2114" y="1444"/>
                    </a:lnTo>
                    <a:lnTo>
                      <a:pt x="2134" y="1548"/>
                    </a:lnTo>
                    <a:lnTo>
                      <a:pt x="2197" y="1548"/>
                    </a:lnTo>
                    <a:lnTo>
                      <a:pt x="2239" y="1465"/>
                    </a:lnTo>
                    <a:lnTo>
                      <a:pt x="2197" y="1276"/>
                    </a:lnTo>
                    <a:lnTo>
                      <a:pt x="2072" y="1130"/>
                    </a:lnTo>
                    <a:lnTo>
                      <a:pt x="1988" y="1130"/>
                    </a:lnTo>
                    <a:lnTo>
                      <a:pt x="1967" y="1109"/>
                    </a:lnTo>
                    <a:lnTo>
                      <a:pt x="1821" y="1109"/>
                    </a:lnTo>
                    <a:lnTo>
                      <a:pt x="1695" y="1172"/>
                    </a:lnTo>
                    <a:lnTo>
                      <a:pt x="1590" y="1172"/>
                    </a:lnTo>
                    <a:lnTo>
                      <a:pt x="1486" y="1109"/>
                    </a:lnTo>
                    <a:lnTo>
                      <a:pt x="1402" y="1130"/>
                    </a:lnTo>
                    <a:lnTo>
                      <a:pt x="1360" y="1025"/>
                    </a:lnTo>
                    <a:lnTo>
                      <a:pt x="1235" y="1214"/>
                    </a:lnTo>
                    <a:lnTo>
                      <a:pt x="1067" y="1276"/>
                    </a:lnTo>
                    <a:lnTo>
                      <a:pt x="1046" y="1381"/>
                    </a:lnTo>
                    <a:lnTo>
                      <a:pt x="963" y="1423"/>
                    </a:lnTo>
                    <a:lnTo>
                      <a:pt x="963" y="1339"/>
                    </a:lnTo>
                    <a:lnTo>
                      <a:pt x="1046" y="1235"/>
                    </a:lnTo>
                    <a:lnTo>
                      <a:pt x="1088" y="1235"/>
                    </a:lnTo>
                    <a:lnTo>
                      <a:pt x="1339" y="1004"/>
                    </a:lnTo>
                    <a:lnTo>
                      <a:pt x="1360" y="921"/>
                    </a:lnTo>
                    <a:lnTo>
                      <a:pt x="1298" y="816"/>
                    </a:lnTo>
                    <a:lnTo>
                      <a:pt x="1298" y="544"/>
                    </a:lnTo>
                    <a:lnTo>
                      <a:pt x="1339" y="523"/>
                    </a:lnTo>
                    <a:lnTo>
                      <a:pt x="1256" y="419"/>
                    </a:lnTo>
                    <a:lnTo>
                      <a:pt x="1193" y="481"/>
                    </a:lnTo>
                    <a:lnTo>
                      <a:pt x="1088" y="481"/>
                    </a:lnTo>
                    <a:lnTo>
                      <a:pt x="1026" y="419"/>
                    </a:lnTo>
                    <a:lnTo>
                      <a:pt x="1026" y="314"/>
                    </a:lnTo>
                    <a:lnTo>
                      <a:pt x="1026" y="230"/>
                    </a:lnTo>
                    <a:lnTo>
                      <a:pt x="816" y="188"/>
                    </a:lnTo>
                    <a:lnTo>
                      <a:pt x="733" y="84"/>
                    </a:lnTo>
                    <a:lnTo>
                      <a:pt x="628" y="84"/>
                    </a:lnTo>
                    <a:lnTo>
                      <a:pt x="50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40" name="Google Shape;35052;p128">
                <a:extLst>
                  <a:ext uri="{FF2B5EF4-FFF2-40B4-BE49-F238E27FC236}">
                    <a16:creationId xmlns:a16="http://schemas.microsoft.com/office/drawing/2014/main" id="{E34A9071-1F29-EF11-2755-516BB0A672E4}"/>
                  </a:ext>
                </a:extLst>
              </p:cNvPr>
              <p:cNvSpPr/>
              <p:nvPr/>
            </p:nvSpPr>
            <p:spPr>
              <a:xfrm>
                <a:off x="2687175" y="1694400"/>
                <a:ext cx="33500" cy="37675"/>
              </a:xfrm>
              <a:custGeom>
                <a:avLst/>
                <a:gdLst/>
                <a:ahLst/>
                <a:cxnLst/>
                <a:rect l="l" t="t" r="r" b="b"/>
                <a:pathLst>
                  <a:path w="1340" h="1507" extrusionOk="0">
                    <a:moveTo>
                      <a:pt x="796" y="0"/>
                    </a:moveTo>
                    <a:lnTo>
                      <a:pt x="670" y="21"/>
                    </a:lnTo>
                    <a:lnTo>
                      <a:pt x="607" y="84"/>
                    </a:lnTo>
                    <a:lnTo>
                      <a:pt x="691" y="147"/>
                    </a:lnTo>
                    <a:lnTo>
                      <a:pt x="691" y="231"/>
                    </a:lnTo>
                    <a:lnTo>
                      <a:pt x="628" y="210"/>
                    </a:lnTo>
                    <a:lnTo>
                      <a:pt x="565" y="147"/>
                    </a:lnTo>
                    <a:lnTo>
                      <a:pt x="461" y="126"/>
                    </a:lnTo>
                    <a:lnTo>
                      <a:pt x="419" y="210"/>
                    </a:lnTo>
                    <a:lnTo>
                      <a:pt x="524" y="210"/>
                    </a:lnTo>
                    <a:lnTo>
                      <a:pt x="565" y="251"/>
                    </a:lnTo>
                    <a:lnTo>
                      <a:pt x="524" y="293"/>
                    </a:lnTo>
                    <a:lnTo>
                      <a:pt x="398" y="314"/>
                    </a:lnTo>
                    <a:lnTo>
                      <a:pt x="356" y="335"/>
                    </a:lnTo>
                    <a:lnTo>
                      <a:pt x="398" y="440"/>
                    </a:lnTo>
                    <a:lnTo>
                      <a:pt x="419" y="461"/>
                    </a:lnTo>
                    <a:lnTo>
                      <a:pt x="419" y="523"/>
                    </a:lnTo>
                    <a:lnTo>
                      <a:pt x="293" y="461"/>
                    </a:lnTo>
                    <a:lnTo>
                      <a:pt x="168" y="503"/>
                    </a:lnTo>
                    <a:lnTo>
                      <a:pt x="84" y="565"/>
                    </a:lnTo>
                    <a:lnTo>
                      <a:pt x="42" y="712"/>
                    </a:lnTo>
                    <a:lnTo>
                      <a:pt x="0" y="733"/>
                    </a:lnTo>
                    <a:lnTo>
                      <a:pt x="0" y="754"/>
                    </a:lnTo>
                    <a:lnTo>
                      <a:pt x="63" y="754"/>
                    </a:lnTo>
                    <a:lnTo>
                      <a:pt x="42" y="837"/>
                    </a:lnTo>
                    <a:lnTo>
                      <a:pt x="42" y="879"/>
                    </a:lnTo>
                    <a:lnTo>
                      <a:pt x="63" y="921"/>
                    </a:lnTo>
                    <a:lnTo>
                      <a:pt x="147" y="816"/>
                    </a:lnTo>
                    <a:lnTo>
                      <a:pt x="168" y="837"/>
                    </a:lnTo>
                    <a:lnTo>
                      <a:pt x="105" y="963"/>
                    </a:lnTo>
                    <a:lnTo>
                      <a:pt x="147" y="1026"/>
                    </a:lnTo>
                    <a:lnTo>
                      <a:pt x="210" y="1067"/>
                    </a:lnTo>
                    <a:lnTo>
                      <a:pt x="272" y="1047"/>
                    </a:lnTo>
                    <a:lnTo>
                      <a:pt x="293" y="1067"/>
                    </a:lnTo>
                    <a:lnTo>
                      <a:pt x="314" y="1151"/>
                    </a:lnTo>
                    <a:lnTo>
                      <a:pt x="356" y="1151"/>
                    </a:lnTo>
                    <a:lnTo>
                      <a:pt x="398" y="1088"/>
                    </a:lnTo>
                    <a:lnTo>
                      <a:pt x="461" y="1130"/>
                    </a:lnTo>
                    <a:lnTo>
                      <a:pt x="461" y="1256"/>
                    </a:lnTo>
                    <a:lnTo>
                      <a:pt x="482" y="1298"/>
                    </a:lnTo>
                    <a:lnTo>
                      <a:pt x="586" y="1277"/>
                    </a:lnTo>
                    <a:lnTo>
                      <a:pt x="607" y="1402"/>
                    </a:lnTo>
                    <a:lnTo>
                      <a:pt x="712" y="1402"/>
                    </a:lnTo>
                    <a:lnTo>
                      <a:pt x="837" y="1486"/>
                    </a:lnTo>
                    <a:lnTo>
                      <a:pt x="942" y="1486"/>
                    </a:lnTo>
                    <a:lnTo>
                      <a:pt x="1005" y="1507"/>
                    </a:lnTo>
                    <a:lnTo>
                      <a:pt x="1026" y="1486"/>
                    </a:lnTo>
                    <a:lnTo>
                      <a:pt x="1005" y="1402"/>
                    </a:lnTo>
                    <a:lnTo>
                      <a:pt x="1088" y="1381"/>
                    </a:lnTo>
                    <a:lnTo>
                      <a:pt x="1151" y="1235"/>
                    </a:lnTo>
                    <a:lnTo>
                      <a:pt x="1130" y="1088"/>
                    </a:lnTo>
                    <a:lnTo>
                      <a:pt x="1214" y="942"/>
                    </a:lnTo>
                    <a:lnTo>
                      <a:pt x="1235" y="921"/>
                    </a:lnTo>
                    <a:lnTo>
                      <a:pt x="1319" y="712"/>
                    </a:lnTo>
                    <a:lnTo>
                      <a:pt x="1319" y="565"/>
                    </a:lnTo>
                    <a:lnTo>
                      <a:pt x="1340" y="523"/>
                    </a:lnTo>
                    <a:lnTo>
                      <a:pt x="1319" y="419"/>
                    </a:lnTo>
                    <a:lnTo>
                      <a:pt x="1235" y="335"/>
                    </a:lnTo>
                    <a:lnTo>
                      <a:pt x="1235" y="210"/>
                    </a:lnTo>
                    <a:lnTo>
                      <a:pt x="1193" y="147"/>
                    </a:lnTo>
                    <a:lnTo>
                      <a:pt x="1151" y="42"/>
                    </a:lnTo>
                    <a:lnTo>
                      <a:pt x="1005" y="0"/>
                    </a:lnTo>
                    <a:lnTo>
                      <a:pt x="900" y="42"/>
                    </a:lnTo>
                    <a:lnTo>
                      <a:pt x="79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41" name="Google Shape;35053;p128">
                <a:extLst>
                  <a:ext uri="{FF2B5EF4-FFF2-40B4-BE49-F238E27FC236}">
                    <a16:creationId xmlns:a16="http://schemas.microsoft.com/office/drawing/2014/main" id="{DC95E2FC-722B-F9AF-92DA-2D8CFAF77460}"/>
                  </a:ext>
                </a:extLst>
              </p:cNvPr>
              <p:cNvSpPr/>
              <p:nvPr/>
            </p:nvSpPr>
            <p:spPr>
              <a:xfrm>
                <a:off x="2605050" y="1520200"/>
                <a:ext cx="42400" cy="26175"/>
              </a:xfrm>
              <a:custGeom>
                <a:avLst/>
                <a:gdLst/>
                <a:ahLst/>
                <a:cxnLst/>
                <a:rect l="l" t="t" r="r" b="b"/>
                <a:pathLst>
                  <a:path w="1696" h="1047" extrusionOk="0">
                    <a:moveTo>
                      <a:pt x="1570" y="1"/>
                    </a:moveTo>
                    <a:lnTo>
                      <a:pt x="1486" y="64"/>
                    </a:lnTo>
                    <a:lnTo>
                      <a:pt x="1256" y="64"/>
                    </a:lnTo>
                    <a:lnTo>
                      <a:pt x="1130" y="168"/>
                    </a:lnTo>
                    <a:lnTo>
                      <a:pt x="963" y="168"/>
                    </a:lnTo>
                    <a:lnTo>
                      <a:pt x="921" y="189"/>
                    </a:lnTo>
                    <a:lnTo>
                      <a:pt x="816" y="105"/>
                    </a:lnTo>
                    <a:lnTo>
                      <a:pt x="712" y="84"/>
                    </a:lnTo>
                    <a:lnTo>
                      <a:pt x="356" y="189"/>
                    </a:lnTo>
                    <a:lnTo>
                      <a:pt x="126" y="189"/>
                    </a:lnTo>
                    <a:lnTo>
                      <a:pt x="105" y="273"/>
                    </a:lnTo>
                    <a:lnTo>
                      <a:pt x="0" y="377"/>
                    </a:lnTo>
                    <a:lnTo>
                      <a:pt x="0" y="482"/>
                    </a:lnTo>
                    <a:lnTo>
                      <a:pt x="105" y="461"/>
                    </a:lnTo>
                    <a:lnTo>
                      <a:pt x="231" y="461"/>
                    </a:lnTo>
                    <a:lnTo>
                      <a:pt x="314" y="419"/>
                    </a:lnTo>
                    <a:lnTo>
                      <a:pt x="398" y="461"/>
                    </a:lnTo>
                    <a:lnTo>
                      <a:pt x="503" y="461"/>
                    </a:lnTo>
                    <a:lnTo>
                      <a:pt x="565" y="503"/>
                    </a:lnTo>
                    <a:lnTo>
                      <a:pt x="503" y="587"/>
                    </a:lnTo>
                    <a:lnTo>
                      <a:pt x="544" y="712"/>
                    </a:lnTo>
                    <a:lnTo>
                      <a:pt x="628" y="817"/>
                    </a:lnTo>
                    <a:lnTo>
                      <a:pt x="712" y="712"/>
                    </a:lnTo>
                    <a:lnTo>
                      <a:pt x="712" y="628"/>
                    </a:lnTo>
                    <a:lnTo>
                      <a:pt x="754" y="587"/>
                    </a:lnTo>
                    <a:lnTo>
                      <a:pt x="858" y="712"/>
                    </a:lnTo>
                    <a:lnTo>
                      <a:pt x="837" y="838"/>
                    </a:lnTo>
                    <a:lnTo>
                      <a:pt x="984" y="1005"/>
                    </a:lnTo>
                    <a:lnTo>
                      <a:pt x="1088" y="984"/>
                    </a:lnTo>
                    <a:lnTo>
                      <a:pt x="1151" y="1047"/>
                    </a:lnTo>
                    <a:lnTo>
                      <a:pt x="1360" y="1047"/>
                    </a:lnTo>
                    <a:lnTo>
                      <a:pt x="1465" y="942"/>
                    </a:lnTo>
                    <a:lnTo>
                      <a:pt x="1591" y="900"/>
                    </a:lnTo>
                    <a:lnTo>
                      <a:pt x="1674" y="670"/>
                    </a:lnTo>
                    <a:lnTo>
                      <a:pt x="1591" y="503"/>
                    </a:lnTo>
                    <a:lnTo>
                      <a:pt x="1695" y="356"/>
                    </a:lnTo>
                    <a:lnTo>
                      <a:pt x="1695" y="273"/>
                    </a:lnTo>
                    <a:lnTo>
                      <a:pt x="1612" y="147"/>
                    </a:lnTo>
                    <a:lnTo>
                      <a:pt x="1653" y="64"/>
                    </a:lnTo>
                    <a:lnTo>
                      <a:pt x="157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42" name="Google Shape;35054;p128">
                <a:extLst>
                  <a:ext uri="{FF2B5EF4-FFF2-40B4-BE49-F238E27FC236}">
                    <a16:creationId xmlns:a16="http://schemas.microsoft.com/office/drawing/2014/main" id="{F72E7280-085F-738F-9BA6-AB867C7B69A3}"/>
                  </a:ext>
                </a:extLst>
              </p:cNvPr>
              <p:cNvSpPr/>
              <p:nvPr/>
            </p:nvSpPr>
            <p:spPr>
              <a:xfrm>
                <a:off x="2443425" y="1547400"/>
                <a:ext cx="109875" cy="60700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2428" extrusionOk="0">
                    <a:moveTo>
                      <a:pt x="4268" y="1"/>
                    </a:moveTo>
                    <a:lnTo>
                      <a:pt x="4185" y="43"/>
                    </a:lnTo>
                    <a:lnTo>
                      <a:pt x="4059" y="105"/>
                    </a:lnTo>
                    <a:lnTo>
                      <a:pt x="4059" y="252"/>
                    </a:lnTo>
                    <a:lnTo>
                      <a:pt x="4038" y="336"/>
                    </a:lnTo>
                    <a:lnTo>
                      <a:pt x="4059" y="377"/>
                    </a:lnTo>
                    <a:lnTo>
                      <a:pt x="3955" y="419"/>
                    </a:lnTo>
                    <a:lnTo>
                      <a:pt x="3934" y="315"/>
                    </a:lnTo>
                    <a:lnTo>
                      <a:pt x="3892" y="315"/>
                    </a:lnTo>
                    <a:lnTo>
                      <a:pt x="3871" y="377"/>
                    </a:lnTo>
                    <a:lnTo>
                      <a:pt x="3829" y="440"/>
                    </a:lnTo>
                    <a:lnTo>
                      <a:pt x="3766" y="357"/>
                    </a:lnTo>
                    <a:lnTo>
                      <a:pt x="3745" y="168"/>
                    </a:lnTo>
                    <a:lnTo>
                      <a:pt x="3641" y="64"/>
                    </a:lnTo>
                    <a:lnTo>
                      <a:pt x="3578" y="64"/>
                    </a:lnTo>
                    <a:lnTo>
                      <a:pt x="3557" y="126"/>
                    </a:lnTo>
                    <a:lnTo>
                      <a:pt x="3432" y="126"/>
                    </a:lnTo>
                    <a:lnTo>
                      <a:pt x="3306" y="64"/>
                    </a:lnTo>
                    <a:lnTo>
                      <a:pt x="3222" y="64"/>
                    </a:lnTo>
                    <a:lnTo>
                      <a:pt x="2992" y="43"/>
                    </a:lnTo>
                    <a:lnTo>
                      <a:pt x="2846" y="126"/>
                    </a:lnTo>
                    <a:lnTo>
                      <a:pt x="2804" y="231"/>
                    </a:lnTo>
                    <a:lnTo>
                      <a:pt x="2741" y="315"/>
                    </a:lnTo>
                    <a:lnTo>
                      <a:pt x="2699" y="273"/>
                    </a:lnTo>
                    <a:lnTo>
                      <a:pt x="2636" y="273"/>
                    </a:lnTo>
                    <a:lnTo>
                      <a:pt x="2364" y="482"/>
                    </a:lnTo>
                    <a:lnTo>
                      <a:pt x="2281" y="566"/>
                    </a:lnTo>
                    <a:lnTo>
                      <a:pt x="2197" y="566"/>
                    </a:lnTo>
                    <a:lnTo>
                      <a:pt x="2051" y="670"/>
                    </a:lnTo>
                    <a:lnTo>
                      <a:pt x="1946" y="691"/>
                    </a:lnTo>
                    <a:lnTo>
                      <a:pt x="1862" y="775"/>
                    </a:lnTo>
                    <a:lnTo>
                      <a:pt x="1841" y="859"/>
                    </a:lnTo>
                    <a:lnTo>
                      <a:pt x="1653" y="859"/>
                    </a:lnTo>
                    <a:lnTo>
                      <a:pt x="1590" y="880"/>
                    </a:lnTo>
                    <a:lnTo>
                      <a:pt x="1465" y="859"/>
                    </a:lnTo>
                    <a:lnTo>
                      <a:pt x="1423" y="901"/>
                    </a:lnTo>
                    <a:lnTo>
                      <a:pt x="1339" y="901"/>
                    </a:lnTo>
                    <a:lnTo>
                      <a:pt x="1151" y="1068"/>
                    </a:lnTo>
                    <a:lnTo>
                      <a:pt x="1025" y="1152"/>
                    </a:lnTo>
                    <a:lnTo>
                      <a:pt x="900" y="1089"/>
                    </a:lnTo>
                    <a:lnTo>
                      <a:pt x="795" y="1152"/>
                    </a:lnTo>
                    <a:lnTo>
                      <a:pt x="523" y="1193"/>
                    </a:lnTo>
                    <a:lnTo>
                      <a:pt x="398" y="1382"/>
                    </a:lnTo>
                    <a:lnTo>
                      <a:pt x="314" y="1382"/>
                    </a:lnTo>
                    <a:lnTo>
                      <a:pt x="167" y="1403"/>
                    </a:lnTo>
                    <a:lnTo>
                      <a:pt x="105" y="1528"/>
                    </a:lnTo>
                    <a:lnTo>
                      <a:pt x="209" y="1528"/>
                    </a:lnTo>
                    <a:lnTo>
                      <a:pt x="272" y="1591"/>
                    </a:lnTo>
                    <a:lnTo>
                      <a:pt x="167" y="1591"/>
                    </a:lnTo>
                    <a:lnTo>
                      <a:pt x="126" y="1633"/>
                    </a:lnTo>
                    <a:lnTo>
                      <a:pt x="209" y="1717"/>
                    </a:lnTo>
                    <a:lnTo>
                      <a:pt x="188" y="1779"/>
                    </a:lnTo>
                    <a:lnTo>
                      <a:pt x="0" y="1842"/>
                    </a:lnTo>
                    <a:lnTo>
                      <a:pt x="0" y="1905"/>
                    </a:lnTo>
                    <a:lnTo>
                      <a:pt x="126" y="1926"/>
                    </a:lnTo>
                    <a:lnTo>
                      <a:pt x="230" y="1905"/>
                    </a:lnTo>
                    <a:lnTo>
                      <a:pt x="293" y="1821"/>
                    </a:lnTo>
                    <a:lnTo>
                      <a:pt x="377" y="1800"/>
                    </a:lnTo>
                    <a:lnTo>
                      <a:pt x="481" y="1842"/>
                    </a:lnTo>
                    <a:lnTo>
                      <a:pt x="586" y="1989"/>
                    </a:lnTo>
                    <a:lnTo>
                      <a:pt x="586" y="2114"/>
                    </a:lnTo>
                    <a:lnTo>
                      <a:pt x="691" y="2156"/>
                    </a:lnTo>
                    <a:lnTo>
                      <a:pt x="732" y="2114"/>
                    </a:lnTo>
                    <a:lnTo>
                      <a:pt x="732" y="2009"/>
                    </a:lnTo>
                    <a:lnTo>
                      <a:pt x="753" y="1989"/>
                    </a:lnTo>
                    <a:lnTo>
                      <a:pt x="816" y="1821"/>
                    </a:lnTo>
                    <a:lnTo>
                      <a:pt x="858" y="1821"/>
                    </a:lnTo>
                    <a:lnTo>
                      <a:pt x="1004" y="1779"/>
                    </a:lnTo>
                    <a:lnTo>
                      <a:pt x="1067" y="1800"/>
                    </a:lnTo>
                    <a:lnTo>
                      <a:pt x="1046" y="1884"/>
                    </a:lnTo>
                    <a:lnTo>
                      <a:pt x="942" y="1926"/>
                    </a:lnTo>
                    <a:lnTo>
                      <a:pt x="900" y="2093"/>
                    </a:lnTo>
                    <a:lnTo>
                      <a:pt x="942" y="2156"/>
                    </a:lnTo>
                    <a:lnTo>
                      <a:pt x="858" y="2240"/>
                    </a:lnTo>
                    <a:lnTo>
                      <a:pt x="816" y="2323"/>
                    </a:lnTo>
                    <a:lnTo>
                      <a:pt x="858" y="2407"/>
                    </a:lnTo>
                    <a:lnTo>
                      <a:pt x="921" y="2323"/>
                    </a:lnTo>
                    <a:lnTo>
                      <a:pt x="1004" y="2344"/>
                    </a:lnTo>
                    <a:lnTo>
                      <a:pt x="1004" y="2428"/>
                    </a:lnTo>
                    <a:lnTo>
                      <a:pt x="1046" y="2428"/>
                    </a:lnTo>
                    <a:lnTo>
                      <a:pt x="1235" y="2323"/>
                    </a:lnTo>
                    <a:lnTo>
                      <a:pt x="1318" y="2219"/>
                    </a:lnTo>
                    <a:lnTo>
                      <a:pt x="1381" y="2240"/>
                    </a:lnTo>
                    <a:lnTo>
                      <a:pt x="1444" y="2135"/>
                    </a:lnTo>
                    <a:lnTo>
                      <a:pt x="1444" y="2009"/>
                    </a:lnTo>
                    <a:lnTo>
                      <a:pt x="1527" y="2009"/>
                    </a:lnTo>
                    <a:lnTo>
                      <a:pt x="1590" y="1905"/>
                    </a:lnTo>
                    <a:lnTo>
                      <a:pt x="1590" y="1779"/>
                    </a:lnTo>
                    <a:lnTo>
                      <a:pt x="1653" y="1717"/>
                    </a:lnTo>
                    <a:lnTo>
                      <a:pt x="1674" y="1779"/>
                    </a:lnTo>
                    <a:lnTo>
                      <a:pt x="1653" y="1842"/>
                    </a:lnTo>
                    <a:lnTo>
                      <a:pt x="1674" y="1926"/>
                    </a:lnTo>
                    <a:lnTo>
                      <a:pt x="1653" y="2051"/>
                    </a:lnTo>
                    <a:lnTo>
                      <a:pt x="1674" y="2198"/>
                    </a:lnTo>
                    <a:lnTo>
                      <a:pt x="1737" y="2198"/>
                    </a:lnTo>
                    <a:lnTo>
                      <a:pt x="1841" y="2051"/>
                    </a:lnTo>
                    <a:lnTo>
                      <a:pt x="1862" y="1926"/>
                    </a:lnTo>
                    <a:lnTo>
                      <a:pt x="1883" y="1884"/>
                    </a:lnTo>
                    <a:lnTo>
                      <a:pt x="1967" y="1842"/>
                    </a:lnTo>
                    <a:lnTo>
                      <a:pt x="2092" y="1696"/>
                    </a:lnTo>
                    <a:lnTo>
                      <a:pt x="2113" y="1570"/>
                    </a:lnTo>
                    <a:lnTo>
                      <a:pt x="2092" y="1465"/>
                    </a:lnTo>
                    <a:lnTo>
                      <a:pt x="2155" y="1361"/>
                    </a:lnTo>
                    <a:lnTo>
                      <a:pt x="2197" y="1486"/>
                    </a:lnTo>
                    <a:lnTo>
                      <a:pt x="2406" y="1361"/>
                    </a:lnTo>
                    <a:lnTo>
                      <a:pt x="2469" y="1193"/>
                    </a:lnTo>
                    <a:lnTo>
                      <a:pt x="2490" y="1089"/>
                    </a:lnTo>
                    <a:lnTo>
                      <a:pt x="2595" y="1068"/>
                    </a:lnTo>
                    <a:lnTo>
                      <a:pt x="2636" y="1047"/>
                    </a:lnTo>
                    <a:lnTo>
                      <a:pt x="2720" y="1089"/>
                    </a:lnTo>
                    <a:lnTo>
                      <a:pt x="2825" y="984"/>
                    </a:lnTo>
                    <a:lnTo>
                      <a:pt x="2888" y="1047"/>
                    </a:lnTo>
                    <a:lnTo>
                      <a:pt x="2825" y="1256"/>
                    </a:lnTo>
                    <a:lnTo>
                      <a:pt x="2678" y="1403"/>
                    </a:lnTo>
                    <a:lnTo>
                      <a:pt x="2636" y="1507"/>
                    </a:lnTo>
                    <a:lnTo>
                      <a:pt x="2574" y="1591"/>
                    </a:lnTo>
                    <a:lnTo>
                      <a:pt x="2574" y="1633"/>
                    </a:lnTo>
                    <a:lnTo>
                      <a:pt x="2469" y="1696"/>
                    </a:lnTo>
                    <a:lnTo>
                      <a:pt x="2323" y="1926"/>
                    </a:lnTo>
                    <a:lnTo>
                      <a:pt x="2323" y="1989"/>
                    </a:lnTo>
                    <a:lnTo>
                      <a:pt x="2385" y="2093"/>
                    </a:lnTo>
                    <a:lnTo>
                      <a:pt x="2364" y="2198"/>
                    </a:lnTo>
                    <a:lnTo>
                      <a:pt x="2427" y="2219"/>
                    </a:lnTo>
                    <a:lnTo>
                      <a:pt x="2532" y="2261"/>
                    </a:lnTo>
                    <a:lnTo>
                      <a:pt x="2616" y="2198"/>
                    </a:lnTo>
                    <a:lnTo>
                      <a:pt x="2720" y="2135"/>
                    </a:lnTo>
                    <a:lnTo>
                      <a:pt x="2741" y="2030"/>
                    </a:lnTo>
                    <a:lnTo>
                      <a:pt x="2741" y="1926"/>
                    </a:lnTo>
                    <a:lnTo>
                      <a:pt x="2825" y="1842"/>
                    </a:lnTo>
                    <a:lnTo>
                      <a:pt x="2888" y="1737"/>
                    </a:lnTo>
                    <a:lnTo>
                      <a:pt x="2950" y="1737"/>
                    </a:lnTo>
                    <a:lnTo>
                      <a:pt x="3013" y="1717"/>
                    </a:lnTo>
                    <a:lnTo>
                      <a:pt x="3097" y="1779"/>
                    </a:lnTo>
                    <a:lnTo>
                      <a:pt x="3201" y="1779"/>
                    </a:lnTo>
                    <a:lnTo>
                      <a:pt x="3243" y="1717"/>
                    </a:lnTo>
                    <a:lnTo>
                      <a:pt x="3432" y="1717"/>
                    </a:lnTo>
                    <a:lnTo>
                      <a:pt x="3515" y="1612"/>
                    </a:lnTo>
                    <a:lnTo>
                      <a:pt x="3557" y="1403"/>
                    </a:lnTo>
                    <a:lnTo>
                      <a:pt x="3662" y="1256"/>
                    </a:lnTo>
                    <a:lnTo>
                      <a:pt x="3662" y="1152"/>
                    </a:lnTo>
                    <a:lnTo>
                      <a:pt x="3683" y="1089"/>
                    </a:lnTo>
                    <a:lnTo>
                      <a:pt x="3766" y="1214"/>
                    </a:lnTo>
                    <a:lnTo>
                      <a:pt x="3871" y="1256"/>
                    </a:lnTo>
                    <a:lnTo>
                      <a:pt x="3892" y="1193"/>
                    </a:lnTo>
                    <a:lnTo>
                      <a:pt x="3892" y="1110"/>
                    </a:lnTo>
                    <a:lnTo>
                      <a:pt x="3787" y="963"/>
                    </a:lnTo>
                    <a:lnTo>
                      <a:pt x="3787" y="880"/>
                    </a:lnTo>
                    <a:lnTo>
                      <a:pt x="3934" y="775"/>
                    </a:lnTo>
                    <a:lnTo>
                      <a:pt x="4038" y="754"/>
                    </a:lnTo>
                    <a:lnTo>
                      <a:pt x="4143" y="691"/>
                    </a:lnTo>
                    <a:lnTo>
                      <a:pt x="4206" y="733"/>
                    </a:lnTo>
                    <a:lnTo>
                      <a:pt x="4289" y="733"/>
                    </a:lnTo>
                    <a:lnTo>
                      <a:pt x="4394" y="587"/>
                    </a:lnTo>
                    <a:lnTo>
                      <a:pt x="4373" y="524"/>
                    </a:lnTo>
                    <a:lnTo>
                      <a:pt x="4352" y="273"/>
                    </a:lnTo>
                    <a:lnTo>
                      <a:pt x="4373" y="231"/>
                    </a:lnTo>
                    <a:lnTo>
                      <a:pt x="4352" y="168"/>
                    </a:lnTo>
                    <a:lnTo>
                      <a:pt x="4352" y="22"/>
                    </a:lnTo>
                    <a:lnTo>
                      <a:pt x="426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43" name="Google Shape;35055;p128">
                <a:extLst>
                  <a:ext uri="{FF2B5EF4-FFF2-40B4-BE49-F238E27FC236}">
                    <a16:creationId xmlns:a16="http://schemas.microsoft.com/office/drawing/2014/main" id="{C2C7BCF7-C5DF-6660-9BC0-CE396111D99C}"/>
                  </a:ext>
                </a:extLst>
              </p:cNvPr>
              <p:cNvSpPr/>
              <p:nvPr/>
            </p:nvSpPr>
            <p:spPr>
              <a:xfrm>
                <a:off x="2580975" y="1547400"/>
                <a:ext cx="48150" cy="32475"/>
              </a:xfrm>
              <a:custGeom>
                <a:avLst/>
                <a:gdLst/>
                <a:ahLst/>
                <a:cxnLst/>
                <a:rect l="l" t="t" r="r" b="b"/>
                <a:pathLst>
                  <a:path w="1926" h="1299" extrusionOk="0">
                    <a:moveTo>
                      <a:pt x="796" y="1"/>
                    </a:moveTo>
                    <a:lnTo>
                      <a:pt x="524" y="43"/>
                    </a:lnTo>
                    <a:lnTo>
                      <a:pt x="440" y="43"/>
                    </a:lnTo>
                    <a:lnTo>
                      <a:pt x="336" y="126"/>
                    </a:lnTo>
                    <a:lnTo>
                      <a:pt x="231" y="168"/>
                    </a:lnTo>
                    <a:lnTo>
                      <a:pt x="210" y="315"/>
                    </a:lnTo>
                    <a:lnTo>
                      <a:pt x="64" y="419"/>
                    </a:lnTo>
                    <a:lnTo>
                      <a:pt x="64" y="524"/>
                    </a:lnTo>
                    <a:lnTo>
                      <a:pt x="1" y="629"/>
                    </a:lnTo>
                    <a:lnTo>
                      <a:pt x="22" y="754"/>
                    </a:lnTo>
                    <a:lnTo>
                      <a:pt x="22" y="880"/>
                    </a:lnTo>
                    <a:lnTo>
                      <a:pt x="106" y="880"/>
                    </a:lnTo>
                    <a:lnTo>
                      <a:pt x="231" y="963"/>
                    </a:lnTo>
                    <a:lnTo>
                      <a:pt x="315" y="1110"/>
                    </a:lnTo>
                    <a:lnTo>
                      <a:pt x="231" y="1193"/>
                    </a:lnTo>
                    <a:lnTo>
                      <a:pt x="252" y="1214"/>
                    </a:lnTo>
                    <a:lnTo>
                      <a:pt x="378" y="1214"/>
                    </a:lnTo>
                    <a:lnTo>
                      <a:pt x="524" y="1256"/>
                    </a:lnTo>
                    <a:lnTo>
                      <a:pt x="566" y="1214"/>
                    </a:lnTo>
                    <a:lnTo>
                      <a:pt x="691" y="1298"/>
                    </a:lnTo>
                    <a:lnTo>
                      <a:pt x="838" y="1298"/>
                    </a:lnTo>
                    <a:lnTo>
                      <a:pt x="943" y="1256"/>
                    </a:lnTo>
                    <a:lnTo>
                      <a:pt x="1068" y="1256"/>
                    </a:lnTo>
                    <a:lnTo>
                      <a:pt x="1110" y="1152"/>
                    </a:lnTo>
                    <a:lnTo>
                      <a:pt x="1110" y="1089"/>
                    </a:lnTo>
                    <a:lnTo>
                      <a:pt x="1215" y="1068"/>
                    </a:lnTo>
                    <a:lnTo>
                      <a:pt x="1256" y="984"/>
                    </a:lnTo>
                    <a:lnTo>
                      <a:pt x="1403" y="796"/>
                    </a:lnTo>
                    <a:lnTo>
                      <a:pt x="1382" y="733"/>
                    </a:lnTo>
                    <a:lnTo>
                      <a:pt x="1319" y="754"/>
                    </a:lnTo>
                    <a:lnTo>
                      <a:pt x="1215" y="733"/>
                    </a:lnTo>
                    <a:lnTo>
                      <a:pt x="1215" y="670"/>
                    </a:lnTo>
                    <a:lnTo>
                      <a:pt x="1361" y="545"/>
                    </a:lnTo>
                    <a:lnTo>
                      <a:pt x="1466" y="545"/>
                    </a:lnTo>
                    <a:lnTo>
                      <a:pt x="1738" y="440"/>
                    </a:lnTo>
                    <a:lnTo>
                      <a:pt x="1821" y="461"/>
                    </a:lnTo>
                    <a:lnTo>
                      <a:pt x="1926" y="273"/>
                    </a:lnTo>
                    <a:lnTo>
                      <a:pt x="1905" y="231"/>
                    </a:lnTo>
                    <a:lnTo>
                      <a:pt x="1779" y="210"/>
                    </a:lnTo>
                    <a:lnTo>
                      <a:pt x="1717" y="147"/>
                    </a:lnTo>
                    <a:lnTo>
                      <a:pt x="1591" y="126"/>
                    </a:lnTo>
                    <a:lnTo>
                      <a:pt x="1424" y="126"/>
                    </a:lnTo>
                    <a:lnTo>
                      <a:pt x="1403" y="105"/>
                    </a:lnTo>
                    <a:lnTo>
                      <a:pt x="1256" y="43"/>
                    </a:lnTo>
                    <a:lnTo>
                      <a:pt x="1173" y="64"/>
                    </a:lnTo>
                    <a:lnTo>
                      <a:pt x="1047" y="64"/>
                    </a:lnTo>
                    <a:lnTo>
                      <a:pt x="963" y="43"/>
                    </a:lnTo>
                    <a:lnTo>
                      <a:pt x="859" y="43"/>
                    </a:lnTo>
                    <a:lnTo>
                      <a:pt x="79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44" name="Google Shape;35056;p128">
                <a:extLst>
                  <a:ext uri="{FF2B5EF4-FFF2-40B4-BE49-F238E27FC236}">
                    <a16:creationId xmlns:a16="http://schemas.microsoft.com/office/drawing/2014/main" id="{9F35B30B-E3F1-DD25-F55D-3299FF03B729}"/>
                  </a:ext>
                </a:extLst>
              </p:cNvPr>
              <p:cNvSpPr/>
              <p:nvPr/>
            </p:nvSpPr>
            <p:spPr>
              <a:xfrm>
                <a:off x="2474800" y="1600250"/>
                <a:ext cx="142825" cy="88425"/>
              </a:xfrm>
              <a:custGeom>
                <a:avLst/>
                <a:gdLst/>
                <a:ahLst/>
                <a:cxnLst/>
                <a:rect l="l" t="t" r="r" b="b"/>
                <a:pathLst>
                  <a:path w="5713" h="3537" extrusionOk="0">
                    <a:moveTo>
                      <a:pt x="2177" y="0"/>
                    </a:moveTo>
                    <a:lnTo>
                      <a:pt x="1863" y="84"/>
                    </a:lnTo>
                    <a:lnTo>
                      <a:pt x="1800" y="126"/>
                    </a:lnTo>
                    <a:lnTo>
                      <a:pt x="1863" y="188"/>
                    </a:lnTo>
                    <a:lnTo>
                      <a:pt x="1863" y="293"/>
                    </a:lnTo>
                    <a:lnTo>
                      <a:pt x="1988" y="356"/>
                    </a:lnTo>
                    <a:lnTo>
                      <a:pt x="2051" y="460"/>
                    </a:lnTo>
                    <a:lnTo>
                      <a:pt x="1967" y="439"/>
                    </a:lnTo>
                    <a:lnTo>
                      <a:pt x="1842" y="335"/>
                    </a:lnTo>
                    <a:lnTo>
                      <a:pt x="1758" y="335"/>
                    </a:lnTo>
                    <a:lnTo>
                      <a:pt x="1695" y="293"/>
                    </a:lnTo>
                    <a:lnTo>
                      <a:pt x="1591" y="293"/>
                    </a:lnTo>
                    <a:lnTo>
                      <a:pt x="1465" y="335"/>
                    </a:lnTo>
                    <a:lnTo>
                      <a:pt x="1381" y="335"/>
                    </a:lnTo>
                    <a:lnTo>
                      <a:pt x="1319" y="398"/>
                    </a:lnTo>
                    <a:lnTo>
                      <a:pt x="1256" y="502"/>
                    </a:lnTo>
                    <a:lnTo>
                      <a:pt x="1130" y="607"/>
                    </a:lnTo>
                    <a:lnTo>
                      <a:pt x="1214" y="711"/>
                    </a:lnTo>
                    <a:lnTo>
                      <a:pt x="1444" y="753"/>
                    </a:lnTo>
                    <a:lnTo>
                      <a:pt x="1549" y="753"/>
                    </a:lnTo>
                    <a:lnTo>
                      <a:pt x="1653" y="837"/>
                    </a:lnTo>
                    <a:lnTo>
                      <a:pt x="1737" y="837"/>
                    </a:lnTo>
                    <a:lnTo>
                      <a:pt x="1758" y="879"/>
                    </a:lnTo>
                    <a:lnTo>
                      <a:pt x="1695" y="921"/>
                    </a:lnTo>
                    <a:lnTo>
                      <a:pt x="1570" y="879"/>
                    </a:lnTo>
                    <a:lnTo>
                      <a:pt x="1319" y="858"/>
                    </a:lnTo>
                    <a:lnTo>
                      <a:pt x="1109" y="879"/>
                    </a:lnTo>
                    <a:lnTo>
                      <a:pt x="1026" y="858"/>
                    </a:lnTo>
                    <a:lnTo>
                      <a:pt x="921" y="879"/>
                    </a:lnTo>
                    <a:lnTo>
                      <a:pt x="754" y="1046"/>
                    </a:lnTo>
                    <a:lnTo>
                      <a:pt x="607" y="1193"/>
                    </a:lnTo>
                    <a:lnTo>
                      <a:pt x="628" y="1256"/>
                    </a:lnTo>
                    <a:lnTo>
                      <a:pt x="754" y="1256"/>
                    </a:lnTo>
                    <a:lnTo>
                      <a:pt x="942" y="1297"/>
                    </a:lnTo>
                    <a:lnTo>
                      <a:pt x="1068" y="1276"/>
                    </a:lnTo>
                    <a:lnTo>
                      <a:pt x="1214" y="1276"/>
                    </a:lnTo>
                    <a:lnTo>
                      <a:pt x="1256" y="1339"/>
                    </a:lnTo>
                    <a:lnTo>
                      <a:pt x="1340" y="1381"/>
                    </a:lnTo>
                    <a:lnTo>
                      <a:pt x="1214" y="1486"/>
                    </a:lnTo>
                    <a:lnTo>
                      <a:pt x="1068" y="1486"/>
                    </a:lnTo>
                    <a:lnTo>
                      <a:pt x="963" y="1569"/>
                    </a:lnTo>
                    <a:lnTo>
                      <a:pt x="837" y="1548"/>
                    </a:lnTo>
                    <a:lnTo>
                      <a:pt x="712" y="1465"/>
                    </a:lnTo>
                    <a:lnTo>
                      <a:pt x="503" y="1465"/>
                    </a:lnTo>
                    <a:lnTo>
                      <a:pt x="419" y="1444"/>
                    </a:lnTo>
                    <a:lnTo>
                      <a:pt x="314" y="1465"/>
                    </a:lnTo>
                    <a:lnTo>
                      <a:pt x="84" y="1611"/>
                    </a:lnTo>
                    <a:lnTo>
                      <a:pt x="126" y="1674"/>
                    </a:lnTo>
                    <a:lnTo>
                      <a:pt x="126" y="1800"/>
                    </a:lnTo>
                    <a:lnTo>
                      <a:pt x="0" y="1800"/>
                    </a:lnTo>
                    <a:lnTo>
                      <a:pt x="0" y="1862"/>
                    </a:lnTo>
                    <a:lnTo>
                      <a:pt x="189" y="1988"/>
                    </a:lnTo>
                    <a:lnTo>
                      <a:pt x="314" y="2134"/>
                    </a:lnTo>
                    <a:lnTo>
                      <a:pt x="377" y="2134"/>
                    </a:lnTo>
                    <a:lnTo>
                      <a:pt x="398" y="2030"/>
                    </a:lnTo>
                    <a:lnTo>
                      <a:pt x="482" y="2072"/>
                    </a:lnTo>
                    <a:lnTo>
                      <a:pt x="419" y="2134"/>
                    </a:lnTo>
                    <a:lnTo>
                      <a:pt x="544" y="2239"/>
                    </a:lnTo>
                    <a:lnTo>
                      <a:pt x="544" y="2385"/>
                    </a:lnTo>
                    <a:lnTo>
                      <a:pt x="649" y="2427"/>
                    </a:lnTo>
                    <a:lnTo>
                      <a:pt x="733" y="2344"/>
                    </a:lnTo>
                    <a:lnTo>
                      <a:pt x="733" y="2218"/>
                    </a:lnTo>
                    <a:lnTo>
                      <a:pt x="796" y="2239"/>
                    </a:lnTo>
                    <a:lnTo>
                      <a:pt x="900" y="2239"/>
                    </a:lnTo>
                    <a:lnTo>
                      <a:pt x="837" y="2323"/>
                    </a:lnTo>
                    <a:lnTo>
                      <a:pt x="837" y="2427"/>
                    </a:lnTo>
                    <a:lnTo>
                      <a:pt x="963" y="2511"/>
                    </a:lnTo>
                    <a:lnTo>
                      <a:pt x="1068" y="2490"/>
                    </a:lnTo>
                    <a:lnTo>
                      <a:pt x="1109" y="2406"/>
                    </a:lnTo>
                    <a:lnTo>
                      <a:pt x="1277" y="2323"/>
                    </a:lnTo>
                    <a:lnTo>
                      <a:pt x="1319" y="2197"/>
                    </a:lnTo>
                    <a:lnTo>
                      <a:pt x="1340" y="2176"/>
                    </a:lnTo>
                    <a:lnTo>
                      <a:pt x="1423" y="2281"/>
                    </a:lnTo>
                    <a:lnTo>
                      <a:pt x="1465" y="2197"/>
                    </a:lnTo>
                    <a:lnTo>
                      <a:pt x="1591" y="2176"/>
                    </a:lnTo>
                    <a:lnTo>
                      <a:pt x="1674" y="2176"/>
                    </a:lnTo>
                    <a:lnTo>
                      <a:pt x="1549" y="2281"/>
                    </a:lnTo>
                    <a:lnTo>
                      <a:pt x="1423" y="2344"/>
                    </a:lnTo>
                    <a:lnTo>
                      <a:pt x="1423" y="2448"/>
                    </a:lnTo>
                    <a:lnTo>
                      <a:pt x="1570" y="2511"/>
                    </a:lnTo>
                    <a:lnTo>
                      <a:pt x="1674" y="2490"/>
                    </a:lnTo>
                    <a:lnTo>
                      <a:pt x="1737" y="2532"/>
                    </a:lnTo>
                    <a:lnTo>
                      <a:pt x="1842" y="2511"/>
                    </a:lnTo>
                    <a:lnTo>
                      <a:pt x="1946" y="2490"/>
                    </a:lnTo>
                    <a:lnTo>
                      <a:pt x="2009" y="2406"/>
                    </a:lnTo>
                    <a:lnTo>
                      <a:pt x="2093" y="2490"/>
                    </a:lnTo>
                    <a:lnTo>
                      <a:pt x="2093" y="2553"/>
                    </a:lnTo>
                    <a:lnTo>
                      <a:pt x="2260" y="2553"/>
                    </a:lnTo>
                    <a:lnTo>
                      <a:pt x="2407" y="2490"/>
                    </a:lnTo>
                    <a:lnTo>
                      <a:pt x="2407" y="2553"/>
                    </a:lnTo>
                    <a:lnTo>
                      <a:pt x="2574" y="2553"/>
                    </a:lnTo>
                    <a:lnTo>
                      <a:pt x="2637" y="2490"/>
                    </a:lnTo>
                    <a:lnTo>
                      <a:pt x="2700" y="2532"/>
                    </a:lnTo>
                    <a:lnTo>
                      <a:pt x="2616" y="2595"/>
                    </a:lnTo>
                    <a:lnTo>
                      <a:pt x="2595" y="2657"/>
                    </a:lnTo>
                    <a:lnTo>
                      <a:pt x="2323" y="2657"/>
                    </a:lnTo>
                    <a:lnTo>
                      <a:pt x="2218" y="2741"/>
                    </a:lnTo>
                    <a:lnTo>
                      <a:pt x="2156" y="2720"/>
                    </a:lnTo>
                    <a:lnTo>
                      <a:pt x="2009" y="2720"/>
                    </a:lnTo>
                    <a:lnTo>
                      <a:pt x="1842" y="2657"/>
                    </a:lnTo>
                    <a:lnTo>
                      <a:pt x="1653" y="2657"/>
                    </a:lnTo>
                    <a:lnTo>
                      <a:pt x="1486" y="2741"/>
                    </a:lnTo>
                    <a:lnTo>
                      <a:pt x="1381" y="2741"/>
                    </a:lnTo>
                    <a:lnTo>
                      <a:pt x="1256" y="2720"/>
                    </a:lnTo>
                    <a:lnTo>
                      <a:pt x="1172" y="2762"/>
                    </a:lnTo>
                    <a:lnTo>
                      <a:pt x="1005" y="2720"/>
                    </a:lnTo>
                    <a:lnTo>
                      <a:pt x="837" y="2762"/>
                    </a:lnTo>
                    <a:lnTo>
                      <a:pt x="816" y="2950"/>
                    </a:lnTo>
                    <a:lnTo>
                      <a:pt x="837" y="3034"/>
                    </a:lnTo>
                    <a:lnTo>
                      <a:pt x="796" y="3160"/>
                    </a:lnTo>
                    <a:lnTo>
                      <a:pt x="921" y="3285"/>
                    </a:lnTo>
                    <a:lnTo>
                      <a:pt x="963" y="3390"/>
                    </a:lnTo>
                    <a:lnTo>
                      <a:pt x="1130" y="3432"/>
                    </a:lnTo>
                    <a:lnTo>
                      <a:pt x="1319" y="3494"/>
                    </a:lnTo>
                    <a:lnTo>
                      <a:pt x="1465" y="3494"/>
                    </a:lnTo>
                    <a:lnTo>
                      <a:pt x="1633" y="3452"/>
                    </a:lnTo>
                    <a:lnTo>
                      <a:pt x="1779" y="3452"/>
                    </a:lnTo>
                    <a:lnTo>
                      <a:pt x="1800" y="3536"/>
                    </a:lnTo>
                    <a:lnTo>
                      <a:pt x="1946" y="3536"/>
                    </a:lnTo>
                    <a:lnTo>
                      <a:pt x="2072" y="3473"/>
                    </a:lnTo>
                    <a:lnTo>
                      <a:pt x="2093" y="3473"/>
                    </a:lnTo>
                    <a:lnTo>
                      <a:pt x="2218" y="3452"/>
                    </a:lnTo>
                    <a:lnTo>
                      <a:pt x="2260" y="3369"/>
                    </a:lnTo>
                    <a:lnTo>
                      <a:pt x="2386" y="3369"/>
                    </a:lnTo>
                    <a:lnTo>
                      <a:pt x="2428" y="3348"/>
                    </a:lnTo>
                    <a:lnTo>
                      <a:pt x="2469" y="3243"/>
                    </a:lnTo>
                    <a:lnTo>
                      <a:pt x="2532" y="3222"/>
                    </a:lnTo>
                    <a:lnTo>
                      <a:pt x="2616" y="3222"/>
                    </a:lnTo>
                    <a:lnTo>
                      <a:pt x="2679" y="3139"/>
                    </a:lnTo>
                    <a:lnTo>
                      <a:pt x="2741" y="3180"/>
                    </a:lnTo>
                    <a:lnTo>
                      <a:pt x="2909" y="3180"/>
                    </a:lnTo>
                    <a:lnTo>
                      <a:pt x="2930" y="3222"/>
                    </a:lnTo>
                    <a:lnTo>
                      <a:pt x="3055" y="3222"/>
                    </a:lnTo>
                    <a:lnTo>
                      <a:pt x="3118" y="3160"/>
                    </a:lnTo>
                    <a:lnTo>
                      <a:pt x="3306" y="3076"/>
                    </a:lnTo>
                    <a:lnTo>
                      <a:pt x="3369" y="3076"/>
                    </a:lnTo>
                    <a:lnTo>
                      <a:pt x="3453" y="3055"/>
                    </a:lnTo>
                    <a:lnTo>
                      <a:pt x="3453" y="2971"/>
                    </a:lnTo>
                    <a:lnTo>
                      <a:pt x="3537" y="3013"/>
                    </a:lnTo>
                    <a:lnTo>
                      <a:pt x="3557" y="3076"/>
                    </a:lnTo>
                    <a:lnTo>
                      <a:pt x="3516" y="3160"/>
                    </a:lnTo>
                    <a:lnTo>
                      <a:pt x="3516" y="3222"/>
                    </a:lnTo>
                    <a:lnTo>
                      <a:pt x="3662" y="3264"/>
                    </a:lnTo>
                    <a:lnTo>
                      <a:pt x="3746" y="3243"/>
                    </a:lnTo>
                    <a:lnTo>
                      <a:pt x="3767" y="3160"/>
                    </a:lnTo>
                    <a:lnTo>
                      <a:pt x="3892" y="3118"/>
                    </a:lnTo>
                    <a:lnTo>
                      <a:pt x="3934" y="3118"/>
                    </a:lnTo>
                    <a:lnTo>
                      <a:pt x="3955" y="3180"/>
                    </a:lnTo>
                    <a:lnTo>
                      <a:pt x="3871" y="3264"/>
                    </a:lnTo>
                    <a:lnTo>
                      <a:pt x="3892" y="3348"/>
                    </a:lnTo>
                    <a:lnTo>
                      <a:pt x="4039" y="3390"/>
                    </a:lnTo>
                    <a:lnTo>
                      <a:pt x="4206" y="3369"/>
                    </a:lnTo>
                    <a:lnTo>
                      <a:pt x="4394" y="3285"/>
                    </a:lnTo>
                    <a:lnTo>
                      <a:pt x="4478" y="3285"/>
                    </a:lnTo>
                    <a:lnTo>
                      <a:pt x="4583" y="3264"/>
                    </a:lnTo>
                    <a:lnTo>
                      <a:pt x="4666" y="3327"/>
                    </a:lnTo>
                    <a:lnTo>
                      <a:pt x="4708" y="3285"/>
                    </a:lnTo>
                    <a:lnTo>
                      <a:pt x="4708" y="3243"/>
                    </a:lnTo>
                    <a:lnTo>
                      <a:pt x="4771" y="3222"/>
                    </a:lnTo>
                    <a:lnTo>
                      <a:pt x="4834" y="3222"/>
                    </a:lnTo>
                    <a:lnTo>
                      <a:pt x="4876" y="3139"/>
                    </a:lnTo>
                    <a:lnTo>
                      <a:pt x="4876" y="3055"/>
                    </a:lnTo>
                    <a:lnTo>
                      <a:pt x="4980" y="2971"/>
                    </a:lnTo>
                    <a:lnTo>
                      <a:pt x="5085" y="2971"/>
                    </a:lnTo>
                    <a:lnTo>
                      <a:pt x="5190" y="2804"/>
                    </a:lnTo>
                    <a:lnTo>
                      <a:pt x="5190" y="2720"/>
                    </a:lnTo>
                    <a:lnTo>
                      <a:pt x="5210" y="2657"/>
                    </a:lnTo>
                    <a:lnTo>
                      <a:pt x="5294" y="2657"/>
                    </a:lnTo>
                    <a:lnTo>
                      <a:pt x="5399" y="2616"/>
                    </a:lnTo>
                    <a:lnTo>
                      <a:pt x="5524" y="2490"/>
                    </a:lnTo>
                    <a:lnTo>
                      <a:pt x="5650" y="2218"/>
                    </a:lnTo>
                    <a:lnTo>
                      <a:pt x="5713" y="2072"/>
                    </a:lnTo>
                    <a:lnTo>
                      <a:pt x="5650" y="1967"/>
                    </a:lnTo>
                    <a:lnTo>
                      <a:pt x="5566" y="1779"/>
                    </a:lnTo>
                    <a:lnTo>
                      <a:pt x="5441" y="1695"/>
                    </a:lnTo>
                    <a:lnTo>
                      <a:pt x="5357" y="1695"/>
                    </a:lnTo>
                    <a:lnTo>
                      <a:pt x="5190" y="1820"/>
                    </a:lnTo>
                    <a:lnTo>
                      <a:pt x="5190" y="1925"/>
                    </a:lnTo>
                    <a:lnTo>
                      <a:pt x="5106" y="2072"/>
                    </a:lnTo>
                    <a:lnTo>
                      <a:pt x="5127" y="2092"/>
                    </a:lnTo>
                    <a:lnTo>
                      <a:pt x="5106" y="2134"/>
                    </a:lnTo>
                    <a:lnTo>
                      <a:pt x="5022" y="2134"/>
                    </a:lnTo>
                    <a:lnTo>
                      <a:pt x="4918" y="2239"/>
                    </a:lnTo>
                    <a:lnTo>
                      <a:pt x="4897" y="2197"/>
                    </a:lnTo>
                    <a:lnTo>
                      <a:pt x="4980" y="2009"/>
                    </a:lnTo>
                    <a:lnTo>
                      <a:pt x="5001" y="1883"/>
                    </a:lnTo>
                    <a:lnTo>
                      <a:pt x="4834" y="1800"/>
                    </a:lnTo>
                    <a:lnTo>
                      <a:pt x="4771" y="1820"/>
                    </a:lnTo>
                    <a:lnTo>
                      <a:pt x="4687" y="1904"/>
                    </a:lnTo>
                    <a:lnTo>
                      <a:pt x="4499" y="2009"/>
                    </a:lnTo>
                    <a:lnTo>
                      <a:pt x="4457" y="2113"/>
                    </a:lnTo>
                    <a:lnTo>
                      <a:pt x="4394" y="2030"/>
                    </a:lnTo>
                    <a:lnTo>
                      <a:pt x="4415" y="1925"/>
                    </a:lnTo>
                    <a:lnTo>
                      <a:pt x="4583" y="1800"/>
                    </a:lnTo>
                    <a:lnTo>
                      <a:pt x="4771" y="1695"/>
                    </a:lnTo>
                    <a:lnTo>
                      <a:pt x="4834" y="1569"/>
                    </a:lnTo>
                    <a:lnTo>
                      <a:pt x="4813" y="1507"/>
                    </a:lnTo>
                    <a:lnTo>
                      <a:pt x="4666" y="1507"/>
                    </a:lnTo>
                    <a:lnTo>
                      <a:pt x="4562" y="1548"/>
                    </a:lnTo>
                    <a:lnTo>
                      <a:pt x="4499" y="1548"/>
                    </a:lnTo>
                    <a:lnTo>
                      <a:pt x="4499" y="1486"/>
                    </a:lnTo>
                    <a:lnTo>
                      <a:pt x="4583" y="1402"/>
                    </a:lnTo>
                    <a:lnTo>
                      <a:pt x="4771" y="1276"/>
                    </a:lnTo>
                    <a:lnTo>
                      <a:pt x="4813" y="1276"/>
                    </a:lnTo>
                    <a:lnTo>
                      <a:pt x="4876" y="1235"/>
                    </a:lnTo>
                    <a:lnTo>
                      <a:pt x="4876" y="942"/>
                    </a:lnTo>
                    <a:lnTo>
                      <a:pt x="4834" y="921"/>
                    </a:lnTo>
                    <a:lnTo>
                      <a:pt x="4834" y="753"/>
                    </a:lnTo>
                    <a:lnTo>
                      <a:pt x="4876" y="649"/>
                    </a:lnTo>
                    <a:lnTo>
                      <a:pt x="4876" y="565"/>
                    </a:lnTo>
                    <a:lnTo>
                      <a:pt x="4938" y="502"/>
                    </a:lnTo>
                    <a:lnTo>
                      <a:pt x="5022" y="502"/>
                    </a:lnTo>
                    <a:lnTo>
                      <a:pt x="5085" y="419"/>
                    </a:lnTo>
                    <a:lnTo>
                      <a:pt x="5022" y="335"/>
                    </a:lnTo>
                    <a:lnTo>
                      <a:pt x="5043" y="251"/>
                    </a:lnTo>
                    <a:lnTo>
                      <a:pt x="4897" y="188"/>
                    </a:lnTo>
                    <a:lnTo>
                      <a:pt x="4813" y="188"/>
                    </a:lnTo>
                    <a:lnTo>
                      <a:pt x="4562" y="419"/>
                    </a:lnTo>
                    <a:lnTo>
                      <a:pt x="4415" y="460"/>
                    </a:lnTo>
                    <a:lnTo>
                      <a:pt x="4374" y="565"/>
                    </a:lnTo>
                    <a:lnTo>
                      <a:pt x="4394" y="628"/>
                    </a:lnTo>
                    <a:lnTo>
                      <a:pt x="4290" y="628"/>
                    </a:lnTo>
                    <a:lnTo>
                      <a:pt x="4248" y="607"/>
                    </a:lnTo>
                    <a:lnTo>
                      <a:pt x="4143" y="649"/>
                    </a:lnTo>
                    <a:lnTo>
                      <a:pt x="4039" y="816"/>
                    </a:lnTo>
                    <a:lnTo>
                      <a:pt x="4081" y="942"/>
                    </a:lnTo>
                    <a:lnTo>
                      <a:pt x="4081" y="1067"/>
                    </a:lnTo>
                    <a:lnTo>
                      <a:pt x="4143" y="1130"/>
                    </a:lnTo>
                    <a:lnTo>
                      <a:pt x="4206" y="1297"/>
                    </a:lnTo>
                    <a:lnTo>
                      <a:pt x="4143" y="1465"/>
                    </a:lnTo>
                    <a:lnTo>
                      <a:pt x="4039" y="1465"/>
                    </a:lnTo>
                    <a:lnTo>
                      <a:pt x="3871" y="1507"/>
                    </a:lnTo>
                    <a:lnTo>
                      <a:pt x="3788" y="1507"/>
                    </a:lnTo>
                    <a:lnTo>
                      <a:pt x="3746" y="1569"/>
                    </a:lnTo>
                    <a:lnTo>
                      <a:pt x="3788" y="1674"/>
                    </a:lnTo>
                    <a:lnTo>
                      <a:pt x="3788" y="1758"/>
                    </a:lnTo>
                    <a:lnTo>
                      <a:pt x="3892" y="1883"/>
                    </a:lnTo>
                    <a:lnTo>
                      <a:pt x="3955" y="2072"/>
                    </a:lnTo>
                    <a:lnTo>
                      <a:pt x="3767" y="2134"/>
                    </a:lnTo>
                    <a:lnTo>
                      <a:pt x="3788" y="2197"/>
                    </a:lnTo>
                    <a:lnTo>
                      <a:pt x="3829" y="2239"/>
                    </a:lnTo>
                    <a:lnTo>
                      <a:pt x="3746" y="2281"/>
                    </a:lnTo>
                    <a:lnTo>
                      <a:pt x="3662" y="2134"/>
                    </a:lnTo>
                    <a:lnTo>
                      <a:pt x="3453" y="2092"/>
                    </a:lnTo>
                    <a:lnTo>
                      <a:pt x="3411" y="2113"/>
                    </a:lnTo>
                    <a:lnTo>
                      <a:pt x="3265" y="2092"/>
                    </a:lnTo>
                    <a:lnTo>
                      <a:pt x="3244" y="2009"/>
                    </a:lnTo>
                    <a:lnTo>
                      <a:pt x="3202" y="1967"/>
                    </a:lnTo>
                    <a:lnTo>
                      <a:pt x="3118" y="2030"/>
                    </a:lnTo>
                    <a:lnTo>
                      <a:pt x="2993" y="2092"/>
                    </a:lnTo>
                    <a:lnTo>
                      <a:pt x="2930" y="2030"/>
                    </a:lnTo>
                    <a:lnTo>
                      <a:pt x="2930" y="1820"/>
                    </a:lnTo>
                    <a:lnTo>
                      <a:pt x="3034" y="1758"/>
                    </a:lnTo>
                    <a:lnTo>
                      <a:pt x="3118" y="1507"/>
                    </a:lnTo>
                    <a:lnTo>
                      <a:pt x="3034" y="1507"/>
                    </a:lnTo>
                    <a:lnTo>
                      <a:pt x="2909" y="1465"/>
                    </a:lnTo>
                    <a:lnTo>
                      <a:pt x="2804" y="1486"/>
                    </a:lnTo>
                    <a:lnTo>
                      <a:pt x="2783" y="1402"/>
                    </a:lnTo>
                    <a:lnTo>
                      <a:pt x="2888" y="1381"/>
                    </a:lnTo>
                    <a:lnTo>
                      <a:pt x="2993" y="1402"/>
                    </a:lnTo>
                    <a:lnTo>
                      <a:pt x="3034" y="1339"/>
                    </a:lnTo>
                    <a:lnTo>
                      <a:pt x="3013" y="1088"/>
                    </a:lnTo>
                    <a:lnTo>
                      <a:pt x="2909" y="963"/>
                    </a:lnTo>
                    <a:lnTo>
                      <a:pt x="2951" y="879"/>
                    </a:lnTo>
                    <a:lnTo>
                      <a:pt x="3013" y="858"/>
                    </a:lnTo>
                    <a:lnTo>
                      <a:pt x="3034" y="774"/>
                    </a:lnTo>
                    <a:lnTo>
                      <a:pt x="2951" y="711"/>
                    </a:lnTo>
                    <a:lnTo>
                      <a:pt x="2951" y="649"/>
                    </a:lnTo>
                    <a:lnTo>
                      <a:pt x="2909" y="565"/>
                    </a:lnTo>
                    <a:lnTo>
                      <a:pt x="2825" y="565"/>
                    </a:lnTo>
                    <a:lnTo>
                      <a:pt x="2783" y="523"/>
                    </a:lnTo>
                    <a:lnTo>
                      <a:pt x="2700" y="565"/>
                    </a:lnTo>
                    <a:lnTo>
                      <a:pt x="2490" y="565"/>
                    </a:lnTo>
                    <a:lnTo>
                      <a:pt x="2428" y="502"/>
                    </a:lnTo>
                    <a:lnTo>
                      <a:pt x="2532" y="335"/>
                    </a:lnTo>
                    <a:lnTo>
                      <a:pt x="2616" y="293"/>
                    </a:lnTo>
                    <a:lnTo>
                      <a:pt x="2574" y="126"/>
                    </a:lnTo>
                    <a:lnTo>
                      <a:pt x="2469" y="21"/>
                    </a:lnTo>
                    <a:lnTo>
                      <a:pt x="2281" y="21"/>
                    </a:lnTo>
                    <a:lnTo>
                      <a:pt x="217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45" name="Google Shape;35057;p128">
                <a:extLst>
                  <a:ext uri="{FF2B5EF4-FFF2-40B4-BE49-F238E27FC236}">
                    <a16:creationId xmlns:a16="http://schemas.microsoft.com/office/drawing/2014/main" id="{A8DEEAD0-1176-DCCA-0085-21DF812B4C72}"/>
                  </a:ext>
                </a:extLst>
              </p:cNvPr>
              <p:cNvSpPr/>
              <p:nvPr/>
            </p:nvSpPr>
            <p:spPr>
              <a:xfrm>
                <a:off x="2638000" y="1637900"/>
                <a:ext cx="69075" cy="67500"/>
              </a:xfrm>
              <a:custGeom>
                <a:avLst/>
                <a:gdLst/>
                <a:ahLst/>
                <a:cxnLst/>
                <a:rect l="l" t="t" r="r" b="b"/>
                <a:pathLst>
                  <a:path w="2763" h="2700" extrusionOk="0">
                    <a:moveTo>
                      <a:pt x="1884" y="1"/>
                    </a:moveTo>
                    <a:lnTo>
                      <a:pt x="1758" y="84"/>
                    </a:lnTo>
                    <a:lnTo>
                      <a:pt x="1654" y="84"/>
                    </a:lnTo>
                    <a:lnTo>
                      <a:pt x="1612" y="126"/>
                    </a:lnTo>
                    <a:lnTo>
                      <a:pt x="1507" y="126"/>
                    </a:lnTo>
                    <a:lnTo>
                      <a:pt x="1423" y="189"/>
                    </a:lnTo>
                    <a:lnTo>
                      <a:pt x="1423" y="335"/>
                    </a:lnTo>
                    <a:lnTo>
                      <a:pt x="1403" y="398"/>
                    </a:lnTo>
                    <a:lnTo>
                      <a:pt x="1423" y="545"/>
                    </a:lnTo>
                    <a:lnTo>
                      <a:pt x="1528" y="649"/>
                    </a:lnTo>
                    <a:lnTo>
                      <a:pt x="1549" y="733"/>
                    </a:lnTo>
                    <a:lnTo>
                      <a:pt x="1549" y="733"/>
                    </a:lnTo>
                    <a:lnTo>
                      <a:pt x="1444" y="691"/>
                    </a:lnTo>
                    <a:lnTo>
                      <a:pt x="1361" y="691"/>
                    </a:lnTo>
                    <a:lnTo>
                      <a:pt x="1340" y="733"/>
                    </a:lnTo>
                    <a:lnTo>
                      <a:pt x="1528" y="858"/>
                    </a:lnTo>
                    <a:lnTo>
                      <a:pt x="1528" y="963"/>
                    </a:lnTo>
                    <a:lnTo>
                      <a:pt x="1423" y="1005"/>
                    </a:lnTo>
                    <a:lnTo>
                      <a:pt x="1403" y="1151"/>
                    </a:lnTo>
                    <a:lnTo>
                      <a:pt x="1444" y="1235"/>
                    </a:lnTo>
                    <a:lnTo>
                      <a:pt x="1340" y="1319"/>
                    </a:lnTo>
                    <a:lnTo>
                      <a:pt x="1235" y="1256"/>
                    </a:lnTo>
                    <a:lnTo>
                      <a:pt x="1235" y="1214"/>
                    </a:lnTo>
                    <a:lnTo>
                      <a:pt x="1256" y="1110"/>
                    </a:lnTo>
                    <a:lnTo>
                      <a:pt x="1235" y="796"/>
                    </a:lnTo>
                    <a:lnTo>
                      <a:pt x="1151" y="712"/>
                    </a:lnTo>
                    <a:lnTo>
                      <a:pt x="1131" y="628"/>
                    </a:lnTo>
                    <a:lnTo>
                      <a:pt x="1151" y="586"/>
                    </a:lnTo>
                    <a:lnTo>
                      <a:pt x="1151" y="482"/>
                    </a:lnTo>
                    <a:lnTo>
                      <a:pt x="1110" y="419"/>
                    </a:lnTo>
                    <a:lnTo>
                      <a:pt x="1089" y="314"/>
                    </a:lnTo>
                    <a:lnTo>
                      <a:pt x="1026" y="273"/>
                    </a:lnTo>
                    <a:lnTo>
                      <a:pt x="900" y="314"/>
                    </a:lnTo>
                    <a:lnTo>
                      <a:pt x="879" y="377"/>
                    </a:lnTo>
                    <a:lnTo>
                      <a:pt x="775" y="461"/>
                    </a:lnTo>
                    <a:lnTo>
                      <a:pt x="733" y="524"/>
                    </a:lnTo>
                    <a:lnTo>
                      <a:pt x="796" y="566"/>
                    </a:lnTo>
                    <a:lnTo>
                      <a:pt x="838" y="566"/>
                    </a:lnTo>
                    <a:lnTo>
                      <a:pt x="900" y="628"/>
                    </a:lnTo>
                    <a:lnTo>
                      <a:pt x="796" y="670"/>
                    </a:lnTo>
                    <a:lnTo>
                      <a:pt x="775" y="733"/>
                    </a:lnTo>
                    <a:lnTo>
                      <a:pt x="670" y="796"/>
                    </a:lnTo>
                    <a:lnTo>
                      <a:pt x="628" y="942"/>
                    </a:lnTo>
                    <a:lnTo>
                      <a:pt x="733" y="984"/>
                    </a:lnTo>
                    <a:lnTo>
                      <a:pt x="733" y="1026"/>
                    </a:lnTo>
                    <a:lnTo>
                      <a:pt x="607" y="1068"/>
                    </a:lnTo>
                    <a:lnTo>
                      <a:pt x="587" y="1172"/>
                    </a:lnTo>
                    <a:lnTo>
                      <a:pt x="628" y="1256"/>
                    </a:lnTo>
                    <a:lnTo>
                      <a:pt x="670" y="1361"/>
                    </a:lnTo>
                    <a:lnTo>
                      <a:pt x="607" y="1423"/>
                    </a:lnTo>
                    <a:lnTo>
                      <a:pt x="566" y="1382"/>
                    </a:lnTo>
                    <a:lnTo>
                      <a:pt x="566" y="1235"/>
                    </a:lnTo>
                    <a:lnTo>
                      <a:pt x="503" y="1214"/>
                    </a:lnTo>
                    <a:lnTo>
                      <a:pt x="503" y="1110"/>
                    </a:lnTo>
                    <a:lnTo>
                      <a:pt x="461" y="1130"/>
                    </a:lnTo>
                    <a:lnTo>
                      <a:pt x="294" y="1130"/>
                    </a:lnTo>
                    <a:lnTo>
                      <a:pt x="273" y="1214"/>
                    </a:lnTo>
                    <a:lnTo>
                      <a:pt x="335" y="1256"/>
                    </a:lnTo>
                    <a:lnTo>
                      <a:pt x="252" y="1298"/>
                    </a:lnTo>
                    <a:lnTo>
                      <a:pt x="168" y="1235"/>
                    </a:lnTo>
                    <a:lnTo>
                      <a:pt x="84" y="1298"/>
                    </a:lnTo>
                    <a:lnTo>
                      <a:pt x="1" y="1256"/>
                    </a:lnTo>
                    <a:lnTo>
                      <a:pt x="1" y="1402"/>
                    </a:lnTo>
                    <a:lnTo>
                      <a:pt x="63" y="1444"/>
                    </a:lnTo>
                    <a:lnTo>
                      <a:pt x="147" y="1444"/>
                    </a:lnTo>
                    <a:lnTo>
                      <a:pt x="189" y="1465"/>
                    </a:lnTo>
                    <a:lnTo>
                      <a:pt x="252" y="1444"/>
                    </a:lnTo>
                    <a:lnTo>
                      <a:pt x="356" y="1444"/>
                    </a:lnTo>
                    <a:lnTo>
                      <a:pt x="419" y="1465"/>
                    </a:lnTo>
                    <a:lnTo>
                      <a:pt x="503" y="1444"/>
                    </a:lnTo>
                    <a:lnTo>
                      <a:pt x="628" y="1507"/>
                    </a:lnTo>
                    <a:lnTo>
                      <a:pt x="796" y="1465"/>
                    </a:lnTo>
                    <a:lnTo>
                      <a:pt x="879" y="1528"/>
                    </a:lnTo>
                    <a:lnTo>
                      <a:pt x="984" y="1528"/>
                    </a:lnTo>
                    <a:lnTo>
                      <a:pt x="1444" y="1612"/>
                    </a:lnTo>
                    <a:lnTo>
                      <a:pt x="1507" y="1654"/>
                    </a:lnTo>
                    <a:lnTo>
                      <a:pt x="1423" y="1695"/>
                    </a:lnTo>
                    <a:lnTo>
                      <a:pt x="1298" y="1674"/>
                    </a:lnTo>
                    <a:lnTo>
                      <a:pt x="1151" y="1674"/>
                    </a:lnTo>
                    <a:lnTo>
                      <a:pt x="1047" y="1737"/>
                    </a:lnTo>
                    <a:lnTo>
                      <a:pt x="879" y="1758"/>
                    </a:lnTo>
                    <a:lnTo>
                      <a:pt x="921" y="1758"/>
                    </a:lnTo>
                    <a:lnTo>
                      <a:pt x="984" y="1800"/>
                    </a:lnTo>
                    <a:lnTo>
                      <a:pt x="921" y="1842"/>
                    </a:lnTo>
                    <a:lnTo>
                      <a:pt x="754" y="1779"/>
                    </a:lnTo>
                    <a:lnTo>
                      <a:pt x="670" y="1758"/>
                    </a:lnTo>
                    <a:lnTo>
                      <a:pt x="587" y="1800"/>
                    </a:lnTo>
                    <a:lnTo>
                      <a:pt x="607" y="1863"/>
                    </a:lnTo>
                    <a:lnTo>
                      <a:pt x="587" y="1905"/>
                    </a:lnTo>
                    <a:lnTo>
                      <a:pt x="524" y="1863"/>
                    </a:lnTo>
                    <a:lnTo>
                      <a:pt x="482" y="1863"/>
                    </a:lnTo>
                    <a:lnTo>
                      <a:pt x="503" y="1905"/>
                    </a:lnTo>
                    <a:lnTo>
                      <a:pt x="503" y="1967"/>
                    </a:lnTo>
                    <a:lnTo>
                      <a:pt x="566" y="2009"/>
                    </a:lnTo>
                    <a:lnTo>
                      <a:pt x="649" y="2051"/>
                    </a:lnTo>
                    <a:lnTo>
                      <a:pt x="607" y="2114"/>
                    </a:lnTo>
                    <a:lnTo>
                      <a:pt x="670" y="2198"/>
                    </a:lnTo>
                    <a:lnTo>
                      <a:pt x="607" y="2198"/>
                    </a:lnTo>
                    <a:lnTo>
                      <a:pt x="566" y="2114"/>
                    </a:lnTo>
                    <a:lnTo>
                      <a:pt x="503" y="2114"/>
                    </a:lnTo>
                    <a:lnTo>
                      <a:pt x="461" y="2218"/>
                    </a:lnTo>
                    <a:lnTo>
                      <a:pt x="461" y="2281"/>
                    </a:lnTo>
                    <a:lnTo>
                      <a:pt x="440" y="2323"/>
                    </a:lnTo>
                    <a:lnTo>
                      <a:pt x="440" y="2428"/>
                    </a:lnTo>
                    <a:lnTo>
                      <a:pt x="503" y="2491"/>
                    </a:lnTo>
                    <a:lnTo>
                      <a:pt x="607" y="2491"/>
                    </a:lnTo>
                    <a:lnTo>
                      <a:pt x="670" y="2532"/>
                    </a:lnTo>
                    <a:lnTo>
                      <a:pt x="712" y="2532"/>
                    </a:lnTo>
                    <a:lnTo>
                      <a:pt x="775" y="2470"/>
                    </a:lnTo>
                    <a:lnTo>
                      <a:pt x="900" y="2407"/>
                    </a:lnTo>
                    <a:lnTo>
                      <a:pt x="817" y="2511"/>
                    </a:lnTo>
                    <a:lnTo>
                      <a:pt x="859" y="2595"/>
                    </a:lnTo>
                    <a:lnTo>
                      <a:pt x="921" y="2595"/>
                    </a:lnTo>
                    <a:lnTo>
                      <a:pt x="1005" y="2511"/>
                    </a:lnTo>
                    <a:lnTo>
                      <a:pt x="1026" y="2574"/>
                    </a:lnTo>
                    <a:lnTo>
                      <a:pt x="1068" y="2679"/>
                    </a:lnTo>
                    <a:lnTo>
                      <a:pt x="1382" y="2700"/>
                    </a:lnTo>
                    <a:lnTo>
                      <a:pt x="1444" y="2595"/>
                    </a:lnTo>
                    <a:lnTo>
                      <a:pt x="1423" y="2511"/>
                    </a:lnTo>
                    <a:lnTo>
                      <a:pt x="1444" y="2407"/>
                    </a:lnTo>
                    <a:lnTo>
                      <a:pt x="1507" y="2365"/>
                    </a:lnTo>
                    <a:lnTo>
                      <a:pt x="1528" y="2407"/>
                    </a:lnTo>
                    <a:lnTo>
                      <a:pt x="1528" y="2511"/>
                    </a:lnTo>
                    <a:lnTo>
                      <a:pt x="1570" y="2616"/>
                    </a:lnTo>
                    <a:lnTo>
                      <a:pt x="1612" y="2574"/>
                    </a:lnTo>
                    <a:lnTo>
                      <a:pt x="1612" y="2470"/>
                    </a:lnTo>
                    <a:lnTo>
                      <a:pt x="1612" y="2407"/>
                    </a:lnTo>
                    <a:lnTo>
                      <a:pt x="1654" y="2323"/>
                    </a:lnTo>
                    <a:lnTo>
                      <a:pt x="1675" y="2281"/>
                    </a:lnTo>
                    <a:lnTo>
                      <a:pt x="1570" y="2302"/>
                    </a:lnTo>
                    <a:lnTo>
                      <a:pt x="1486" y="2344"/>
                    </a:lnTo>
                    <a:lnTo>
                      <a:pt x="1528" y="2239"/>
                    </a:lnTo>
                    <a:lnTo>
                      <a:pt x="1633" y="2198"/>
                    </a:lnTo>
                    <a:lnTo>
                      <a:pt x="1695" y="2135"/>
                    </a:lnTo>
                    <a:lnTo>
                      <a:pt x="1758" y="2072"/>
                    </a:lnTo>
                    <a:lnTo>
                      <a:pt x="1758" y="1988"/>
                    </a:lnTo>
                    <a:lnTo>
                      <a:pt x="1821" y="1967"/>
                    </a:lnTo>
                    <a:lnTo>
                      <a:pt x="1905" y="1988"/>
                    </a:lnTo>
                    <a:lnTo>
                      <a:pt x="1905" y="2072"/>
                    </a:lnTo>
                    <a:lnTo>
                      <a:pt x="1905" y="2156"/>
                    </a:lnTo>
                    <a:lnTo>
                      <a:pt x="1947" y="2093"/>
                    </a:lnTo>
                    <a:lnTo>
                      <a:pt x="2072" y="1926"/>
                    </a:lnTo>
                    <a:lnTo>
                      <a:pt x="2072" y="1863"/>
                    </a:lnTo>
                    <a:lnTo>
                      <a:pt x="1947" y="1779"/>
                    </a:lnTo>
                    <a:lnTo>
                      <a:pt x="1947" y="1737"/>
                    </a:lnTo>
                    <a:lnTo>
                      <a:pt x="1988" y="1674"/>
                    </a:lnTo>
                    <a:lnTo>
                      <a:pt x="2051" y="1716"/>
                    </a:lnTo>
                    <a:lnTo>
                      <a:pt x="2135" y="1716"/>
                    </a:lnTo>
                    <a:lnTo>
                      <a:pt x="2156" y="1612"/>
                    </a:lnTo>
                    <a:lnTo>
                      <a:pt x="2156" y="1549"/>
                    </a:lnTo>
                    <a:lnTo>
                      <a:pt x="2260" y="1423"/>
                    </a:lnTo>
                    <a:lnTo>
                      <a:pt x="2281" y="1340"/>
                    </a:lnTo>
                    <a:lnTo>
                      <a:pt x="2407" y="1214"/>
                    </a:lnTo>
                    <a:lnTo>
                      <a:pt x="2511" y="1151"/>
                    </a:lnTo>
                    <a:lnTo>
                      <a:pt x="2553" y="1089"/>
                    </a:lnTo>
                    <a:lnTo>
                      <a:pt x="2511" y="942"/>
                    </a:lnTo>
                    <a:lnTo>
                      <a:pt x="2616" y="775"/>
                    </a:lnTo>
                    <a:lnTo>
                      <a:pt x="2742" y="691"/>
                    </a:lnTo>
                    <a:lnTo>
                      <a:pt x="2763" y="586"/>
                    </a:lnTo>
                    <a:lnTo>
                      <a:pt x="2700" y="482"/>
                    </a:lnTo>
                    <a:lnTo>
                      <a:pt x="2595" y="461"/>
                    </a:lnTo>
                    <a:lnTo>
                      <a:pt x="2553" y="356"/>
                    </a:lnTo>
                    <a:lnTo>
                      <a:pt x="2595" y="356"/>
                    </a:lnTo>
                    <a:lnTo>
                      <a:pt x="2616" y="294"/>
                    </a:lnTo>
                    <a:lnTo>
                      <a:pt x="2595" y="252"/>
                    </a:lnTo>
                    <a:lnTo>
                      <a:pt x="2616" y="168"/>
                    </a:lnTo>
                    <a:lnTo>
                      <a:pt x="2595" y="84"/>
                    </a:lnTo>
                    <a:lnTo>
                      <a:pt x="2511" y="84"/>
                    </a:lnTo>
                    <a:lnTo>
                      <a:pt x="2553" y="147"/>
                    </a:lnTo>
                    <a:lnTo>
                      <a:pt x="2553" y="252"/>
                    </a:lnTo>
                    <a:lnTo>
                      <a:pt x="2470" y="273"/>
                    </a:lnTo>
                    <a:lnTo>
                      <a:pt x="2386" y="189"/>
                    </a:lnTo>
                    <a:lnTo>
                      <a:pt x="2302" y="273"/>
                    </a:lnTo>
                    <a:lnTo>
                      <a:pt x="2302" y="461"/>
                    </a:lnTo>
                    <a:lnTo>
                      <a:pt x="2260" y="503"/>
                    </a:lnTo>
                    <a:lnTo>
                      <a:pt x="2198" y="503"/>
                    </a:lnTo>
                    <a:lnTo>
                      <a:pt x="2156" y="566"/>
                    </a:lnTo>
                    <a:lnTo>
                      <a:pt x="2093" y="566"/>
                    </a:lnTo>
                    <a:lnTo>
                      <a:pt x="2093" y="482"/>
                    </a:lnTo>
                    <a:lnTo>
                      <a:pt x="2177" y="398"/>
                    </a:lnTo>
                    <a:lnTo>
                      <a:pt x="2219" y="168"/>
                    </a:lnTo>
                    <a:lnTo>
                      <a:pt x="2156" y="105"/>
                    </a:lnTo>
                    <a:lnTo>
                      <a:pt x="2072" y="126"/>
                    </a:lnTo>
                    <a:lnTo>
                      <a:pt x="1988" y="84"/>
                    </a:lnTo>
                    <a:lnTo>
                      <a:pt x="196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46" name="Google Shape;35058;p128">
                <a:extLst>
                  <a:ext uri="{FF2B5EF4-FFF2-40B4-BE49-F238E27FC236}">
                    <a16:creationId xmlns:a16="http://schemas.microsoft.com/office/drawing/2014/main" id="{C2CB88FE-FD27-C81A-73CC-A327F3699681}"/>
                  </a:ext>
                </a:extLst>
              </p:cNvPr>
              <p:cNvSpPr/>
              <p:nvPr/>
            </p:nvSpPr>
            <p:spPr>
              <a:xfrm>
                <a:off x="2686125" y="1510800"/>
                <a:ext cx="62275" cy="87900"/>
              </a:xfrm>
              <a:custGeom>
                <a:avLst/>
                <a:gdLst/>
                <a:ahLst/>
                <a:cxnLst/>
                <a:rect l="l" t="t" r="r" b="b"/>
                <a:pathLst>
                  <a:path w="2491" h="3516" extrusionOk="0">
                    <a:moveTo>
                      <a:pt x="1026" y="0"/>
                    </a:moveTo>
                    <a:lnTo>
                      <a:pt x="921" y="63"/>
                    </a:lnTo>
                    <a:lnTo>
                      <a:pt x="879" y="147"/>
                    </a:lnTo>
                    <a:lnTo>
                      <a:pt x="754" y="230"/>
                    </a:lnTo>
                    <a:lnTo>
                      <a:pt x="733" y="335"/>
                    </a:lnTo>
                    <a:lnTo>
                      <a:pt x="607" y="481"/>
                    </a:lnTo>
                    <a:lnTo>
                      <a:pt x="607" y="586"/>
                    </a:lnTo>
                    <a:lnTo>
                      <a:pt x="712" y="649"/>
                    </a:lnTo>
                    <a:lnTo>
                      <a:pt x="754" y="586"/>
                    </a:lnTo>
                    <a:lnTo>
                      <a:pt x="879" y="565"/>
                    </a:lnTo>
                    <a:lnTo>
                      <a:pt x="921" y="628"/>
                    </a:lnTo>
                    <a:lnTo>
                      <a:pt x="775" y="753"/>
                    </a:lnTo>
                    <a:lnTo>
                      <a:pt x="649" y="837"/>
                    </a:lnTo>
                    <a:lnTo>
                      <a:pt x="545" y="984"/>
                    </a:lnTo>
                    <a:lnTo>
                      <a:pt x="545" y="1046"/>
                    </a:lnTo>
                    <a:lnTo>
                      <a:pt x="712" y="963"/>
                    </a:lnTo>
                    <a:lnTo>
                      <a:pt x="858" y="837"/>
                    </a:lnTo>
                    <a:lnTo>
                      <a:pt x="942" y="837"/>
                    </a:lnTo>
                    <a:lnTo>
                      <a:pt x="1026" y="774"/>
                    </a:lnTo>
                    <a:lnTo>
                      <a:pt x="1068" y="858"/>
                    </a:lnTo>
                    <a:lnTo>
                      <a:pt x="1047" y="984"/>
                    </a:lnTo>
                    <a:lnTo>
                      <a:pt x="963" y="984"/>
                    </a:lnTo>
                    <a:lnTo>
                      <a:pt x="838" y="1109"/>
                    </a:lnTo>
                    <a:lnTo>
                      <a:pt x="775" y="1193"/>
                    </a:lnTo>
                    <a:lnTo>
                      <a:pt x="838" y="1276"/>
                    </a:lnTo>
                    <a:lnTo>
                      <a:pt x="984" y="1256"/>
                    </a:lnTo>
                    <a:lnTo>
                      <a:pt x="1089" y="1297"/>
                    </a:lnTo>
                    <a:lnTo>
                      <a:pt x="963" y="1381"/>
                    </a:lnTo>
                    <a:lnTo>
                      <a:pt x="817" y="1465"/>
                    </a:lnTo>
                    <a:lnTo>
                      <a:pt x="712" y="1402"/>
                    </a:lnTo>
                    <a:lnTo>
                      <a:pt x="712" y="1486"/>
                    </a:lnTo>
                    <a:lnTo>
                      <a:pt x="838" y="1528"/>
                    </a:lnTo>
                    <a:lnTo>
                      <a:pt x="838" y="1590"/>
                    </a:lnTo>
                    <a:lnTo>
                      <a:pt x="649" y="1779"/>
                    </a:lnTo>
                    <a:lnTo>
                      <a:pt x="607" y="1779"/>
                    </a:lnTo>
                    <a:lnTo>
                      <a:pt x="545" y="1611"/>
                    </a:lnTo>
                    <a:lnTo>
                      <a:pt x="440" y="1569"/>
                    </a:lnTo>
                    <a:lnTo>
                      <a:pt x="335" y="1423"/>
                    </a:lnTo>
                    <a:lnTo>
                      <a:pt x="126" y="1528"/>
                    </a:lnTo>
                    <a:lnTo>
                      <a:pt x="126" y="1590"/>
                    </a:lnTo>
                    <a:lnTo>
                      <a:pt x="1" y="1800"/>
                    </a:lnTo>
                    <a:lnTo>
                      <a:pt x="105" y="1925"/>
                    </a:lnTo>
                    <a:lnTo>
                      <a:pt x="105" y="2051"/>
                    </a:lnTo>
                    <a:lnTo>
                      <a:pt x="189" y="2093"/>
                    </a:lnTo>
                    <a:lnTo>
                      <a:pt x="294" y="2009"/>
                    </a:lnTo>
                    <a:lnTo>
                      <a:pt x="356" y="2009"/>
                    </a:lnTo>
                    <a:lnTo>
                      <a:pt x="545" y="2051"/>
                    </a:lnTo>
                    <a:lnTo>
                      <a:pt x="733" y="2051"/>
                    </a:lnTo>
                    <a:lnTo>
                      <a:pt x="754" y="2113"/>
                    </a:lnTo>
                    <a:lnTo>
                      <a:pt x="942" y="2051"/>
                    </a:lnTo>
                    <a:lnTo>
                      <a:pt x="942" y="2134"/>
                    </a:lnTo>
                    <a:lnTo>
                      <a:pt x="838" y="2155"/>
                    </a:lnTo>
                    <a:lnTo>
                      <a:pt x="775" y="2239"/>
                    </a:lnTo>
                    <a:lnTo>
                      <a:pt x="817" y="2344"/>
                    </a:lnTo>
                    <a:lnTo>
                      <a:pt x="963" y="2323"/>
                    </a:lnTo>
                    <a:lnTo>
                      <a:pt x="1089" y="2427"/>
                    </a:lnTo>
                    <a:lnTo>
                      <a:pt x="1172" y="2616"/>
                    </a:lnTo>
                    <a:lnTo>
                      <a:pt x="1256" y="2616"/>
                    </a:lnTo>
                    <a:lnTo>
                      <a:pt x="1298" y="2657"/>
                    </a:lnTo>
                    <a:lnTo>
                      <a:pt x="1256" y="2741"/>
                    </a:lnTo>
                    <a:lnTo>
                      <a:pt x="1256" y="2867"/>
                    </a:lnTo>
                    <a:lnTo>
                      <a:pt x="1068" y="3201"/>
                    </a:lnTo>
                    <a:lnTo>
                      <a:pt x="1130" y="3390"/>
                    </a:lnTo>
                    <a:lnTo>
                      <a:pt x="1172" y="3494"/>
                    </a:lnTo>
                    <a:lnTo>
                      <a:pt x="1256" y="3494"/>
                    </a:lnTo>
                    <a:lnTo>
                      <a:pt x="1361" y="3473"/>
                    </a:lnTo>
                    <a:lnTo>
                      <a:pt x="1403" y="3515"/>
                    </a:lnTo>
                    <a:lnTo>
                      <a:pt x="1486" y="3515"/>
                    </a:lnTo>
                    <a:lnTo>
                      <a:pt x="1654" y="3411"/>
                    </a:lnTo>
                    <a:lnTo>
                      <a:pt x="1654" y="3348"/>
                    </a:lnTo>
                    <a:lnTo>
                      <a:pt x="1758" y="3285"/>
                    </a:lnTo>
                    <a:lnTo>
                      <a:pt x="1821" y="3160"/>
                    </a:lnTo>
                    <a:lnTo>
                      <a:pt x="1863" y="3034"/>
                    </a:lnTo>
                    <a:lnTo>
                      <a:pt x="1884" y="2846"/>
                    </a:lnTo>
                    <a:lnTo>
                      <a:pt x="1988" y="2678"/>
                    </a:lnTo>
                    <a:lnTo>
                      <a:pt x="1905" y="2657"/>
                    </a:lnTo>
                    <a:lnTo>
                      <a:pt x="1905" y="2574"/>
                    </a:lnTo>
                    <a:lnTo>
                      <a:pt x="1988" y="2532"/>
                    </a:lnTo>
                    <a:lnTo>
                      <a:pt x="2072" y="2365"/>
                    </a:lnTo>
                    <a:lnTo>
                      <a:pt x="2135" y="2365"/>
                    </a:lnTo>
                    <a:lnTo>
                      <a:pt x="2219" y="2260"/>
                    </a:lnTo>
                    <a:lnTo>
                      <a:pt x="2344" y="2197"/>
                    </a:lnTo>
                    <a:lnTo>
                      <a:pt x="2386" y="2030"/>
                    </a:lnTo>
                    <a:lnTo>
                      <a:pt x="2386" y="1925"/>
                    </a:lnTo>
                    <a:lnTo>
                      <a:pt x="2491" y="1841"/>
                    </a:lnTo>
                    <a:lnTo>
                      <a:pt x="2491" y="1800"/>
                    </a:lnTo>
                    <a:lnTo>
                      <a:pt x="2428" y="1695"/>
                    </a:lnTo>
                    <a:lnTo>
                      <a:pt x="2407" y="1569"/>
                    </a:lnTo>
                    <a:lnTo>
                      <a:pt x="2344" y="1569"/>
                    </a:lnTo>
                    <a:lnTo>
                      <a:pt x="2239" y="1507"/>
                    </a:lnTo>
                    <a:lnTo>
                      <a:pt x="2114" y="1507"/>
                    </a:lnTo>
                    <a:lnTo>
                      <a:pt x="2093" y="1465"/>
                    </a:lnTo>
                    <a:lnTo>
                      <a:pt x="2135" y="1360"/>
                    </a:lnTo>
                    <a:lnTo>
                      <a:pt x="2302" y="1276"/>
                    </a:lnTo>
                    <a:lnTo>
                      <a:pt x="2302" y="1193"/>
                    </a:lnTo>
                    <a:lnTo>
                      <a:pt x="2239" y="1109"/>
                    </a:lnTo>
                    <a:lnTo>
                      <a:pt x="2239" y="984"/>
                    </a:lnTo>
                    <a:lnTo>
                      <a:pt x="2281" y="879"/>
                    </a:lnTo>
                    <a:lnTo>
                      <a:pt x="2177" y="774"/>
                    </a:lnTo>
                    <a:lnTo>
                      <a:pt x="2093" y="774"/>
                    </a:lnTo>
                    <a:lnTo>
                      <a:pt x="1967" y="858"/>
                    </a:lnTo>
                    <a:lnTo>
                      <a:pt x="1779" y="900"/>
                    </a:lnTo>
                    <a:lnTo>
                      <a:pt x="1758" y="984"/>
                    </a:lnTo>
                    <a:lnTo>
                      <a:pt x="1675" y="1088"/>
                    </a:lnTo>
                    <a:lnTo>
                      <a:pt x="1591" y="1067"/>
                    </a:lnTo>
                    <a:lnTo>
                      <a:pt x="1570" y="963"/>
                    </a:lnTo>
                    <a:lnTo>
                      <a:pt x="1695" y="900"/>
                    </a:lnTo>
                    <a:lnTo>
                      <a:pt x="1758" y="837"/>
                    </a:lnTo>
                    <a:lnTo>
                      <a:pt x="1758" y="670"/>
                    </a:lnTo>
                    <a:lnTo>
                      <a:pt x="1800" y="460"/>
                    </a:lnTo>
                    <a:lnTo>
                      <a:pt x="1758" y="356"/>
                    </a:lnTo>
                    <a:lnTo>
                      <a:pt x="1695" y="272"/>
                    </a:lnTo>
                    <a:lnTo>
                      <a:pt x="1654" y="168"/>
                    </a:lnTo>
                    <a:lnTo>
                      <a:pt x="1507" y="105"/>
                    </a:lnTo>
                    <a:lnTo>
                      <a:pt x="1403" y="147"/>
                    </a:lnTo>
                    <a:lnTo>
                      <a:pt x="1277" y="105"/>
                    </a:lnTo>
                    <a:lnTo>
                      <a:pt x="1130" y="230"/>
                    </a:lnTo>
                    <a:lnTo>
                      <a:pt x="1047" y="209"/>
                    </a:lnTo>
                    <a:lnTo>
                      <a:pt x="1047" y="21"/>
                    </a:lnTo>
                    <a:lnTo>
                      <a:pt x="102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47" name="Google Shape;35059;p128">
                <a:extLst>
                  <a:ext uri="{FF2B5EF4-FFF2-40B4-BE49-F238E27FC236}">
                    <a16:creationId xmlns:a16="http://schemas.microsoft.com/office/drawing/2014/main" id="{DE1C06C8-2676-E63E-4C51-5E7C7DCA1E60}"/>
                  </a:ext>
                </a:extLst>
              </p:cNvPr>
              <p:cNvSpPr/>
              <p:nvPr/>
            </p:nvSpPr>
            <p:spPr>
              <a:xfrm>
                <a:off x="2799125" y="1455875"/>
                <a:ext cx="96775" cy="158525"/>
              </a:xfrm>
              <a:custGeom>
                <a:avLst/>
                <a:gdLst/>
                <a:ahLst/>
                <a:cxnLst/>
                <a:rect l="l" t="t" r="r" b="b"/>
                <a:pathLst>
                  <a:path w="3871" h="6341" extrusionOk="0">
                    <a:moveTo>
                      <a:pt x="2385" y="0"/>
                    </a:moveTo>
                    <a:lnTo>
                      <a:pt x="2385" y="126"/>
                    </a:lnTo>
                    <a:lnTo>
                      <a:pt x="2302" y="272"/>
                    </a:lnTo>
                    <a:lnTo>
                      <a:pt x="2385" y="356"/>
                    </a:lnTo>
                    <a:lnTo>
                      <a:pt x="2490" y="356"/>
                    </a:lnTo>
                    <a:lnTo>
                      <a:pt x="2595" y="314"/>
                    </a:lnTo>
                    <a:lnTo>
                      <a:pt x="2741" y="377"/>
                    </a:lnTo>
                    <a:lnTo>
                      <a:pt x="2783" y="460"/>
                    </a:lnTo>
                    <a:lnTo>
                      <a:pt x="2888" y="481"/>
                    </a:lnTo>
                    <a:lnTo>
                      <a:pt x="2888" y="565"/>
                    </a:lnTo>
                    <a:lnTo>
                      <a:pt x="2699" y="733"/>
                    </a:lnTo>
                    <a:lnTo>
                      <a:pt x="2616" y="733"/>
                    </a:lnTo>
                    <a:lnTo>
                      <a:pt x="2490" y="649"/>
                    </a:lnTo>
                    <a:lnTo>
                      <a:pt x="2385" y="649"/>
                    </a:lnTo>
                    <a:lnTo>
                      <a:pt x="2281" y="628"/>
                    </a:lnTo>
                    <a:lnTo>
                      <a:pt x="2281" y="628"/>
                    </a:lnTo>
                    <a:lnTo>
                      <a:pt x="2323" y="733"/>
                    </a:lnTo>
                    <a:lnTo>
                      <a:pt x="2406" y="753"/>
                    </a:lnTo>
                    <a:lnTo>
                      <a:pt x="2323" y="837"/>
                    </a:lnTo>
                    <a:lnTo>
                      <a:pt x="2218" y="858"/>
                    </a:lnTo>
                    <a:lnTo>
                      <a:pt x="2072" y="691"/>
                    </a:lnTo>
                    <a:lnTo>
                      <a:pt x="1904" y="774"/>
                    </a:lnTo>
                    <a:lnTo>
                      <a:pt x="1862" y="942"/>
                    </a:lnTo>
                    <a:lnTo>
                      <a:pt x="1779" y="1005"/>
                    </a:lnTo>
                    <a:lnTo>
                      <a:pt x="1779" y="1088"/>
                    </a:lnTo>
                    <a:lnTo>
                      <a:pt x="1883" y="1109"/>
                    </a:lnTo>
                    <a:lnTo>
                      <a:pt x="1904" y="1256"/>
                    </a:lnTo>
                    <a:lnTo>
                      <a:pt x="2051" y="1318"/>
                    </a:lnTo>
                    <a:lnTo>
                      <a:pt x="2051" y="1381"/>
                    </a:lnTo>
                    <a:lnTo>
                      <a:pt x="1946" y="1381"/>
                    </a:lnTo>
                    <a:lnTo>
                      <a:pt x="1946" y="1465"/>
                    </a:lnTo>
                    <a:lnTo>
                      <a:pt x="1988" y="1528"/>
                    </a:lnTo>
                    <a:lnTo>
                      <a:pt x="1988" y="1611"/>
                    </a:lnTo>
                    <a:lnTo>
                      <a:pt x="1904" y="1590"/>
                    </a:lnTo>
                    <a:lnTo>
                      <a:pt x="1841" y="1528"/>
                    </a:lnTo>
                    <a:lnTo>
                      <a:pt x="1695" y="1507"/>
                    </a:lnTo>
                    <a:lnTo>
                      <a:pt x="1590" y="1423"/>
                    </a:lnTo>
                    <a:lnTo>
                      <a:pt x="1528" y="1402"/>
                    </a:lnTo>
                    <a:lnTo>
                      <a:pt x="1423" y="1486"/>
                    </a:lnTo>
                    <a:lnTo>
                      <a:pt x="1381" y="1569"/>
                    </a:lnTo>
                    <a:lnTo>
                      <a:pt x="1465" y="1674"/>
                    </a:lnTo>
                    <a:lnTo>
                      <a:pt x="1423" y="1779"/>
                    </a:lnTo>
                    <a:lnTo>
                      <a:pt x="1360" y="1737"/>
                    </a:lnTo>
                    <a:lnTo>
                      <a:pt x="1360" y="1674"/>
                    </a:lnTo>
                    <a:lnTo>
                      <a:pt x="1276" y="1611"/>
                    </a:lnTo>
                    <a:lnTo>
                      <a:pt x="1151" y="1569"/>
                    </a:lnTo>
                    <a:lnTo>
                      <a:pt x="1109" y="1569"/>
                    </a:lnTo>
                    <a:lnTo>
                      <a:pt x="1025" y="1486"/>
                    </a:lnTo>
                    <a:lnTo>
                      <a:pt x="942" y="1465"/>
                    </a:lnTo>
                    <a:lnTo>
                      <a:pt x="921" y="1528"/>
                    </a:lnTo>
                    <a:lnTo>
                      <a:pt x="963" y="1674"/>
                    </a:lnTo>
                    <a:lnTo>
                      <a:pt x="963" y="1800"/>
                    </a:lnTo>
                    <a:lnTo>
                      <a:pt x="1004" y="1946"/>
                    </a:lnTo>
                    <a:lnTo>
                      <a:pt x="1109" y="2009"/>
                    </a:lnTo>
                    <a:lnTo>
                      <a:pt x="1235" y="2030"/>
                    </a:lnTo>
                    <a:lnTo>
                      <a:pt x="1276" y="2093"/>
                    </a:lnTo>
                    <a:lnTo>
                      <a:pt x="1256" y="2113"/>
                    </a:lnTo>
                    <a:lnTo>
                      <a:pt x="1130" y="2113"/>
                    </a:lnTo>
                    <a:lnTo>
                      <a:pt x="1256" y="2197"/>
                    </a:lnTo>
                    <a:lnTo>
                      <a:pt x="1318" y="2260"/>
                    </a:lnTo>
                    <a:lnTo>
                      <a:pt x="1423" y="2344"/>
                    </a:lnTo>
                    <a:lnTo>
                      <a:pt x="1548" y="2344"/>
                    </a:lnTo>
                    <a:lnTo>
                      <a:pt x="1632" y="2260"/>
                    </a:lnTo>
                    <a:lnTo>
                      <a:pt x="1674" y="2260"/>
                    </a:lnTo>
                    <a:lnTo>
                      <a:pt x="1674" y="2344"/>
                    </a:lnTo>
                    <a:lnTo>
                      <a:pt x="1590" y="2427"/>
                    </a:lnTo>
                    <a:lnTo>
                      <a:pt x="1548" y="2616"/>
                    </a:lnTo>
                    <a:lnTo>
                      <a:pt x="1486" y="2616"/>
                    </a:lnTo>
                    <a:lnTo>
                      <a:pt x="1339" y="2469"/>
                    </a:lnTo>
                    <a:lnTo>
                      <a:pt x="1025" y="2427"/>
                    </a:lnTo>
                    <a:lnTo>
                      <a:pt x="921" y="2260"/>
                    </a:lnTo>
                    <a:lnTo>
                      <a:pt x="837" y="2239"/>
                    </a:lnTo>
                    <a:lnTo>
                      <a:pt x="795" y="2155"/>
                    </a:lnTo>
                    <a:lnTo>
                      <a:pt x="753" y="2155"/>
                    </a:lnTo>
                    <a:lnTo>
                      <a:pt x="712" y="2302"/>
                    </a:lnTo>
                    <a:lnTo>
                      <a:pt x="712" y="2344"/>
                    </a:lnTo>
                    <a:lnTo>
                      <a:pt x="649" y="2406"/>
                    </a:lnTo>
                    <a:lnTo>
                      <a:pt x="712" y="2574"/>
                    </a:lnTo>
                    <a:lnTo>
                      <a:pt x="628" y="2637"/>
                    </a:lnTo>
                    <a:lnTo>
                      <a:pt x="544" y="2616"/>
                    </a:lnTo>
                    <a:lnTo>
                      <a:pt x="544" y="2762"/>
                    </a:lnTo>
                    <a:lnTo>
                      <a:pt x="502" y="2783"/>
                    </a:lnTo>
                    <a:lnTo>
                      <a:pt x="502" y="3034"/>
                    </a:lnTo>
                    <a:lnTo>
                      <a:pt x="586" y="3097"/>
                    </a:lnTo>
                    <a:lnTo>
                      <a:pt x="732" y="3097"/>
                    </a:lnTo>
                    <a:lnTo>
                      <a:pt x="837" y="3160"/>
                    </a:lnTo>
                    <a:lnTo>
                      <a:pt x="942" y="3139"/>
                    </a:lnTo>
                    <a:lnTo>
                      <a:pt x="942" y="3181"/>
                    </a:lnTo>
                    <a:lnTo>
                      <a:pt x="858" y="3243"/>
                    </a:lnTo>
                    <a:lnTo>
                      <a:pt x="753" y="3181"/>
                    </a:lnTo>
                    <a:lnTo>
                      <a:pt x="586" y="3181"/>
                    </a:lnTo>
                    <a:lnTo>
                      <a:pt x="523" y="3160"/>
                    </a:lnTo>
                    <a:lnTo>
                      <a:pt x="419" y="3181"/>
                    </a:lnTo>
                    <a:lnTo>
                      <a:pt x="272" y="3369"/>
                    </a:lnTo>
                    <a:lnTo>
                      <a:pt x="230" y="3473"/>
                    </a:lnTo>
                    <a:lnTo>
                      <a:pt x="314" y="3557"/>
                    </a:lnTo>
                    <a:lnTo>
                      <a:pt x="293" y="3599"/>
                    </a:lnTo>
                    <a:lnTo>
                      <a:pt x="209" y="3620"/>
                    </a:lnTo>
                    <a:lnTo>
                      <a:pt x="209" y="3725"/>
                    </a:lnTo>
                    <a:lnTo>
                      <a:pt x="293" y="3787"/>
                    </a:lnTo>
                    <a:lnTo>
                      <a:pt x="335" y="3725"/>
                    </a:lnTo>
                    <a:lnTo>
                      <a:pt x="502" y="3725"/>
                    </a:lnTo>
                    <a:lnTo>
                      <a:pt x="586" y="3662"/>
                    </a:lnTo>
                    <a:lnTo>
                      <a:pt x="628" y="3704"/>
                    </a:lnTo>
                    <a:lnTo>
                      <a:pt x="628" y="3787"/>
                    </a:lnTo>
                    <a:lnTo>
                      <a:pt x="523" y="3808"/>
                    </a:lnTo>
                    <a:lnTo>
                      <a:pt x="440" y="3913"/>
                    </a:lnTo>
                    <a:lnTo>
                      <a:pt x="502" y="3976"/>
                    </a:lnTo>
                    <a:lnTo>
                      <a:pt x="586" y="3976"/>
                    </a:lnTo>
                    <a:lnTo>
                      <a:pt x="691" y="3892"/>
                    </a:lnTo>
                    <a:lnTo>
                      <a:pt x="753" y="3892"/>
                    </a:lnTo>
                    <a:lnTo>
                      <a:pt x="858" y="3808"/>
                    </a:lnTo>
                    <a:lnTo>
                      <a:pt x="858" y="3871"/>
                    </a:lnTo>
                    <a:lnTo>
                      <a:pt x="816" y="3934"/>
                    </a:lnTo>
                    <a:lnTo>
                      <a:pt x="858" y="3976"/>
                    </a:lnTo>
                    <a:lnTo>
                      <a:pt x="1046" y="3976"/>
                    </a:lnTo>
                    <a:lnTo>
                      <a:pt x="1067" y="4018"/>
                    </a:lnTo>
                    <a:lnTo>
                      <a:pt x="963" y="4038"/>
                    </a:lnTo>
                    <a:lnTo>
                      <a:pt x="963" y="4122"/>
                    </a:lnTo>
                    <a:lnTo>
                      <a:pt x="1067" y="4143"/>
                    </a:lnTo>
                    <a:lnTo>
                      <a:pt x="1172" y="4122"/>
                    </a:lnTo>
                    <a:lnTo>
                      <a:pt x="1318" y="4206"/>
                    </a:lnTo>
                    <a:lnTo>
                      <a:pt x="1590" y="4290"/>
                    </a:lnTo>
                    <a:lnTo>
                      <a:pt x="1632" y="4331"/>
                    </a:lnTo>
                    <a:lnTo>
                      <a:pt x="1381" y="4310"/>
                    </a:lnTo>
                    <a:lnTo>
                      <a:pt x="1276" y="4331"/>
                    </a:lnTo>
                    <a:lnTo>
                      <a:pt x="1130" y="4227"/>
                    </a:lnTo>
                    <a:lnTo>
                      <a:pt x="963" y="4290"/>
                    </a:lnTo>
                    <a:lnTo>
                      <a:pt x="963" y="4352"/>
                    </a:lnTo>
                    <a:lnTo>
                      <a:pt x="1130" y="4415"/>
                    </a:lnTo>
                    <a:lnTo>
                      <a:pt x="1339" y="4436"/>
                    </a:lnTo>
                    <a:lnTo>
                      <a:pt x="1569" y="4436"/>
                    </a:lnTo>
                    <a:lnTo>
                      <a:pt x="1653" y="4499"/>
                    </a:lnTo>
                    <a:lnTo>
                      <a:pt x="1423" y="4541"/>
                    </a:lnTo>
                    <a:lnTo>
                      <a:pt x="1339" y="4520"/>
                    </a:lnTo>
                    <a:lnTo>
                      <a:pt x="1109" y="4499"/>
                    </a:lnTo>
                    <a:lnTo>
                      <a:pt x="942" y="4457"/>
                    </a:lnTo>
                    <a:lnTo>
                      <a:pt x="900" y="4394"/>
                    </a:lnTo>
                    <a:lnTo>
                      <a:pt x="753" y="4352"/>
                    </a:lnTo>
                    <a:lnTo>
                      <a:pt x="607" y="4206"/>
                    </a:lnTo>
                    <a:lnTo>
                      <a:pt x="544" y="4248"/>
                    </a:lnTo>
                    <a:lnTo>
                      <a:pt x="481" y="4331"/>
                    </a:lnTo>
                    <a:lnTo>
                      <a:pt x="293" y="4352"/>
                    </a:lnTo>
                    <a:lnTo>
                      <a:pt x="209" y="4415"/>
                    </a:lnTo>
                    <a:lnTo>
                      <a:pt x="188" y="4624"/>
                    </a:lnTo>
                    <a:lnTo>
                      <a:pt x="314" y="4729"/>
                    </a:lnTo>
                    <a:lnTo>
                      <a:pt x="314" y="4854"/>
                    </a:lnTo>
                    <a:lnTo>
                      <a:pt x="272" y="4917"/>
                    </a:lnTo>
                    <a:lnTo>
                      <a:pt x="188" y="4729"/>
                    </a:lnTo>
                    <a:lnTo>
                      <a:pt x="126" y="4729"/>
                    </a:lnTo>
                    <a:lnTo>
                      <a:pt x="63" y="4980"/>
                    </a:lnTo>
                    <a:lnTo>
                      <a:pt x="84" y="5126"/>
                    </a:lnTo>
                    <a:lnTo>
                      <a:pt x="168" y="5147"/>
                    </a:lnTo>
                    <a:lnTo>
                      <a:pt x="188" y="5126"/>
                    </a:lnTo>
                    <a:lnTo>
                      <a:pt x="272" y="5126"/>
                    </a:lnTo>
                    <a:lnTo>
                      <a:pt x="335" y="5252"/>
                    </a:lnTo>
                    <a:lnTo>
                      <a:pt x="419" y="5273"/>
                    </a:lnTo>
                    <a:lnTo>
                      <a:pt x="335" y="5294"/>
                    </a:lnTo>
                    <a:lnTo>
                      <a:pt x="272" y="5336"/>
                    </a:lnTo>
                    <a:lnTo>
                      <a:pt x="188" y="5231"/>
                    </a:lnTo>
                    <a:lnTo>
                      <a:pt x="21" y="5252"/>
                    </a:lnTo>
                    <a:lnTo>
                      <a:pt x="0" y="5461"/>
                    </a:lnTo>
                    <a:lnTo>
                      <a:pt x="63" y="5503"/>
                    </a:lnTo>
                    <a:lnTo>
                      <a:pt x="126" y="5482"/>
                    </a:lnTo>
                    <a:lnTo>
                      <a:pt x="84" y="5566"/>
                    </a:lnTo>
                    <a:lnTo>
                      <a:pt x="84" y="5817"/>
                    </a:lnTo>
                    <a:lnTo>
                      <a:pt x="168" y="5754"/>
                    </a:lnTo>
                    <a:lnTo>
                      <a:pt x="230" y="5775"/>
                    </a:lnTo>
                    <a:lnTo>
                      <a:pt x="230" y="5963"/>
                    </a:lnTo>
                    <a:lnTo>
                      <a:pt x="398" y="6005"/>
                    </a:lnTo>
                    <a:lnTo>
                      <a:pt x="628" y="6173"/>
                    </a:lnTo>
                    <a:lnTo>
                      <a:pt x="732" y="6110"/>
                    </a:lnTo>
                    <a:lnTo>
                      <a:pt x="795" y="6005"/>
                    </a:lnTo>
                    <a:lnTo>
                      <a:pt x="753" y="5922"/>
                    </a:lnTo>
                    <a:lnTo>
                      <a:pt x="921" y="5922"/>
                    </a:lnTo>
                    <a:lnTo>
                      <a:pt x="942" y="6026"/>
                    </a:lnTo>
                    <a:lnTo>
                      <a:pt x="921" y="6131"/>
                    </a:lnTo>
                    <a:lnTo>
                      <a:pt x="942" y="6235"/>
                    </a:lnTo>
                    <a:lnTo>
                      <a:pt x="1004" y="6214"/>
                    </a:lnTo>
                    <a:lnTo>
                      <a:pt x="1067" y="5963"/>
                    </a:lnTo>
                    <a:lnTo>
                      <a:pt x="1067" y="5712"/>
                    </a:lnTo>
                    <a:lnTo>
                      <a:pt x="1130" y="5566"/>
                    </a:lnTo>
                    <a:lnTo>
                      <a:pt x="1256" y="5440"/>
                    </a:lnTo>
                    <a:lnTo>
                      <a:pt x="1318" y="5294"/>
                    </a:lnTo>
                    <a:lnTo>
                      <a:pt x="1318" y="5461"/>
                    </a:lnTo>
                    <a:lnTo>
                      <a:pt x="1172" y="5670"/>
                    </a:lnTo>
                    <a:lnTo>
                      <a:pt x="1151" y="5817"/>
                    </a:lnTo>
                    <a:lnTo>
                      <a:pt x="1172" y="5922"/>
                    </a:lnTo>
                    <a:lnTo>
                      <a:pt x="1130" y="6131"/>
                    </a:lnTo>
                    <a:lnTo>
                      <a:pt x="1172" y="6235"/>
                    </a:lnTo>
                    <a:lnTo>
                      <a:pt x="1151" y="6319"/>
                    </a:lnTo>
                    <a:lnTo>
                      <a:pt x="1214" y="6340"/>
                    </a:lnTo>
                    <a:lnTo>
                      <a:pt x="1256" y="6298"/>
                    </a:lnTo>
                    <a:lnTo>
                      <a:pt x="1339" y="6173"/>
                    </a:lnTo>
                    <a:lnTo>
                      <a:pt x="1528" y="5984"/>
                    </a:lnTo>
                    <a:lnTo>
                      <a:pt x="1590" y="5691"/>
                    </a:lnTo>
                    <a:lnTo>
                      <a:pt x="1674" y="5650"/>
                    </a:lnTo>
                    <a:lnTo>
                      <a:pt x="1674" y="5754"/>
                    </a:lnTo>
                    <a:lnTo>
                      <a:pt x="1632" y="5880"/>
                    </a:lnTo>
                    <a:lnTo>
                      <a:pt x="1632" y="5963"/>
                    </a:lnTo>
                    <a:lnTo>
                      <a:pt x="1737" y="5984"/>
                    </a:lnTo>
                    <a:lnTo>
                      <a:pt x="1862" y="5859"/>
                    </a:lnTo>
                    <a:lnTo>
                      <a:pt x="1946" y="5775"/>
                    </a:lnTo>
                    <a:lnTo>
                      <a:pt x="1946" y="5670"/>
                    </a:lnTo>
                    <a:lnTo>
                      <a:pt x="1841" y="5650"/>
                    </a:lnTo>
                    <a:lnTo>
                      <a:pt x="1841" y="5608"/>
                    </a:lnTo>
                    <a:lnTo>
                      <a:pt x="1946" y="5566"/>
                    </a:lnTo>
                    <a:lnTo>
                      <a:pt x="1946" y="5398"/>
                    </a:lnTo>
                    <a:lnTo>
                      <a:pt x="1904" y="5336"/>
                    </a:lnTo>
                    <a:lnTo>
                      <a:pt x="1904" y="5231"/>
                    </a:lnTo>
                    <a:lnTo>
                      <a:pt x="2072" y="5126"/>
                    </a:lnTo>
                    <a:lnTo>
                      <a:pt x="2113" y="4938"/>
                    </a:lnTo>
                    <a:lnTo>
                      <a:pt x="2218" y="4875"/>
                    </a:lnTo>
                    <a:lnTo>
                      <a:pt x="2281" y="4813"/>
                    </a:lnTo>
                    <a:lnTo>
                      <a:pt x="2281" y="4917"/>
                    </a:lnTo>
                    <a:lnTo>
                      <a:pt x="2281" y="4959"/>
                    </a:lnTo>
                    <a:lnTo>
                      <a:pt x="2197" y="4980"/>
                    </a:lnTo>
                    <a:lnTo>
                      <a:pt x="2113" y="5168"/>
                    </a:lnTo>
                    <a:lnTo>
                      <a:pt x="2051" y="5294"/>
                    </a:lnTo>
                    <a:lnTo>
                      <a:pt x="2009" y="5461"/>
                    </a:lnTo>
                    <a:lnTo>
                      <a:pt x="2072" y="5566"/>
                    </a:lnTo>
                    <a:lnTo>
                      <a:pt x="2092" y="5691"/>
                    </a:lnTo>
                    <a:lnTo>
                      <a:pt x="2155" y="5650"/>
                    </a:lnTo>
                    <a:lnTo>
                      <a:pt x="2260" y="5461"/>
                    </a:lnTo>
                    <a:lnTo>
                      <a:pt x="2469" y="5273"/>
                    </a:lnTo>
                    <a:lnTo>
                      <a:pt x="2532" y="5147"/>
                    </a:lnTo>
                    <a:lnTo>
                      <a:pt x="2532" y="4980"/>
                    </a:lnTo>
                    <a:lnTo>
                      <a:pt x="2616" y="4875"/>
                    </a:lnTo>
                    <a:lnTo>
                      <a:pt x="2699" y="4854"/>
                    </a:lnTo>
                    <a:lnTo>
                      <a:pt x="2699" y="4917"/>
                    </a:lnTo>
                    <a:lnTo>
                      <a:pt x="2678" y="4959"/>
                    </a:lnTo>
                    <a:lnTo>
                      <a:pt x="2678" y="5085"/>
                    </a:lnTo>
                    <a:lnTo>
                      <a:pt x="2741" y="5064"/>
                    </a:lnTo>
                    <a:lnTo>
                      <a:pt x="2888" y="4875"/>
                    </a:lnTo>
                    <a:lnTo>
                      <a:pt x="2971" y="4875"/>
                    </a:lnTo>
                    <a:lnTo>
                      <a:pt x="3139" y="4917"/>
                    </a:lnTo>
                    <a:lnTo>
                      <a:pt x="3327" y="4854"/>
                    </a:lnTo>
                    <a:lnTo>
                      <a:pt x="3432" y="4834"/>
                    </a:lnTo>
                    <a:lnTo>
                      <a:pt x="3494" y="4750"/>
                    </a:lnTo>
                    <a:lnTo>
                      <a:pt x="3620" y="4729"/>
                    </a:lnTo>
                    <a:lnTo>
                      <a:pt x="3662" y="4624"/>
                    </a:lnTo>
                    <a:lnTo>
                      <a:pt x="3662" y="4541"/>
                    </a:lnTo>
                    <a:lnTo>
                      <a:pt x="3683" y="4457"/>
                    </a:lnTo>
                    <a:lnTo>
                      <a:pt x="3620" y="4394"/>
                    </a:lnTo>
                    <a:lnTo>
                      <a:pt x="3662" y="4227"/>
                    </a:lnTo>
                    <a:lnTo>
                      <a:pt x="3662" y="3976"/>
                    </a:lnTo>
                    <a:lnTo>
                      <a:pt x="3620" y="3976"/>
                    </a:lnTo>
                    <a:lnTo>
                      <a:pt x="3536" y="4122"/>
                    </a:lnTo>
                    <a:lnTo>
                      <a:pt x="3411" y="4290"/>
                    </a:lnTo>
                    <a:lnTo>
                      <a:pt x="3348" y="4290"/>
                    </a:lnTo>
                    <a:lnTo>
                      <a:pt x="3348" y="4206"/>
                    </a:lnTo>
                    <a:lnTo>
                      <a:pt x="3432" y="4101"/>
                    </a:lnTo>
                    <a:lnTo>
                      <a:pt x="3536" y="4018"/>
                    </a:lnTo>
                    <a:lnTo>
                      <a:pt x="3557" y="3934"/>
                    </a:lnTo>
                    <a:lnTo>
                      <a:pt x="3432" y="3829"/>
                    </a:lnTo>
                    <a:lnTo>
                      <a:pt x="3411" y="3725"/>
                    </a:lnTo>
                    <a:lnTo>
                      <a:pt x="3348" y="3725"/>
                    </a:lnTo>
                    <a:lnTo>
                      <a:pt x="3306" y="3766"/>
                    </a:lnTo>
                    <a:lnTo>
                      <a:pt x="3264" y="3829"/>
                    </a:lnTo>
                    <a:lnTo>
                      <a:pt x="3201" y="3787"/>
                    </a:lnTo>
                    <a:lnTo>
                      <a:pt x="3097" y="3808"/>
                    </a:lnTo>
                    <a:lnTo>
                      <a:pt x="3013" y="3871"/>
                    </a:lnTo>
                    <a:lnTo>
                      <a:pt x="2909" y="3829"/>
                    </a:lnTo>
                    <a:lnTo>
                      <a:pt x="2950" y="3787"/>
                    </a:lnTo>
                    <a:lnTo>
                      <a:pt x="3222" y="3683"/>
                    </a:lnTo>
                    <a:lnTo>
                      <a:pt x="3327" y="3662"/>
                    </a:lnTo>
                    <a:lnTo>
                      <a:pt x="3536" y="3453"/>
                    </a:lnTo>
                    <a:lnTo>
                      <a:pt x="3578" y="3390"/>
                    </a:lnTo>
                    <a:lnTo>
                      <a:pt x="3725" y="3160"/>
                    </a:lnTo>
                    <a:lnTo>
                      <a:pt x="3766" y="2971"/>
                    </a:lnTo>
                    <a:lnTo>
                      <a:pt x="3725" y="2950"/>
                    </a:lnTo>
                    <a:lnTo>
                      <a:pt x="3641" y="2971"/>
                    </a:lnTo>
                    <a:lnTo>
                      <a:pt x="3578" y="3034"/>
                    </a:lnTo>
                    <a:lnTo>
                      <a:pt x="3536" y="2950"/>
                    </a:lnTo>
                    <a:lnTo>
                      <a:pt x="3578" y="2888"/>
                    </a:lnTo>
                    <a:lnTo>
                      <a:pt x="3641" y="2846"/>
                    </a:lnTo>
                    <a:lnTo>
                      <a:pt x="3725" y="2867"/>
                    </a:lnTo>
                    <a:lnTo>
                      <a:pt x="3766" y="2783"/>
                    </a:lnTo>
                    <a:lnTo>
                      <a:pt x="3766" y="2657"/>
                    </a:lnTo>
                    <a:lnTo>
                      <a:pt x="3871" y="2553"/>
                    </a:lnTo>
                    <a:lnTo>
                      <a:pt x="3871" y="2427"/>
                    </a:lnTo>
                    <a:lnTo>
                      <a:pt x="3850" y="2365"/>
                    </a:lnTo>
                    <a:lnTo>
                      <a:pt x="3850" y="2302"/>
                    </a:lnTo>
                    <a:lnTo>
                      <a:pt x="3745" y="2260"/>
                    </a:lnTo>
                    <a:lnTo>
                      <a:pt x="3641" y="2302"/>
                    </a:lnTo>
                    <a:lnTo>
                      <a:pt x="3494" y="2553"/>
                    </a:lnTo>
                    <a:lnTo>
                      <a:pt x="3494" y="2678"/>
                    </a:lnTo>
                    <a:lnTo>
                      <a:pt x="3557" y="2762"/>
                    </a:lnTo>
                    <a:lnTo>
                      <a:pt x="3473" y="2846"/>
                    </a:lnTo>
                    <a:lnTo>
                      <a:pt x="3432" y="2888"/>
                    </a:lnTo>
                    <a:lnTo>
                      <a:pt x="3369" y="2867"/>
                    </a:lnTo>
                    <a:lnTo>
                      <a:pt x="3411" y="2825"/>
                    </a:lnTo>
                    <a:lnTo>
                      <a:pt x="3348" y="2762"/>
                    </a:lnTo>
                    <a:lnTo>
                      <a:pt x="3348" y="2657"/>
                    </a:lnTo>
                    <a:lnTo>
                      <a:pt x="3453" y="2448"/>
                    </a:lnTo>
                    <a:lnTo>
                      <a:pt x="3432" y="2344"/>
                    </a:lnTo>
                    <a:lnTo>
                      <a:pt x="3453" y="2302"/>
                    </a:lnTo>
                    <a:lnTo>
                      <a:pt x="3473" y="2323"/>
                    </a:lnTo>
                    <a:lnTo>
                      <a:pt x="3557" y="2302"/>
                    </a:lnTo>
                    <a:lnTo>
                      <a:pt x="3536" y="2134"/>
                    </a:lnTo>
                    <a:lnTo>
                      <a:pt x="3453" y="2030"/>
                    </a:lnTo>
                    <a:lnTo>
                      <a:pt x="3348" y="2030"/>
                    </a:lnTo>
                    <a:lnTo>
                      <a:pt x="3222" y="2051"/>
                    </a:lnTo>
                    <a:lnTo>
                      <a:pt x="3160" y="2155"/>
                    </a:lnTo>
                    <a:lnTo>
                      <a:pt x="3139" y="2113"/>
                    </a:lnTo>
                    <a:lnTo>
                      <a:pt x="3118" y="2051"/>
                    </a:lnTo>
                    <a:lnTo>
                      <a:pt x="3139" y="1904"/>
                    </a:lnTo>
                    <a:lnTo>
                      <a:pt x="3055" y="1737"/>
                    </a:lnTo>
                    <a:lnTo>
                      <a:pt x="3097" y="1507"/>
                    </a:lnTo>
                    <a:lnTo>
                      <a:pt x="3097" y="1318"/>
                    </a:lnTo>
                    <a:lnTo>
                      <a:pt x="3139" y="1193"/>
                    </a:lnTo>
                    <a:lnTo>
                      <a:pt x="3160" y="1005"/>
                    </a:lnTo>
                    <a:lnTo>
                      <a:pt x="3139" y="858"/>
                    </a:lnTo>
                    <a:lnTo>
                      <a:pt x="3243" y="670"/>
                    </a:lnTo>
                    <a:lnTo>
                      <a:pt x="3243" y="523"/>
                    </a:lnTo>
                    <a:lnTo>
                      <a:pt x="3139" y="419"/>
                    </a:lnTo>
                    <a:lnTo>
                      <a:pt x="3118" y="272"/>
                    </a:lnTo>
                    <a:lnTo>
                      <a:pt x="2950" y="147"/>
                    </a:lnTo>
                    <a:lnTo>
                      <a:pt x="2909" y="63"/>
                    </a:lnTo>
                    <a:lnTo>
                      <a:pt x="2741" y="0"/>
                    </a:lnTo>
                    <a:lnTo>
                      <a:pt x="2699" y="21"/>
                    </a:lnTo>
                    <a:lnTo>
                      <a:pt x="2699" y="105"/>
                    </a:lnTo>
                    <a:lnTo>
                      <a:pt x="2678" y="126"/>
                    </a:lnTo>
                    <a:lnTo>
                      <a:pt x="251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48" name="Google Shape;35060;p128">
                <a:extLst>
                  <a:ext uri="{FF2B5EF4-FFF2-40B4-BE49-F238E27FC236}">
                    <a16:creationId xmlns:a16="http://schemas.microsoft.com/office/drawing/2014/main" id="{F5094C0B-6529-EEE7-7A01-925786E2C0CE}"/>
                  </a:ext>
                </a:extLst>
              </p:cNvPr>
              <p:cNvSpPr/>
              <p:nvPr/>
            </p:nvSpPr>
            <p:spPr>
              <a:xfrm>
                <a:off x="2744725" y="1557875"/>
                <a:ext cx="36625" cy="48150"/>
              </a:xfrm>
              <a:custGeom>
                <a:avLst/>
                <a:gdLst/>
                <a:ahLst/>
                <a:cxnLst/>
                <a:rect l="l" t="t" r="r" b="b"/>
                <a:pathLst>
                  <a:path w="1465" h="1926" extrusionOk="0">
                    <a:moveTo>
                      <a:pt x="711" y="0"/>
                    </a:moveTo>
                    <a:lnTo>
                      <a:pt x="586" y="105"/>
                    </a:lnTo>
                    <a:lnTo>
                      <a:pt x="502" y="168"/>
                    </a:lnTo>
                    <a:lnTo>
                      <a:pt x="502" y="356"/>
                    </a:lnTo>
                    <a:lnTo>
                      <a:pt x="419" y="419"/>
                    </a:lnTo>
                    <a:lnTo>
                      <a:pt x="356" y="377"/>
                    </a:lnTo>
                    <a:lnTo>
                      <a:pt x="272" y="544"/>
                    </a:lnTo>
                    <a:lnTo>
                      <a:pt x="272" y="733"/>
                    </a:lnTo>
                    <a:lnTo>
                      <a:pt x="188" y="837"/>
                    </a:lnTo>
                    <a:lnTo>
                      <a:pt x="272" y="963"/>
                    </a:lnTo>
                    <a:lnTo>
                      <a:pt x="147" y="963"/>
                    </a:lnTo>
                    <a:lnTo>
                      <a:pt x="167" y="1005"/>
                    </a:lnTo>
                    <a:lnTo>
                      <a:pt x="272" y="1088"/>
                    </a:lnTo>
                    <a:lnTo>
                      <a:pt x="398" y="1256"/>
                    </a:lnTo>
                    <a:lnTo>
                      <a:pt x="377" y="1360"/>
                    </a:lnTo>
                    <a:lnTo>
                      <a:pt x="356" y="1360"/>
                    </a:lnTo>
                    <a:lnTo>
                      <a:pt x="209" y="1256"/>
                    </a:lnTo>
                    <a:lnTo>
                      <a:pt x="84" y="1256"/>
                    </a:lnTo>
                    <a:lnTo>
                      <a:pt x="63" y="1318"/>
                    </a:lnTo>
                    <a:lnTo>
                      <a:pt x="0" y="1402"/>
                    </a:lnTo>
                    <a:lnTo>
                      <a:pt x="105" y="1465"/>
                    </a:lnTo>
                    <a:lnTo>
                      <a:pt x="147" y="1590"/>
                    </a:lnTo>
                    <a:lnTo>
                      <a:pt x="188" y="1632"/>
                    </a:lnTo>
                    <a:lnTo>
                      <a:pt x="105" y="1737"/>
                    </a:lnTo>
                    <a:lnTo>
                      <a:pt x="105" y="1883"/>
                    </a:lnTo>
                    <a:lnTo>
                      <a:pt x="251" y="1821"/>
                    </a:lnTo>
                    <a:lnTo>
                      <a:pt x="272" y="1737"/>
                    </a:lnTo>
                    <a:lnTo>
                      <a:pt x="356" y="1737"/>
                    </a:lnTo>
                    <a:lnTo>
                      <a:pt x="377" y="1883"/>
                    </a:lnTo>
                    <a:lnTo>
                      <a:pt x="460" y="1883"/>
                    </a:lnTo>
                    <a:lnTo>
                      <a:pt x="607" y="1842"/>
                    </a:lnTo>
                    <a:lnTo>
                      <a:pt x="711" y="1883"/>
                    </a:lnTo>
                    <a:lnTo>
                      <a:pt x="837" y="1779"/>
                    </a:lnTo>
                    <a:lnTo>
                      <a:pt x="900" y="1821"/>
                    </a:lnTo>
                    <a:lnTo>
                      <a:pt x="900" y="1925"/>
                    </a:lnTo>
                    <a:lnTo>
                      <a:pt x="983" y="1925"/>
                    </a:lnTo>
                    <a:lnTo>
                      <a:pt x="1025" y="1883"/>
                    </a:lnTo>
                    <a:lnTo>
                      <a:pt x="1235" y="1737"/>
                    </a:lnTo>
                    <a:lnTo>
                      <a:pt x="1235" y="1632"/>
                    </a:lnTo>
                    <a:lnTo>
                      <a:pt x="1214" y="1465"/>
                    </a:lnTo>
                    <a:lnTo>
                      <a:pt x="1151" y="1465"/>
                    </a:lnTo>
                    <a:lnTo>
                      <a:pt x="1109" y="1402"/>
                    </a:lnTo>
                    <a:lnTo>
                      <a:pt x="1193" y="1360"/>
                    </a:lnTo>
                    <a:lnTo>
                      <a:pt x="1297" y="1381"/>
                    </a:lnTo>
                    <a:lnTo>
                      <a:pt x="1339" y="1298"/>
                    </a:lnTo>
                    <a:lnTo>
                      <a:pt x="1465" y="1214"/>
                    </a:lnTo>
                    <a:lnTo>
                      <a:pt x="1423" y="984"/>
                    </a:lnTo>
                    <a:lnTo>
                      <a:pt x="1360" y="900"/>
                    </a:lnTo>
                    <a:lnTo>
                      <a:pt x="1360" y="837"/>
                    </a:lnTo>
                    <a:lnTo>
                      <a:pt x="1235" y="837"/>
                    </a:lnTo>
                    <a:lnTo>
                      <a:pt x="1193" y="691"/>
                    </a:lnTo>
                    <a:lnTo>
                      <a:pt x="1193" y="649"/>
                    </a:lnTo>
                    <a:lnTo>
                      <a:pt x="1130" y="586"/>
                    </a:lnTo>
                    <a:lnTo>
                      <a:pt x="1109" y="482"/>
                    </a:lnTo>
                    <a:lnTo>
                      <a:pt x="1046" y="461"/>
                    </a:lnTo>
                    <a:lnTo>
                      <a:pt x="1004" y="377"/>
                    </a:lnTo>
                    <a:lnTo>
                      <a:pt x="1025" y="272"/>
                    </a:lnTo>
                    <a:lnTo>
                      <a:pt x="983" y="168"/>
                    </a:lnTo>
                    <a:lnTo>
                      <a:pt x="83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49" name="Google Shape;35061;p128">
                <a:extLst>
                  <a:ext uri="{FF2B5EF4-FFF2-40B4-BE49-F238E27FC236}">
                    <a16:creationId xmlns:a16="http://schemas.microsoft.com/office/drawing/2014/main" id="{60BE76F2-142E-776F-CB46-376F155C4796}"/>
                  </a:ext>
                </a:extLst>
              </p:cNvPr>
              <p:cNvSpPr/>
              <p:nvPr/>
            </p:nvSpPr>
            <p:spPr>
              <a:xfrm>
                <a:off x="2789175" y="1410350"/>
                <a:ext cx="386600" cy="302375"/>
              </a:xfrm>
              <a:custGeom>
                <a:avLst/>
                <a:gdLst/>
                <a:ahLst/>
                <a:cxnLst/>
                <a:rect l="l" t="t" r="r" b="b"/>
                <a:pathLst>
                  <a:path w="15464" h="12095" extrusionOk="0">
                    <a:moveTo>
                      <a:pt x="9625" y="1"/>
                    </a:moveTo>
                    <a:lnTo>
                      <a:pt x="9521" y="105"/>
                    </a:lnTo>
                    <a:lnTo>
                      <a:pt x="9416" y="105"/>
                    </a:lnTo>
                    <a:lnTo>
                      <a:pt x="9353" y="168"/>
                    </a:lnTo>
                    <a:lnTo>
                      <a:pt x="9416" y="252"/>
                    </a:lnTo>
                    <a:lnTo>
                      <a:pt x="9521" y="273"/>
                    </a:lnTo>
                    <a:lnTo>
                      <a:pt x="9584" y="315"/>
                    </a:lnTo>
                    <a:lnTo>
                      <a:pt x="9458" y="315"/>
                    </a:lnTo>
                    <a:lnTo>
                      <a:pt x="9395" y="377"/>
                    </a:lnTo>
                    <a:lnTo>
                      <a:pt x="9458" y="461"/>
                    </a:lnTo>
                    <a:lnTo>
                      <a:pt x="9584" y="566"/>
                    </a:lnTo>
                    <a:lnTo>
                      <a:pt x="9563" y="629"/>
                    </a:lnTo>
                    <a:lnTo>
                      <a:pt x="9521" y="691"/>
                    </a:lnTo>
                    <a:lnTo>
                      <a:pt x="9625" y="796"/>
                    </a:lnTo>
                    <a:lnTo>
                      <a:pt x="9709" y="817"/>
                    </a:lnTo>
                    <a:lnTo>
                      <a:pt x="9709" y="880"/>
                    </a:lnTo>
                    <a:lnTo>
                      <a:pt x="9605" y="901"/>
                    </a:lnTo>
                    <a:lnTo>
                      <a:pt x="9605" y="942"/>
                    </a:lnTo>
                    <a:lnTo>
                      <a:pt x="9395" y="712"/>
                    </a:lnTo>
                    <a:lnTo>
                      <a:pt x="9353" y="712"/>
                    </a:lnTo>
                    <a:lnTo>
                      <a:pt x="9312" y="796"/>
                    </a:lnTo>
                    <a:lnTo>
                      <a:pt x="9312" y="901"/>
                    </a:lnTo>
                    <a:lnTo>
                      <a:pt x="9270" y="880"/>
                    </a:lnTo>
                    <a:lnTo>
                      <a:pt x="9249" y="691"/>
                    </a:lnTo>
                    <a:lnTo>
                      <a:pt x="9270" y="566"/>
                    </a:lnTo>
                    <a:lnTo>
                      <a:pt x="9186" y="419"/>
                    </a:lnTo>
                    <a:lnTo>
                      <a:pt x="9186" y="273"/>
                    </a:lnTo>
                    <a:lnTo>
                      <a:pt x="9123" y="210"/>
                    </a:lnTo>
                    <a:lnTo>
                      <a:pt x="9081" y="252"/>
                    </a:lnTo>
                    <a:lnTo>
                      <a:pt x="8956" y="147"/>
                    </a:lnTo>
                    <a:lnTo>
                      <a:pt x="8872" y="105"/>
                    </a:lnTo>
                    <a:lnTo>
                      <a:pt x="8851" y="252"/>
                    </a:lnTo>
                    <a:lnTo>
                      <a:pt x="8872" y="461"/>
                    </a:lnTo>
                    <a:lnTo>
                      <a:pt x="8851" y="670"/>
                    </a:lnTo>
                    <a:lnTo>
                      <a:pt x="8893" y="817"/>
                    </a:lnTo>
                    <a:lnTo>
                      <a:pt x="8935" y="984"/>
                    </a:lnTo>
                    <a:lnTo>
                      <a:pt x="8935" y="1047"/>
                    </a:lnTo>
                    <a:lnTo>
                      <a:pt x="8935" y="1193"/>
                    </a:lnTo>
                    <a:lnTo>
                      <a:pt x="8872" y="1235"/>
                    </a:lnTo>
                    <a:lnTo>
                      <a:pt x="8830" y="1131"/>
                    </a:lnTo>
                    <a:lnTo>
                      <a:pt x="8788" y="984"/>
                    </a:lnTo>
                    <a:lnTo>
                      <a:pt x="8747" y="901"/>
                    </a:lnTo>
                    <a:lnTo>
                      <a:pt x="8747" y="775"/>
                    </a:lnTo>
                    <a:lnTo>
                      <a:pt x="8726" y="629"/>
                    </a:lnTo>
                    <a:lnTo>
                      <a:pt x="8684" y="482"/>
                    </a:lnTo>
                    <a:lnTo>
                      <a:pt x="8475" y="357"/>
                    </a:lnTo>
                    <a:lnTo>
                      <a:pt x="8412" y="357"/>
                    </a:lnTo>
                    <a:lnTo>
                      <a:pt x="8370" y="482"/>
                    </a:lnTo>
                    <a:lnTo>
                      <a:pt x="8349" y="524"/>
                    </a:lnTo>
                    <a:lnTo>
                      <a:pt x="8370" y="691"/>
                    </a:lnTo>
                    <a:lnTo>
                      <a:pt x="8558" y="817"/>
                    </a:lnTo>
                    <a:lnTo>
                      <a:pt x="8558" y="901"/>
                    </a:lnTo>
                    <a:lnTo>
                      <a:pt x="8370" y="880"/>
                    </a:lnTo>
                    <a:lnTo>
                      <a:pt x="8328" y="838"/>
                    </a:lnTo>
                    <a:lnTo>
                      <a:pt x="8244" y="838"/>
                    </a:lnTo>
                    <a:lnTo>
                      <a:pt x="8161" y="921"/>
                    </a:lnTo>
                    <a:lnTo>
                      <a:pt x="8244" y="1131"/>
                    </a:lnTo>
                    <a:lnTo>
                      <a:pt x="8224" y="1193"/>
                    </a:lnTo>
                    <a:lnTo>
                      <a:pt x="8077" y="1235"/>
                    </a:lnTo>
                    <a:lnTo>
                      <a:pt x="8035" y="1340"/>
                    </a:lnTo>
                    <a:lnTo>
                      <a:pt x="7952" y="1403"/>
                    </a:lnTo>
                    <a:lnTo>
                      <a:pt x="7910" y="1319"/>
                    </a:lnTo>
                    <a:lnTo>
                      <a:pt x="7910" y="1214"/>
                    </a:lnTo>
                    <a:lnTo>
                      <a:pt x="7847" y="1214"/>
                    </a:lnTo>
                    <a:lnTo>
                      <a:pt x="7784" y="1361"/>
                    </a:lnTo>
                    <a:lnTo>
                      <a:pt x="7700" y="1403"/>
                    </a:lnTo>
                    <a:lnTo>
                      <a:pt x="7680" y="1131"/>
                    </a:lnTo>
                    <a:lnTo>
                      <a:pt x="7700" y="984"/>
                    </a:lnTo>
                    <a:lnTo>
                      <a:pt x="7700" y="921"/>
                    </a:lnTo>
                    <a:lnTo>
                      <a:pt x="7491" y="838"/>
                    </a:lnTo>
                    <a:lnTo>
                      <a:pt x="7470" y="775"/>
                    </a:lnTo>
                    <a:lnTo>
                      <a:pt x="7533" y="691"/>
                    </a:lnTo>
                    <a:lnTo>
                      <a:pt x="7554" y="608"/>
                    </a:lnTo>
                    <a:lnTo>
                      <a:pt x="7470" y="566"/>
                    </a:lnTo>
                    <a:lnTo>
                      <a:pt x="7261" y="524"/>
                    </a:lnTo>
                    <a:lnTo>
                      <a:pt x="7219" y="482"/>
                    </a:lnTo>
                    <a:lnTo>
                      <a:pt x="7073" y="524"/>
                    </a:lnTo>
                    <a:lnTo>
                      <a:pt x="7031" y="629"/>
                    </a:lnTo>
                    <a:lnTo>
                      <a:pt x="7115" y="712"/>
                    </a:lnTo>
                    <a:lnTo>
                      <a:pt x="7115" y="921"/>
                    </a:lnTo>
                    <a:lnTo>
                      <a:pt x="7073" y="984"/>
                    </a:lnTo>
                    <a:lnTo>
                      <a:pt x="6968" y="942"/>
                    </a:lnTo>
                    <a:lnTo>
                      <a:pt x="6864" y="984"/>
                    </a:lnTo>
                    <a:lnTo>
                      <a:pt x="6780" y="901"/>
                    </a:lnTo>
                    <a:lnTo>
                      <a:pt x="6654" y="901"/>
                    </a:lnTo>
                    <a:lnTo>
                      <a:pt x="6633" y="1026"/>
                    </a:lnTo>
                    <a:lnTo>
                      <a:pt x="6675" y="1089"/>
                    </a:lnTo>
                    <a:lnTo>
                      <a:pt x="6738" y="1193"/>
                    </a:lnTo>
                    <a:lnTo>
                      <a:pt x="6801" y="1256"/>
                    </a:lnTo>
                    <a:lnTo>
                      <a:pt x="6801" y="1403"/>
                    </a:lnTo>
                    <a:lnTo>
                      <a:pt x="6864" y="1465"/>
                    </a:lnTo>
                    <a:lnTo>
                      <a:pt x="6905" y="1465"/>
                    </a:lnTo>
                    <a:lnTo>
                      <a:pt x="7010" y="1633"/>
                    </a:lnTo>
                    <a:lnTo>
                      <a:pt x="7010" y="1779"/>
                    </a:lnTo>
                    <a:lnTo>
                      <a:pt x="6968" y="1842"/>
                    </a:lnTo>
                    <a:lnTo>
                      <a:pt x="6989" y="1717"/>
                    </a:lnTo>
                    <a:lnTo>
                      <a:pt x="6947" y="1717"/>
                    </a:lnTo>
                    <a:lnTo>
                      <a:pt x="6843" y="1842"/>
                    </a:lnTo>
                    <a:lnTo>
                      <a:pt x="6780" y="1758"/>
                    </a:lnTo>
                    <a:lnTo>
                      <a:pt x="6780" y="1654"/>
                    </a:lnTo>
                    <a:lnTo>
                      <a:pt x="6801" y="1633"/>
                    </a:lnTo>
                    <a:lnTo>
                      <a:pt x="6780" y="1549"/>
                    </a:lnTo>
                    <a:lnTo>
                      <a:pt x="6738" y="1612"/>
                    </a:lnTo>
                    <a:lnTo>
                      <a:pt x="6654" y="1612"/>
                    </a:lnTo>
                    <a:lnTo>
                      <a:pt x="6654" y="1758"/>
                    </a:lnTo>
                    <a:lnTo>
                      <a:pt x="6592" y="1842"/>
                    </a:lnTo>
                    <a:lnTo>
                      <a:pt x="6571" y="1758"/>
                    </a:lnTo>
                    <a:lnTo>
                      <a:pt x="6508" y="1675"/>
                    </a:lnTo>
                    <a:lnTo>
                      <a:pt x="6550" y="1570"/>
                    </a:lnTo>
                    <a:lnTo>
                      <a:pt x="6550" y="1424"/>
                    </a:lnTo>
                    <a:lnTo>
                      <a:pt x="6445" y="1298"/>
                    </a:lnTo>
                    <a:lnTo>
                      <a:pt x="6382" y="1298"/>
                    </a:lnTo>
                    <a:lnTo>
                      <a:pt x="6257" y="1465"/>
                    </a:lnTo>
                    <a:lnTo>
                      <a:pt x="6215" y="1507"/>
                    </a:lnTo>
                    <a:lnTo>
                      <a:pt x="6215" y="1633"/>
                    </a:lnTo>
                    <a:lnTo>
                      <a:pt x="6257" y="1717"/>
                    </a:lnTo>
                    <a:lnTo>
                      <a:pt x="6215" y="1758"/>
                    </a:lnTo>
                    <a:lnTo>
                      <a:pt x="6131" y="1675"/>
                    </a:lnTo>
                    <a:lnTo>
                      <a:pt x="6152" y="1612"/>
                    </a:lnTo>
                    <a:lnTo>
                      <a:pt x="6110" y="1528"/>
                    </a:lnTo>
                    <a:lnTo>
                      <a:pt x="6131" y="1424"/>
                    </a:lnTo>
                    <a:lnTo>
                      <a:pt x="6110" y="1298"/>
                    </a:lnTo>
                    <a:lnTo>
                      <a:pt x="5985" y="1235"/>
                    </a:lnTo>
                    <a:lnTo>
                      <a:pt x="5985" y="1089"/>
                    </a:lnTo>
                    <a:lnTo>
                      <a:pt x="5985" y="984"/>
                    </a:lnTo>
                    <a:lnTo>
                      <a:pt x="5943" y="984"/>
                    </a:lnTo>
                    <a:lnTo>
                      <a:pt x="5796" y="1110"/>
                    </a:lnTo>
                    <a:lnTo>
                      <a:pt x="5713" y="1131"/>
                    </a:lnTo>
                    <a:lnTo>
                      <a:pt x="5692" y="1256"/>
                    </a:lnTo>
                    <a:lnTo>
                      <a:pt x="5713" y="1340"/>
                    </a:lnTo>
                    <a:lnTo>
                      <a:pt x="5692" y="1403"/>
                    </a:lnTo>
                    <a:lnTo>
                      <a:pt x="5692" y="1465"/>
                    </a:lnTo>
                    <a:lnTo>
                      <a:pt x="5608" y="1528"/>
                    </a:lnTo>
                    <a:lnTo>
                      <a:pt x="5608" y="1445"/>
                    </a:lnTo>
                    <a:lnTo>
                      <a:pt x="5629" y="1403"/>
                    </a:lnTo>
                    <a:lnTo>
                      <a:pt x="5608" y="1340"/>
                    </a:lnTo>
                    <a:lnTo>
                      <a:pt x="5524" y="1424"/>
                    </a:lnTo>
                    <a:lnTo>
                      <a:pt x="5462" y="1570"/>
                    </a:lnTo>
                    <a:lnTo>
                      <a:pt x="5399" y="1612"/>
                    </a:lnTo>
                    <a:lnTo>
                      <a:pt x="5399" y="1340"/>
                    </a:lnTo>
                    <a:lnTo>
                      <a:pt x="5420" y="1256"/>
                    </a:lnTo>
                    <a:lnTo>
                      <a:pt x="5420" y="1193"/>
                    </a:lnTo>
                    <a:lnTo>
                      <a:pt x="5336" y="1152"/>
                    </a:lnTo>
                    <a:lnTo>
                      <a:pt x="5273" y="1214"/>
                    </a:lnTo>
                    <a:lnTo>
                      <a:pt x="5022" y="1214"/>
                    </a:lnTo>
                    <a:lnTo>
                      <a:pt x="4876" y="1319"/>
                    </a:lnTo>
                    <a:lnTo>
                      <a:pt x="4771" y="1298"/>
                    </a:lnTo>
                    <a:lnTo>
                      <a:pt x="4646" y="1361"/>
                    </a:lnTo>
                    <a:lnTo>
                      <a:pt x="4583" y="1465"/>
                    </a:lnTo>
                    <a:lnTo>
                      <a:pt x="4457" y="1465"/>
                    </a:lnTo>
                    <a:lnTo>
                      <a:pt x="4353" y="1528"/>
                    </a:lnTo>
                    <a:lnTo>
                      <a:pt x="4332" y="1654"/>
                    </a:lnTo>
                    <a:lnTo>
                      <a:pt x="4248" y="1612"/>
                    </a:lnTo>
                    <a:lnTo>
                      <a:pt x="4227" y="1633"/>
                    </a:lnTo>
                    <a:lnTo>
                      <a:pt x="4248" y="1737"/>
                    </a:lnTo>
                    <a:lnTo>
                      <a:pt x="4290" y="1758"/>
                    </a:lnTo>
                    <a:lnTo>
                      <a:pt x="4269" y="1863"/>
                    </a:lnTo>
                    <a:lnTo>
                      <a:pt x="4290" y="1968"/>
                    </a:lnTo>
                    <a:lnTo>
                      <a:pt x="4415" y="1947"/>
                    </a:lnTo>
                    <a:lnTo>
                      <a:pt x="4478" y="1863"/>
                    </a:lnTo>
                    <a:lnTo>
                      <a:pt x="4478" y="1779"/>
                    </a:lnTo>
                    <a:lnTo>
                      <a:pt x="4604" y="1758"/>
                    </a:lnTo>
                    <a:lnTo>
                      <a:pt x="4667" y="1717"/>
                    </a:lnTo>
                    <a:lnTo>
                      <a:pt x="4708" y="1675"/>
                    </a:lnTo>
                    <a:lnTo>
                      <a:pt x="4750" y="1821"/>
                    </a:lnTo>
                    <a:lnTo>
                      <a:pt x="4813" y="1758"/>
                    </a:lnTo>
                    <a:lnTo>
                      <a:pt x="4855" y="1654"/>
                    </a:lnTo>
                    <a:lnTo>
                      <a:pt x="4897" y="1633"/>
                    </a:lnTo>
                    <a:lnTo>
                      <a:pt x="4876" y="1779"/>
                    </a:lnTo>
                    <a:lnTo>
                      <a:pt x="4918" y="1842"/>
                    </a:lnTo>
                    <a:lnTo>
                      <a:pt x="5064" y="1842"/>
                    </a:lnTo>
                    <a:lnTo>
                      <a:pt x="4939" y="1884"/>
                    </a:lnTo>
                    <a:lnTo>
                      <a:pt x="4771" y="1926"/>
                    </a:lnTo>
                    <a:lnTo>
                      <a:pt x="4604" y="2051"/>
                    </a:lnTo>
                    <a:lnTo>
                      <a:pt x="4478" y="2093"/>
                    </a:lnTo>
                    <a:lnTo>
                      <a:pt x="4499" y="2198"/>
                    </a:lnTo>
                    <a:lnTo>
                      <a:pt x="4499" y="2281"/>
                    </a:lnTo>
                    <a:lnTo>
                      <a:pt x="4583" y="2281"/>
                    </a:lnTo>
                    <a:lnTo>
                      <a:pt x="4667" y="2198"/>
                    </a:lnTo>
                    <a:lnTo>
                      <a:pt x="4771" y="2198"/>
                    </a:lnTo>
                    <a:lnTo>
                      <a:pt x="4918" y="2156"/>
                    </a:lnTo>
                    <a:lnTo>
                      <a:pt x="5127" y="2135"/>
                    </a:lnTo>
                    <a:lnTo>
                      <a:pt x="5378" y="2072"/>
                    </a:lnTo>
                    <a:lnTo>
                      <a:pt x="5420" y="2135"/>
                    </a:lnTo>
                    <a:lnTo>
                      <a:pt x="5420" y="2198"/>
                    </a:lnTo>
                    <a:lnTo>
                      <a:pt x="5336" y="2240"/>
                    </a:lnTo>
                    <a:lnTo>
                      <a:pt x="5273" y="2177"/>
                    </a:lnTo>
                    <a:lnTo>
                      <a:pt x="5169" y="2177"/>
                    </a:lnTo>
                    <a:lnTo>
                      <a:pt x="5064" y="2261"/>
                    </a:lnTo>
                    <a:lnTo>
                      <a:pt x="4876" y="2261"/>
                    </a:lnTo>
                    <a:lnTo>
                      <a:pt x="4708" y="2386"/>
                    </a:lnTo>
                    <a:lnTo>
                      <a:pt x="4562" y="2386"/>
                    </a:lnTo>
                    <a:lnTo>
                      <a:pt x="4541" y="2449"/>
                    </a:lnTo>
                    <a:lnTo>
                      <a:pt x="4604" y="2554"/>
                    </a:lnTo>
                    <a:lnTo>
                      <a:pt x="4708" y="2554"/>
                    </a:lnTo>
                    <a:lnTo>
                      <a:pt x="4813" y="2616"/>
                    </a:lnTo>
                    <a:lnTo>
                      <a:pt x="4750" y="2658"/>
                    </a:lnTo>
                    <a:lnTo>
                      <a:pt x="4562" y="2658"/>
                    </a:lnTo>
                    <a:lnTo>
                      <a:pt x="4478" y="2574"/>
                    </a:lnTo>
                    <a:lnTo>
                      <a:pt x="4415" y="2574"/>
                    </a:lnTo>
                    <a:lnTo>
                      <a:pt x="4353" y="2616"/>
                    </a:lnTo>
                    <a:lnTo>
                      <a:pt x="4353" y="2763"/>
                    </a:lnTo>
                    <a:lnTo>
                      <a:pt x="4290" y="2826"/>
                    </a:lnTo>
                    <a:lnTo>
                      <a:pt x="4332" y="2909"/>
                    </a:lnTo>
                    <a:lnTo>
                      <a:pt x="4415" y="2972"/>
                    </a:lnTo>
                    <a:lnTo>
                      <a:pt x="4562" y="2909"/>
                    </a:lnTo>
                    <a:lnTo>
                      <a:pt x="4750" y="3014"/>
                    </a:lnTo>
                    <a:lnTo>
                      <a:pt x="4897" y="2993"/>
                    </a:lnTo>
                    <a:lnTo>
                      <a:pt x="4918" y="3035"/>
                    </a:lnTo>
                    <a:lnTo>
                      <a:pt x="5022" y="3035"/>
                    </a:lnTo>
                    <a:lnTo>
                      <a:pt x="5169" y="3139"/>
                    </a:lnTo>
                    <a:lnTo>
                      <a:pt x="5231" y="3139"/>
                    </a:lnTo>
                    <a:lnTo>
                      <a:pt x="5315" y="3118"/>
                    </a:lnTo>
                    <a:lnTo>
                      <a:pt x="5462" y="3139"/>
                    </a:lnTo>
                    <a:lnTo>
                      <a:pt x="5545" y="3139"/>
                    </a:lnTo>
                    <a:lnTo>
                      <a:pt x="5713" y="3035"/>
                    </a:lnTo>
                    <a:lnTo>
                      <a:pt x="5943" y="3035"/>
                    </a:lnTo>
                    <a:lnTo>
                      <a:pt x="6110" y="3014"/>
                    </a:lnTo>
                    <a:lnTo>
                      <a:pt x="6173" y="2972"/>
                    </a:lnTo>
                    <a:lnTo>
                      <a:pt x="6236" y="2930"/>
                    </a:lnTo>
                    <a:lnTo>
                      <a:pt x="6320" y="2930"/>
                    </a:lnTo>
                    <a:lnTo>
                      <a:pt x="6320" y="2993"/>
                    </a:lnTo>
                    <a:lnTo>
                      <a:pt x="6278" y="3077"/>
                    </a:lnTo>
                    <a:lnTo>
                      <a:pt x="6068" y="3098"/>
                    </a:lnTo>
                    <a:lnTo>
                      <a:pt x="5838" y="3139"/>
                    </a:lnTo>
                    <a:lnTo>
                      <a:pt x="5755" y="3202"/>
                    </a:lnTo>
                    <a:lnTo>
                      <a:pt x="5650" y="3223"/>
                    </a:lnTo>
                    <a:lnTo>
                      <a:pt x="5629" y="3244"/>
                    </a:lnTo>
                    <a:lnTo>
                      <a:pt x="5462" y="3223"/>
                    </a:lnTo>
                    <a:lnTo>
                      <a:pt x="5336" y="3286"/>
                    </a:lnTo>
                    <a:lnTo>
                      <a:pt x="5231" y="3286"/>
                    </a:lnTo>
                    <a:lnTo>
                      <a:pt x="5190" y="3223"/>
                    </a:lnTo>
                    <a:lnTo>
                      <a:pt x="5085" y="3223"/>
                    </a:lnTo>
                    <a:lnTo>
                      <a:pt x="4897" y="3118"/>
                    </a:lnTo>
                    <a:lnTo>
                      <a:pt x="4562" y="3118"/>
                    </a:lnTo>
                    <a:lnTo>
                      <a:pt x="4499" y="3077"/>
                    </a:lnTo>
                    <a:lnTo>
                      <a:pt x="4374" y="3098"/>
                    </a:lnTo>
                    <a:lnTo>
                      <a:pt x="4269" y="3077"/>
                    </a:lnTo>
                    <a:lnTo>
                      <a:pt x="4227" y="3118"/>
                    </a:lnTo>
                    <a:lnTo>
                      <a:pt x="4248" y="3286"/>
                    </a:lnTo>
                    <a:lnTo>
                      <a:pt x="4290" y="3328"/>
                    </a:lnTo>
                    <a:lnTo>
                      <a:pt x="4290" y="3516"/>
                    </a:lnTo>
                    <a:lnTo>
                      <a:pt x="4353" y="3642"/>
                    </a:lnTo>
                    <a:lnTo>
                      <a:pt x="4395" y="3704"/>
                    </a:lnTo>
                    <a:lnTo>
                      <a:pt x="4478" y="3725"/>
                    </a:lnTo>
                    <a:lnTo>
                      <a:pt x="4646" y="3934"/>
                    </a:lnTo>
                    <a:lnTo>
                      <a:pt x="4708" y="3976"/>
                    </a:lnTo>
                    <a:lnTo>
                      <a:pt x="4771" y="3955"/>
                    </a:lnTo>
                    <a:lnTo>
                      <a:pt x="4897" y="3767"/>
                    </a:lnTo>
                    <a:lnTo>
                      <a:pt x="5106" y="3662"/>
                    </a:lnTo>
                    <a:lnTo>
                      <a:pt x="5315" y="3537"/>
                    </a:lnTo>
                    <a:lnTo>
                      <a:pt x="5441" y="3432"/>
                    </a:lnTo>
                    <a:lnTo>
                      <a:pt x="5503" y="3349"/>
                    </a:lnTo>
                    <a:lnTo>
                      <a:pt x="5545" y="3349"/>
                    </a:lnTo>
                    <a:lnTo>
                      <a:pt x="5817" y="3411"/>
                    </a:lnTo>
                    <a:lnTo>
                      <a:pt x="6027" y="3390"/>
                    </a:lnTo>
                    <a:lnTo>
                      <a:pt x="6173" y="3390"/>
                    </a:lnTo>
                    <a:lnTo>
                      <a:pt x="6320" y="3495"/>
                    </a:lnTo>
                    <a:lnTo>
                      <a:pt x="6571" y="3516"/>
                    </a:lnTo>
                    <a:lnTo>
                      <a:pt x="6780" y="3516"/>
                    </a:lnTo>
                    <a:lnTo>
                      <a:pt x="6864" y="3558"/>
                    </a:lnTo>
                    <a:lnTo>
                      <a:pt x="6843" y="3600"/>
                    </a:lnTo>
                    <a:lnTo>
                      <a:pt x="6654" y="3621"/>
                    </a:lnTo>
                    <a:lnTo>
                      <a:pt x="6550" y="3600"/>
                    </a:lnTo>
                    <a:lnTo>
                      <a:pt x="6361" y="3558"/>
                    </a:lnTo>
                    <a:lnTo>
                      <a:pt x="6152" y="3453"/>
                    </a:lnTo>
                    <a:lnTo>
                      <a:pt x="6047" y="3453"/>
                    </a:lnTo>
                    <a:lnTo>
                      <a:pt x="5964" y="3495"/>
                    </a:lnTo>
                    <a:lnTo>
                      <a:pt x="5734" y="3453"/>
                    </a:lnTo>
                    <a:lnTo>
                      <a:pt x="5608" y="3432"/>
                    </a:lnTo>
                    <a:lnTo>
                      <a:pt x="5545" y="3516"/>
                    </a:lnTo>
                    <a:lnTo>
                      <a:pt x="5399" y="3600"/>
                    </a:lnTo>
                    <a:lnTo>
                      <a:pt x="5294" y="3725"/>
                    </a:lnTo>
                    <a:lnTo>
                      <a:pt x="5106" y="3830"/>
                    </a:lnTo>
                    <a:lnTo>
                      <a:pt x="5022" y="3976"/>
                    </a:lnTo>
                    <a:lnTo>
                      <a:pt x="4939" y="4060"/>
                    </a:lnTo>
                    <a:lnTo>
                      <a:pt x="4918" y="4123"/>
                    </a:lnTo>
                    <a:lnTo>
                      <a:pt x="5064" y="4227"/>
                    </a:lnTo>
                    <a:lnTo>
                      <a:pt x="5190" y="4227"/>
                    </a:lnTo>
                    <a:lnTo>
                      <a:pt x="5190" y="4290"/>
                    </a:lnTo>
                    <a:lnTo>
                      <a:pt x="5294" y="4395"/>
                    </a:lnTo>
                    <a:lnTo>
                      <a:pt x="5503" y="4395"/>
                    </a:lnTo>
                    <a:lnTo>
                      <a:pt x="5755" y="4478"/>
                    </a:lnTo>
                    <a:lnTo>
                      <a:pt x="5943" y="4478"/>
                    </a:lnTo>
                    <a:lnTo>
                      <a:pt x="6110" y="4332"/>
                    </a:lnTo>
                    <a:lnTo>
                      <a:pt x="6131" y="4144"/>
                    </a:lnTo>
                    <a:lnTo>
                      <a:pt x="6278" y="4081"/>
                    </a:lnTo>
                    <a:lnTo>
                      <a:pt x="6382" y="4123"/>
                    </a:lnTo>
                    <a:lnTo>
                      <a:pt x="6257" y="4165"/>
                    </a:lnTo>
                    <a:lnTo>
                      <a:pt x="6257" y="4269"/>
                    </a:lnTo>
                    <a:lnTo>
                      <a:pt x="6361" y="4290"/>
                    </a:lnTo>
                    <a:lnTo>
                      <a:pt x="6508" y="4248"/>
                    </a:lnTo>
                    <a:lnTo>
                      <a:pt x="6654" y="4269"/>
                    </a:lnTo>
                    <a:lnTo>
                      <a:pt x="6780" y="4186"/>
                    </a:lnTo>
                    <a:lnTo>
                      <a:pt x="6884" y="4227"/>
                    </a:lnTo>
                    <a:lnTo>
                      <a:pt x="6780" y="4332"/>
                    </a:lnTo>
                    <a:lnTo>
                      <a:pt x="6571" y="4353"/>
                    </a:lnTo>
                    <a:lnTo>
                      <a:pt x="6466" y="4374"/>
                    </a:lnTo>
                    <a:lnTo>
                      <a:pt x="6320" y="4374"/>
                    </a:lnTo>
                    <a:lnTo>
                      <a:pt x="6152" y="4541"/>
                    </a:lnTo>
                    <a:lnTo>
                      <a:pt x="6173" y="4604"/>
                    </a:lnTo>
                    <a:lnTo>
                      <a:pt x="6257" y="4646"/>
                    </a:lnTo>
                    <a:lnTo>
                      <a:pt x="6445" y="4604"/>
                    </a:lnTo>
                    <a:lnTo>
                      <a:pt x="6571" y="4771"/>
                    </a:lnTo>
                    <a:lnTo>
                      <a:pt x="7010" y="4771"/>
                    </a:lnTo>
                    <a:lnTo>
                      <a:pt x="7156" y="4750"/>
                    </a:lnTo>
                    <a:lnTo>
                      <a:pt x="7554" y="4583"/>
                    </a:lnTo>
                    <a:lnTo>
                      <a:pt x="7680" y="4562"/>
                    </a:lnTo>
                    <a:lnTo>
                      <a:pt x="7889" y="4395"/>
                    </a:lnTo>
                    <a:lnTo>
                      <a:pt x="7847" y="4353"/>
                    </a:lnTo>
                    <a:lnTo>
                      <a:pt x="7805" y="4353"/>
                    </a:lnTo>
                    <a:lnTo>
                      <a:pt x="7952" y="4165"/>
                    </a:lnTo>
                    <a:lnTo>
                      <a:pt x="8056" y="4165"/>
                    </a:lnTo>
                    <a:lnTo>
                      <a:pt x="8140" y="4039"/>
                    </a:lnTo>
                    <a:lnTo>
                      <a:pt x="8161" y="4060"/>
                    </a:lnTo>
                    <a:lnTo>
                      <a:pt x="8224" y="4165"/>
                    </a:lnTo>
                    <a:lnTo>
                      <a:pt x="8265" y="4165"/>
                    </a:lnTo>
                    <a:lnTo>
                      <a:pt x="8265" y="4060"/>
                    </a:lnTo>
                    <a:lnTo>
                      <a:pt x="8579" y="3830"/>
                    </a:lnTo>
                    <a:lnTo>
                      <a:pt x="8788" y="3809"/>
                    </a:lnTo>
                    <a:lnTo>
                      <a:pt x="9123" y="3662"/>
                    </a:lnTo>
                    <a:lnTo>
                      <a:pt x="9123" y="3746"/>
                    </a:lnTo>
                    <a:lnTo>
                      <a:pt x="8851" y="3872"/>
                    </a:lnTo>
                    <a:lnTo>
                      <a:pt x="8684" y="3872"/>
                    </a:lnTo>
                    <a:lnTo>
                      <a:pt x="8370" y="4060"/>
                    </a:lnTo>
                    <a:lnTo>
                      <a:pt x="8328" y="4227"/>
                    </a:lnTo>
                    <a:lnTo>
                      <a:pt x="8203" y="4332"/>
                    </a:lnTo>
                    <a:lnTo>
                      <a:pt x="8056" y="4332"/>
                    </a:lnTo>
                    <a:lnTo>
                      <a:pt x="8014" y="4478"/>
                    </a:lnTo>
                    <a:lnTo>
                      <a:pt x="7952" y="4541"/>
                    </a:lnTo>
                    <a:lnTo>
                      <a:pt x="7952" y="4583"/>
                    </a:lnTo>
                    <a:lnTo>
                      <a:pt x="8244" y="4562"/>
                    </a:lnTo>
                    <a:lnTo>
                      <a:pt x="8328" y="4604"/>
                    </a:lnTo>
                    <a:lnTo>
                      <a:pt x="8454" y="4604"/>
                    </a:lnTo>
                    <a:lnTo>
                      <a:pt x="8579" y="4688"/>
                    </a:lnTo>
                    <a:lnTo>
                      <a:pt x="8558" y="4750"/>
                    </a:lnTo>
                    <a:lnTo>
                      <a:pt x="8663" y="4792"/>
                    </a:lnTo>
                    <a:lnTo>
                      <a:pt x="8747" y="4792"/>
                    </a:lnTo>
                    <a:lnTo>
                      <a:pt x="8788" y="4855"/>
                    </a:lnTo>
                    <a:lnTo>
                      <a:pt x="8663" y="4876"/>
                    </a:lnTo>
                    <a:lnTo>
                      <a:pt x="8558" y="4918"/>
                    </a:lnTo>
                    <a:lnTo>
                      <a:pt x="8433" y="4813"/>
                    </a:lnTo>
                    <a:lnTo>
                      <a:pt x="8224" y="4750"/>
                    </a:lnTo>
                    <a:lnTo>
                      <a:pt x="7952" y="4771"/>
                    </a:lnTo>
                    <a:lnTo>
                      <a:pt x="7554" y="4813"/>
                    </a:lnTo>
                    <a:lnTo>
                      <a:pt x="7408" y="4876"/>
                    </a:lnTo>
                    <a:lnTo>
                      <a:pt x="7303" y="4876"/>
                    </a:lnTo>
                    <a:lnTo>
                      <a:pt x="7303" y="4918"/>
                    </a:lnTo>
                    <a:lnTo>
                      <a:pt x="7324" y="4981"/>
                    </a:lnTo>
                    <a:lnTo>
                      <a:pt x="7512" y="5022"/>
                    </a:lnTo>
                    <a:lnTo>
                      <a:pt x="7680" y="5022"/>
                    </a:lnTo>
                    <a:lnTo>
                      <a:pt x="7784" y="5085"/>
                    </a:lnTo>
                    <a:lnTo>
                      <a:pt x="7784" y="5169"/>
                    </a:lnTo>
                    <a:lnTo>
                      <a:pt x="7638" y="5190"/>
                    </a:lnTo>
                    <a:lnTo>
                      <a:pt x="7533" y="5106"/>
                    </a:lnTo>
                    <a:lnTo>
                      <a:pt x="7324" y="5085"/>
                    </a:lnTo>
                    <a:lnTo>
                      <a:pt x="7219" y="5002"/>
                    </a:lnTo>
                    <a:lnTo>
                      <a:pt x="7115" y="4981"/>
                    </a:lnTo>
                    <a:lnTo>
                      <a:pt x="6947" y="5064"/>
                    </a:lnTo>
                    <a:lnTo>
                      <a:pt x="6696" y="5085"/>
                    </a:lnTo>
                    <a:lnTo>
                      <a:pt x="6508" y="5002"/>
                    </a:lnTo>
                    <a:lnTo>
                      <a:pt x="6361" y="5002"/>
                    </a:lnTo>
                    <a:lnTo>
                      <a:pt x="6215" y="4960"/>
                    </a:lnTo>
                    <a:lnTo>
                      <a:pt x="6131" y="4897"/>
                    </a:lnTo>
                    <a:lnTo>
                      <a:pt x="5922" y="4918"/>
                    </a:lnTo>
                    <a:lnTo>
                      <a:pt x="5859" y="5064"/>
                    </a:lnTo>
                    <a:lnTo>
                      <a:pt x="5922" y="5169"/>
                    </a:lnTo>
                    <a:lnTo>
                      <a:pt x="5922" y="5587"/>
                    </a:lnTo>
                    <a:lnTo>
                      <a:pt x="5943" y="5629"/>
                    </a:lnTo>
                    <a:lnTo>
                      <a:pt x="5838" y="5755"/>
                    </a:lnTo>
                    <a:lnTo>
                      <a:pt x="5838" y="5839"/>
                    </a:lnTo>
                    <a:lnTo>
                      <a:pt x="5922" y="5901"/>
                    </a:lnTo>
                    <a:lnTo>
                      <a:pt x="5985" y="6006"/>
                    </a:lnTo>
                    <a:lnTo>
                      <a:pt x="6131" y="6006"/>
                    </a:lnTo>
                    <a:lnTo>
                      <a:pt x="6236" y="6069"/>
                    </a:lnTo>
                    <a:lnTo>
                      <a:pt x="6110" y="6048"/>
                    </a:lnTo>
                    <a:lnTo>
                      <a:pt x="6027" y="6111"/>
                    </a:lnTo>
                    <a:lnTo>
                      <a:pt x="5985" y="6173"/>
                    </a:lnTo>
                    <a:lnTo>
                      <a:pt x="5964" y="6069"/>
                    </a:lnTo>
                    <a:lnTo>
                      <a:pt x="5859" y="5964"/>
                    </a:lnTo>
                    <a:lnTo>
                      <a:pt x="5817" y="5964"/>
                    </a:lnTo>
                    <a:lnTo>
                      <a:pt x="5796" y="6027"/>
                    </a:lnTo>
                    <a:lnTo>
                      <a:pt x="5713" y="5922"/>
                    </a:lnTo>
                    <a:lnTo>
                      <a:pt x="5692" y="5734"/>
                    </a:lnTo>
                    <a:lnTo>
                      <a:pt x="5692" y="5525"/>
                    </a:lnTo>
                    <a:lnTo>
                      <a:pt x="5629" y="5232"/>
                    </a:lnTo>
                    <a:lnTo>
                      <a:pt x="5503" y="5085"/>
                    </a:lnTo>
                    <a:lnTo>
                      <a:pt x="5503" y="4981"/>
                    </a:lnTo>
                    <a:lnTo>
                      <a:pt x="5231" y="4792"/>
                    </a:lnTo>
                    <a:lnTo>
                      <a:pt x="5169" y="4792"/>
                    </a:lnTo>
                    <a:lnTo>
                      <a:pt x="5001" y="4688"/>
                    </a:lnTo>
                    <a:lnTo>
                      <a:pt x="4980" y="4583"/>
                    </a:lnTo>
                    <a:lnTo>
                      <a:pt x="4876" y="4541"/>
                    </a:lnTo>
                    <a:lnTo>
                      <a:pt x="4708" y="4583"/>
                    </a:lnTo>
                    <a:lnTo>
                      <a:pt x="4353" y="4981"/>
                    </a:lnTo>
                    <a:lnTo>
                      <a:pt x="4290" y="5106"/>
                    </a:lnTo>
                    <a:lnTo>
                      <a:pt x="4290" y="5211"/>
                    </a:lnTo>
                    <a:lnTo>
                      <a:pt x="4374" y="5274"/>
                    </a:lnTo>
                    <a:lnTo>
                      <a:pt x="4499" y="5315"/>
                    </a:lnTo>
                    <a:lnTo>
                      <a:pt x="4562" y="5441"/>
                    </a:lnTo>
                    <a:lnTo>
                      <a:pt x="4562" y="5525"/>
                    </a:lnTo>
                    <a:lnTo>
                      <a:pt x="4541" y="5546"/>
                    </a:lnTo>
                    <a:lnTo>
                      <a:pt x="4457" y="5420"/>
                    </a:lnTo>
                    <a:lnTo>
                      <a:pt x="4374" y="5399"/>
                    </a:lnTo>
                    <a:lnTo>
                      <a:pt x="4290" y="5336"/>
                    </a:lnTo>
                    <a:lnTo>
                      <a:pt x="4248" y="5378"/>
                    </a:lnTo>
                    <a:lnTo>
                      <a:pt x="4164" y="5399"/>
                    </a:lnTo>
                    <a:lnTo>
                      <a:pt x="4143" y="5483"/>
                    </a:lnTo>
                    <a:lnTo>
                      <a:pt x="4185" y="5608"/>
                    </a:lnTo>
                    <a:lnTo>
                      <a:pt x="4269" y="5650"/>
                    </a:lnTo>
                    <a:lnTo>
                      <a:pt x="4332" y="5818"/>
                    </a:lnTo>
                    <a:lnTo>
                      <a:pt x="4353" y="6131"/>
                    </a:lnTo>
                    <a:lnTo>
                      <a:pt x="4269" y="6278"/>
                    </a:lnTo>
                    <a:lnTo>
                      <a:pt x="4269" y="6445"/>
                    </a:lnTo>
                    <a:lnTo>
                      <a:pt x="4185" y="6634"/>
                    </a:lnTo>
                    <a:lnTo>
                      <a:pt x="4185" y="6759"/>
                    </a:lnTo>
                    <a:lnTo>
                      <a:pt x="4227" y="6780"/>
                    </a:lnTo>
                    <a:lnTo>
                      <a:pt x="4290" y="6759"/>
                    </a:lnTo>
                    <a:lnTo>
                      <a:pt x="4290" y="6759"/>
                    </a:lnTo>
                    <a:lnTo>
                      <a:pt x="4269" y="6906"/>
                    </a:lnTo>
                    <a:lnTo>
                      <a:pt x="4185" y="7052"/>
                    </a:lnTo>
                    <a:lnTo>
                      <a:pt x="4143" y="6968"/>
                    </a:lnTo>
                    <a:lnTo>
                      <a:pt x="4123" y="6864"/>
                    </a:lnTo>
                    <a:lnTo>
                      <a:pt x="4018" y="6780"/>
                    </a:lnTo>
                    <a:lnTo>
                      <a:pt x="3934" y="6864"/>
                    </a:lnTo>
                    <a:lnTo>
                      <a:pt x="3934" y="7052"/>
                    </a:lnTo>
                    <a:lnTo>
                      <a:pt x="4081" y="7303"/>
                    </a:lnTo>
                    <a:lnTo>
                      <a:pt x="4248" y="7282"/>
                    </a:lnTo>
                    <a:lnTo>
                      <a:pt x="4353" y="7324"/>
                    </a:lnTo>
                    <a:lnTo>
                      <a:pt x="4395" y="7408"/>
                    </a:lnTo>
                    <a:lnTo>
                      <a:pt x="4583" y="7408"/>
                    </a:lnTo>
                    <a:lnTo>
                      <a:pt x="4792" y="7491"/>
                    </a:lnTo>
                    <a:lnTo>
                      <a:pt x="4876" y="7408"/>
                    </a:lnTo>
                    <a:lnTo>
                      <a:pt x="5001" y="7324"/>
                    </a:lnTo>
                    <a:lnTo>
                      <a:pt x="5001" y="7261"/>
                    </a:lnTo>
                    <a:lnTo>
                      <a:pt x="5085" y="7219"/>
                    </a:lnTo>
                    <a:lnTo>
                      <a:pt x="5085" y="7303"/>
                    </a:lnTo>
                    <a:lnTo>
                      <a:pt x="5022" y="7408"/>
                    </a:lnTo>
                    <a:lnTo>
                      <a:pt x="5022" y="7533"/>
                    </a:lnTo>
                    <a:lnTo>
                      <a:pt x="4980" y="7596"/>
                    </a:lnTo>
                    <a:lnTo>
                      <a:pt x="4876" y="7533"/>
                    </a:lnTo>
                    <a:lnTo>
                      <a:pt x="4646" y="7533"/>
                    </a:lnTo>
                    <a:lnTo>
                      <a:pt x="4541" y="7575"/>
                    </a:lnTo>
                    <a:lnTo>
                      <a:pt x="4541" y="7680"/>
                    </a:lnTo>
                    <a:lnTo>
                      <a:pt x="4583" y="7701"/>
                    </a:lnTo>
                    <a:lnTo>
                      <a:pt x="4708" y="7701"/>
                    </a:lnTo>
                    <a:lnTo>
                      <a:pt x="4750" y="7784"/>
                    </a:lnTo>
                    <a:lnTo>
                      <a:pt x="4646" y="7784"/>
                    </a:lnTo>
                    <a:lnTo>
                      <a:pt x="4646" y="7952"/>
                    </a:lnTo>
                    <a:lnTo>
                      <a:pt x="4478" y="7722"/>
                    </a:lnTo>
                    <a:lnTo>
                      <a:pt x="4395" y="7722"/>
                    </a:lnTo>
                    <a:lnTo>
                      <a:pt x="4353" y="7617"/>
                    </a:lnTo>
                    <a:lnTo>
                      <a:pt x="4290" y="7533"/>
                    </a:lnTo>
                    <a:lnTo>
                      <a:pt x="4039" y="7366"/>
                    </a:lnTo>
                    <a:lnTo>
                      <a:pt x="3976" y="7366"/>
                    </a:lnTo>
                    <a:lnTo>
                      <a:pt x="3830" y="7199"/>
                    </a:lnTo>
                    <a:lnTo>
                      <a:pt x="3830" y="7178"/>
                    </a:lnTo>
                    <a:lnTo>
                      <a:pt x="3725" y="7178"/>
                    </a:lnTo>
                    <a:lnTo>
                      <a:pt x="3620" y="7261"/>
                    </a:lnTo>
                    <a:lnTo>
                      <a:pt x="3516" y="7261"/>
                    </a:lnTo>
                    <a:lnTo>
                      <a:pt x="3432" y="7303"/>
                    </a:lnTo>
                    <a:lnTo>
                      <a:pt x="3286" y="7261"/>
                    </a:lnTo>
                    <a:lnTo>
                      <a:pt x="3034" y="7303"/>
                    </a:lnTo>
                    <a:lnTo>
                      <a:pt x="2972" y="7282"/>
                    </a:lnTo>
                    <a:lnTo>
                      <a:pt x="2783" y="7471"/>
                    </a:lnTo>
                    <a:lnTo>
                      <a:pt x="2700" y="7617"/>
                    </a:lnTo>
                    <a:lnTo>
                      <a:pt x="2700" y="7743"/>
                    </a:lnTo>
                    <a:lnTo>
                      <a:pt x="2595" y="7784"/>
                    </a:lnTo>
                    <a:lnTo>
                      <a:pt x="2490" y="7847"/>
                    </a:lnTo>
                    <a:lnTo>
                      <a:pt x="2365" y="7910"/>
                    </a:lnTo>
                    <a:lnTo>
                      <a:pt x="2344" y="7994"/>
                    </a:lnTo>
                    <a:lnTo>
                      <a:pt x="2198" y="8098"/>
                    </a:lnTo>
                    <a:lnTo>
                      <a:pt x="2177" y="8224"/>
                    </a:lnTo>
                    <a:lnTo>
                      <a:pt x="2260" y="8224"/>
                    </a:lnTo>
                    <a:lnTo>
                      <a:pt x="2281" y="8307"/>
                    </a:lnTo>
                    <a:lnTo>
                      <a:pt x="2177" y="8307"/>
                    </a:lnTo>
                    <a:lnTo>
                      <a:pt x="2093" y="8349"/>
                    </a:lnTo>
                    <a:lnTo>
                      <a:pt x="2260" y="8475"/>
                    </a:lnTo>
                    <a:lnTo>
                      <a:pt x="2407" y="8517"/>
                    </a:lnTo>
                    <a:lnTo>
                      <a:pt x="2511" y="8433"/>
                    </a:lnTo>
                    <a:lnTo>
                      <a:pt x="2490" y="8349"/>
                    </a:lnTo>
                    <a:lnTo>
                      <a:pt x="2658" y="8370"/>
                    </a:lnTo>
                    <a:lnTo>
                      <a:pt x="2825" y="8245"/>
                    </a:lnTo>
                    <a:lnTo>
                      <a:pt x="2825" y="8349"/>
                    </a:lnTo>
                    <a:lnTo>
                      <a:pt x="2700" y="8412"/>
                    </a:lnTo>
                    <a:lnTo>
                      <a:pt x="2616" y="8538"/>
                    </a:lnTo>
                    <a:lnTo>
                      <a:pt x="2616" y="8621"/>
                    </a:lnTo>
                    <a:lnTo>
                      <a:pt x="2783" y="8621"/>
                    </a:lnTo>
                    <a:lnTo>
                      <a:pt x="2888" y="8642"/>
                    </a:lnTo>
                    <a:lnTo>
                      <a:pt x="3014" y="8475"/>
                    </a:lnTo>
                    <a:lnTo>
                      <a:pt x="3202" y="8349"/>
                    </a:lnTo>
                    <a:lnTo>
                      <a:pt x="3307" y="8119"/>
                    </a:lnTo>
                    <a:lnTo>
                      <a:pt x="3453" y="7931"/>
                    </a:lnTo>
                    <a:lnTo>
                      <a:pt x="3558" y="7910"/>
                    </a:lnTo>
                    <a:lnTo>
                      <a:pt x="3558" y="7910"/>
                    </a:lnTo>
                    <a:lnTo>
                      <a:pt x="3537" y="7994"/>
                    </a:lnTo>
                    <a:lnTo>
                      <a:pt x="3453" y="8035"/>
                    </a:lnTo>
                    <a:lnTo>
                      <a:pt x="3307" y="8245"/>
                    </a:lnTo>
                    <a:lnTo>
                      <a:pt x="3348" y="8349"/>
                    </a:lnTo>
                    <a:lnTo>
                      <a:pt x="3244" y="8349"/>
                    </a:lnTo>
                    <a:lnTo>
                      <a:pt x="3181" y="8454"/>
                    </a:lnTo>
                    <a:lnTo>
                      <a:pt x="3202" y="8538"/>
                    </a:lnTo>
                    <a:lnTo>
                      <a:pt x="3286" y="8538"/>
                    </a:lnTo>
                    <a:lnTo>
                      <a:pt x="3223" y="8580"/>
                    </a:lnTo>
                    <a:lnTo>
                      <a:pt x="3139" y="8580"/>
                    </a:lnTo>
                    <a:lnTo>
                      <a:pt x="3034" y="8684"/>
                    </a:lnTo>
                    <a:lnTo>
                      <a:pt x="3076" y="8747"/>
                    </a:lnTo>
                    <a:lnTo>
                      <a:pt x="3202" y="8747"/>
                    </a:lnTo>
                    <a:lnTo>
                      <a:pt x="3118" y="8789"/>
                    </a:lnTo>
                    <a:lnTo>
                      <a:pt x="2993" y="8747"/>
                    </a:lnTo>
                    <a:lnTo>
                      <a:pt x="2888" y="8747"/>
                    </a:lnTo>
                    <a:lnTo>
                      <a:pt x="2804" y="8789"/>
                    </a:lnTo>
                    <a:lnTo>
                      <a:pt x="2721" y="8831"/>
                    </a:lnTo>
                    <a:lnTo>
                      <a:pt x="2679" y="8872"/>
                    </a:lnTo>
                    <a:lnTo>
                      <a:pt x="2721" y="8977"/>
                    </a:lnTo>
                    <a:lnTo>
                      <a:pt x="2804" y="8977"/>
                    </a:lnTo>
                    <a:lnTo>
                      <a:pt x="2867" y="8935"/>
                    </a:lnTo>
                    <a:lnTo>
                      <a:pt x="2909" y="8956"/>
                    </a:lnTo>
                    <a:lnTo>
                      <a:pt x="3014" y="8956"/>
                    </a:lnTo>
                    <a:lnTo>
                      <a:pt x="3014" y="9040"/>
                    </a:lnTo>
                    <a:lnTo>
                      <a:pt x="2930" y="9040"/>
                    </a:lnTo>
                    <a:lnTo>
                      <a:pt x="2825" y="8998"/>
                    </a:lnTo>
                    <a:lnTo>
                      <a:pt x="2783" y="9040"/>
                    </a:lnTo>
                    <a:lnTo>
                      <a:pt x="2783" y="9082"/>
                    </a:lnTo>
                    <a:lnTo>
                      <a:pt x="2888" y="9103"/>
                    </a:lnTo>
                    <a:lnTo>
                      <a:pt x="2867" y="9144"/>
                    </a:lnTo>
                    <a:lnTo>
                      <a:pt x="2783" y="9186"/>
                    </a:lnTo>
                    <a:lnTo>
                      <a:pt x="2700" y="9186"/>
                    </a:lnTo>
                    <a:lnTo>
                      <a:pt x="2700" y="9249"/>
                    </a:lnTo>
                    <a:lnTo>
                      <a:pt x="2783" y="9396"/>
                    </a:lnTo>
                    <a:lnTo>
                      <a:pt x="2867" y="9396"/>
                    </a:lnTo>
                    <a:lnTo>
                      <a:pt x="2909" y="9312"/>
                    </a:lnTo>
                    <a:lnTo>
                      <a:pt x="3034" y="9207"/>
                    </a:lnTo>
                    <a:lnTo>
                      <a:pt x="3014" y="9312"/>
                    </a:lnTo>
                    <a:lnTo>
                      <a:pt x="2909" y="9396"/>
                    </a:lnTo>
                    <a:lnTo>
                      <a:pt x="2825" y="9479"/>
                    </a:lnTo>
                    <a:lnTo>
                      <a:pt x="2804" y="9563"/>
                    </a:lnTo>
                    <a:lnTo>
                      <a:pt x="2972" y="9626"/>
                    </a:lnTo>
                    <a:lnTo>
                      <a:pt x="3097" y="9626"/>
                    </a:lnTo>
                    <a:lnTo>
                      <a:pt x="3118" y="9605"/>
                    </a:lnTo>
                    <a:lnTo>
                      <a:pt x="3181" y="9605"/>
                    </a:lnTo>
                    <a:lnTo>
                      <a:pt x="3244" y="9668"/>
                    </a:lnTo>
                    <a:lnTo>
                      <a:pt x="3432" y="9584"/>
                    </a:lnTo>
                    <a:lnTo>
                      <a:pt x="3620" y="9416"/>
                    </a:lnTo>
                    <a:lnTo>
                      <a:pt x="3620" y="9396"/>
                    </a:lnTo>
                    <a:lnTo>
                      <a:pt x="3725" y="9312"/>
                    </a:lnTo>
                    <a:lnTo>
                      <a:pt x="3934" y="9103"/>
                    </a:lnTo>
                    <a:lnTo>
                      <a:pt x="3934" y="9040"/>
                    </a:lnTo>
                    <a:lnTo>
                      <a:pt x="4018" y="8956"/>
                    </a:lnTo>
                    <a:lnTo>
                      <a:pt x="4081" y="8956"/>
                    </a:lnTo>
                    <a:lnTo>
                      <a:pt x="4018" y="9040"/>
                    </a:lnTo>
                    <a:lnTo>
                      <a:pt x="3976" y="9144"/>
                    </a:lnTo>
                    <a:lnTo>
                      <a:pt x="3809" y="9354"/>
                    </a:lnTo>
                    <a:lnTo>
                      <a:pt x="3599" y="9479"/>
                    </a:lnTo>
                    <a:lnTo>
                      <a:pt x="3453" y="9626"/>
                    </a:lnTo>
                    <a:lnTo>
                      <a:pt x="3307" y="9709"/>
                    </a:lnTo>
                    <a:lnTo>
                      <a:pt x="3223" y="9793"/>
                    </a:lnTo>
                    <a:lnTo>
                      <a:pt x="3286" y="9877"/>
                    </a:lnTo>
                    <a:lnTo>
                      <a:pt x="3223" y="9898"/>
                    </a:lnTo>
                    <a:lnTo>
                      <a:pt x="3076" y="9772"/>
                    </a:lnTo>
                    <a:lnTo>
                      <a:pt x="2825" y="9772"/>
                    </a:lnTo>
                    <a:lnTo>
                      <a:pt x="2825" y="9835"/>
                    </a:lnTo>
                    <a:lnTo>
                      <a:pt x="2783" y="9814"/>
                    </a:lnTo>
                    <a:lnTo>
                      <a:pt x="2700" y="9688"/>
                    </a:lnTo>
                    <a:lnTo>
                      <a:pt x="2490" y="9584"/>
                    </a:lnTo>
                    <a:lnTo>
                      <a:pt x="2407" y="9605"/>
                    </a:lnTo>
                    <a:lnTo>
                      <a:pt x="2365" y="9563"/>
                    </a:lnTo>
                    <a:lnTo>
                      <a:pt x="2407" y="9416"/>
                    </a:lnTo>
                    <a:lnTo>
                      <a:pt x="2407" y="9082"/>
                    </a:lnTo>
                    <a:lnTo>
                      <a:pt x="2365" y="8872"/>
                    </a:lnTo>
                    <a:lnTo>
                      <a:pt x="2239" y="8726"/>
                    </a:lnTo>
                    <a:lnTo>
                      <a:pt x="2156" y="8726"/>
                    </a:lnTo>
                    <a:lnTo>
                      <a:pt x="2030" y="8663"/>
                    </a:lnTo>
                    <a:lnTo>
                      <a:pt x="1946" y="8684"/>
                    </a:lnTo>
                    <a:lnTo>
                      <a:pt x="1821" y="8684"/>
                    </a:lnTo>
                    <a:lnTo>
                      <a:pt x="1737" y="8726"/>
                    </a:lnTo>
                    <a:lnTo>
                      <a:pt x="1633" y="8747"/>
                    </a:lnTo>
                    <a:lnTo>
                      <a:pt x="1633" y="8831"/>
                    </a:lnTo>
                    <a:lnTo>
                      <a:pt x="1654" y="8935"/>
                    </a:lnTo>
                    <a:lnTo>
                      <a:pt x="1633" y="8977"/>
                    </a:lnTo>
                    <a:lnTo>
                      <a:pt x="1612" y="9165"/>
                    </a:lnTo>
                    <a:lnTo>
                      <a:pt x="1654" y="9249"/>
                    </a:lnTo>
                    <a:lnTo>
                      <a:pt x="1716" y="9249"/>
                    </a:lnTo>
                    <a:lnTo>
                      <a:pt x="1716" y="9312"/>
                    </a:lnTo>
                    <a:lnTo>
                      <a:pt x="1612" y="9396"/>
                    </a:lnTo>
                    <a:lnTo>
                      <a:pt x="1570" y="9458"/>
                    </a:lnTo>
                    <a:lnTo>
                      <a:pt x="1654" y="9563"/>
                    </a:lnTo>
                    <a:lnTo>
                      <a:pt x="1737" y="9563"/>
                    </a:lnTo>
                    <a:lnTo>
                      <a:pt x="1758" y="9500"/>
                    </a:lnTo>
                    <a:lnTo>
                      <a:pt x="1884" y="9563"/>
                    </a:lnTo>
                    <a:lnTo>
                      <a:pt x="1863" y="9584"/>
                    </a:lnTo>
                    <a:lnTo>
                      <a:pt x="1737" y="9584"/>
                    </a:lnTo>
                    <a:lnTo>
                      <a:pt x="1737" y="9605"/>
                    </a:lnTo>
                    <a:lnTo>
                      <a:pt x="1821" y="9668"/>
                    </a:lnTo>
                    <a:lnTo>
                      <a:pt x="1821" y="9709"/>
                    </a:lnTo>
                    <a:lnTo>
                      <a:pt x="1737" y="9772"/>
                    </a:lnTo>
                    <a:lnTo>
                      <a:pt x="1716" y="9793"/>
                    </a:lnTo>
                    <a:lnTo>
                      <a:pt x="1779" y="9814"/>
                    </a:lnTo>
                    <a:lnTo>
                      <a:pt x="1842" y="9877"/>
                    </a:lnTo>
                    <a:lnTo>
                      <a:pt x="1946" y="9877"/>
                    </a:lnTo>
                    <a:lnTo>
                      <a:pt x="1967" y="9898"/>
                    </a:lnTo>
                    <a:lnTo>
                      <a:pt x="1926" y="9940"/>
                    </a:lnTo>
                    <a:lnTo>
                      <a:pt x="1821" y="9940"/>
                    </a:lnTo>
                    <a:lnTo>
                      <a:pt x="1779" y="9981"/>
                    </a:lnTo>
                    <a:lnTo>
                      <a:pt x="1654" y="9877"/>
                    </a:lnTo>
                    <a:lnTo>
                      <a:pt x="1612" y="9898"/>
                    </a:lnTo>
                    <a:lnTo>
                      <a:pt x="1570" y="9940"/>
                    </a:lnTo>
                    <a:lnTo>
                      <a:pt x="1507" y="9940"/>
                    </a:lnTo>
                    <a:lnTo>
                      <a:pt x="1444" y="9835"/>
                    </a:lnTo>
                    <a:lnTo>
                      <a:pt x="1361" y="9814"/>
                    </a:lnTo>
                    <a:lnTo>
                      <a:pt x="1298" y="9877"/>
                    </a:lnTo>
                    <a:lnTo>
                      <a:pt x="1110" y="9877"/>
                    </a:lnTo>
                    <a:lnTo>
                      <a:pt x="984" y="9793"/>
                    </a:lnTo>
                    <a:lnTo>
                      <a:pt x="879" y="9793"/>
                    </a:lnTo>
                    <a:lnTo>
                      <a:pt x="817" y="9835"/>
                    </a:lnTo>
                    <a:lnTo>
                      <a:pt x="817" y="9919"/>
                    </a:lnTo>
                    <a:lnTo>
                      <a:pt x="733" y="9940"/>
                    </a:lnTo>
                    <a:lnTo>
                      <a:pt x="628" y="9981"/>
                    </a:lnTo>
                    <a:lnTo>
                      <a:pt x="586" y="10044"/>
                    </a:lnTo>
                    <a:lnTo>
                      <a:pt x="419" y="10086"/>
                    </a:lnTo>
                    <a:lnTo>
                      <a:pt x="377" y="10107"/>
                    </a:lnTo>
                    <a:lnTo>
                      <a:pt x="273" y="10128"/>
                    </a:lnTo>
                    <a:lnTo>
                      <a:pt x="189" y="10212"/>
                    </a:lnTo>
                    <a:lnTo>
                      <a:pt x="168" y="10316"/>
                    </a:lnTo>
                    <a:lnTo>
                      <a:pt x="168" y="10358"/>
                    </a:lnTo>
                    <a:lnTo>
                      <a:pt x="147" y="10442"/>
                    </a:lnTo>
                    <a:lnTo>
                      <a:pt x="1" y="10525"/>
                    </a:lnTo>
                    <a:lnTo>
                      <a:pt x="1" y="10609"/>
                    </a:lnTo>
                    <a:lnTo>
                      <a:pt x="42" y="10651"/>
                    </a:lnTo>
                    <a:lnTo>
                      <a:pt x="42" y="10818"/>
                    </a:lnTo>
                    <a:lnTo>
                      <a:pt x="63" y="10860"/>
                    </a:lnTo>
                    <a:lnTo>
                      <a:pt x="189" y="10860"/>
                    </a:lnTo>
                    <a:lnTo>
                      <a:pt x="252" y="10735"/>
                    </a:lnTo>
                    <a:lnTo>
                      <a:pt x="294" y="10735"/>
                    </a:lnTo>
                    <a:lnTo>
                      <a:pt x="273" y="10756"/>
                    </a:lnTo>
                    <a:lnTo>
                      <a:pt x="210" y="10860"/>
                    </a:lnTo>
                    <a:lnTo>
                      <a:pt x="273" y="10881"/>
                    </a:lnTo>
                    <a:lnTo>
                      <a:pt x="356" y="10818"/>
                    </a:lnTo>
                    <a:lnTo>
                      <a:pt x="356" y="10651"/>
                    </a:lnTo>
                    <a:lnTo>
                      <a:pt x="398" y="10421"/>
                    </a:lnTo>
                    <a:lnTo>
                      <a:pt x="482" y="10400"/>
                    </a:lnTo>
                    <a:lnTo>
                      <a:pt x="566" y="10337"/>
                    </a:lnTo>
                    <a:lnTo>
                      <a:pt x="419" y="10567"/>
                    </a:lnTo>
                    <a:lnTo>
                      <a:pt x="419" y="10672"/>
                    </a:lnTo>
                    <a:lnTo>
                      <a:pt x="398" y="10714"/>
                    </a:lnTo>
                    <a:lnTo>
                      <a:pt x="377" y="10839"/>
                    </a:lnTo>
                    <a:lnTo>
                      <a:pt x="314" y="10944"/>
                    </a:lnTo>
                    <a:lnTo>
                      <a:pt x="377" y="10986"/>
                    </a:lnTo>
                    <a:lnTo>
                      <a:pt x="419" y="10986"/>
                    </a:lnTo>
                    <a:lnTo>
                      <a:pt x="503" y="11069"/>
                    </a:lnTo>
                    <a:lnTo>
                      <a:pt x="607" y="11069"/>
                    </a:lnTo>
                    <a:lnTo>
                      <a:pt x="628" y="10965"/>
                    </a:lnTo>
                    <a:lnTo>
                      <a:pt x="607" y="10944"/>
                    </a:lnTo>
                    <a:lnTo>
                      <a:pt x="670" y="10839"/>
                    </a:lnTo>
                    <a:lnTo>
                      <a:pt x="691" y="10735"/>
                    </a:lnTo>
                    <a:lnTo>
                      <a:pt x="733" y="10672"/>
                    </a:lnTo>
                    <a:lnTo>
                      <a:pt x="733" y="10756"/>
                    </a:lnTo>
                    <a:lnTo>
                      <a:pt x="775" y="10818"/>
                    </a:lnTo>
                    <a:lnTo>
                      <a:pt x="712" y="10944"/>
                    </a:lnTo>
                    <a:lnTo>
                      <a:pt x="712" y="11028"/>
                    </a:lnTo>
                    <a:lnTo>
                      <a:pt x="712" y="11090"/>
                    </a:lnTo>
                    <a:lnTo>
                      <a:pt x="796" y="11195"/>
                    </a:lnTo>
                    <a:lnTo>
                      <a:pt x="838" y="11237"/>
                    </a:lnTo>
                    <a:lnTo>
                      <a:pt x="921" y="11153"/>
                    </a:lnTo>
                    <a:lnTo>
                      <a:pt x="900" y="11069"/>
                    </a:lnTo>
                    <a:lnTo>
                      <a:pt x="900" y="11048"/>
                    </a:lnTo>
                    <a:lnTo>
                      <a:pt x="921" y="11028"/>
                    </a:lnTo>
                    <a:lnTo>
                      <a:pt x="1005" y="11028"/>
                    </a:lnTo>
                    <a:lnTo>
                      <a:pt x="1047" y="10965"/>
                    </a:lnTo>
                    <a:lnTo>
                      <a:pt x="1026" y="10860"/>
                    </a:lnTo>
                    <a:lnTo>
                      <a:pt x="984" y="10818"/>
                    </a:lnTo>
                    <a:lnTo>
                      <a:pt x="984" y="10735"/>
                    </a:lnTo>
                    <a:lnTo>
                      <a:pt x="1026" y="10756"/>
                    </a:lnTo>
                    <a:lnTo>
                      <a:pt x="1110" y="10923"/>
                    </a:lnTo>
                    <a:lnTo>
                      <a:pt x="1110" y="10986"/>
                    </a:lnTo>
                    <a:lnTo>
                      <a:pt x="1047" y="11090"/>
                    </a:lnTo>
                    <a:lnTo>
                      <a:pt x="1005" y="11090"/>
                    </a:lnTo>
                    <a:lnTo>
                      <a:pt x="942" y="11195"/>
                    </a:lnTo>
                    <a:lnTo>
                      <a:pt x="984" y="11258"/>
                    </a:lnTo>
                    <a:lnTo>
                      <a:pt x="1026" y="11258"/>
                    </a:lnTo>
                    <a:lnTo>
                      <a:pt x="1089" y="11279"/>
                    </a:lnTo>
                    <a:lnTo>
                      <a:pt x="1110" y="11341"/>
                    </a:lnTo>
                    <a:lnTo>
                      <a:pt x="1151" y="11341"/>
                    </a:lnTo>
                    <a:lnTo>
                      <a:pt x="1340" y="11446"/>
                    </a:lnTo>
                    <a:lnTo>
                      <a:pt x="1402" y="11446"/>
                    </a:lnTo>
                    <a:lnTo>
                      <a:pt x="1402" y="11551"/>
                    </a:lnTo>
                    <a:lnTo>
                      <a:pt x="1612" y="11551"/>
                    </a:lnTo>
                    <a:lnTo>
                      <a:pt x="1674" y="11593"/>
                    </a:lnTo>
                    <a:lnTo>
                      <a:pt x="1737" y="11572"/>
                    </a:lnTo>
                    <a:lnTo>
                      <a:pt x="1779" y="11488"/>
                    </a:lnTo>
                    <a:lnTo>
                      <a:pt x="1716" y="11362"/>
                    </a:lnTo>
                    <a:lnTo>
                      <a:pt x="1654" y="11174"/>
                    </a:lnTo>
                    <a:lnTo>
                      <a:pt x="1716" y="11048"/>
                    </a:lnTo>
                    <a:lnTo>
                      <a:pt x="1758" y="10986"/>
                    </a:lnTo>
                    <a:lnTo>
                      <a:pt x="1779" y="11048"/>
                    </a:lnTo>
                    <a:lnTo>
                      <a:pt x="1821" y="11174"/>
                    </a:lnTo>
                    <a:lnTo>
                      <a:pt x="1821" y="11279"/>
                    </a:lnTo>
                    <a:lnTo>
                      <a:pt x="1842" y="11341"/>
                    </a:lnTo>
                    <a:lnTo>
                      <a:pt x="1926" y="11341"/>
                    </a:lnTo>
                    <a:lnTo>
                      <a:pt x="1946" y="11279"/>
                    </a:lnTo>
                    <a:lnTo>
                      <a:pt x="2030" y="11279"/>
                    </a:lnTo>
                    <a:lnTo>
                      <a:pt x="2051" y="11237"/>
                    </a:lnTo>
                    <a:lnTo>
                      <a:pt x="2072" y="11153"/>
                    </a:lnTo>
                    <a:lnTo>
                      <a:pt x="2135" y="11090"/>
                    </a:lnTo>
                    <a:lnTo>
                      <a:pt x="2156" y="10965"/>
                    </a:lnTo>
                    <a:lnTo>
                      <a:pt x="2177" y="10923"/>
                    </a:lnTo>
                    <a:lnTo>
                      <a:pt x="2198" y="10923"/>
                    </a:lnTo>
                    <a:lnTo>
                      <a:pt x="2260" y="11048"/>
                    </a:lnTo>
                    <a:lnTo>
                      <a:pt x="2239" y="11090"/>
                    </a:lnTo>
                    <a:lnTo>
                      <a:pt x="2177" y="11195"/>
                    </a:lnTo>
                    <a:lnTo>
                      <a:pt x="2156" y="11279"/>
                    </a:lnTo>
                    <a:lnTo>
                      <a:pt x="2198" y="11341"/>
                    </a:lnTo>
                    <a:lnTo>
                      <a:pt x="2198" y="11404"/>
                    </a:lnTo>
                    <a:lnTo>
                      <a:pt x="2302" y="11488"/>
                    </a:lnTo>
                    <a:lnTo>
                      <a:pt x="2386" y="11446"/>
                    </a:lnTo>
                    <a:lnTo>
                      <a:pt x="2490" y="11279"/>
                    </a:lnTo>
                    <a:lnTo>
                      <a:pt x="2449" y="11174"/>
                    </a:lnTo>
                    <a:lnTo>
                      <a:pt x="2470" y="11028"/>
                    </a:lnTo>
                    <a:lnTo>
                      <a:pt x="2574" y="10944"/>
                    </a:lnTo>
                    <a:lnTo>
                      <a:pt x="2679" y="10923"/>
                    </a:lnTo>
                    <a:lnTo>
                      <a:pt x="2574" y="11028"/>
                    </a:lnTo>
                    <a:lnTo>
                      <a:pt x="2553" y="11132"/>
                    </a:lnTo>
                    <a:lnTo>
                      <a:pt x="2595" y="11237"/>
                    </a:lnTo>
                    <a:lnTo>
                      <a:pt x="2511" y="11446"/>
                    </a:lnTo>
                    <a:lnTo>
                      <a:pt x="2511" y="11509"/>
                    </a:lnTo>
                    <a:lnTo>
                      <a:pt x="2595" y="11593"/>
                    </a:lnTo>
                    <a:lnTo>
                      <a:pt x="2700" y="11572"/>
                    </a:lnTo>
                    <a:lnTo>
                      <a:pt x="2783" y="11593"/>
                    </a:lnTo>
                    <a:lnTo>
                      <a:pt x="2867" y="11572"/>
                    </a:lnTo>
                    <a:lnTo>
                      <a:pt x="2867" y="11446"/>
                    </a:lnTo>
                    <a:lnTo>
                      <a:pt x="2930" y="11362"/>
                    </a:lnTo>
                    <a:lnTo>
                      <a:pt x="2909" y="11279"/>
                    </a:lnTo>
                    <a:lnTo>
                      <a:pt x="2825" y="11132"/>
                    </a:lnTo>
                    <a:lnTo>
                      <a:pt x="2909" y="10944"/>
                    </a:lnTo>
                    <a:lnTo>
                      <a:pt x="2909" y="10818"/>
                    </a:lnTo>
                    <a:lnTo>
                      <a:pt x="2972" y="10923"/>
                    </a:lnTo>
                    <a:lnTo>
                      <a:pt x="2930" y="11028"/>
                    </a:lnTo>
                    <a:lnTo>
                      <a:pt x="2909" y="11090"/>
                    </a:lnTo>
                    <a:lnTo>
                      <a:pt x="2993" y="11258"/>
                    </a:lnTo>
                    <a:lnTo>
                      <a:pt x="3076" y="11279"/>
                    </a:lnTo>
                    <a:lnTo>
                      <a:pt x="3118" y="11300"/>
                    </a:lnTo>
                    <a:lnTo>
                      <a:pt x="3034" y="11341"/>
                    </a:lnTo>
                    <a:lnTo>
                      <a:pt x="2993" y="11488"/>
                    </a:lnTo>
                    <a:lnTo>
                      <a:pt x="3014" y="11551"/>
                    </a:lnTo>
                    <a:lnTo>
                      <a:pt x="3181" y="11593"/>
                    </a:lnTo>
                    <a:lnTo>
                      <a:pt x="3244" y="11551"/>
                    </a:lnTo>
                    <a:lnTo>
                      <a:pt x="3348" y="11697"/>
                    </a:lnTo>
                    <a:lnTo>
                      <a:pt x="3348" y="11802"/>
                    </a:lnTo>
                    <a:lnTo>
                      <a:pt x="3286" y="11906"/>
                    </a:lnTo>
                    <a:lnTo>
                      <a:pt x="3181" y="11990"/>
                    </a:lnTo>
                    <a:lnTo>
                      <a:pt x="3223" y="12011"/>
                    </a:lnTo>
                    <a:lnTo>
                      <a:pt x="3286" y="12095"/>
                    </a:lnTo>
                    <a:lnTo>
                      <a:pt x="3369" y="12095"/>
                    </a:lnTo>
                    <a:lnTo>
                      <a:pt x="3495" y="12074"/>
                    </a:lnTo>
                    <a:lnTo>
                      <a:pt x="3537" y="12095"/>
                    </a:lnTo>
                    <a:lnTo>
                      <a:pt x="3725" y="11927"/>
                    </a:lnTo>
                    <a:lnTo>
                      <a:pt x="3830" y="11969"/>
                    </a:lnTo>
                    <a:lnTo>
                      <a:pt x="3871" y="11990"/>
                    </a:lnTo>
                    <a:lnTo>
                      <a:pt x="4039" y="11823"/>
                    </a:lnTo>
                    <a:lnTo>
                      <a:pt x="4123" y="11802"/>
                    </a:lnTo>
                    <a:lnTo>
                      <a:pt x="4227" y="11655"/>
                    </a:lnTo>
                    <a:lnTo>
                      <a:pt x="4290" y="11593"/>
                    </a:lnTo>
                    <a:lnTo>
                      <a:pt x="4332" y="11613"/>
                    </a:lnTo>
                    <a:lnTo>
                      <a:pt x="4290" y="11781"/>
                    </a:lnTo>
                    <a:lnTo>
                      <a:pt x="4269" y="11906"/>
                    </a:lnTo>
                    <a:lnTo>
                      <a:pt x="4290" y="11927"/>
                    </a:lnTo>
                    <a:lnTo>
                      <a:pt x="4395" y="11865"/>
                    </a:lnTo>
                    <a:lnTo>
                      <a:pt x="4478" y="11718"/>
                    </a:lnTo>
                    <a:lnTo>
                      <a:pt x="4583" y="11655"/>
                    </a:lnTo>
                    <a:lnTo>
                      <a:pt x="4687" y="11655"/>
                    </a:lnTo>
                    <a:lnTo>
                      <a:pt x="4813" y="11446"/>
                    </a:lnTo>
                    <a:lnTo>
                      <a:pt x="4876" y="11237"/>
                    </a:lnTo>
                    <a:lnTo>
                      <a:pt x="4855" y="11153"/>
                    </a:lnTo>
                    <a:lnTo>
                      <a:pt x="4876" y="11048"/>
                    </a:lnTo>
                    <a:lnTo>
                      <a:pt x="4792" y="11028"/>
                    </a:lnTo>
                    <a:lnTo>
                      <a:pt x="4750" y="11048"/>
                    </a:lnTo>
                    <a:lnTo>
                      <a:pt x="4667" y="11048"/>
                    </a:lnTo>
                    <a:lnTo>
                      <a:pt x="4541" y="11132"/>
                    </a:lnTo>
                    <a:lnTo>
                      <a:pt x="4478" y="11195"/>
                    </a:lnTo>
                    <a:lnTo>
                      <a:pt x="4374" y="11195"/>
                    </a:lnTo>
                    <a:lnTo>
                      <a:pt x="4457" y="11090"/>
                    </a:lnTo>
                    <a:lnTo>
                      <a:pt x="4478" y="11028"/>
                    </a:lnTo>
                    <a:lnTo>
                      <a:pt x="4374" y="11048"/>
                    </a:lnTo>
                    <a:lnTo>
                      <a:pt x="4353" y="10986"/>
                    </a:lnTo>
                    <a:lnTo>
                      <a:pt x="4374" y="10923"/>
                    </a:lnTo>
                    <a:lnTo>
                      <a:pt x="4457" y="10923"/>
                    </a:lnTo>
                    <a:lnTo>
                      <a:pt x="4499" y="10735"/>
                    </a:lnTo>
                    <a:lnTo>
                      <a:pt x="4562" y="10651"/>
                    </a:lnTo>
                    <a:lnTo>
                      <a:pt x="4541" y="10546"/>
                    </a:lnTo>
                    <a:lnTo>
                      <a:pt x="4395" y="10463"/>
                    </a:lnTo>
                    <a:lnTo>
                      <a:pt x="4185" y="10525"/>
                    </a:lnTo>
                    <a:lnTo>
                      <a:pt x="4060" y="10630"/>
                    </a:lnTo>
                    <a:lnTo>
                      <a:pt x="4123" y="10504"/>
                    </a:lnTo>
                    <a:lnTo>
                      <a:pt x="4039" y="10358"/>
                    </a:lnTo>
                    <a:lnTo>
                      <a:pt x="3892" y="10295"/>
                    </a:lnTo>
                    <a:lnTo>
                      <a:pt x="3830" y="10316"/>
                    </a:lnTo>
                    <a:lnTo>
                      <a:pt x="3767" y="10358"/>
                    </a:lnTo>
                    <a:lnTo>
                      <a:pt x="3725" y="10358"/>
                    </a:lnTo>
                    <a:lnTo>
                      <a:pt x="3599" y="10525"/>
                    </a:lnTo>
                    <a:lnTo>
                      <a:pt x="3495" y="10525"/>
                    </a:lnTo>
                    <a:lnTo>
                      <a:pt x="3558" y="10337"/>
                    </a:lnTo>
                    <a:lnTo>
                      <a:pt x="3453" y="10232"/>
                    </a:lnTo>
                    <a:lnTo>
                      <a:pt x="3809" y="10232"/>
                    </a:lnTo>
                    <a:lnTo>
                      <a:pt x="3830" y="10191"/>
                    </a:lnTo>
                    <a:lnTo>
                      <a:pt x="3725" y="10044"/>
                    </a:lnTo>
                    <a:lnTo>
                      <a:pt x="3767" y="9981"/>
                    </a:lnTo>
                    <a:lnTo>
                      <a:pt x="3830" y="9793"/>
                    </a:lnTo>
                    <a:lnTo>
                      <a:pt x="3830" y="9709"/>
                    </a:lnTo>
                    <a:lnTo>
                      <a:pt x="3934" y="9605"/>
                    </a:lnTo>
                    <a:lnTo>
                      <a:pt x="3934" y="9668"/>
                    </a:lnTo>
                    <a:lnTo>
                      <a:pt x="3955" y="9730"/>
                    </a:lnTo>
                    <a:lnTo>
                      <a:pt x="3934" y="9835"/>
                    </a:lnTo>
                    <a:lnTo>
                      <a:pt x="3871" y="9898"/>
                    </a:lnTo>
                    <a:lnTo>
                      <a:pt x="3934" y="10128"/>
                    </a:lnTo>
                    <a:lnTo>
                      <a:pt x="4164" y="10421"/>
                    </a:lnTo>
                    <a:lnTo>
                      <a:pt x="4332" y="10442"/>
                    </a:lnTo>
                    <a:lnTo>
                      <a:pt x="4353" y="10421"/>
                    </a:lnTo>
                    <a:lnTo>
                      <a:pt x="4478" y="10421"/>
                    </a:lnTo>
                    <a:lnTo>
                      <a:pt x="4771" y="10546"/>
                    </a:lnTo>
                    <a:lnTo>
                      <a:pt x="4813" y="10525"/>
                    </a:lnTo>
                    <a:lnTo>
                      <a:pt x="4897" y="10358"/>
                    </a:lnTo>
                    <a:lnTo>
                      <a:pt x="4980" y="10295"/>
                    </a:lnTo>
                    <a:lnTo>
                      <a:pt x="5022" y="10295"/>
                    </a:lnTo>
                    <a:lnTo>
                      <a:pt x="4980" y="10358"/>
                    </a:lnTo>
                    <a:lnTo>
                      <a:pt x="5064" y="10400"/>
                    </a:lnTo>
                    <a:lnTo>
                      <a:pt x="5169" y="10337"/>
                    </a:lnTo>
                    <a:lnTo>
                      <a:pt x="5190" y="10253"/>
                    </a:lnTo>
                    <a:lnTo>
                      <a:pt x="5211" y="10212"/>
                    </a:lnTo>
                    <a:lnTo>
                      <a:pt x="5273" y="10253"/>
                    </a:lnTo>
                    <a:lnTo>
                      <a:pt x="5399" y="10212"/>
                    </a:lnTo>
                    <a:lnTo>
                      <a:pt x="5399" y="10086"/>
                    </a:lnTo>
                    <a:lnTo>
                      <a:pt x="5545" y="9981"/>
                    </a:lnTo>
                    <a:lnTo>
                      <a:pt x="5545" y="9877"/>
                    </a:lnTo>
                    <a:lnTo>
                      <a:pt x="5524" y="9835"/>
                    </a:lnTo>
                    <a:lnTo>
                      <a:pt x="5420" y="9835"/>
                    </a:lnTo>
                    <a:lnTo>
                      <a:pt x="5524" y="9730"/>
                    </a:lnTo>
                    <a:lnTo>
                      <a:pt x="5545" y="9521"/>
                    </a:lnTo>
                    <a:lnTo>
                      <a:pt x="5713" y="9500"/>
                    </a:lnTo>
                    <a:lnTo>
                      <a:pt x="5943" y="9563"/>
                    </a:lnTo>
                    <a:lnTo>
                      <a:pt x="6027" y="9626"/>
                    </a:lnTo>
                    <a:lnTo>
                      <a:pt x="6173" y="9626"/>
                    </a:lnTo>
                    <a:lnTo>
                      <a:pt x="6278" y="9563"/>
                    </a:lnTo>
                    <a:lnTo>
                      <a:pt x="6382" y="9563"/>
                    </a:lnTo>
                    <a:lnTo>
                      <a:pt x="6466" y="9668"/>
                    </a:lnTo>
                    <a:lnTo>
                      <a:pt x="6571" y="9626"/>
                    </a:lnTo>
                    <a:lnTo>
                      <a:pt x="6675" y="9521"/>
                    </a:lnTo>
                    <a:lnTo>
                      <a:pt x="6759" y="9479"/>
                    </a:lnTo>
                    <a:lnTo>
                      <a:pt x="6759" y="9396"/>
                    </a:lnTo>
                    <a:lnTo>
                      <a:pt x="6633" y="9396"/>
                    </a:lnTo>
                    <a:lnTo>
                      <a:pt x="6278" y="9207"/>
                    </a:lnTo>
                    <a:lnTo>
                      <a:pt x="6257" y="9144"/>
                    </a:lnTo>
                    <a:lnTo>
                      <a:pt x="6340" y="9082"/>
                    </a:lnTo>
                    <a:lnTo>
                      <a:pt x="6445" y="9103"/>
                    </a:lnTo>
                    <a:lnTo>
                      <a:pt x="6487" y="9165"/>
                    </a:lnTo>
                    <a:lnTo>
                      <a:pt x="6592" y="9144"/>
                    </a:lnTo>
                    <a:lnTo>
                      <a:pt x="6780" y="9291"/>
                    </a:lnTo>
                    <a:lnTo>
                      <a:pt x="6864" y="9270"/>
                    </a:lnTo>
                    <a:lnTo>
                      <a:pt x="6989" y="9165"/>
                    </a:lnTo>
                    <a:lnTo>
                      <a:pt x="7073" y="9144"/>
                    </a:lnTo>
                    <a:lnTo>
                      <a:pt x="7115" y="9061"/>
                    </a:lnTo>
                    <a:lnTo>
                      <a:pt x="7094" y="8935"/>
                    </a:lnTo>
                    <a:lnTo>
                      <a:pt x="6968" y="8831"/>
                    </a:lnTo>
                    <a:lnTo>
                      <a:pt x="6884" y="8831"/>
                    </a:lnTo>
                    <a:lnTo>
                      <a:pt x="6864" y="8747"/>
                    </a:lnTo>
                    <a:lnTo>
                      <a:pt x="6738" y="8684"/>
                    </a:lnTo>
                    <a:lnTo>
                      <a:pt x="6738" y="8642"/>
                    </a:lnTo>
                    <a:lnTo>
                      <a:pt x="6864" y="8663"/>
                    </a:lnTo>
                    <a:lnTo>
                      <a:pt x="6947" y="8684"/>
                    </a:lnTo>
                    <a:lnTo>
                      <a:pt x="6968" y="8768"/>
                    </a:lnTo>
                    <a:lnTo>
                      <a:pt x="7031" y="8789"/>
                    </a:lnTo>
                    <a:lnTo>
                      <a:pt x="7156" y="8789"/>
                    </a:lnTo>
                    <a:lnTo>
                      <a:pt x="7198" y="8852"/>
                    </a:lnTo>
                    <a:lnTo>
                      <a:pt x="7387" y="8726"/>
                    </a:lnTo>
                    <a:lnTo>
                      <a:pt x="7428" y="8726"/>
                    </a:lnTo>
                    <a:lnTo>
                      <a:pt x="7470" y="8538"/>
                    </a:lnTo>
                    <a:lnTo>
                      <a:pt x="7596" y="8328"/>
                    </a:lnTo>
                    <a:lnTo>
                      <a:pt x="7596" y="8224"/>
                    </a:lnTo>
                    <a:lnTo>
                      <a:pt x="7512" y="8161"/>
                    </a:lnTo>
                    <a:lnTo>
                      <a:pt x="7387" y="8056"/>
                    </a:lnTo>
                    <a:lnTo>
                      <a:pt x="7198" y="8056"/>
                    </a:lnTo>
                    <a:lnTo>
                      <a:pt x="7094" y="8119"/>
                    </a:lnTo>
                    <a:lnTo>
                      <a:pt x="7094" y="8035"/>
                    </a:lnTo>
                    <a:lnTo>
                      <a:pt x="7219" y="7994"/>
                    </a:lnTo>
                    <a:lnTo>
                      <a:pt x="7366" y="7994"/>
                    </a:lnTo>
                    <a:lnTo>
                      <a:pt x="7387" y="7931"/>
                    </a:lnTo>
                    <a:lnTo>
                      <a:pt x="7198" y="7784"/>
                    </a:lnTo>
                    <a:lnTo>
                      <a:pt x="7115" y="7743"/>
                    </a:lnTo>
                    <a:lnTo>
                      <a:pt x="7010" y="7743"/>
                    </a:lnTo>
                    <a:lnTo>
                      <a:pt x="6968" y="7722"/>
                    </a:lnTo>
                    <a:lnTo>
                      <a:pt x="6947" y="7743"/>
                    </a:lnTo>
                    <a:lnTo>
                      <a:pt x="6843" y="7784"/>
                    </a:lnTo>
                    <a:lnTo>
                      <a:pt x="6801" y="7743"/>
                    </a:lnTo>
                    <a:lnTo>
                      <a:pt x="6780" y="7784"/>
                    </a:lnTo>
                    <a:lnTo>
                      <a:pt x="6675" y="7784"/>
                    </a:lnTo>
                    <a:lnTo>
                      <a:pt x="6675" y="7701"/>
                    </a:lnTo>
                    <a:lnTo>
                      <a:pt x="6696" y="7638"/>
                    </a:lnTo>
                    <a:lnTo>
                      <a:pt x="6487" y="7533"/>
                    </a:lnTo>
                    <a:lnTo>
                      <a:pt x="6466" y="7491"/>
                    </a:lnTo>
                    <a:lnTo>
                      <a:pt x="6466" y="7491"/>
                    </a:lnTo>
                    <a:lnTo>
                      <a:pt x="6571" y="7533"/>
                    </a:lnTo>
                    <a:lnTo>
                      <a:pt x="6759" y="7575"/>
                    </a:lnTo>
                    <a:lnTo>
                      <a:pt x="6843" y="7617"/>
                    </a:lnTo>
                    <a:lnTo>
                      <a:pt x="6801" y="7701"/>
                    </a:lnTo>
                    <a:lnTo>
                      <a:pt x="6801" y="7701"/>
                    </a:lnTo>
                    <a:lnTo>
                      <a:pt x="6989" y="7638"/>
                    </a:lnTo>
                    <a:lnTo>
                      <a:pt x="7198" y="7638"/>
                    </a:lnTo>
                    <a:lnTo>
                      <a:pt x="7324" y="7743"/>
                    </a:lnTo>
                    <a:lnTo>
                      <a:pt x="7366" y="7722"/>
                    </a:lnTo>
                    <a:lnTo>
                      <a:pt x="7387" y="7596"/>
                    </a:lnTo>
                    <a:lnTo>
                      <a:pt x="7115" y="7512"/>
                    </a:lnTo>
                    <a:lnTo>
                      <a:pt x="6905" y="7491"/>
                    </a:lnTo>
                    <a:lnTo>
                      <a:pt x="6759" y="7429"/>
                    </a:lnTo>
                    <a:lnTo>
                      <a:pt x="6780" y="7387"/>
                    </a:lnTo>
                    <a:lnTo>
                      <a:pt x="6884" y="7366"/>
                    </a:lnTo>
                    <a:lnTo>
                      <a:pt x="6989" y="7429"/>
                    </a:lnTo>
                    <a:lnTo>
                      <a:pt x="7219" y="7491"/>
                    </a:lnTo>
                    <a:lnTo>
                      <a:pt x="7408" y="7491"/>
                    </a:lnTo>
                    <a:lnTo>
                      <a:pt x="7470" y="7596"/>
                    </a:lnTo>
                    <a:lnTo>
                      <a:pt x="7470" y="7722"/>
                    </a:lnTo>
                    <a:lnTo>
                      <a:pt x="7491" y="7805"/>
                    </a:lnTo>
                    <a:lnTo>
                      <a:pt x="7638" y="7910"/>
                    </a:lnTo>
                    <a:lnTo>
                      <a:pt x="7805" y="7952"/>
                    </a:lnTo>
                    <a:lnTo>
                      <a:pt x="7889" y="8035"/>
                    </a:lnTo>
                    <a:lnTo>
                      <a:pt x="7910" y="8035"/>
                    </a:lnTo>
                    <a:lnTo>
                      <a:pt x="7993" y="7994"/>
                    </a:lnTo>
                    <a:lnTo>
                      <a:pt x="7952" y="7847"/>
                    </a:lnTo>
                    <a:lnTo>
                      <a:pt x="7993" y="7743"/>
                    </a:lnTo>
                    <a:lnTo>
                      <a:pt x="7952" y="7701"/>
                    </a:lnTo>
                    <a:lnTo>
                      <a:pt x="8056" y="7617"/>
                    </a:lnTo>
                    <a:lnTo>
                      <a:pt x="7993" y="7575"/>
                    </a:lnTo>
                    <a:lnTo>
                      <a:pt x="7680" y="7491"/>
                    </a:lnTo>
                    <a:lnTo>
                      <a:pt x="7554" y="7512"/>
                    </a:lnTo>
                    <a:lnTo>
                      <a:pt x="7512" y="7512"/>
                    </a:lnTo>
                    <a:lnTo>
                      <a:pt x="7408" y="7408"/>
                    </a:lnTo>
                    <a:lnTo>
                      <a:pt x="7282" y="7387"/>
                    </a:lnTo>
                    <a:lnTo>
                      <a:pt x="7198" y="7282"/>
                    </a:lnTo>
                    <a:lnTo>
                      <a:pt x="7115" y="7282"/>
                    </a:lnTo>
                    <a:lnTo>
                      <a:pt x="7073" y="7324"/>
                    </a:lnTo>
                    <a:lnTo>
                      <a:pt x="6989" y="7324"/>
                    </a:lnTo>
                    <a:lnTo>
                      <a:pt x="7010" y="7219"/>
                    </a:lnTo>
                    <a:lnTo>
                      <a:pt x="6864" y="7178"/>
                    </a:lnTo>
                    <a:lnTo>
                      <a:pt x="6843" y="7094"/>
                    </a:lnTo>
                    <a:lnTo>
                      <a:pt x="6947" y="7073"/>
                    </a:lnTo>
                    <a:lnTo>
                      <a:pt x="6989" y="7115"/>
                    </a:lnTo>
                    <a:lnTo>
                      <a:pt x="7094" y="7157"/>
                    </a:lnTo>
                    <a:lnTo>
                      <a:pt x="7156" y="7073"/>
                    </a:lnTo>
                    <a:lnTo>
                      <a:pt x="7115" y="7010"/>
                    </a:lnTo>
                    <a:lnTo>
                      <a:pt x="7156" y="6968"/>
                    </a:lnTo>
                    <a:lnTo>
                      <a:pt x="7219" y="7052"/>
                    </a:lnTo>
                    <a:lnTo>
                      <a:pt x="7219" y="7178"/>
                    </a:lnTo>
                    <a:lnTo>
                      <a:pt x="7324" y="7219"/>
                    </a:lnTo>
                    <a:lnTo>
                      <a:pt x="7638" y="7303"/>
                    </a:lnTo>
                    <a:lnTo>
                      <a:pt x="7700" y="7261"/>
                    </a:lnTo>
                    <a:lnTo>
                      <a:pt x="7554" y="7052"/>
                    </a:lnTo>
                    <a:lnTo>
                      <a:pt x="7408" y="6989"/>
                    </a:lnTo>
                    <a:lnTo>
                      <a:pt x="7303" y="6947"/>
                    </a:lnTo>
                    <a:lnTo>
                      <a:pt x="7303" y="6864"/>
                    </a:lnTo>
                    <a:lnTo>
                      <a:pt x="7324" y="6801"/>
                    </a:lnTo>
                    <a:lnTo>
                      <a:pt x="7408" y="6906"/>
                    </a:lnTo>
                    <a:lnTo>
                      <a:pt x="7554" y="6906"/>
                    </a:lnTo>
                    <a:lnTo>
                      <a:pt x="7638" y="6968"/>
                    </a:lnTo>
                    <a:lnTo>
                      <a:pt x="7680" y="7073"/>
                    </a:lnTo>
                    <a:lnTo>
                      <a:pt x="7721" y="7052"/>
                    </a:lnTo>
                    <a:lnTo>
                      <a:pt x="7805" y="7157"/>
                    </a:lnTo>
                    <a:lnTo>
                      <a:pt x="7910" y="7199"/>
                    </a:lnTo>
                    <a:lnTo>
                      <a:pt x="7952" y="7261"/>
                    </a:lnTo>
                    <a:lnTo>
                      <a:pt x="8014" y="7282"/>
                    </a:lnTo>
                    <a:lnTo>
                      <a:pt x="8077" y="7178"/>
                    </a:lnTo>
                    <a:lnTo>
                      <a:pt x="8203" y="7178"/>
                    </a:lnTo>
                    <a:lnTo>
                      <a:pt x="8307" y="7282"/>
                    </a:lnTo>
                    <a:lnTo>
                      <a:pt x="8349" y="7261"/>
                    </a:lnTo>
                    <a:lnTo>
                      <a:pt x="8349" y="7157"/>
                    </a:lnTo>
                    <a:lnTo>
                      <a:pt x="8412" y="7157"/>
                    </a:lnTo>
                    <a:lnTo>
                      <a:pt x="8516" y="7261"/>
                    </a:lnTo>
                    <a:lnTo>
                      <a:pt x="8642" y="7261"/>
                    </a:lnTo>
                    <a:lnTo>
                      <a:pt x="8684" y="7199"/>
                    </a:lnTo>
                    <a:lnTo>
                      <a:pt x="8684" y="6885"/>
                    </a:lnTo>
                    <a:lnTo>
                      <a:pt x="8433" y="6634"/>
                    </a:lnTo>
                    <a:lnTo>
                      <a:pt x="8349" y="6634"/>
                    </a:lnTo>
                    <a:lnTo>
                      <a:pt x="8307" y="6655"/>
                    </a:lnTo>
                    <a:lnTo>
                      <a:pt x="8224" y="6634"/>
                    </a:lnTo>
                    <a:lnTo>
                      <a:pt x="8244" y="6571"/>
                    </a:lnTo>
                    <a:lnTo>
                      <a:pt x="8433" y="6550"/>
                    </a:lnTo>
                    <a:lnTo>
                      <a:pt x="8516" y="6571"/>
                    </a:lnTo>
                    <a:lnTo>
                      <a:pt x="8558" y="6550"/>
                    </a:lnTo>
                    <a:lnTo>
                      <a:pt x="8642" y="6592"/>
                    </a:lnTo>
                    <a:lnTo>
                      <a:pt x="8642" y="6696"/>
                    </a:lnTo>
                    <a:lnTo>
                      <a:pt x="8684" y="6759"/>
                    </a:lnTo>
                    <a:lnTo>
                      <a:pt x="8851" y="6780"/>
                    </a:lnTo>
                    <a:lnTo>
                      <a:pt x="8851" y="6968"/>
                    </a:lnTo>
                    <a:lnTo>
                      <a:pt x="8893" y="7052"/>
                    </a:lnTo>
                    <a:lnTo>
                      <a:pt x="8998" y="7052"/>
                    </a:lnTo>
                    <a:lnTo>
                      <a:pt x="9060" y="7094"/>
                    </a:lnTo>
                    <a:lnTo>
                      <a:pt x="9353" y="7115"/>
                    </a:lnTo>
                    <a:lnTo>
                      <a:pt x="9500" y="7115"/>
                    </a:lnTo>
                    <a:lnTo>
                      <a:pt x="9688" y="6947"/>
                    </a:lnTo>
                    <a:lnTo>
                      <a:pt x="9709" y="6864"/>
                    </a:lnTo>
                    <a:lnTo>
                      <a:pt x="9605" y="6801"/>
                    </a:lnTo>
                    <a:lnTo>
                      <a:pt x="9563" y="6843"/>
                    </a:lnTo>
                    <a:lnTo>
                      <a:pt x="9500" y="6780"/>
                    </a:lnTo>
                    <a:lnTo>
                      <a:pt x="9563" y="6759"/>
                    </a:lnTo>
                    <a:lnTo>
                      <a:pt x="9709" y="6696"/>
                    </a:lnTo>
                    <a:lnTo>
                      <a:pt x="9835" y="6738"/>
                    </a:lnTo>
                    <a:lnTo>
                      <a:pt x="9981" y="6675"/>
                    </a:lnTo>
                    <a:lnTo>
                      <a:pt x="10002" y="6571"/>
                    </a:lnTo>
                    <a:lnTo>
                      <a:pt x="9918" y="6466"/>
                    </a:lnTo>
                    <a:lnTo>
                      <a:pt x="9625" y="6466"/>
                    </a:lnTo>
                    <a:lnTo>
                      <a:pt x="9395" y="6424"/>
                    </a:lnTo>
                    <a:lnTo>
                      <a:pt x="9416" y="6362"/>
                    </a:lnTo>
                    <a:lnTo>
                      <a:pt x="9521" y="6362"/>
                    </a:lnTo>
                    <a:lnTo>
                      <a:pt x="9563" y="6257"/>
                    </a:lnTo>
                    <a:lnTo>
                      <a:pt x="9605" y="6278"/>
                    </a:lnTo>
                    <a:lnTo>
                      <a:pt x="9625" y="6383"/>
                    </a:lnTo>
                    <a:lnTo>
                      <a:pt x="9709" y="6383"/>
                    </a:lnTo>
                    <a:lnTo>
                      <a:pt x="9772" y="6341"/>
                    </a:lnTo>
                    <a:lnTo>
                      <a:pt x="9981" y="6424"/>
                    </a:lnTo>
                    <a:lnTo>
                      <a:pt x="10044" y="6362"/>
                    </a:lnTo>
                    <a:lnTo>
                      <a:pt x="10149" y="6445"/>
                    </a:lnTo>
                    <a:lnTo>
                      <a:pt x="10211" y="6445"/>
                    </a:lnTo>
                    <a:lnTo>
                      <a:pt x="10316" y="6320"/>
                    </a:lnTo>
                    <a:lnTo>
                      <a:pt x="10295" y="6236"/>
                    </a:lnTo>
                    <a:lnTo>
                      <a:pt x="10149" y="6152"/>
                    </a:lnTo>
                    <a:lnTo>
                      <a:pt x="10211" y="6048"/>
                    </a:lnTo>
                    <a:lnTo>
                      <a:pt x="10253" y="6006"/>
                    </a:lnTo>
                    <a:lnTo>
                      <a:pt x="10232" y="5839"/>
                    </a:lnTo>
                    <a:lnTo>
                      <a:pt x="10316" y="5901"/>
                    </a:lnTo>
                    <a:lnTo>
                      <a:pt x="10316" y="6006"/>
                    </a:lnTo>
                    <a:lnTo>
                      <a:pt x="10253" y="6069"/>
                    </a:lnTo>
                    <a:lnTo>
                      <a:pt x="10295" y="6152"/>
                    </a:lnTo>
                    <a:lnTo>
                      <a:pt x="10358" y="6173"/>
                    </a:lnTo>
                    <a:lnTo>
                      <a:pt x="10441" y="6111"/>
                    </a:lnTo>
                    <a:lnTo>
                      <a:pt x="10734" y="6111"/>
                    </a:lnTo>
                    <a:lnTo>
                      <a:pt x="10776" y="6027"/>
                    </a:lnTo>
                    <a:lnTo>
                      <a:pt x="10923" y="5922"/>
                    </a:lnTo>
                    <a:lnTo>
                      <a:pt x="10881" y="5797"/>
                    </a:lnTo>
                    <a:lnTo>
                      <a:pt x="10944" y="5755"/>
                    </a:lnTo>
                    <a:lnTo>
                      <a:pt x="11048" y="5755"/>
                    </a:lnTo>
                    <a:lnTo>
                      <a:pt x="11132" y="5650"/>
                    </a:lnTo>
                    <a:lnTo>
                      <a:pt x="11216" y="5692"/>
                    </a:lnTo>
                    <a:lnTo>
                      <a:pt x="11299" y="5629"/>
                    </a:lnTo>
                    <a:lnTo>
                      <a:pt x="11550" y="5608"/>
                    </a:lnTo>
                    <a:lnTo>
                      <a:pt x="11613" y="5483"/>
                    </a:lnTo>
                    <a:lnTo>
                      <a:pt x="11822" y="5420"/>
                    </a:lnTo>
                    <a:lnTo>
                      <a:pt x="11927" y="5336"/>
                    </a:lnTo>
                    <a:lnTo>
                      <a:pt x="12073" y="5336"/>
                    </a:lnTo>
                    <a:lnTo>
                      <a:pt x="12136" y="5315"/>
                    </a:lnTo>
                    <a:lnTo>
                      <a:pt x="12262" y="5315"/>
                    </a:lnTo>
                    <a:lnTo>
                      <a:pt x="12429" y="5232"/>
                    </a:lnTo>
                    <a:lnTo>
                      <a:pt x="12555" y="5106"/>
                    </a:lnTo>
                    <a:lnTo>
                      <a:pt x="12659" y="5085"/>
                    </a:lnTo>
                    <a:lnTo>
                      <a:pt x="12743" y="4960"/>
                    </a:lnTo>
                    <a:lnTo>
                      <a:pt x="12952" y="4918"/>
                    </a:lnTo>
                    <a:lnTo>
                      <a:pt x="13036" y="4876"/>
                    </a:lnTo>
                    <a:lnTo>
                      <a:pt x="13224" y="4771"/>
                    </a:lnTo>
                    <a:lnTo>
                      <a:pt x="13308" y="4604"/>
                    </a:lnTo>
                    <a:lnTo>
                      <a:pt x="13371" y="4458"/>
                    </a:lnTo>
                    <a:lnTo>
                      <a:pt x="13182" y="4458"/>
                    </a:lnTo>
                    <a:lnTo>
                      <a:pt x="13057" y="4478"/>
                    </a:lnTo>
                    <a:lnTo>
                      <a:pt x="12973" y="4437"/>
                    </a:lnTo>
                    <a:lnTo>
                      <a:pt x="12848" y="4458"/>
                    </a:lnTo>
                    <a:lnTo>
                      <a:pt x="12659" y="4646"/>
                    </a:lnTo>
                    <a:lnTo>
                      <a:pt x="12387" y="4667"/>
                    </a:lnTo>
                    <a:lnTo>
                      <a:pt x="11927" y="4709"/>
                    </a:lnTo>
                    <a:lnTo>
                      <a:pt x="11801" y="4688"/>
                    </a:lnTo>
                    <a:lnTo>
                      <a:pt x="11488" y="4688"/>
                    </a:lnTo>
                    <a:lnTo>
                      <a:pt x="11299" y="4771"/>
                    </a:lnTo>
                    <a:lnTo>
                      <a:pt x="11299" y="4667"/>
                    </a:lnTo>
                    <a:lnTo>
                      <a:pt x="11174" y="4667"/>
                    </a:lnTo>
                    <a:lnTo>
                      <a:pt x="11216" y="4562"/>
                    </a:lnTo>
                    <a:lnTo>
                      <a:pt x="11362" y="4562"/>
                    </a:lnTo>
                    <a:lnTo>
                      <a:pt x="11446" y="4583"/>
                    </a:lnTo>
                    <a:lnTo>
                      <a:pt x="11550" y="4541"/>
                    </a:lnTo>
                    <a:lnTo>
                      <a:pt x="11571" y="4604"/>
                    </a:lnTo>
                    <a:lnTo>
                      <a:pt x="11718" y="4604"/>
                    </a:lnTo>
                    <a:lnTo>
                      <a:pt x="11906" y="4583"/>
                    </a:lnTo>
                    <a:lnTo>
                      <a:pt x="12032" y="4583"/>
                    </a:lnTo>
                    <a:lnTo>
                      <a:pt x="12346" y="4541"/>
                    </a:lnTo>
                    <a:lnTo>
                      <a:pt x="12848" y="4332"/>
                    </a:lnTo>
                    <a:lnTo>
                      <a:pt x="12931" y="4269"/>
                    </a:lnTo>
                    <a:lnTo>
                      <a:pt x="12848" y="4186"/>
                    </a:lnTo>
                    <a:lnTo>
                      <a:pt x="12638" y="4144"/>
                    </a:lnTo>
                    <a:lnTo>
                      <a:pt x="12262" y="4081"/>
                    </a:lnTo>
                    <a:lnTo>
                      <a:pt x="12199" y="3976"/>
                    </a:lnTo>
                    <a:lnTo>
                      <a:pt x="12199" y="3976"/>
                    </a:lnTo>
                    <a:lnTo>
                      <a:pt x="12346" y="4060"/>
                    </a:lnTo>
                    <a:lnTo>
                      <a:pt x="12450" y="4039"/>
                    </a:lnTo>
                    <a:lnTo>
                      <a:pt x="12450" y="3976"/>
                    </a:lnTo>
                    <a:lnTo>
                      <a:pt x="12325" y="3851"/>
                    </a:lnTo>
                    <a:lnTo>
                      <a:pt x="12304" y="3725"/>
                    </a:lnTo>
                    <a:lnTo>
                      <a:pt x="12408" y="3851"/>
                    </a:lnTo>
                    <a:lnTo>
                      <a:pt x="12597" y="4060"/>
                    </a:lnTo>
                    <a:lnTo>
                      <a:pt x="12638" y="4060"/>
                    </a:lnTo>
                    <a:lnTo>
                      <a:pt x="12722" y="4018"/>
                    </a:lnTo>
                    <a:lnTo>
                      <a:pt x="12764" y="4081"/>
                    </a:lnTo>
                    <a:lnTo>
                      <a:pt x="12973" y="4081"/>
                    </a:lnTo>
                    <a:lnTo>
                      <a:pt x="13057" y="4144"/>
                    </a:lnTo>
                    <a:lnTo>
                      <a:pt x="13141" y="4144"/>
                    </a:lnTo>
                    <a:lnTo>
                      <a:pt x="13287" y="4165"/>
                    </a:lnTo>
                    <a:lnTo>
                      <a:pt x="13371" y="4123"/>
                    </a:lnTo>
                    <a:lnTo>
                      <a:pt x="13308" y="4081"/>
                    </a:lnTo>
                    <a:lnTo>
                      <a:pt x="13162" y="4060"/>
                    </a:lnTo>
                    <a:lnTo>
                      <a:pt x="13162" y="3976"/>
                    </a:lnTo>
                    <a:lnTo>
                      <a:pt x="13350" y="4018"/>
                    </a:lnTo>
                    <a:lnTo>
                      <a:pt x="13475" y="4060"/>
                    </a:lnTo>
                    <a:lnTo>
                      <a:pt x="13601" y="4165"/>
                    </a:lnTo>
                    <a:lnTo>
                      <a:pt x="13664" y="4144"/>
                    </a:lnTo>
                    <a:lnTo>
                      <a:pt x="13706" y="4018"/>
                    </a:lnTo>
                    <a:lnTo>
                      <a:pt x="13810" y="4081"/>
                    </a:lnTo>
                    <a:lnTo>
                      <a:pt x="13978" y="4081"/>
                    </a:lnTo>
                    <a:lnTo>
                      <a:pt x="14124" y="4039"/>
                    </a:lnTo>
                    <a:lnTo>
                      <a:pt x="14229" y="4018"/>
                    </a:lnTo>
                    <a:lnTo>
                      <a:pt x="14354" y="3914"/>
                    </a:lnTo>
                    <a:lnTo>
                      <a:pt x="14710" y="3746"/>
                    </a:lnTo>
                    <a:lnTo>
                      <a:pt x="14794" y="3662"/>
                    </a:lnTo>
                    <a:lnTo>
                      <a:pt x="14794" y="3621"/>
                    </a:lnTo>
                    <a:lnTo>
                      <a:pt x="14877" y="3600"/>
                    </a:lnTo>
                    <a:lnTo>
                      <a:pt x="15003" y="3621"/>
                    </a:lnTo>
                    <a:lnTo>
                      <a:pt x="15045" y="3558"/>
                    </a:lnTo>
                    <a:lnTo>
                      <a:pt x="15275" y="3432"/>
                    </a:lnTo>
                    <a:lnTo>
                      <a:pt x="15400" y="3181"/>
                    </a:lnTo>
                    <a:lnTo>
                      <a:pt x="15463" y="2909"/>
                    </a:lnTo>
                    <a:lnTo>
                      <a:pt x="15442" y="2721"/>
                    </a:lnTo>
                    <a:lnTo>
                      <a:pt x="15379" y="2595"/>
                    </a:lnTo>
                    <a:lnTo>
                      <a:pt x="15233" y="2512"/>
                    </a:lnTo>
                    <a:lnTo>
                      <a:pt x="15149" y="2512"/>
                    </a:lnTo>
                    <a:lnTo>
                      <a:pt x="15128" y="2554"/>
                    </a:lnTo>
                    <a:lnTo>
                      <a:pt x="15024" y="2554"/>
                    </a:lnTo>
                    <a:lnTo>
                      <a:pt x="14961" y="2658"/>
                    </a:lnTo>
                    <a:lnTo>
                      <a:pt x="14877" y="2700"/>
                    </a:lnTo>
                    <a:lnTo>
                      <a:pt x="14835" y="2658"/>
                    </a:lnTo>
                    <a:lnTo>
                      <a:pt x="14961" y="2470"/>
                    </a:lnTo>
                    <a:lnTo>
                      <a:pt x="15003" y="2386"/>
                    </a:lnTo>
                    <a:lnTo>
                      <a:pt x="15107" y="2302"/>
                    </a:lnTo>
                    <a:lnTo>
                      <a:pt x="15128" y="2156"/>
                    </a:lnTo>
                    <a:lnTo>
                      <a:pt x="15066" y="2051"/>
                    </a:lnTo>
                    <a:lnTo>
                      <a:pt x="15024" y="2030"/>
                    </a:lnTo>
                    <a:lnTo>
                      <a:pt x="15107" y="1968"/>
                    </a:lnTo>
                    <a:lnTo>
                      <a:pt x="15170" y="1737"/>
                    </a:lnTo>
                    <a:lnTo>
                      <a:pt x="15066" y="1717"/>
                    </a:lnTo>
                    <a:lnTo>
                      <a:pt x="14940" y="1737"/>
                    </a:lnTo>
                    <a:lnTo>
                      <a:pt x="14919" y="1842"/>
                    </a:lnTo>
                    <a:lnTo>
                      <a:pt x="14856" y="1884"/>
                    </a:lnTo>
                    <a:lnTo>
                      <a:pt x="14794" y="1926"/>
                    </a:lnTo>
                    <a:lnTo>
                      <a:pt x="14731" y="1863"/>
                    </a:lnTo>
                    <a:lnTo>
                      <a:pt x="14794" y="1779"/>
                    </a:lnTo>
                    <a:lnTo>
                      <a:pt x="14794" y="1717"/>
                    </a:lnTo>
                    <a:lnTo>
                      <a:pt x="14835" y="1633"/>
                    </a:lnTo>
                    <a:lnTo>
                      <a:pt x="14814" y="1570"/>
                    </a:lnTo>
                    <a:lnTo>
                      <a:pt x="14689" y="1654"/>
                    </a:lnTo>
                    <a:lnTo>
                      <a:pt x="14626" y="1779"/>
                    </a:lnTo>
                    <a:lnTo>
                      <a:pt x="14584" y="1821"/>
                    </a:lnTo>
                    <a:lnTo>
                      <a:pt x="14522" y="1758"/>
                    </a:lnTo>
                    <a:lnTo>
                      <a:pt x="14584" y="1633"/>
                    </a:lnTo>
                    <a:lnTo>
                      <a:pt x="14542" y="1549"/>
                    </a:lnTo>
                    <a:lnTo>
                      <a:pt x="14417" y="1549"/>
                    </a:lnTo>
                    <a:lnTo>
                      <a:pt x="14270" y="1633"/>
                    </a:lnTo>
                    <a:lnTo>
                      <a:pt x="14208" y="1737"/>
                    </a:lnTo>
                    <a:lnTo>
                      <a:pt x="14082" y="1737"/>
                    </a:lnTo>
                    <a:lnTo>
                      <a:pt x="14019" y="1779"/>
                    </a:lnTo>
                    <a:lnTo>
                      <a:pt x="13978" y="1884"/>
                    </a:lnTo>
                    <a:lnTo>
                      <a:pt x="13894" y="1884"/>
                    </a:lnTo>
                    <a:lnTo>
                      <a:pt x="13789" y="1842"/>
                    </a:lnTo>
                    <a:lnTo>
                      <a:pt x="13580" y="1821"/>
                    </a:lnTo>
                    <a:lnTo>
                      <a:pt x="13308" y="1821"/>
                    </a:lnTo>
                    <a:lnTo>
                      <a:pt x="13496" y="1758"/>
                    </a:lnTo>
                    <a:lnTo>
                      <a:pt x="13559" y="1717"/>
                    </a:lnTo>
                    <a:lnTo>
                      <a:pt x="13643" y="1737"/>
                    </a:lnTo>
                    <a:lnTo>
                      <a:pt x="13747" y="1737"/>
                    </a:lnTo>
                    <a:lnTo>
                      <a:pt x="13894" y="1654"/>
                    </a:lnTo>
                    <a:lnTo>
                      <a:pt x="14019" y="1633"/>
                    </a:lnTo>
                    <a:lnTo>
                      <a:pt x="14124" y="1507"/>
                    </a:lnTo>
                    <a:lnTo>
                      <a:pt x="14333" y="1403"/>
                    </a:lnTo>
                    <a:lnTo>
                      <a:pt x="14396" y="1340"/>
                    </a:lnTo>
                    <a:lnTo>
                      <a:pt x="14354" y="1298"/>
                    </a:lnTo>
                    <a:lnTo>
                      <a:pt x="14270" y="1298"/>
                    </a:lnTo>
                    <a:lnTo>
                      <a:pt x="14061" y="1152"/>
                    </a:lnTo>
                    <a:lnTo>
                      <a:pt x="14019" y="1089"/>
                    </a:lnTo>
                    <a:lnTo>
                      <a:pt x="13978" y="1089"/>
                    </a:lnTo>
                    <a:lnTo>
                      <a:pt x="13873" y="1131"/>
                    </a:lnTo>
                    <a:lnTo>
                      <a:pt x="13810" y="1193"/>
                    </a:lnTo>
                    <a:lnTo>
                      <a:pt x="13747" y="1152"/>
                    </a:lnTo>
                    <a:lnTo>
                      <a:pt x="13706" y="1089"/>
                    </a:lnTo>
                    <a:lnTo>
                      <a:pt x="13789" y="1005"/>
                    </a:lnTo>
                    <a:lnTo>
                      <a:pt x="13768" y="921"/>
                    </a:lnTo>
                    <a:lnTo>
                      <a:pt x="13601" y="942"/>
                    </a:lnTo>
                    <a:lnTo>
                      <a:pt x="13538" y="1047"/>
                    </a:lnTo>
                    <a:lnTo>
                      <a:pt x="13454" y="1026"/>
                    </a:lnTo>
                    <a:lnTo>
                      <a:pt x="13454" y="901"/>
                    </a:lnTo>
                    <a:lnTo>
                      <a:pt x="13308" y="942"/>
                    </a:lnTo>
                    <a:lnTo>
                      <a:pt x="13266" y="1005"/>
                    </a:lnTo>
                    <a:lnTo>
                      <a:pt x="13224" y="921"/>
                    </a:lnTo>
                    <a:lnTo>
                      <a:pt x="13287" y="838"/>
                    </a:lnTo>
                    <a:lnTo>
                      <a:pt x="13245" y="775"/>
                    </a:lnTo>
                    <a:lnTo>
                      <a:pt x="13308" y="775"/>
                    </a:lnTo>
                    <a:lnTo>
                      <a:pt x="13371" y="691"/>
                    </a:lnTo>
                    <a:lnTo>
                      <a:pt x="13287" y="608"/>
                    </a:lnTo>
                    <a:lnTo>
                      <a:pt x="13078" y="587"/>
                    </a:lnTo>
                    <a:lnTo>
                      <a:pt x="12910" y="503"/>
                    </a:lnTo>
                    <a:lnTo>
                      <a:pt x="12785" y="524"/>
                    </a:lnTo>
                    <a:lnTo>
                      <a:pt x="12659" y="629"/>
                    </a:lnTo>
                    <a:lnTo>
                      <a:pt x="12638" y="733"/>
                    </a:lnTo>
                    <a:lnTo>
                      <a:pt x="12597" y="775"/>
                    </a:lnTo>
                    <a:lnTo>
                      <a:pt x="12513" y="670"/>
                    </a:lnTo>
                    <a:lnTo>
                      <a:pt x="12638" y="524"/>
                    </a:lnTo>
                    <a:lnTo>
                      <a:pt x="12659" y="461"/>
                    </a:lnTo>
                    <a:lnTo>
                      <a:pt x="12513" y="461"/>
                    </a:lnTo>
                    <a:lnTo>
                      <a:pt x="12387" y="377"/>
                    </a:lnTo>
                    <a:lnTo>
                      <a:pt x="12262" y="377"/>
                    </a:lnTo>
                    <a:lnTo>
                      <a:pt x="12199" y="482"/>
                    </a:lnTo>
                    <a:lnTo>
                      <a:pt x="12011" y="608"/>
                    </a:lnTo>
                    <a:lnTo>
                      <a:pt x="11885" y="733"/>
                    </a:lnTo>
                    <a:lnTo>
                      <a:pt x="11801" y="775"/>
                    </a:lnTo>
                    <a:lnTo>
                      <a:pt x="11781" y="712"/>
                    </a:lnTo>
                    <a:lnTo>
                      <a:pt x="11822" y="587"/>
                    </a:lnTo>
                    <a:lnTo>
                      <a:pt x="11822" y="419"/>
                    </a:lnTo>
                    <a:lnTo>
                      <a:pt x="11781" y="377"/>
                    </a:lnTo>
                    <a:lnTo>
                      <a:pt x="11739" y="273"/>
                    </a:lnTo>
                    <a:lnTo>
                      <a:pt x="11592" y="189"/>
                    </a:lnTo>
                    <a:lnTo>
                      <a:pt x="11467" y="210"/>
                    </a:lnTo>
                    <a:lnTo>
                      <a:pt x="11341" y="189"/>
                    </a:lnTo>
                    <a:lnTo>
                      <a:pt x="11278" y="85"/>
                    </a:lnTo>
                    <a:lnTo>
                      <a:pt x="11153" y="64"/>
                    </a:lnTo>
                    <a:lnTo>
                      <a:pt x="10985" y="105"/>
                    </a:lnTo>
                    <a:lnTo>
                      <a:pt x="10881" y="85"/>
                    </a:lnTo>
                    <a:lnTo>
                      <a:pt x="10818" y="64"/>
                    </a:lnTo>
                    <a:lnTo>
                      <a:pt x="10734" y="1"/>
                    </a:lnTo>
                    <a:lnTo>
                      <a:pt x="10651" y="64"/>
                    </a:lnTo>
                    <a:lnTo>
                      <a:pt x="10630" y="210"/>
                    </a:lnTo>
                    <a:lnTo>
                      <a:pt x="10734" y="461"/>
                    </a:lnTo>
                    <a:lnTo>
                      <a:pt x="10651" y="670"/>
                    </a:lnTo>
                    <a:lnTo>
                      <a:pt x="10651" y="817"/>
                    </a:lnTo>
                    <a:lnTo>
                      <a:pt x="10609" y="880"/>
                    </a:lnTo>
                    <a:lnTo>
                      <a:pt x="10525" y="838"/>
                    </a:lnTo>
                    <a:lnTo>
                      <a:pt x="10400" y="880"/>
                    </a:lnTo>
                    <a:lnTo>
                      <a:pt x="10337" y="817"/>
                    </a:lnTo>
                    <a:lnTo>
                      <a:pt x="10421" y="733"/>
                    </a:lnTo>
                    <a:lnTo>
                      <a:pt x="10358" y="566"/>
                    </a:lnTo>
                    <a:lnTo>
                      <a:pt x="10421" y="461"/>
                    </a:lnTo>
                    <a:lnTo>
                      <a:pt x="10441" y="315"/>
                    </a:lnTo>
                    <a:lnTo>
                      <a:pt x="10400" y="273"/>
                    </a:lnTo>
                    <a:lnTo>
                      <a:pt x="10232" y="398"/>
                    </a:lnTo>
                    <a:lnTo>
                      <a:pt x="10232" y="461"/>
                    </a:lnTo>
                    <a:lnTo>
                      <a:pt x="10149" y="482"/>
                    </a:lnTo>
                    <a:lnTo>
                      <a:pt x="10107" y="419"/>
                    </a:lnTo>
                    <a:lnTo>
                      <a:pt x="10149" y="273"/>
                    </a:lnTo>
                    <a:lnTo>
                      <a:pt x="10107" y="210"/>
                    </a:lnTo>
                    <a:lnTo>
                      <a:pt x="10044" y="252"/>
                    </a:lnTo>
                    <a:lnTo>
                      <a:pt x="9981" y="398"/>
                    </a:lnTo>
                    <a:lnTo>
                      <a:pt x="9897" y="398"/>
                    </a:lnTo>
                    <a:lnTo>
                      <a:pt x="9877" y="357"/>
                    </a:lnTo>
                    <a:lnTo>
                      <a:pt x="9918" y="252"/>
                    </a:lnTo>
                    <a:lnTo>
                      <a:pt x="9918" y="105"/>
                    </a:lnTo>
                    <a:lnTo>
                      <a:pt x="9897" y="64"/>
                    </a:lnTo>
                    <a:lnTo>
                      <a:pt x="962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50" name="Google Shape;35062;p128">
                <a:extLst>
                  <a:ext uri="{FF2B5EF4-FFF2-40B4-BE49-F238E27FC236}">
                    <a16:creationId xmlns:a16="http://schemas.microsoft.com/office/drawing/2014/main" id="{283957BF-46EE-74A5-E836-35BF8BAA4DE7}"/>
                  </a:ext>
                </a:extLst>
              </p:cNvPr>
              <p:cNvSpPr/>
              <p:nvPr/>
            </p:nvSpPr>
            <p:spPr>
              <a:xfrm>
                <a:off x="2905300" y="2401625"/>
                <a:ext cx="91575" cy="98875"/>
              </a:xfrm>
              <a:custGeom>
                <a:avLst/>
                <a:gdLst/>
                <a:ahLst/>
                <a:cxnLst/>
                <a:rect l="l" t="t" r="r" b="b"/>
                <a:pathLst>
                  <a:path w="3663" h="3955" extrusionOk="0">
                    <a:moveTo>
                      <a:pt x="2909" y="2155"/>
                    </a:moveTo>
                    <a:lnTo>
                      <a:pt x="2872" y="2165"/>
                    </a:lnTo>
                    <a:lnTo>
                      <a:pt x="2872" y="2165"/>
                    </a:lnTo>
                    <a:lnTo>
                      <a:pt x="2878" y="2166"/>
                    </a:lnTo>
                    <a:lnTo>
                      <a:pt x="2878" y="2166"/>
                    </a:lnTo>
                    <a:lnTo>
                      <a:pt x="2930" y="2155"/>
                    </a:lnTo>
                    <a:close/>
                    <a:moveTo>
                      <a:pt x="2323" y="0"/>
                    </a:moveTo>
                    <a:lnTo>
                      <a:pt x="2260" y="42"/>
                    </a:lnTo>
                    <a:lnTo>
                      <a:pt x="2219" y="84"/>
                    </a:lnTo>
                    <a:lnTo>
                      <a:pt x="2135" y="84"/>
                    </a:lnTo>
                    <a:lnTo>
                      <a:pt x="2072" y="147"/>
                    </a:lnTo>
                    <a:lnTo>
                      <a:pt x="2009" y="188"/>
                    </a:lnTo>
                    <a:lnTo>
                      <a:pt x="1905" y="188"/>
                    </a:lnTo>
                    <a:lnTo>
                      <a:pt x="1779" y="293"/>
                    </a:lnTo>
                    <a:lnTo>
                      <a:pt x="1675" y="377"/>
                    </a:lnTo>
                    <a:lnTo>
                      <a:pt x="1675" y="460"/>
                    </a:lnTo>
                    <a:lnTo>
                      <a:pt x="1612" y="460"/>
                    </a:lnTo>
                    <a:lnTo>
                      <a:pt x="1570" y="419"/>
                    </a:lnTo>
                    <a:lnTo>
                      <a:pt x="1570" y="460"/>
                    </a:lnTo>
                    <a:lnTo>
                      <a:pt x="1591" y="481"/>
                    </a:lnTo>
                    <a:lnTo>
                      <a:pt x="1591" y="523"/>
                    </a:lnTo>
                    <a:lnTo>
                      <a:pt x="1528" y="586"/>
                    </a:lnTo>
                    <a:lnTo>
                      <a:pt x="1423" y="670"/>
                    </a:lnTo>
                    <a:lnTo>
                      <a:pt x="1382" y="691"/>
                    </a:lnTo>
                    <a:lnTo>
                      <a:pt x="1402" y="711"/>
                    </a:lnTo>
                    <a:lnTo>
                      <a:pt x="1382" y="774"/>
                    </a:lnTo>
                    <a:lnTo>
                      <a:pt x="1319" y="774"/>
                    </a:lnTo>
                    <a:lnTo>
                      <a:pt x="1319" y="816"/>
                    </a:lnTo>
                    <a:lnTo>
                      <a:pt x="1382" y="837"/>
                    </a:lnTo>
                    <a:lnTo>
                      <a:pt x="1319" y="879"/>
                    </a:lnTo>
                    <a:lnTo>
                      <a:pt x="1256" y="879"/>
                    </a:lnTo>
                    <a:lnTo>
                      <a:pt x="1193" y="942"/>
                    </a:lnTo>
                    <a:lnTo>
                      <a:pt x="1193" y="1004"/>
                    </a:lnTo>
                    <a:lnTo>
                      <a:pt x="1214" y="1004"/>
                    </a:lnTo>
                    <a:lnTo>
                      <a:pt x="1256" y="1025"/>
                    </a:lnTo>
                    <a:lnTo>
                      <a:pt x="1193" y="1046"/>
                    </a:lnTo>
                    <a:lnTo>
                      <a:pt x="1151" y="1046"/>
                    </a:lnTo>
                    <a:lnTo>
                      <a:pt x="1089" y="1151"/>
                    </a:lnTo>
                    <a:lnTo>
                      <a:pt x="1068" y="1214"/>
                    </a:lnTo>
                    <a:lnTo>
                      <a:pt x="942" y="1402"/>
                    </a:lnTo>
                    <a:lnTo>
                      <a:pt x="942" y="1444"/>
                    </a:lnTo>
                    <a:lnTo>
                      <a:pt x="984" y="1507"/>
                    </a:lnTo>
                    <a:lnTo>
                      <a:pt x="984" y="1548"/>
                    </a:lnTo>
                    <a:lnTo>
                      <a:pt x="963" y="1548"/>
                    </a:lnTo>
                    <a:lnTo>
                      <a:pt x="942" y="1527"/>
                    </a:lnTo>
                    <a:lnTo>
                      <a:pt x="900" y="1527"/>
                    </a:lnTo>
                    <a:lnTo>
                      <a:pt x="796" y="1569"/>
                    </a:lnTo>
                    <a:lnTo>
                      <a:pt x="754" y="1653"/>
                    </a:lnTo>
                    <a:lnTo>
                      <a:pt x="754" y="1716"/>
                    </a:lnTo>
                    <a:lnTo>
                      <a:pt x="796" y="1716"/>
                    </a:lnTo>
                    <a:lnTo>
                      <a:pt x="858" y="1758"/>
                    </a:lnTo>
                    <a:lnTo>
                      <a:pt x="838" y="1779"/>
                    </a:lnTo>
                    <a:lnTo>
                      <a:pt x="838" y="1841"/>
                    </a:lnTo>
                    <a:lnTo>
                      <a:pt x="775" y="1883"/>
                    </a:lnTo>
                    <a:lnTo>
                      <a:pt x="649" y="1862"/>
                    </a:lnTo>
                    <a:lnTo>
                      <a:pt x="628" y="1883"/>
                    </a:lnTo>
                    <a:lnTo>
                      <a:pt x="628" y="1946"/>
                    </a:lnTo>
                    <a:lnTo>
                      <a:pt x="545" y="2030"/>
                    </a:lnTo>
                    <a:lnTo>
                      <a:pt x="482" y="2134"/>
                    </a:lnTo>
                    <a:lnTo>
                      <a:pt x="440" y="2197"/>
                    </a:lnTo>
                    <a:lnTo>
                      <a:pt x="419" y="2197"/>
                    </a:lnTo>
                    <a:lnTo>
                      <a:pt x="419" y="2134"/>
                    </a:lnTo>
                    <a:lnTo>
                      <a:pt x="377" y="2197"/>
                    </a:lnTo>
                    <a:lnTo>
                      <a:pt x="335" y="2134"/>
                    </a:lnTo>
                    <a:lnTo>
                      <a:pt x="356" y="2072"/>
                    </a:lnTo>
                    <a:lnTo>
                      <a:pt x="440" y="2030"/>
                    </a:lnTo>
                    <a:lnTo>
                      <a:pt x="461" y="1967"/>
                    </a:lnTo>
                    <a:lnTo>
                      <a:pt x="440" y="1988"/>
                    </a:lnTo>
                    <a:lnTo>
                      <a:pt x="356" y="2051"/>
                    </a:lnTo>
                    <a:lnTo>
                      <a:pt x="231" y="2134"/>
                    </a:lnTo>
                    <a:lnTo>
                      <a:pt x="168" y="2260"/>
                    </a:lnTo>
                    <a:lnTo>
                      <a:pt x="231" y="2260"/>
                    </a:lnTo>
                    <a:lnTo>
                      <a:pt x="314" y="2239"/>
                    </a:lnTo>
                    <a:lnTo>
                      <a:pt x="461" y="2197"/>
                    </a:lnTo>
                    <a:lnTo>
                      <a:pt x="586" y="2197"/>
                    </a:lnTo>
                    <a:lnTo>
                      <a:pt x="524" y="2281"/>
                    </a:lnTo>
                    <a:lnTo>
                      <a:pt x="419" y="2406"/>
                    </a:lnTo>
                    <a:lnTo>
                      <a:pt x="335" y="2511"/>
                    </a:lnTo>
                    <a:lnTo>
                      <a:pt x="210" y="2595"/>
                    </a:lnTo>
                    <a:lnTo>
                      <a:pt x="105" y="2699"/>
                    </a:lnTo>
                    <a:lnTo>
                      <a:pt x="22" y="2699"/>
                    </a:lnTo>
                    <a:lnTo>
                      <a:pt x="1" y="2762"/>
                    </a:lnTo>
                    <a:lnTo>
                      <a:pt x="22" y="2804"/>
                    </a:lnTo>
                    <a:lnTo>
                      <a:pt x="1" y="2888"/>
                    </a:lnTo>
                    <a:lnTo>
                      <a:pt x="22" y="2929"/>
                    </a:lnTo>
                    <a:lnTo>
                      <a:pt x="63" y="2929"/>
                    </a:lnTo>
                    <a:lnTo>
                      <a:pt x="168" y="2971"/>
                    </a:lnTo>
                    <a:lnTo>
                      <a:pt x="314" y="2929"/>
                    </a:lnTo>
                    <a:lnTo>
                      <a:pt x="377" y="2888"/>
                    </a:lnTo>
                    <a:lnTo>
                      <a:pt x="482" y="2888"/>
                    </a:lnTo>
                    <a:lnTo>
                      <a:pt x="566" y="2825"/>
                    </a:lnTo>
                    <a:lnTo>
                      <a:pt x="586" y="2783"/>
                    </a:lnTo>
                    <a:lnTo>
                      <a:pt x="586" y="2804"/>
                    </a:lnTo>
                    <a:lnTo>
                      <a:pt x="545" y="2888"/>
                    </a:lnTo>
                    <a:lnTo>
                      <a:pt x="670" y="2908"/>
                    </a:lnTo>
                    <a:lnTo>
                      <a:pt x="754" y="2888"/>
                    </a:lnTo>
                    <a:lnTo>
                      <a:pt x="796" y="2929"/>
                    </a:lnTo>
                    <a:lnTo>
                      <a:pt x="963" y="2929"/>
                    </a:lnTo>
                    <a:lnTo>
                      <a:pt x="1047" y="2908"/>
                    </a:lnTo>
                    <a:lnTo>
                      <a:pt x="1068" y="2971"/>
                    </a:lnTo>
                    <a:lnTo>
                      <a:pt x="1110" y="3013"/>
                    </a:lnTo>
                    <a:lnTo>
                      <a:pt x="1214" y="3013"/>
                    </a:lnTo>
                    <a:lnTo>
                      <a:pt x="1256" y="2992"/>
                    </a:lnTo>
                    <a:lnTo>
                      <a:pt x="1277" y="3013"/>
                    </a:lnTo>
                    <a:lnTo>
                      <a:pt x="1361" y="3013"/>
                    </a:lnTo>
                    <a:lnTo>
                      <a:pt x="1402" y="2992"/>
                    </a:lnTo>
                    <a:lnTo>
                      <a:pt x="1402" y="2950"/>
                    </a:lnTo>
                    <a:lnTo>
                      <a:pt x="1486" y="2950"/>
                    </a:lnTo>
                    <a:lnTo>
                      <a:pt x="1507" y="2992"/>
                    </a:lnTo>
                    <a:lnTo>
                      <a:pt x="1570" y="2992"/>
                    </a:lnTo>
                    <a:lnTo>
                      <a:pt x="1591" y="2929"/>
                    </a:lnTo>
                    <a:lnTo>
                      <a:pt x="1633" y="2929"/>
                    </a:lnTo>
                    <a:lnTo>
                      <a:pt x="1695" y="2971"/>
                    </a:lnTo>
                    <a:lnTo>
                      <a:pt x="1716" y="2908"/>
                    </a:lnTo>
                    <a:lnTo>
                      <a:pt x="1716" y="2867"/>
                    </a:lnTo>
                    <a:lnTo>
                      <a:pt x="1716" y="2783"/>
                    </a:lnTo>
                    <a:lnTo>
                      <a:pt x="1737" y="2804"/>
                    </a:lnTo>
                    <a:lnTo>
                      <a:pt x="1779" y="2762"/>
                    </a:lnTo>
                    <a:lnTo>
                      <a:pt x="1821" y="2762"/>
                    </a:lnTo>
                    <a:lnTo>
                      <a:pt x="1800" y="2783"/>
                    </a:lnTo>
                    <a:lnTo>
                      <a:pt x="1779" y="2888"/>
                    </a:lnTo>
                    <a:lnTo>
                      <a:pt x="1800" y="2908"/>
                    </a:lnTo>
                    <a:lnTo>
                      <a:pt x="1821" y="2867"/>
                    </a:lnTo>
                    <a:lnTo>
                      <a:pt x="1884" y="2783"/>
                    </a:lnTo>
                    <a:lnTo>
                      <a:pt x="1905" y="2783"/>
                    </a:lnTo>
                    <a:lnTo>
                      <a:pt x="1905" y="2867"/>
                    </a:lnTo>
                    <a:lnTo>
                      <a:pt x="1884" y="2908"/>
                    </a:lnTo>
                    <a:lnTo>
                      <a:pt x="1884" y="2971"/>
                    </a:lnTo>
                    <a:lnTo>
                      <a:pt x="1947" y="2929"/>
                    </a:lnTo>
                    <a:lnTo>
                      <a:pt x="1988" y="2929"/>
                    </a:lnTo>
                    <a:lnTo>
                      <a:pt x="1988" y="2971"/>
                    </a:lnTo>
                    <a:lnTo>
                      <a:pt x="1884" y="3034"/>
                    </a:lnTo>
                    <a:lnTo>
                      <a:pt x="1779" y="3097"/>
                    </a:lnTo>
                    <a:lnTo>
                      <a:pt x="1800" y="3118"/>
                    </a:lnTo>
                    <a:lnTo>
                      <a:pt x="1821" y="3097"/>
                    </a:lnTo>
                    <a:lnTo>
                      <a:pt x="1884" y="3097"/>
                    </a:lnTo>
                    <a:lnTo>
                      <a:pt x="1905" y="3118"/>
                    </a:lnTo>
                    <a:lnTo>
                      <a:pt x="1947" y="3118"/>
                    </a:lnTo>
                    <a:lnTo>
                      <a:pt x="1988" y="3139"/>
                    </a:lnTo>
                    <a:lnTo>
                      <a:pt x="2030" y="3118"/>
                    </a:lnTo>
                    <a:lnTo>
                      <a:pt x="2114" y="3097"/>
                    </a:lnTo>
                    <a:lnTo>
                      <a:pt x="2135" y="3013"/>
                    </a:lnTo>
                    <a:lnTo>
                      <a:pt x="2135" y="2971"/>
                    </a:lnTo>
                    <a:lnTo>
                      <a:pt x="2198" y="2992"/>
                    </a:lnTo>
                    <a:lnTo>
                      <a:pt x="2260" y="3013"/>
                    </a:lnTo>
                    <a:lnTo>
                      <a:pt x="2323" y="3076"/>
                    </a:lnTo>
                    <a:lnTo>
                      <a:pt x="2365" y="3034"/>
                    </a:lnTo>
                    <a:lnTo>
                      <a:pt x="2428" y="3013"/>
                    </a:lnTo>
                    <a:lnTo>
                      <a:pt x="2511" y="3013"/>
                    </a:lnTo>
                    <a:lnTo>
                      <a:pt x="2449" y="3076"/>
                    </a:lnTo>
                    <a:lnTo>
                      <a:pt x="2449" y="3097"/>
                    </a:lnTo>
                    <a:lnTo>
                      <a:pt x="2344" y="3139"/>
                    </a:lnTo>
                    <a:lnTo>
                      <a:pt x="2239" y="3139"/>
                    </a:lnTo>
                    <a:lnTo>
                      <a:pt x="2198" y="3201"/>
                    </a:lnTo>
                    <a:lnTo>
                      <a:pt x="2198" y="3243"/>
                    </a:lnTo>
                    <a:lnTo>
                      <a:pt x="2156" y="3285"/>
                    </a:lnTo>
                    <a:lnTo>
                      <a:pt x="2135" y="3327"/>
                    </a:lnTo>
                    <a:lnTo>
                      <a:pt x="2051" y="3327"/>
                    </a:lnTo>
                    <a:lnTo>
                      <a:pt x="2009" y="3348"/>
                    </a:lnTo>
                    <a:lnTo>
                      <a:pt x="1988" y="3411"/>
                    </a:lnTo>
                    <a:lnTo>
                      <a:pt x="1926" y="3432"/>
                    </a:lnTo>
                    <a:lnTo>
                      <a:pt x="1821" y="3452"/>
                    </a:lnTo>
                    <a:lnTo>
                      <a:pt x="1737" y="3515"/>
                    </a:lnTo>
                    <a:lnTo>
                      <a:pt x="1716" y="3557"/>
                    </a:lnTo>
                    <a:lnTo>
                      <a:pt x="1737" y="3599"/>
                    </a:lnTo>
                    <a:lnTo>
                      <a:pt x="1779" y="3620"/>
                    </a:lnTo>
                    <a:lnTo>
                      <a:pt x="1842" y="3620"/>
                    </a:lnTo>
                    <a:lnTo>
                      <a:pt x="1884" y="3557"/>
                    </a:lnTo>
                    <a:lnTo>
                      <a:pt x="1905" y="3536"/>
                    </a:lnTo>
                    <a:lnTo>
                      <a:pt x="1947" y="3536"/>
                    </a:lnTo>
                    <a:lnTo>
                      <a:pt x="1947" y="3599"/>
                    </a:lnTo>
                    <a:lnTo>
                      <a:pt x="1988" y="3620"/>
                    </a:lnTo>
                    <a:lnTo>
                      <a:pt x="2051" y="3599"/>
                    </a:lnTo>
                    <a:lnTo>
                      <a:pt x="2114" y="3536"/>
                    </a:lnTo>
                    <a:lnTo>
                      <a:pt x="2135" y="3494"/>
                    </a:lnTo>
                    <a:lnTo>
                      <a:pt x="2156" y="3494"/>
                    </a:lnTo>
                    <a:lnTo>
                      <a:pt x="2198" y="3432"/>
                    </a:lnTo>
                    <a:lnTo>
                      <a:pt x="2219" y="3348"/>
                    </a:lnTo>
                    <a:lnTo>
                      <a:pt x="2260" y="3327"/>
                    </a:lnTo>
                    <a:lnTo>
                      <a:pt x="2365" y="3222"/>
                    </a:lnTo>
                    <a:lnTo>
                      <a:pt x="2428" y="3201"/>
                    </a:lnTo>
                    <a:lnTo>
                      <a:pt x="2470" y="3222"/>
                    </a:lnTo>
                    <a:lnTo>
                      <a:pt x="2553" y="3222"/>
                    </a:lnTo>
                    <a:lnTo>
                      <a:pt x="2511" y="3285"/>
                    </a:lnTo>
                    <a:lnTo>
                      <a:pt x="2553" y="3285"/>
                    </a:lnTo>
                    <a:lnTo>
                      <a:pt x="2616" y="3243"/>
                    </a:lnTo>
                    <a:lnTo>
                      <a:pt x="2658" y="3118"/>
                    </a:lnTo>
                    <a:lnTo>
                      <a:pt x="2721" y="3013"/>
                    </a:lnTo>
                    <a:lnTo>
                      <a:pt x="2721" y="2908"/>
                    </a:lnTo>
                    <a:lnTo>
                      <a:pt x="2742" y="2888"/>
                    </a:lnTo>
                    <a:lnTo>
                      <a:pt x="2763" y="2888"/>
                    </a:lnTo>
                    <a:lnTo>
                      <a:pt x="2825" y="2929"/>
                    </a:lnTo>
                    <a:lnTo>
                      <a:pt x="2846" y="2929"/>
                    </a:lnTo>
                    <a:lnTo>
                      <a:pt x="2888" y="2971"/>
                    </a:lnTo>
                    <a:lnTo>
                      <a:pt x="2888" y="3076"/>
                    </a:lnTo>
                    <a:lnTo>
                      <a:pt x="2867" y="3139"/>
                    </a:lnTo>
                    <a:lnTo>
                      <a:pt x="2846" y="3222"/>
                    </a:lnTo>
                    <a:lnTo>
                      <a:pt x="2867" y="3285"/>
                    </a:lnTo>
                    <a:lnTo>
                      <a:pt x="2846" y="3327"/>
                    </a:lnTo>
                    <a:lnTo>
                      <a:pt x="2763" y="3411"/>
                    </a:lnTo>
                    <a:lnTo>
                      <a:pt x="2721" y="3557"/>
                    </a:lnTo>
                    <a:lnTo>
                      <a:pt x="2721" y="3641"/>
                    </a:lnTo>
                    <a:lnTo>
                      <a:pt x="2679" y="3662"/>
                    </a:lnTo>
                    <a:lnTo>
                      <a:pt x="2679" y="3745"/>
                    </a:lnTo>
                    <a:lnTo>
                      <a:pt x="2742" y="3766"/>
                    </a:lnTo>
                    <a:lnTo>
                      <a:pt x="2825" y="3724"/>
                    </a:lnTo>
                    <a:lnTo>
                      <a:pt x="2888" y="3557"/>
                    </a:lnTo>
                    <a:lnTo>
                      <a:pt x="2951" y="3557"/>
                    </a:lnTo>
                    <a:lnTo>
                      <a:pt x="3035" y="3452"/>
                    </a:lnTo>
                    <a:lnTo>
                      <a:pt x="3076" y="3411"/>
                    </a:lnTo>
                    <a:lnTo>
                      <a:pt x="3097" y="3432"/>
                    </a:lnTo>
                    <a:lnTo>
                      <a:pt x="3202" y="3432"/>
                    </a:lnTo>
                    <a:lnTo>
                      <a:pt x="3202" y="3494"/>
                    </a:lnTo>
                    <a:lnTo>
                      <a:pt x="3139" y="3515"/>
                    </a:lnTo>
                    <a:lnTo>
                      <a:pt x="3035" y="3620"/>
                    </a:lnTo>
                    <a:lnTo>
                      <a:pt x="3035" y="3704"/>
                    </a:lnTo>
                    <a:lnTo>
                      <a:pt x="2993" y="3766"/>
                    </a:lnTo>
                    <a:lnTo>
                      <a:pt x="3035" y="3808"/>
                    </a:lnTo>
                    <a:lnTo>
                      <a:pt x="3035" y="3913"/>
                    </a:lnTo>
                    <a:lnTo>
                      <a:pt x="3076" y="3955"/>
                    </a:lnTo>
                    <a:lnTo>
                      <a:pt x="3097" y="3871"/>
                    </a:lnTo>
                    <a:lnTo>
                      <a:pt x="3160" y="3829"/>
                    </a:lnTo>
                    <a:lnTo>
                      <a:pt x="3202" y="3829"/>
                    </a:lnTo>
                    <a:lnTo>
                      <a:pt x="3265" y="3913"/>
                    </a:lnTo>
                    <a:lnTo>
                      <a:pt x="3307" y="3934"/>
                    </a:lnTo>
                    <a:lnTo>
                      <a:pt x="3390" y="3871"/>
                    </a:lnTo>
                    <a:lnTo>
                      <a:pt x="3390" y="3829"/>
                    </a:lnTo>
                    <a:lnTo>
                      <a:pt x="3411" y="3829"/>
                    </a:lnTo>
                    <a:lnTo>
                      <a:pt x="3453" y="3766"/>
                    </a:lnTo>
                    <a:lnTo>
                      <a:pt x="3453" y="3704"/>
                    </a:lnTo>
                    <a:lnTo>
                      <a:pt x="3474" y="3704"/>
                    </a:lnTo>
                    <a:lnTo>
                      <a:pt x="3495" y="3641"/>
                    </a:lnTo>
                    <a:lnTo>
                      <a:pt x="3474" y="3599"/>
                    </a:lnTo>
                    <a:lnTo>
                      <a:pt x="3495" y="3494"/>
                    </a:lnTo>
                    <a:lnTo>
                      <a:pt x="3599" y="3348"/>
                    </a:lnTo>
                    <a:lnTo>
                      <a:pt x="3662" y="3243"/>
                    </a:lnTo>
                    <a:lnTo>
                      <a:pt x="3662" y="3097"/>
                    </a:lnTo>
                    <a:lnTo>
                      <a:pt x="3662" y="3034"/>
                    </a:lnTo>
                    <a:lnTo>
                      <a:pt x="3620" y="3034"/>
                    </a:lnTo>
                    <a:lnTo>
                      <a:pt x="3620" y="3097"/>
                    </a:lnTo>
                    <a:lnTo>
                      <a:pt x="3579" y="3180"/>
                    </a:lnTo>
                    <a:lnTo>
                      <a:pt x="3495" y="3222"/>
                    </a:lnTo>
                    <a:lnTo>
                      <a:pt x="3411" y="3306"/>
                    </a:lnTo>
                    <a:lnTo>
                      <a:pt x="3369" y="3327"/>
                    </a:lnTo>
                    <a:lnTo>
                      <a:pt x="3348" y="3243"/>
                    </a:lnTo>
                    <a:lnTo>
                      <a:pt x="3369" y="3180"/>
                    </a:lnTo>
                    <a:lnTo>
                      <a:pt x="3369" y="3097"/>
                    </a:lnTo>
                    <a:lnTo>
                      <a:pt x="3474" y="3013"/>
                    </a:lnTo>
                    <a:lnTo>
                      <a:pt x="3495" y="2971"/>
                    </a:lnTo>
                    <a:lnTo>
                      <a:pt x="3579" y="2888"/>
                    </a:lnTo>
                    <a:lnTo>
                      <a:pt x="3599" y="2888"/>
                    </a:lnTo>
                    <a:lnTo>
                      <a:pt x="3662" y="2867"/>
                    </a:lnTo>
                    <a:lnTo>
                      <a:pt x="3620" y="2804"/>
                    </a:lnTo>
                    <a:lnTo>
                      <a:pt x="3579" y="2867"/>
                    </a:lnTo>
                    <a:lnTo>
                      <a:pt x="3516" y="2867"/>
                    </a:lnTo>
                    <a:lnTo>
                      <a:pt x="3453" y="2888"/>
                    </a:lnTo>
                    <a:lnTo>
                      <a:pt x="3390" y="2888"/>
                    </a:lnTo>
                    <a:lnTo>
                      <a:pt x="3307" y="2929"/>
                    </a:lnTo>
                    <a:lnTo>
                      <a:pt x="3286" y="2992"/>
                    </a:lnTo>
                    <a:lnTo>
                      <a:pt x="3181" y="3076"/>
                    </a:lnTo>
                    <a:lnTo>
                      <a:pt x="3181" y="3118"/>
                    </a:lnTo>
                    <a:lnTo>
                      <a:pt x="3139" y="3180"/>
                    </a:lnTo>
                    <a:lnTo>
                      <a:pt x="3055" y="3097"/>
                    </a:lnTo>
                    <a:lnTo>
                      <a:pt x="3055" y="3034"/>
                    </a:lnTo>
                    <a:lnTo>
                      <a:pt x="3035" y="2971"/>
                    </a:lnTo>
                    <a:lnTo>
                      <a:pt x="3035" y="2888"/>
                    </a:lnTo>
                    <a:lnTo>
                      <a:pt x="3076" y="2929"/>
                    </a:lnTo>
                    <a:lnTo>
                      <a:pt x="3097" y="2929"/>
                    </a:lnTo>
                    <a:lnTo>
                      <a:pt x="3181" y="2825"/>
                    </a:lnTo>
                    <a:lnTo>
                      <a:pt x="3139" y="2825"/>
                    </a:lnTo>
                    <a:lnTo>
                      <a:pt x="3055" y="2804"/>
                    </a:lnTo>
                    <a:lnTo>
                      <a:pt x="3181" y="2804"/>
                    </a:lnTo>
                    <a:lnTo>
                      <a:pt x="3076" y="2783"/>
                    </a:lnTo>
                    <a:lnTo>
                      <a:pt x="3035" y="2720"/>
                    </a:lnTo>
                    <a:lnTo>
                      <a:pt x="3035" y="2678"/>
                    </a:lnTo>
                    <a:lnTo>
                      <a:pt x="3055" y="2657"/>
                    </a:lnTo>
                    <a:lnTo>
                      <a:pt x="3160" y="2657"/>
                    </a:lnTo>
                    <a:lnTo>
                      <a:pt x="3181" y="2616"/>
                    </a:lnTo>
                    <a:lnTo>
                      <a:pt x="3265" y="2553"/>
                    </a:lnTo>
                    <a:lnTo>
                      <a:pt x="3286" y="2448"/>
                    </a:lnTo>
                    <a:lnTo>
                      <a:pt x="3369" y="2448"/>
                    </a:lnTo>
                    <a:lnTo>
                      <a:pt x="3390" y="2469"/>
                    </a:lnTo>
                    <a:lnTo>
                      <a:pt x="3495" y="2406"/>
                    </a:lnTo>
                    <a:lnTo>
                      <a:pt x="3516" y="2344"/>
                    </a:lnTo>
                    <a:lnTo>
                      <a:pt x="3516" y="2260"/>
                    </a:lnTo>
                    <a:lnTo>
                      <a:pt x="3495" y="2197"/>
                    </a:lnTo>
                    <a:lnTo>
                      <a:pt x="3411" y="2281"/>
                    </a:lnTo>
                    <a:lnTo>
                      <a:pt x="3369" y="2302"/>
                    </a:lnTo>
                    <a:lnTo>
                      <a:pt x="3348" y="2281"/>
                    </a:lnTo>
                    <a:lnTo>
                      <a:pt x="3286" y="2281"/>
                    </a:lnTo>
                    <a:lnTo>
                      <a:pt x="3286" y="2344"/>
                    </a:lnTo>
                    <a:lnTo>
                      <a:pt x="3286" y="2406"/>
                    </a:lnTo>
                    <a:lnTo>
                      <a:pt x="3244" y="2448"/>
                    </a:lnTo>
                    <a:lnTo>
                      <a:pt x="3181" y="2448"/>
                    </a:lnTo>
                    <a:lnTo>
                      <a:pt x="3097" y="2490"/>
                    </a:lnTo>
                    <a:lnTo>
                      <a:pt x="3055" y="2511"/>
                    </a:lnTo>
                    <a:lnTo>
                      <a:pt x="3055" y="2574"/>
                    </a:lnTo>
                    <a:lnTo>
                      <a:pt x="2993" y="2595"/>
                    </a:lnTo>
                    <a:lnTo>
                      <a:pt x="3035" y="2553"/>
                    </a:lnTo>
                    <a:lnTo>
                      <a:pt x="3035" y="2469"/>
                    </a:lnTo>
                    <a:lnTo>
                      <a:pt x="2993" y="2490"/>
                    </a:lnTo>
                    <a:lnTo>
                      <a:pt x="2951" y="2490"/>
                    </a:lnTo>
                    <a:lnTo>
                      <a:pt x="2993" y="2469"/>
                    </a:lnTo>
                    <a:lnTo>
                      <a:pt x="3055" y="2406"/>
                    </a:lnTo>
                    <a:lnTo>
                      <a:pt x="3076" y="2385"/>
                    </a:lnTo>
                    <a:lnTo>
                      <a:pt x="3035" y="2364"/>
                    </a:lnTo>
                    <a:lnTo>
                      <a:pt x="3076" y="2302"/>
                    </a:lnTo>
                    <a:lnTo>
                      <a:pt x="3097" y="2239"/>
                    </a:lnTo>
                    <a:lnTo>
                      <a:pt x="3055" y="2197"/>
                    </a:lnTo>
                    <a:lnTo>
                      <a:pt x="2993" y="2260"/>
                    </a:lnTo>
                    <a:lnTo>
                      <a:pt x="3035" y="2197"/>
                    </a:lnTo>
                    <a:lnTo>
                      <a:pt x="3035" y="2155"/>
                    </a:lnTo>
                    <a:lnTo>
                      <a:pt x="2993" y="2155"/>
                    </a:lnTo>
                    <a:lnTo>
                      <a:pt x="2930" y="2176"/>
                    </a:lnTo>
                    <a:lnTo>
                      <a:pt x="2878" y="2166"/>
                    </a:lnTo>
                    <a:lnTo>
                      <a:pt x="2878" y="2166"/>
                    </a:lnTo>
                    <a:lnTo>
                      <a:pt x="2825" y="2176"/>
                    </a:lnTo>
                    <a:lnTo>
                      <a:pt x="2872" y="2165"/>
                    </a:lnTo>
                    <a:lnTo>
                      <a:pt x="2872" y="2165"/>
                    </a:lnTo>
                    <a:lnTo>
                      <a:pt x="2825" y="2155"/>
                    </a:lnTo>
                    <a:lnTo>
                      <a:pt x="2909" y="2155"/>
                    </a:lnTo>
                    <a:lnTo>
                      <a:pt x="2993" y="2113"/>
                    </a:lnTo>
                    <a:lnTo>
                      <a:pt x="3035" y="2072"/>
                    </a:lnTo>
                    <a:lnTo>
                      <a:pt x="3076" y="2072"/>
                    </a:lnTo>
                    <a:lnTo>
                      <a:pt x="3139" y="2051"/>
                    </a:lnTo>
                    <a:lnTo>
                      <a:pt x="3139" y="1967"/>
                    </a:lnTo>
                    <a:lnTo>
                      <a:pt x="3181" y="1904"/>
                    </a:lnTo>
                    <a:lnTo>
                      <a:pt x="3181" y="1862"/>
                    </a:lnTo>
                    <a:lnTo>
                      <a:pt x="3097" y="1800"/>
                    </a:lnTo>
                    <a:lnTo>
                      <a:pt x="2993" y="1716"/>
                    </a:lnTo>
                    <a:lnTo>
                      <a:pt x="2888" y="1716"/>
                    </a:lnTo>
                    <a:lnTo>
                      <a:pt x="2783" y="1737"/>
                    </a:lnTo>
                    <a:lnTo>
                      <a:pt x="2742" y="1737"/>
                    </a:lnTo>
                    <a:lnTo>
                      <a:pt x="2742" y="1779"/>
                    </a:lnTo>
                    <a:lnTo>
                      <a:pt x="2679" y="1862"/>
                    </a:lnTo>
                    <a:lnTo>
                      <a:pt x="2658" y="1946"/>
                    </a:lnTo>
                    <a:lnTo>
                      <a:pt x="2679" y="1841"/>
                    </a:lnTo>
                    <a:lnTo>
                      <a:pt x="2658" y="1820"/>
                    </a:lnTo>
                    <a:lnTo>
                      <a:pt x="2679" y="1758"/>
                    </a:lnTo>
                    <a:lnTo>
                      <a:pt x="2742" y="1674"/>
                    </a:lnTo>
                    <a:lnTo>
                      <a:pt x="2721" y="1674"/>
                    </a:lnTo>
                    <a:lnTo>
                      <a:pt x="2637" y="1737"/>
                    </a:lnTo>
                    <a:lnTo>
                      <a:pt x="2574" y="1779"/>
                    </a:lnTo>
                    <a:lnTo>
                      <a:pt x="2553" y="1862"/>
                    </a:lnTo>
                    <a:lnTo>
                      <a:pt x="2532" y="1841"/>
                    </a:lnTo>
                    <a:lnTo>
                      <a:pt x="2491" y="1862"/>
                    </a:lnTo>
                    <a:lnTo>
                      <a:pt x="2449" y="1883"/>
                    </a:lnTo>
                    <a:lnTo>
                      <a:pt x="2428" y="1862"/>
                    </a:lnTo>
                    <a:lnTo>
                      <a:pt x="2344" y="1925"/>
                    </a:lnTo>
                    <a:lnTo>
                      <a:pt x="2323" y="2030"/>
                    </a:lnTo>
                    <a:lnTo>
                      <a:pt x="2239" y="2072"/>
                    </a:lnTo>
                    <a:lnTo>
                      <a:pt x="2239" y="2072"/>
                    </a:lnTo>
                    <a:lnTo>
                      <a:pt x="2281" y="2030"/>
                    </a:lnTo>
                    <a:lnTo>
                      <a:pt x="2323" y="1883"/>
                    </a:lnTo>
                    <a:lnTo>
                      <a:pt x="2365" y="1779"/>
                    </a:lnTo>
                    <a:lnTo>
                      <a:pt x="2344" y="1758"/>
                    </a:lnTo>
                    <a:lnTo>
                      <a:pt x="2281" y="1779"/>
                    </a:lnTo>
                    <a:lnTo>
                      <a:pt x="2260" y="1841"/>
                    </a:lnTo>
                    <a:lnTo>
                      <a:pt x="2219" y="1883"/>
                    </a:lnTo>
                    <a:lnTo>
                      <a:pt x="2177" y="1841"/>
                    </a:lnTo>
                    <a:lnTo>
                      <a:pt x="2239" y="1779"/>
                    </a:lnTo>
                    <a:lnTo>
                      <a:pt x="2260" y="1737"/>
                    </a:lnTo>
                    <a:lnTo>
                      <a:pt x="2260" y="1716"/>
                    </a:lnTo>
                    <a:lnTo>
                      <a:pt x="2177" y="1737"/>
                    </a:lnTo>
                    <a:lnTo>
                      <a:pt x="2072" y="1820"/>
                    </a:lnTo>
                    <a:lnTo>
                      <a:pt x="2030" y="1820"/>
                    </a:lnTo>
                    <a:lnTo>
                      <a:pt x="2009" y="1737"/>
                    </a:lnTo>
                    <a:lnTo>
                      <a:pt x="1967" y="1737"/>
                    </a:lnTo>
                    <a:lnTo>
                      <a:pt x="1905" y="1820"/>
                    </a:lnTo>
                    <a:lnTo>
                      <a:pt x="1842" y="1820"/>
                    </a:lnTo>
                    <a:lnTo>
                      <a:pt x="1842" y="1779"/>
                    </a:lnTo>
                    <a:lnTo>
                      <a:pt x="1947" y="1737"/>
                    </a:lnTo>
                    <a:lnTo>
                      <a:pt x="2009" y="1632"/>
                    </a:lnTo>
                    <a:lnTo>
                      <a:pt x="2030" y="1548"/>
                    </a:lnTo>
                    <a:lnTo>
                      <a:pt x="1947" y="1548"/>
                    </a:lnTo>
                    <a:lnTo>
                      <a:pt x="1863" y="1611"/>
                    </a:lnTo>
                    <a:lnTo>
                      <a:pt x="1863" y="1611"/>
                    </a:lnTo>
                    <a:lnTo>
                      <a:pt x="1926" y="1527"/>
                    </a:lnTo>
                    <a:lnTo>
                      <a:pt x="2009" y="1444"/>
                    </a:lnTo>
                    <a:lnTo>
                      <a:pt x="2114" y="1444"/>
                    </a:lnTo>
                    <a:lnTo>
                      <a:pt x="2156" y="1423"/>
                    </a:lnTo>
                    <a:lnTo>
                      <a:pt x="2239" y="1381"/>
                    </a:lnTo>
                    <a:lnTo>
                      <a:pt x="2281" y="1339"/>
                    </a:lnTo>
                    <a:lnTo>
                      <a:pt x="2281" y="1276"/>
                    </a:lnTo>
                    <a:lnTo>
                      <a:pt x="2260" y="1318"/>
                    </a:lnTo>
                    <a:lnTo>
                      <a:pt x="2156" y="1339"/>
                    </a:lnTo>
                    <a:lnTo>
                      <a:pt x="2114" y="1318"/>
                    </a:lnTo>
                    <a:lnTo>
                      <a:pt x="2030" y="1235"/>
                    </a:lnTo>
                    <a:lnTo>
                      <a:pt x="1967" y="1235"/>
                    </a:lnTo>
                    <a:lnTo>
                      <a:pt x="1926" y="1255"/>
                    </a:lnTo>
                    <a:lnTo>
                      <a:pt x="1967" y="1151"/>
                    </a:lnTo>
                    <a:lnTo>
                      <a:pt x="2009" y="1130"/>
                    </a:lnTo>
                    <a:lnTo>
                      <a:pt x="2009" y="1109"/>
                    </a:lnTo>
                    <a:lnTo>
                      <a:pt x="1947" y="1130"/>
                    </a:lnTo>
                    <a:lnTo>
                      <a:pt x="1863" y="1193"/>
                    </a:lnTo>
                    <a:lnTo>
                      <a:pt x="1821" y="1255"/>
                    </a:lnTo>
                    <a:lnTo>
                      <a:pt x="1737" y="1339"/>
                    </a:lnTo>
                    <a:lnTo>
                      <a:pt x="1695" y="1360"/>
                    </a:lnTo>
                    <a:lnTo>
                      <a:pt x="1654" y="1423"/>
                    </a:lnTo>
                    <a:lnTo>
                      <a:pt x="1591" y="1465"/>
                    </a:lnTo>
                    <a:lnTo>
                      <a:pt x="1528" y="1548"/>
                    </a:lnTo>
                    <a:lnTo>
                      <a:pt x="1528" y="1444"/>
                    </a:lnTo>
                    <a:lnTo>
                      <a:pt x="1549" y="1360"/>
                    </a:lnTo>
                    <a:lnTo>
                      <a:pt x="1612" y="1297"/>
                    </a:lnTo>
                    <a:lnTo>
                      <a:pt x="1612" y="1235"/>
                    </a:lnTo>
                    <a:lnTo>
                      <a:pt x="1654" y="1130"/>
                    </a:lnTo>
                    <a:lnTo>
                      <a:pt x="1737" y="1046"/>
                    </a:lnTo>
                    <a:lnTo>
                      <a:pt x="1737" y="1004"/>
                    </a:lnTo>
                    <a:lnTo>
                      <a:pt x="1800" y="942"/>
                    </a:lnTo>
                    <a:lnTo>
                      <a:pt x="1821" y="921"/>
                    </a:lnTo>
                    <a:lnTo>
                      <a:pt x="1863" y="816"/>
                    </a:lnTo>
                    <a:lnTo>
                      <a:pt x="1947" y="774"/>
                    </a:lnTo>
                    <a:lnTo>
                      <a:pt x="2009" y="711"/>
                    </a:lnTo>
                    <a:lnTo>
                      <a:pt x="2051" y="691"/>
                    </a:lnTo>
                    <a:lnTo>
                      <a:pt x="2072" y="670"/>
                    </a:lnTo>
                    <a:lnTo>
                      <a:pt x="2072" y="607"/>
                    </a:lnTo>
                    <a:lnTo>
                      <a:pt x="2114" y="565"/>
                    </a:lnTo>
                    <a:lnTo>
                      <a:pt x="2135" y="481"/>
                    </a:lnTo>
                    <a:lnTo>
                      <a:pt x="2135" y="523"/>
                    </a:lnTo>
                    <a:lnTo>
                      <a:pt x="2114" y="586"/>
                    </a:lnTo>
                    <a:lnTo>
                      <a:pt x="2135" y="628"/>
                    </a:lnTo>
                    <a:lnTo>
                      <a:pt x="2219" y="523"/>
                    </a:lnTo>
                    <a:lnTo>
                      <a:pt x="2323" y="419"/>
                    </a:lnTo>
                    <a:lnTo>
                      <a:pt x="2344" y="377"/>
                    </a:lnTo>
                    <a:lnTo>
                      <a:pt x="2323" y="314"/>
                    </a:lnTo>
                    <a:lnTo>
                      <a:pt x="2260" y="314"/>
                    </a:lnTo>
                    <a:lnTo>
                      <a:pt x="2219" y="377"/>
                    </a:lnTo>
                    <a:lnTo>
                      <a:pt x="2177" y="293"/>
                    </a:lnTo>
                    <a:lnTo>
                      <a:pt x="2156" y="272"/>
                    </a:lnTo>
                    <a:lnTo>
                      <a:pt x="2177" y="209"/>
                    </a:lnTo>
                    <a:lnTo>
                      <a:pt x="2239" y="188"/>
                    </a:lnTo>
                    <a:lnTo>
                      <a:pt x="2323" y="209"/>
                    </a:lnTo>
                    <a:lnTo>
                      <a:pt x="2386" y="272"/>
                    </a:lnTo>
                    <a:lnTo>
                      <a:pt x="2449" y="251"/>
                    </a:lnTo>
                    <a:lnTo>
                      <a:pt x="2491" y="188"/>
                    </a:lnTo>
                    <a:lnTo>
                      <a:pt x="2491" y="42"/>
                    </a:lnTo>
                    <a:lnTo>
                      <a:pt x="2428" y="42"/>
                    </a:lnTo>
                    <a:lnTo>
                      <a:pt x="2365" y="63"/>
                    </a:lnTo>
                    <a:lnTo>
                      <a:pt x="2365" y="105"/>
                    </a:lnTo>
                    <a:lnTo>
                      <a:pt x="2323" y="105"/>
                    </a:lnTo>
                    <a:lnTo>
                      <a:pt x="2323" y="63"/>
                    </a:lnTo>
                    <a:lnTo>
                      <a:pt x="232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51" name="Google Shape;35063;p128">
                <a:extLst>
                  <a:ext uri="{FF2B5EF4-FFF2-40B4-BE49-F238E27FC236}">
                    <a16:creationId xmlns:a16="http://schemas.microsoft.com/office/drawing/2014/main" id="{10104F43-3692-0D61-6572-64C5A7F5D7AF}"/>
                  </a:ext>
                </a:extLst>
              </p:cNvPr>
              <p:cNvSpPr/>
              <p:nvPr/>
            </p:nvSpPr>
            <p:spPr>
              <a:xfrm>
                <a:off x="1922950" y="1659350"/>
                <a:ext cx="1050900" cy="913875"/>
              </a:xfrm>
              <a:custGeom>
                <a:avLst/>
                <a:gdLst/>
                <a:ahLst/>
                <a:cxnLst/>
                <a:rect l="l" t="t" r="r" b="b"/>
                <a:pathLst>
                  <a:path w="42036" h="36555" extrusionOk="0">
                    <a:moveTo>
                      <a:pt x="4310" y="26929"/>
                    </a:moveTo>
                    <a:lnTo>
                      <a:pt x="4310" y="27055"/>
                    </a:lnTo>
                    <a:lnTo>
                      <a:pt x="4268" y="27159"/>
                    </a:lnTo>
                    <a:lnTo>
                      <a:pt x="4101" y="27264"/>
                    </a:lnTo>
                    <a:lnTo>
                      <a:pt x="4076" y="27268"/>
                    </a:lnTo>
                    <a:lnTo>
                      <a:pt x="4076" y="27268"/>
                    </a:lnTo>
                    <a:lnTo>
                      <a:pt x="4101" y="27243"/>
                    </a:lnTo>
                    <a:lnTo>
                      <a:pt x="4185" y="27117"/>
                    </a:lnTo>
                    <a:lnTo>
                      <a:pt x="4289" y="27034"/>
                    </a:lnTo>
                    <a:lnTo>
                      <a:pt x="4310" y="26929"/>
                    </a:lnTo>
                    <a:close/>
                    <a:moveTo>
                      <a:pt x="40508" y="27473"/>
                    </a:moveTo>
                    <a:lnTo>
                      <a:pt x="40299" y="27557"/>
                    </a:lnTo>
                    <a:lnTo>
                      <a:pt x="40090" y="27599"/>
                    </a:lnTo>
                    <a:lnTo>
                      <a:pt x="40132" y="27536"/>
                    </a:lnTo>
                    <a:lnTo>
                      <a:pt x="40404" y="27473"/>
                    </a:lnTo>
                    <a:close/>
                    <a:moveTo>
                      <a:pt x="19459" y="0"/>
                    </a:moveTo>
                    <a:lnTo>
                      <a:pt x="19187" y="105"/>
                    </a:lnTo>
                    <a:lnTo>
                      <a:pt x="18810" y="105"/>
                    </a:lnTo>
                    <a:lnTo>
                      <a:pt x="18727" y="63"/>
                    </a:lnTo>
                    <a:lnTo>
                      <a:pt x="18392" y="84"/>
                    </a:lnTo>
                    <a:lnTo>
                      <a:pt x="18308" y="63"/>
                    </a:lnTo>
                    <a:lnTo>
                      <a:pt x="18120" y="105"/>
                    </a:lnTo>
                    <a:lnTo>
                      <a:pt x="18078" y="210"/>
                    </a:lnTo>
                    <a:lnTo>
                      <a:pt x="18120" y="272"/>
                    </a:lnTo>
                    <a:lnTo>
                      <a:pt x="18078" y="377"/>
                    </a:lnTo>
                    <a:lnTo>
                      <a:pt x="18078" y="524"/>
                    </a:lnTo>
                    <a:lnTo>
                      <a:pt x="18036" y="775"/>
                    </a:lnTo>
                    <a:lnTo>
                      <a:pt x="18120" y="879"/>
                    </a:lnTo>
                    <a:lnTo>
                      <a:pt x="18036" y="942"/>
                    </a:lnTo>
                    <a:lnTo>
                      <a:pt x="17911" y="942"/>
                    </a:lnTo>
                    <a:lnTo>
                      <a:pt x="17764" y="1109"/>
                    </a:lnTo>
                    <a:lnTo>
                      <a:pt x="17701" y="1214"/>
                    </a:lnTo>
                    <a:lnTo>
                      <a:pt x="17471" y="1298"/>
                    </a:lnTo>
                    <a:lnTo>
                      <a:pt x="17367" y="1444"/>
                    </a:lnTo>
                    <a:lnTo>
                      <a:pt x="17095" y="1633"/>
                    </a:lnTo>
                    <a:lnTo>
                      <a:pt x="16990" y="1674"/>
                    </a:lnTo>
                    <a:lnTo>
                      <a:pt x="16990" y="1758"/>
                    </a:lnTo>
                    <a:lnTo>
                      <a:pt x="17074" y="1925"/>
                    </a:lnTo>
                    <a:lnTo>
                      <a:pt x="17074" y="2072"/>
                    </a:lnTo>
                    <a:lnTo>
                      <a:pt x="16760" y="2030"/>
                    </a:lnTo>
                    <a:lnTo>
                      <a:pt x="16739" y="1946"/>
                    </a:lnTo>
                    <a:lnTo>
                      <a:pt x="16718" y="2135"/>
                    </a:lnTo>
                    <a:lnTo>
                      <a:pt x="16613" y="2281"/>
                    </a:lnTo>
                    <a:lnTo>
                      <a:pt x="16530" y="2302"/>
                    </a:lnTo>
                    <a:lnTo>
                      <a:pt x="16509" y="2365"/>
                    </a:lnTo>
                    <a:lnTo>
                      <a:pt x="16300" y="2407"/>
                    </a:lnTo>
                    <a:lnTo>
                      <a:pt x="16237" y="2574"/>
                    </a:lnTo>
                    <a:lnTo>
                      <a:pt x="16132" y="2595"/>
                    </a:lnTo>
                    <a:lnTo>
                      <a:pt x="16028" y="2700"/>
                    </a:lnTo>
                    <a:lnTo>
                      <a:pt x="15944" y="2700"/>
                    </a:lnTo>
                    <a:lnTo>
                      <a:pt x="15923" y="2804"/>
                    </a:lnTo>
                    <a:lnTo>
                      <a:pt x="15776" y="2888"/>
                    </a:lnTo>
                    <a:lnTo>
                      <a:pt x="15672" y="2993"/>
                    </a:lnTo>
                    <a:lnTo>
                      <a:pt x="15588" y="2972"/>
                    </a:lnTo>
                    <a:lnTo>
                      <a:pt x="15588" y="3076"/>
                    </a:lnTo>
                    <a:lnTo>
                      <a:pt x="15776" y="3139"/>
                    </a:lnTo>
                    <a:lnTo>
                      <a:pt x="15986" y="3139"/>
                    </a:lnTo>
                    <a:lnTo>
                      <a:pt x="15986" y="3244"/>
                    </a:lnTo>
                    <a:lnTo>
                      <a:pt x="15839" y="3202"/>
                    </a:lnTo>
                    <a:lnTo>
                      <a:pt x="15944" y="3516"/>
                    </a:lnTo>
                    <a:lnTo>
                      <a:pt x="16028" y="3599"/>
                    </a:lnTo>
                    <a:lnTo>
                      <a:pt x="16007" y="3725"/>
                    </a:lnTo>
                    <a:lnTo>
                      <a:pt x="15944" y="3871"/>
                    </a:lnTo>
                    <a:lnTo>
                      <a:pt x="16007" y="4018"/>
                    </a:lnTo>
                    <a:lnTo>
                      <a:pt x="15902" y="4185"/>
                    </a:lnTo>
                    <a:lnTo>
                      <a:pt x="15902" y="4394"/>
                    </a:lnTo>
                    <a:lnTo>
                      <a:pt x="15902" y="4457"/>
                    </a:lnTo>
                    <a:lnTo>
                      <a:pt x="15986" y="4457"/>
                    </a:lnTo>
                    <a:lnTo>
                      <a:pt x="16028" y="4478"/>
                    </a:lnTo>
                    <a:lnTo>
                      <a:pt x="16111" y="4394"/>
                    </a:lnTo>
                    <a:lnTo>
                      <a:pt x="16237" y="4374"/>
                    </a:lnTo>
                    <a:lnTo>
                      <a:pt x="16341" y="4394"/>
                    </a:lnTo>
                    <a:lnTo>
                      <a:pt x="16509" y="4374"/>
                    </a:lnTo>
                    <a:lnTo>
                      <a:pt x="16676" y="4227"/>
                    </a:lnTo>
                    <a:lnTo>
                      <a:pt x="16760" y="4185"/>
                    </a:lnTo>
                    <a:lnTo>
                      <a:pt x="16760" y="4143"/>
                    </a:lnTo>
                    <a:lnTo>
                      <a:pt x="16864" y="4060"/>
                    </a:lnTo>
                    <a:lnTo>
                      <a:pt x="16927" y="4143"/>
                    </a:lnTo>
                    <a:lnTo>
                      <a:pt x="16927" y="4269"/>
                    </a:lnTo>
                    <a:lnTo>
                      <a:pt x="16844" y="4353"/>
                    </a:lnTo>
                    <a:lnTo>
                      <a:pt x="16927" y="4457"/>
                    </a:lnTo>
                    <a:lnTo>
                      <a:pt x="17032" y="4457"/>
                    </a:lnTo>
                    <a:lnTo>
                      <a:pt x="17178" y="4374"/>
                    </a:lnTo>
                    <a:lnTo>
                      <a:pt x="17346" y="4374"/>
                    </a:lnTo>
                    <a:lnTo>
                      <a:pt x="17450" y="4248"/>
                    </a:lnTo>
                    <a:lnTo>
                      <a:pt x="17597" y="4081"/>
                    </a:lnTo>
                    <a:lnTo>
                      <a:pt x="17576" y="4018"/>
                    </a:lnTo>
                    <a:lnTo>
                      <a:pt x="17701" y="3850"/>
                    </a:lnTo>
                    <a:lnTo>
                      <a:pt x="17722" y="3767"/>
                    </a:lnTo>
                    <a:lnTo>
                      <a:pt x="17890" y="3620"/>
                    </a:lnTo>
                    <a:lnTo>
                      <a:pt x="18015" y="3557"/>
                    </a:lnTo>
                    <a:lnTo>
                      <a:pt x="18036" y="3453"/>
                    </a:lnTo>
                    <a:lnTo>
                      <a:pt x="18099" y="3306"/>
                    </a:lnTo>
                    <a:lnTo>
                      <a:pt x="18204" y="3453"/>
                    </a:lnTo>
                    <a:lnTo>
                      <a:pt x="18350" y="3453"/>
                    </a:lnTo>
                    <a:lnTo>
                      <a:pt x="18497" y="3348"/>
                    </a:lnTo>
                    <a:lnTo>
                      <a:pt x="18643" y="3327"/>
                    </a:lnTo>
                    <a:lnTo>
                      <a:pt x="18706" y="3181"/>
                    </a:lnTo>
                    <a:lnTo>
                      <a:pt x="18769" y="3181"/>
                    </a:lnTo>
                    <a:lnTo>
                      <a:pt x="18873" y="3076"/>
                    </a:lnTo>
                    <a:lnTo>
                      <a:pt x="18936" y="2909"/>
                    </a:lnTo>
                    <a:lnTo>
                      <a:pt x="19124" y="2867"/>
                    </a:lnTo>
                    <a:lnTo>
                      <a:pt x="19187" y="2846"/>
                    </a:lnTo>
                    <a:lnTo>
                      <a:pt x="19250" y="2888"/>
                    </a:lnTo>
                    <a:lnTo>
                      <a:pt x="19333" y="2846"/>
                    </a:lnTo>
                    <a:lnTo>
                      <a:pt x="19543" y="2846"/>
                    </a:lnTo>
                    <a:lnTo>
                      <a:pt x="19668" y="2762"/>
                    </a:lnTo>
                    <a:lnTo>
                      <a:pt x="19773" y="2762"/>
                    </a:lnTo>
                    <a:lnTo>
                      <a:pt x="20024" y="2658"/>
                    </a:lnTo>
                    <a:lnTo>
                      <a:pt x="20233" y="2616"/>
                    </a:lnTo>
                    <a:lnTo>
                      <a:pt x="20296" y="2595"/>
                    </a:lnTo>
                    <a:cubicBezTo>
                      <a:pt x="20338" y="2679"/>
                      <a:pt x="20442" y="2741"/>
                      <a:pt x="20526" y="2762"/>
                    </a:cubicBezTo>
                    <a:lnTo>
                      <a:pt x="20401" y="2783"/>
                    </a:lnTo>
                    <a:lnTo>
                      <a:pt x="19877" y="2993"/>
                    </a:lnTo>
                    <a:lnTo>
                      <a:pt x="19752" y="3097"/>
                    </a:lnTo>
                    <a:lnTo>
                      <a:pt x="19438" y="3181"/>
                    </a:lnTo>
                    <a:lnTo>
                      <a:pt x="19020" y="3369"/>
                    </a:lnTo>
                    <a:lnTo>
                      <a:pt x="18852" y="3495"/>
                    </a:lnTo>
                    <a:lnTo>
                      <a:pt x="18852" y="3578"/>
                    </a:lnTo>
                    <a:lnTo>
                      <a:pt x="18957" y="3578"/>
                    </a:lnTo>
                    <a:lnTo>
                      <a:pt x="19020" y="3620"/>
                    </a:lnTo>
                    <a:lnTo>
                      <a:pt x="18915" y="3704"/>
                    </a:lnTo>
                    <a:lnTo>
                      <a:pt x="18831" y="3704"/>
                    </a:lnTo>
                    <a:lnTo>
                      <a:pt x="18643" y="3850"/>
                    </a:lnTo>
                    <a:lnTo>
                      <a:pt x="18497" y="3850"/>
                    </a:lnTo>
                    <a:lnTo>
                      <a:pt x="18413" y="3934"/>
                    </a:lnTo>
                    <a:lnTo>
                      <a:pt x="18392" y="4039"/>
                    </a:lnTo>
                    <a:lnTo>
                      <a:pt x="18225" y="4143"/>
                    </a:lnTo>
                    <a:lnTo>
                      <a:pt x="18162" y="4227"/>
                    </a:lnTo>
                    <a:lnTo>
                      <a:pt x="18162" y="4353"/>
                    </a:lnTo>
                    <a:lnTo>
                      <a:pt x="18225" y="4311"/>
                    </a:lnTo>
                    <a:lnTo>
                      <a:pt x="18308" y="4374"/>
                    </a:lnTo>
                    <a:lnTo>
                      <a:pt x="18266" y="4457"/>
                    </a:lnTo>
                    <a:lnTo>
                      <a:pt x="18287" y="4478"/>
                    </a:lnTo>
                    <a:lnTo>
                      <a:pt x="18371" y="4457"/>
                    </a:lnTo>
                    <a:lnTo>
                      <a:pt x="18476" y="4415"/>
                    </a:lnTo>
                    <a:lnTo>
                      <a:pt x="18580" y="4415"/>
                    </a:lnTo>
                    <a:lnTo>
                      <a:pt x="18643" y="4457"/>
                    </a:lnTo>
                    <a:lnTo>
                      <a:pt x="18622" y="4541"/>
                    </a:lnTo>
                    <a:lnTo>
                      <a:pt x="18497" y="4583"/>
                    </a:lnTo>
                    <a:lnTo>
                      <a:pt x="18371" y="4520"/>
                    </a:lnTo>
                    <a:lnTo>
                      <a:pt x="18287" y="4562"/>
                    </a:lnTo>
                    <a:lnTo>
                      <a:pt x="18308" y="4666"/>
                    </a:lnTo>
                    <a:lnTo>
                      <a:pt x="18517" y="4771"/>
                    </a:lnTo>
                    <a:lnTo>
                      <a:pt x="18601" y="4729"/>
                    </a:lnTo>
                    <a:lnTo>
                      <a:pt x="18622" y="4646"/>
                    </a:lnTo>
                    <a:lnTo>
                      <a:pt x="18685" y="4646"/>
                    </a:lnTo>
                    <a:lnTo>
                      <a:pt x="18727" y="4687"/>
                    </a:lnTo>
                    <a:lnTo>
                      <a:pt x="18685" y="4771"/>
                    </a:lnTo>
                    <a:lnTo>
                      <a:pt x="18789" y="4771"/>
                    </a:lnTo>
                    <a:lnTo>
                      <a:pt x="18957" y="4792"/>
                    </a:lnTo>
                    <a:lnTo>
                      <a:pt x="19145" y="4750"/>
                    </a:lnTo>
                    <a:lnTo>
                      <a:pt x="19250" y="4750"/>
                    </a:lnTo>
                    <a:lnTo>
                      <a:pt x="19417" y="4834"/>
                    </a:lnTo>
                    <a:lnTo>
                      <a:pt x="19543" y="4792"/>
                    </a:lnTo>
                    <a:lnTo>
                      <a:pt x="19647" y="4855"/>
                    </a:lnTo>
                    <a:lnTo>
                      <a:pt x="19689" y="4959"/>
                    </a:lnTo>
                    <a:lnTo>
                      <a:pt x="19773" y="4959"/>
                    </a:lnTo>
                    <a:lnTo>
                      <a:pt x="19752" y="5001"/>
                    </a:lnTo>
                    <a:lnTo>
                      <a:pt x="19668" y="5001"/>
                    </a:lnTo>
                    <a:lnTo>
                      <a:pt x="19522" y="4897"/>
                    </a:lnTo>
                    <a:lnTo>
                      <a:pt x="19313" y="4897"/>
                    </a:lnTo>
                    <a:lnTo>
                      <a:pt x="19250" y="4959"/>
                    </a:lnTo>
                    <a:lnTo>
                      <a:pt x="19375" y="5001"/>
                    </a:lnTo>
                    <a:lnTo>
                      <a:pt x="19417" y="5064"/>
                    </a:lnTo>
                    <a:lnTo>
                      <a:pt x="19229" y="5064"/>
                    </a:lnTo>
                    <a:lnTo>
                      <a:pt x="19145" y="4980"/>
                    </a:lnTo>
                    <a:lnTo>
                      <a:pt x="18894" y="5001"/>
                    </a:lnTo>
                    <a:lnTo>
                      <a:pt x="18810" y="5064"/>
                    </a:lnTo>
                    <a:lnTo>
                      <a:pt x="18727" y="5001"/>
                    </a:lnTo>
                    <a:lnTo>
                      <a:pt x="18643" y="5001"/>
                    </a:lnTo>
                    <a:lnTo>
                      <a:pt x="18580" y="5043"/>
                    </a:lnTo>
                    <a:lnTo>
                      <a:pt x="18497" y="5043"/>
                    </a:lnTo>
                    <a:lnTo>
                      <a:pt x="18225" y="5064"/>
                    </a:lnTo>
                    <a:lnTo>
                      <a:pt x="18183" y="5085"/>
                    </a:lnTo>
                    <a:lnTo>
                      <a:pt x="17973" y="5127"/>
                    </a:lnTo>
                    <a:lnTo>
                      <a:pt x="17953" y="5273"/>
                    </a:lnTo>
                    <a:lnTo>
                      <a:pt x="17973" y="5587"/>
                    </a:lnTo>
                    <a:lnTo>
                      <a:pt x="17994" y="5629"/>
                    </a:lnTo>
                    <a:lnTo>
                      <a:pt x="17994" y="5754"/>
                    </a:lnTo>
                    <a:lnTo>
                      <a:pt x="17953" y="5796"/>
                    </a:lnTo>
                    <a:lnTo>
                      <a:pt x="17953" y="5859"/>
                    </a:lnTo>
                    <a:lnTo>
                      <a:pt x="17994" y="5922"/>
                    </a:lnTo>
                    <a:lnTo>
                      <a:pt x="18099" y="5901"/>
                    </a:lnTo>
                    <a:lnTo>
                      <a:pt x="18141" y="5901"/>
                    </a:lnTo>
                    <a:lnTo>
                      <a:pt x="18225" y="5943"/>
                    </a:lnTo>
                    <a:lnTo>
                      <a:pt x="18329" y="5943"/>
                    </a:lnTo>
                    <a:lnTo>
                      <a:pt x="18371" y="5901"/>
                    </a:lnTo>
                    <a:lnTo>
                      <a:pt x="18392" y="5901"/>
                    </a:lnTo>
                    <a:lnTo>
                      <a:pt x="18476" y="5922"/>
                    </a:lnTo>
                    <a:lnTo>
                      <a:pt x="18517" y="5964"/>
                    </a:lnTo>
                    <a:lnTo>
                      <a:pt x="18559" y="5943"/>
                    </a:lnTo>
                    <a:lnTo>
                      <a:pt x="18622" y="6006"/>
                    </a:lnTo>
                    <a:lnTo>
                      <a:pt x="18622" y="6047"/>
                    </a:lnTo>
                    <a:lnTo>
                      <a:pt x="18706" y="6068"/>
                    </a:lnTo>
                    <a:lnTo>
                      <a:pt x="18789" y="6047"/>
                    </a:lnTo>
                    <a:lnTo>
                      <a:pt x="18852" y="6047"/>
                    </a:lnTo>
                    <a:lnTo>
                      <a:pt x="18915" y="6110"/>
                    </a:lnTo>
                    <a:lnTo>
                      <a:pt x="19041" y="6110"/>
                    </a:lnTo>
                    <a:lnTo>
                      <a:pt x="19124" y="6068"/>
                    </a:lnTo>
                    <a:lnTo>
                      <a:pt x="19229" y="6131"/>
                    </a:lnTo>
                    <a:lnTo>
                      <a:pt x="19333" y="6068"/>
                    </a:lnTo>
                    <a:lnTo>
                      <a:pt x="19417" y="6110"/>
                    </a:lnTo>
                    <a:lnTo>
                      <a:pt x="19543" y="6110"/>
                    </a:lnTo>
                    <a:lnTo>
                      <a:pt x="19647" y="6068"/>
                    </a:lnTo>
                    <a:lnTo>
                      <a:pt x="19752" y="6131"/>
                    </a:lnTo>
                    <a:lnTo>
                      <a:pt x="19773" y="6215"/>
                    </a:lnTo>
                    <a:lnTo>
                      <a:pt x="19857" y="6152"/>
                    </a:lnTo>
                    <a:lnTo>
                      <a:pt x="19877" y="6257"/>
                    </a:lnTo>
                    <a:lnTo>
                      <a:pt x="19982" y="6340"/>
                    </a:lnTo>
                    <a:lnTo>
                      <a:pt x="19982" y="6382"/>
                    </a:lnTo>
                    <a:lnTo>
                      <a:pt x="20003" y="6445"/>
                    </a:lnTo>
                    <a:lnTo>
                      <a:pt x="20108" y="6445"/>
                    </a:lnTo>
                    <a:lnTo>
                      <a:pt x="20191" y="6466"/>
                    </a:lnTo>
                    <a:lnTo>
                      <a:pt x="20212" y="6550"/>
                    </a:lnTo>
                    <a:lnTo>
                      <a:pt x="20275" y="6570"/>
                    </a:lnTo>
                    <a:lnTo>
                      <a:pt x="20359" y="6654"/>
                    </a:lnTo>
                    <a:lnTo>
                      <a:pt x="20317" y="6696"/>
                    </a:lnTo>
                    <a:lnTo>
                      <a:pt x="20317" y="6780"/>
                    </a:lnTo>
                    <a:lnTo>
                      <a:pt x="20422" y="6884"/>
                    </a:lnTo>
                    <a:lnTo>
                      <a:pt x="20589" y="6989"/>
                    </a:lnTo>
                    <a:lnTo>
                      <a:pt x="20589" y="7052"/>
                    </a:lnTo>
                    <a:lnTo>
                      <a:pt x="20568" y="7073"/>
                    </a:lnTo>
                    <a:lnTo>
                      <a:pt x="20589" y="7114"/>
                    </a:lnTo>
                    <a:lnTo>
                      <a:pt x="20526" y="7094"/>
                    </a:lnTo>
                    <a:lnTo>
                      <a:pt x="20317" y="7052"/>
                    </a:lnTo>
                    <a:lnTo>
                      <a:pt x="20170" y="6989"/>
                    </a:lnTo>
                    <a:lnTo>
                      <a:pt x="20087" y="7010"/>
                    </a:lnTo>
                    <a:lnTo>
                      <a:pt x="20003" y="6989"/>
                    </a:lnTo>
                    <a:lnTo>
                      <a:pt x="19982" y="7010"/>
                    </a:lnTo>
                    <a:lnTo>
                      <a:pt x="19898" y="7010"/>
                    </a:lnTo>
                    <a:lnTo>
                      <a:pt x="19836" y="6905"/>
                    </a:lnTo>
                    <a:lnTo>
                      <a:pt x="19752" y="6905"/>
                    </a:lnTo>
                    <a:lnTo>
                      <a:pt x="19689" y="6801"/>
                    </a:lnTo>
                    <a:lnTo>
                      <a:pt x="19647" y="6780"/>
                    </a:lnTo>
                    <a:lnTo>
                      <a:pt x="19522" y="6801"/>
                    </a:lnTo>
                    <a:lnTo>
                      <a:pt x="19438" y="6780"/>
                    </a:lnTo>
                    <a:lnTo>
                      <a:pt x="19375" y="6738"/>
                    </a:lnTo>
                    <a:lnTo>
                      <a:pt x="19250" y="6675"/>
                    </a:lnTo>
                    <a:lnTo>
                      <a:pt x="19229" y="6591"/>
                    </a:lnTo>
                    <a:lnTo>
                      <a:pt x="19166" y="6591"/>
                    </a:lnTo>
                    <a:lnTo>
                      <a:pt x="19124" y="6570"/>
                    </a:lnTo>
                    <a:lnTo>
                      <a:pt x="18999" y="6570"/>
                    </a:lnTo>
                    <a:lnTo>
                      <a:pt x="18936" y="6550"/>
                    </a:lnTo>
                    <a:lnTo>
                      <a:pt x="18685" y="6550"/>
                    </a:lnTo>
                    <a:lnTo>
                      <a:pt x="18517" y="6529"/>
                    </a:lnTo>
                    <a:lnTo>
                      <a:pt x="18413" y="6487"/>
                    </a:lnTo>
                    <a:lnTo>
                      <a:pt x="17973" y="6487"/>
                    </a:lnTo>
                    <a:lnTo>
                      <a:pt x="17890" y="6529"/>
                    </a:lnTo>
                    <a:lnTo>
                      <a:pt x="17764" y="6550"/>
                    </a:lnTo>
                    <a:lnTo>
                      <a:pt x="17701" y="6633"/>
                    </a:lnTo>
                    <a:lnTo>
                      <a:pt x="17701" y="6801"/>
                    </a:lnTo>
                    <a:lnTo>
                      <a:pt x="17597" y="6968"/>
                    </a:lnTo>
                    <a:lnTo>
                      <a:pt x="17639" y="7156"/>
                    </a:lnTo>
                    <a:lnTo>
                      <a:pt x="17597" y="7219"/>
                    </a:lnTo>
                    <a:lnTo>
                      <a:pt x="17639" y="7282"/>
                    </a:lnTo>
                    <a:lnTo>
                      <a:pt x="17701" y="7303"/>
                    </a:lnTo>
                    <a:lnTo>
                      <a:pt x="17681" y="7366"/>
                    </a:lnTo>
                    <a:lnTo>
                      <a:pt x="17639" y="7387"/>
                    </a:lnTo>
                    <a:lnTo>
                      <a:pt x="17701" y="7617"/>
                    </a:lnTo>
                    <a:lnTo>
                      <a:pt x="17785" y="7700"/>
                    </a:lnTo>
                    <a:lnTo>
                      <a:pt x="17806" y="7742"/>
                    </a:lnTo>
                    <a:lnTo>
                      <a:pt x="17973" y="7847"/>
                    </a:lnTo>
                    <a:lnTo>
                      <a:pt x="18015" y="7910"/>
                    </a:lnTo>
                    <a:lnTo>
                      <a:pt x="18120" y="7889"/>
                    </a:lnTo>
                    <a:lnTo>
                      <a:pt x="18183" y="7951"/>
                    </a:lnTo>
                    <a:lnTo>
                      <a:pt x="18266" y="7993"/>
                    </a:lnTo>
                    <a:lnTo>
                      <a:pt x="18392" y="7931"/>
                    </a:lnTo>
                    <a:lnTo>
                      <a:pt x="18476" y="7931"/>
                    </a:lnTo>
                    <a:lnTo>
                      <a:pt x="18538" y="8014"/>
                    </a:lnTo>
                    <a:lnTo>
                      <a:pt x="18685" y="8014"/>
                    </a:lnTo>
                    <a:lnTo>
                      <a:pt x="18748" y="8140"/>
                    </a:lnTo>
                    <a:lnTo>
                      <a:pt x="18831" y="8161"/>
                    </a:lnTo>
                    <a:lnTo>
                      <a:pt x="18852" y="8223"/>
                    </a:lnTo>
                    <a:lnTo>
                      <a:pt x="18727" y="8265"/>
                    </a:lnTo>
                    <a:lnTo>
                      <a:pt x="18727" y="8349"/>
                    </a:lnTo>
                    <a:lnTo>
                      <a:pt x="18685" y="8412"/>
                    </a:lnTo>
                    <a:lnTo>
                      <a:pt x="18685" y="8454"/>
                    </a:lnTo>
                    <a:lnTo>
                      <a:pt x="18622" y="8537"/>
                    </a:lnTo>
                    <a:lnTo>
                      <a:pt x="18497" y="8621"/>
                    </a:lnTo>
                    <a:lnTo>
                      <a:pt x="18497" y="8663"/>
                    </a:lnTo>
                    <a:lnTo>
                      <a:pt x="18434" y="8747"/>
                    </a:lnTo>
                    <a:lnTo>
                      <a:pt x="18517" y="8788"/>
                    </a:lnTo>
                    <a:lnTo>
                      <a:pt x="18517" y="8935"/>
                    </a:lnTo>
                    <a:lnTo>
                      <a:pt x="18580" y="9060"/>
                    </a:lnTo>
                    <a:lnTo>
                      <a:pt x="18580" y="9144"/>
                    </a:lnTo>
                    <a:lnTo>
                      <a:pt x="18434" y="9165"/>
                    </a:lnTo>
                    <a:lnTo>
                      <a:pt x="18497" y="9207"/>
                    </a:lnTo>
                    <a:lnTo>
                      <a:pt x="18685" y="9249"/>
                    </a:lnTo>
                    <a:lnTo>
                      <a:pt x="18748" y="9207"/>
                    </a:lnTo>
                    <a:lnTo>
                      <a:pt x="18810" y="9207"/>
                    </a:lnTo>
                    <a:lnTo>
                      <a:pt x="18831" y="9270"/>
                    </a:lnTo>
                    <a:lnTo>
                      <a:pt x="18894" y="9207"/>
                    </a:lnTo>
                    <a:lnTo>
                      <a:pt x="18936" y="9207"/>
                    </a:lnTo>
                    <a:lnTo>
                      <a:pt x="18999" y="9249"/>
                    </a:lnTo>
                    <a:lnTo>
                      <a:pt x="19145" y="9249"/>
                    </a:lnTo>
                    <a:lnTo>
                      <a:pt x="19333" y="9311"/>
                    </a:lnTo>
                    <a:lnTo>
                      <a:pt x="19417" y="9249"/>
                    </a:lnTo>
                    <a:lnTo>
                      <a:pt x="19564" y="9249"/>
                    </a:lnTo>
                    <a:lnTo>
                      <a:pt x="19585" y="9291"/>
                    </a:lnTo>
                    <a:lnTo>
                      <a:pt x="19626" y="9291"/>
                    </a:lnTo>
                    <a:lnTo>
                      <a:pt x="19668" y="9270"/>
                    </a:lnTo>
                    <a:lnTo>
                      <a:pt x="19752" y="9249"/>
                    </a:lnTo>
                    <a:lnTo>
                      <a:pt x="19794" y="9270"/>
                    </a:lnTo>
                    <a:lnTo>
                      <a:pt x="19836" y="9353"/>
                    </a:lnTo>
                    <a:lnTo>
                      <a:pt x="19877" y="9353"/>
                    </a:lnTo>
                    <a:lnTo>
                      <a:pt x="19940" y="9311"/>
                    </a:lnTo>
                    <a:lnTo>
                      <a:pt x="19982" y="9353"/>
                    </a:lnTo>
                    <a:lnTo>
                      <a:pt x="20003" y="9416"/>
                    </a:lnTo>
                    <a:lnTo>
                      <a:pt x="20066" y="9416"/>
                    </a:lnTo>
                    <a:lnTo>
                      <a:pt x="20108" y="9374"/>
                    </a:lnTo>
                    <a:lnTo>
                      <a:pt x="20254" y="9353"/>
                    </a:lnTo>
                    <a:lnTo>
                      <a:pt x="20296" y="9270"/>
                    </a:lnTo>
                    <a:lnTo>
                      <a:pt x="20401" y="9249"/>
                    </a:lnTo>
                    <a:lnTo>
                      <a:pt x="20484" y="9249"/>
                    </a:lnTo>
                    <a:lnTo>
                      <a:pt x="20589" y="9144"/>
                    </a:lnTo>
                    <a:lnTo>
                      <a:pt x="20714" y="9081"/>
                    </a:lnTo>
                    <a:lnTo>
                      <a:pt x="20819" y="9060"/>
                    </a:lnTo>
                    <a:lnTo>
                      <a:pt x="20840" y="8998"/>
                    </a:lnTo>
                    <a:lnTo>
                      <a:pt x="20924" y="8998"/>
                    </a:lnTo>
                    <a:lnTo>
                      <a:pt x="21028" y="9039"/>
                    </a:lnTo>
                    <a:lnTo>
                      <a:pt x="21112" y="9039"/>
                    </a:lnTo>
                    <a:lnTo>
                      <a:pt x="21196" y="9081"/>
                    </a:lnTo>
                    <a:lnTo>
                      <a:pt x="21405" y="9081"/>
                    </a:lnTo>
                    <a:lnTo>
                      <a:pt x="21635" y="8935"/>
                    </a:lnTo>
                    <a:lnTo>
                      <a:pt x="21656" y="8851"/>
                    </a:lnTo>
                    <a:lnTo>
                      <a:pt x="21719" y="8851"/>
                    </a:lnTo>
                    <a:lnTo>
                      <a:pt x="21740" y="8893"/>
                    </a:lnTo>
                    <a:lnTo>
                      <a:pt x="21761" y="8851"/>
                    </a:lnTo>
                    <a:lnTo>
                      <a:pt x="21844" y="8788"/>
                    </a:lnTo>
                    <a:lnTo>
                      <a:pt x="21844" y="8726"/>
                    </a:lnTo>
                    <a:lnTo>
                      <a:pt x="21865" y="8663"/>
                    </a:lnTo>
                    <a:lnTo>
                      <a:pt x="21928" y="8684"/>
                    </a:lnTo>
                    <a:lnTo>
                      <a:pt x="21991" y="8684"/>
                    </a:lnTo>
                    <a:lnTo>
                      <a:pt x="22054" y="8642"/>
                    </a:lnTo>
                    <a:lnTo>
                      <a:pt x="22054" y="8579"/>
                    </a:lnTo>
                    <a:lnTo>
                      <a:pt x="22095" y="8621"/>
                    </a:lnTo>
                    <a:lnTo>
                      <a:pt x="22158" y="8621"/>
                    </a:lnTo>
                    <a:lnTo>
                      <a:pt x="22179" y="8663"/>
                    </a:lnTo>
                    <a:lnTo>
                      <a:pt x="22179" y="8726"/>
                    </a:lnTo>
                    <a:lnTo>
                      <a:pt x="22242" y="8767"/>
                    </a:lnTo>
                    <a:lnTo>
                      <a:pt x="22158" y="8830"/>
                    </a:lnTo>
                    <a:lnTo>
                      <a:pt x="22158" y="8893"/>
                    </a:lnTo>
                    <a:lnTo>
                      <a:pt x="22095" y="8977"/>
                    </a:lnTo>
                    <a:lnTo>
                      <a:pt x="22054" y="8998"/>
                    </a:lnTo>
                    <a:lnTo>
                      <a:pt x="22054" y="9060"/>
                    </a:lnTo>
                    <a:lnTo>
                      <a:pt x="22137" y="9081"/>
                    </a:lnTo>
                    <a:lnTo>
                      <a:pt x="22200" y="9165"/>
                    </a:lnTo>
                    <a:lnTo>
                      <a:pt x="22242" y="9144"/>
                    </a:lnTo>
                    <a:lnTo>
                      <a:pt x="22305" y="9144"/>
                    </a:lnTo>
                    <a:lnTo>
                      <a:pt x="22409" y="9186"/>
                    </a:lnTo>
                    <a:lnTo>
                      <a:pt x="22409" y="9207"/>
                    </a:lnTo>
                    <a:cubicBezTo>
                      <a:pt x="22367" y="9207"/>
                      <a:pt x="22305" y="9249"/>
                      <a:pt x="22263" y="9270"/>
                    </a:cubicBezTo>
                    <a:lnTo>
                      <a:pt x="22242" y="9270"/>
                    </a:lnTo>
                    <a:cubicBezTo>
                      <a:pt x="22137" y="9291"/>
                      <a:pt x="22054" y="9353"/>
                      <a:pt x="21949" y="9374"/>
                    </a:cubicBezTo>
                    <a:cubicBezTo>
                      <a:pt x="21886" y="9374"/>
                      <a:pt x="21865" y="9395"/>
                      <a:pt x="21844" y="9458"/>
                    </a:cubicBezTo>
                    <a:lnTo>
                      <a:pt x="21551" y="9521"/>
                    </a:lnTo>
                    <a:lnTo>
                      <a:pt x="21133" y="9563"/>
                    </a:lnTo>
                    <a:lnTo>
                      <a:pt x="21007" y="9521"/>
                    </a:lnTo>
                    <a:lnTo>
                      <a:pt x="20903" y="9521"/>
                    </a:lnTo>
                    <a:lnTo>
                      <a:pt x="20735" y="9730"/>
                    </a:lnTo>
                    <a:lnTo>
                      <a:pt x="20631" y="9793"/>
                    </a:lnTo>
                    <a:lnTo>
                      <a:pt x="20589" y="9876"/>
                    </a:lnTo>
                    <a:lnTo>
                      <a:pt x="20673" y="9918"/>
                    </a:lnTo>
                    <a:lnTo>
                      <a:pt x="20735" y="9876"/>
                    </a:lnTo>
                    <a:lnTo>
                      <a:pt x="20798" y="9876"/>
                    </a:lnTo>
                    <a:lnTo>
                      <a:pt x="20777" y="9981"/>
                    </a:lnTo>
                    <a:lnTo>
                      <a:pt x="20694" y="10023"/>
                    </a:lnTo>
                    <a:lnTo>
                      <a:pt x="20714" y="10086"/>
                    </a:lnTo>
                    <a:lnTo>
                      <a:pt x="20882" y="10107"/>
                    </a:lnTo>
                    <a:lnTo>
                      <a:pt x="20903" y="10148"/>
                    </a:lnTo>
                    <a:lnTo>
                      <a:pt x="21028" y="10127"/>
                    </a:lnTo>
                    <a:lnTo>
                      <a:pt x="21028" y="10044"/>
                    </a:lnTo>
                    <a:lnTo>
                      <a:pt x="20945" y="9981"/>
                    </a:lnTo>
                    <a:lnTo>
                      <a:pt x="20945" y="9897"/>
                    </a:lnTo>
                    <a:lnTo>
                      <a:pt x="21028" y="9876"/>
                    </a:lnTo>
                    <a:lnTo>
                      <a:pt x="21049" y="9918"/>
                    </a:lnTo>
                    <a:lnTo>
                      <a:pt x="21133" y="9918"/>
                    </a:lnTo>
                    <a:lnTo>
                      <a:pt x="21238" y="10002"/>
                    </a:lnTo>
                    <a:lnTo>
                      <a:pt x="21321" y="9981"/>
                    </a:lnTo>
                    <a:lnTo>
                      <a:pt x="21342" y="9876"/>
                    </a:lnTo>
                    <a:lnTo>
                      <a:pt x="21426" y="9814"/>
                    </a:lnTo>
                    <a:lnTo>
                      <a:pt x="21426" y="9918"/>
                    </a:lnTo>
                    <a:lnTo>
                      <a:pt x="21530" y="10023"/>
                    </a:lnTo>
                    <a:lnTo>
                      <a:pt x="21551" y="9981"/>
                    </a:lnTo>
                    <a:lnTo>
                      <a:pt x="21551" y="9897"/>
                    </a:lnTo>
                    <a:lnTo>
                      <a:pt x="21656" y="9897"/>
                    </a:lnTo>
                    <a:lnTo>
                      <a:pt x="21677" y="9814"/>
                    </a:lnTo>
                    <a:lnTo>
                      <a:pt x="21761" y="9814"/>
                    </a:lnTo>
                    <a:lnTo>
                      <a:pt x="21886" y="9772"/>
                    </a:lnTo>
                    <a:cubicBezTo>
                      <a:pt x="21932" y="9802"/>
                      <a:pt x="21989" y="9822"/>
                      <a:pt x="22041" y="9822"/>
                    </a:cubicBezTo>
                    <a:cubicBezTo>
                      <a:pt x="22060" y="9822"/>
                      <a:pt x="22079" y="9819"/>
                      <a:pt x="22095" y="9814"/>
                    </a:cubicBezTo>
                    <a:cubicBezTo>
                      <a:pt x="22116" y="9814"/>
                      <a:pt x="22132" y="9808"/>
                      <a:pt x="22142" y="9803"/>
                    </a:cubicBezTo>
                    <a:lnTo>
                      <a:pt x="22142" y="9803"/>
                    </a:lnTo>
                    <a:lnTo>
                      <a:pt x="22095" y="9835"/>
                    </a:lnTo>
                    <a:lnTo>
                      <a:pt x="22158" y="9918"/>
                    </a:lnTo>
                    <a:lnTo>
                      <a:pt x="22033" y="10044"/>
                    </a:lnTo>
                    <a:lnTo>
                      <a:pt x="21949" y="10002"/>
                    </a:lnTo>
                    <a:lnTo>
                      <a:pt x="21886" y="10044"/>
                    </a:lnTo>
                    <a:lnTo>
                      <a:pt x="21782" y="10044"/>
                    </a:lnTo>
                    <a:lnTo>
                      <a:pt x="21740" y="10002"/>
                    </a:lnTo>
                    <a:lnTo>
                      <a:pt x="21656" y="10002"/>
                    </a:lnTo>
                    <a:lnTo>
                      <a:pt x="21551" y="10190"/>
                    </a:lnTo>
                    <a:lnTo>
                      <a:pt x="21572" y="10316"/>
                    </a:lnTo>
                    <a:lnTo>
                      <a:pt x="21572" y="10462"/>
                    </a:lnTo>
                    <a:lnTo>
                      <a:pt x="21551" y="10316"/>
                    </a:lnTo>
                    <a:lnTo>
                      <a:pt x="21510" y="10316"/>
                    </a:lnTo>
                    <a:lnTo>
                      <a:pt x="21468" y="10232"/>
                    </a:lnTo>
                    <a:lnTo>
                      <a:pt x="21405" y="10232"/>
                    </a:lnTo>
                    <a:lnTo>
                      <a:pt x="21342" y="10337"/>
                    </a:lnTo>
                    <a:lnTo>
                      <a:pt x="21196" y="10379"/>
                    </a:lnTo>
                    <a:lnTo>
                      <a:pt x="21133" y="10400"/>
                    </a:lnTo>
                    <a:lnTo>
                      <a:pt x="21133" y="10316"/>
                    </a:lnTo>
                    <a:lnTo>
                      <a:pt x="21091" y="10316"/>
                    </a:lnTo>
                    <a:lnTo>
                      <a:pt x="21007" y="10420"/>
                    </a:lnTo>
                    <a:lnTo>
                      <a:pt x="20924" y="10441"/>
                    </a:lnTo>
                    <a:lnTo>
                      <a:pt x="20882" y="10400"/>
                    </a:lnTo>
                    <a:lnTo>
                      <a:pt x="20798" y="10400"/>
                    </a:lnTo>
                    <a:lnTo>
                      <a:pt x="20735" y="10483"/>
                    </a:lnTo>
                    <a:lnTo>
                      <a:pt x="20735" y="10504"/>
                    </a:lnTo>
                    <a:lnTo>
                      <a:pt x="20589" y="10525"/>
                    </a:lnTo>
                    <a:lnTo>
                      <a:pt x="20505" y="10588"/>
                    </a:lnTo>
                    <a:lnTo>
                      <a:pt x="20505" y="10692"/>
                    </a:lnTo>
                    <a:lnTo>
                      <a:pt x="20526" y="10797"/>
                    </a:lnTo>
                    <a:lnTo>
                      <a:pt x="20422" y="11069"/>
                    </a:lnTo>
                    <a:lnTo>
                      <a:pt x="20380" y="11278"/>
                    </a:lnTo>
                    <a:lnTo>
                      <a:pt x="20380" y="11362"/>
                    </a:lnTo>
                    <a:lnTo>
                      <a:pt x="20484" y="11446"/>
                    </a:lnTo>
                    <a:lnTo>
                      <a:pt x="20463" y="11488"/>
                    </a:lnTo>
                    <a:lnTo>
                      <a:pt x="20359" y="11529"/>
                    </a:lnTo>
                    <a:lnTo>
                      <a:pt x="20359" y="11592"/>
                    </a:lnTo>
                    <a:lnTo>
                      <a:pt x="20422" y="11697"/>
                    </a:lnTo>
                    <a:lnTo>
                      <a:pt x="20422" y="11801"/>
                    </a:lnTo>
                    <a:lnTo>
                      <a:pt x="20380" y="11864"/>
                    </a:lnTo>
                    <a:lnTo>
                      <a:pt x="20359" y="11801"/>
                    </a:lnTo>
                    <a:lnTo>
                      <a:pt x="20275" y="11864"/>
                    </a:lnTo>
                    <a:lnTo>
                      <a:pt x="20212" y="11843"/>
                    </a:lnTo>
                    <a:lnTo>
                      <a:pt x="20254" y="11760"/>
                    </a:lnTo>
                    <a:lnTo>
                      <a:pt x="20296" y="11739"/>
                    </a:lnTo>
                    <a:lnTo>
                      <a:pt x="20296" y="11634"/>
                    </a:lnTo>
                    <a:lnTo>
                      <a:pt x="20212" y="11634"/>
                    </a:lnTo>
                    <a:lnTo>
                      <a:pt x="20087" y="11864"/>
                    </a:lnTo>
                    <a:lnTo>
                      <a:pt x="20066" y="12115"/>
                    </a:lnTo>
                    <a:lnTo>
                      <a:pt x="20108" y="12408"/>
                    </a:lnTo>
                    <a:lnTo>
                      <a:pt x="20108" y="12785"/>
                    </a:lnTo>
                    <a:lnTo>
                      <a:pt x="20087" y="12408"/>
                    </a:lnTo>
                    <a:lnTo>
                      <a:pt x="20045" y="12220"/>
                    </a:lnTo>
                    <a:lnTo>
                      <a:pt x="19982" y="12178"/>
                    </a:lnTo>
                    <a:lnTo>
                      <a:pt x="20045" y="12073"/>
                    </a:lnTo>
                    <a:lnTo>
                      <a:pt x="20045" y="11990"/>
                    </a:lnTo>
                    <a:lnTo>
                      <a:pt x="19898" y="11906"/>
                    </a:lnTo>
                    <a:lnTo>
                      <a:pt x="19961" y="11780"/>
                    </a:lnTo>
                    <a:lnTo>
                      <a:pt x="19961" y="11571"/>
                    </a:lnTo>
                    <a:lnTo>
                      <a:pt x="19877" y="11446"/>
                    </a:lnTo>
                    <a:lnTo>
                      <a:pt x="19877" y="11236"/>
                    </a:lnTo>
                    <a:lnTo>
                      <a:pt x="19961" y="11111"/>
                    </a:lnTo>
                    <a:lnTo>
                      <a:pt x="20045" y="10923"/>
                    </a:lnTo>
                    <a:lnTo>
                      <a:pt x="20045" y="10755"/>
                    </a:lnTo>
                    <a:lnTo>
                      <a:pt x="20003" y="10755"/>
                    </a:lnTo>
                    <a:lnTo>
                      <a:pt x="19961" y="10839"/>
                    </a:lnTo>
                    <a:lnTo>
                      <a:pt x="19940" y="10964"/>
                    </a:lnTo>
                    <a:lnTo>
                      <a:pt x="19857" y="11048"/>
                    </a:lnTo>
                    <a:lnTo>
                      <a:pt x="19836" y="11027"/>
                    </a:lnTo>
                    <a:lnTo>
                      <a:pt x="19794" y="10902"/>
                    </a:lnTo>
                    <a:lnTo>
                      <a:pt x="19877" y="10713"/>
                    </a:lnTo>
                    <a:lnTo>
                      <a:pt x="19898" y="10609"/>
                    </a:lnTo>
                    <a:lnTo>
                      <a:pt x="19836" y="10546"/>
                    </a:lnTo>
                    <a:lnTo>
                      <a:pt x="19752" y="10630"/>
                    </a:lnTo>
                    <a:lnTo>
                      <a:pt x="19731" y="10609"/>
                    </a:lnTo>
                    <a:lnTo>
                      <a:pt x="19689" y="10546"/>
                    </a:lnTo>
                    <a:lnTo>
                      <a:pt x="19731" y="10483"/>
                    </a:lnTo>
                    <a:lnTo>
                      <a:pt x="19731" y="10337"/>
                    </a:lnTo>
                    <a:lnTo>
                      <a:pt x="19668" y="10337"/>
                    </a:lnTo>
                    <a:lnTo>
                      <a:pt x="19668" y="10295"/>
                    </a:lnTo>
                    <a:lnTo>
                      <a:pt x="19689" y="10232"/>
                    </a:lnTo>
                    <a:lnTo>
                      <a:pt x="19689" y="10127"/>
                    </a:lnTo>
                    <a:lnTo>
                      <a:pt x="19585" y="10169"/>
                    </a:lnTo>
                    <a:lnTo>
                      <a:pt x="19271" y="10274"/>
                    </a:lnTo>
                    <a:lnTo>
                      <a:pt x="19103" y="10379"/>
                    </a:lnTo>
                    <a:lnTo>
                      <a:pt x="19041" y="10337"/>
                    </a:lnTo>
                    <a:lnTo>
                      <a:pt x="19041" y="10295"/>
                    </a:lnTo>
                    <a:lnTo>
                      <a:pt x="18999" y="10295"/>
                    </a:lnTo>
                    <a:lnTo>
                      <a:pt x="18915" y="10379"/>
                    </a:lnTo>
                    <a:lnTo>
                      <a:pt x="18831" y="10379"/>
                    </a:lnTo>
                    <a:lnTo>
                      <a:pt x="18789" y="10295"/>
                    </a:lnTo>
                    <a:lnTo>
                      <a:pt x="18622" y="10420"/>
                    </a:lnTo>
                    <a:lnTo>
                      <a:pt x="18622" y="10337"/>
                    </a:lnTo>
                    <a:lnTo>
                      <a:pt x="18517" y="10295"/>
                    </a:lnTo>
                    <a:lnTo>
                      <a:pt x="18476" y="10295"/>
                    </a:lnTo>
                    <a:lnTo>
                      <a:pt x="18476" y="10337"/>
                    </a:lnTo>
                    <a:lnTo>
                      <a:pt x="18308" y="10337"/>
                    </a:lnTo>
                    <a:lnTo>
                      <a:pt x="18078" y="10232"/>
                    </a:lnTo>
                    <a:lnTo>
                      <a:pt x="17890" y="10232"/>
                    </a:lnTo>
                    <a:lnTo>
                      <a:pt x="17701" y="10127"/>
                    </a:lnTo>
                    <a:lnTo>
                      <a:pt x="17555" y="10127"/>
                    </a:lnTo>
                    <a:lnTo>
                      <a:pt x="17555" y="10023"/>
                    </a:lnTo>
                    <a:lnTo>
                      <a:pt x="17429" y="9918"/>
                    </a:lnTo>
                    <a:lnTo>
                      <a:pt x="17346" y="9981"/>
                    </a:lnTo>
                    <a:lnTo>
                      <a:pt x="17241" y="9897"/>
                    </a:lnTo>
                    <a:lnTo>
                      <a:pt x="17220" y="9772"/>
                    </a:lnTo>
                    <a:lnTo>
                      <a:pt x="17116" y="9709"/>
                    </a:lnTo>
                    <a:lnTo>
                      <a:pt x="17053" y="9667"/>
                    </a:lnTo>
                    <a:lnTo>
                      <a:pt x="17157" y="9646"/>
                    </a:lnTo>
                    <a:lnTo>
                      <a:pt x="17283" y="9646"/>
                    </a:lnTo>
                    <a:lnTo>
                      <a:pt x="17283" y="9500"/>
                    </a:lnTo>
                    <a:lnTo>
                      <a:pt x="17388" y="9437"/>
                    </a:lnTo>
                    <a:lnTo>
                      <a:pt x="17367" y="9353"/>
                    </a:lnTo>
                    <a:lnTo>
                      <a:pt x="17471" y="9353"/>
                    </a:lnTo>
                    <a:lnTo>
                      <a:pt x="17639" y="9395"/>
                    </a:lnTo>
                    <a:lnTo>
                      <a:pt x="17681" y="9374"/>
                    </a:lnTo>
                    <a:lnTo>
                      <a:pt x="17681" y="9332"/>
                    </a:lnTo>
                    <a:lnTo>
                      <a:pt x="17806" y="9332"/>
                    </a:lnTo>
                    <a:lnTo>
                      <a:pt x="18078" y="9395"/>
                    </a:lnTo>
                    <a:lnTo>
                      <a:pt x="18183" y="9291"/>
                    </a:lnTo>
                    <a:lnTo>
                      <a:pt x="18183" y="9165"/>
                    </a:lnTo>
                    <a:lnTo>
                      <a:pt x="18225" y="9060"/>
                    </a:lnTo>
                    <a:lnTo>
                      <a:pt x="18183" y="8935"/>
                    </a:lnTo>
                    <a:lnTo>
                      <a:pt x="18183" y="8809"/>
                    </a:lnTo>
                    <a:lnTo>
                      <a:pt x="18120" y="8705"/>
                    </a:lnTo>
                    <a:lnTo>
                      <a:pt x="18078" y="8537"/>
                    </a:lnTo>
                    <a:lnTo>
                      <a:pt x="17994" y="8516"/>
                    </a:lnTo>
                    <a:lnTo>
                      <a:pt x="17973" y="8433"/>
                    </a:lnTo>
                    <a:lnTo>
                      <a:pt x="17806" y="8286"/>
                    </a:lnTo>
                    <a:lnTo>
                      <a:pt x="17764" y="8286"/>
                    </a:lnTo>
                    <a:lnTo>
                      <a:pt x="17743" y="8349"/>
                    </a:lnTo>
                    <a:lnTo>
                      <a:pt x="17681" y="8349"/>
                    </a:lnTo>
                    <a:lnTo>
                      <a:pt x="17660" y="8286"/>
                    </a:lnTo>
                    <a:lnTo>
                      <a:pt x="17492" y="8203"/>
                    </a:lnTo>
                    <a:lnTo>
                      <a:pt x="17492" y="8244"/>
                    </a:lnTo>
                    <a:lnTo>
                      <a:pt x="17597" y="8328"/>
                    </a:lnTo>
                    <a:lnTo>
                      <a:pt x="17576" y="8391"/>
                    </a:lnTo>
                    <a:lnTo>
                      <a:pt x="17639" y="8454"/>
                    </a:lnTo>
                    <a:lnTo>
                      <a:pt x="17576" y="8558"/>
                    </a:lnTo>
                    <a:lnTo>
                      <a:pt x="17492" y="8454"/>
                    </a:lnTo>
                    <a:lnTo>
                      <a:pt x="17492" y="8349"/>
                    </a:lnTo>
                    <a:lnTo>
                      <a:pt x="17388" y="8349"/>
                    </a:lnTo>
                    <a:lnTo>
                      <a:pt x="17220" y="8244"/>
                    </a:lnTo>
                    <a:lnTo>
                      <a:pt x="17178" y="8182"/>
                    </a:lnTo>
                    <a:lnTo>
                      <a:pt x="17137" y="8223"/>
                    </a:lnTo>
                    <a:lnTo>
                      <a:pt x="17053" y="8182"/>
                    </a:lnTo>
                    <a:lnTo>
                      <a:pt x="17011" y="8077"/>
                    </a:lnTo>
                    <a:lnTo>
                      <a:pt x="16906" y="7993"/>
                    </a:lnTo>
                    <a:lnTo>
                      <a:pt x="16739" y="7993"/>
                    </a:lnTo>
                    <a:lnTo>
                      <a:pt x="16551" y="7805"/>
                    </a:lnTo>
                    <a:lnTo>
                      <a:pt x="16404" y="7721"/>
                    </a:lnTo>
                    <a:lnTo>
                      <a:pt x="16383" y="7617"/>
                    </a:lnTo>
                    <a:lnTo>
                      <a:pt x="15902" y="7345"/>
                    </a:lnTo>
                    <a:lnTo>
                      <a:pt x="15776" y="7135"/>
                    </a:lnTo>
                    <a:lnTo>
                      <a:pt x="15776" y="6968"/>
                    </a:lnTo>
                    <a:lnTo>
                      <a:pt x="15672" y="6717"/>
                    </a:lnTo>
                    <a:lnTo>
                      <a:pt x="15672" y="6612"/>
                    </a:lnTo>
                    <a:lnTo>
                      <a:pt x="15567" y="6612"/>
                    </a:lnTo>
                    <a:lnTo>
                      <a:pt x="15442" y="6508"/>
                    </a:lnTo>
                    <a:lnTo>
                      <a:pt x="15337" y="6508"/>
                    </a:lnTo>
                    <a:lnTo>
                      <a:pt x="15253" y="6424"/>
                    </a:lnTo>
                    <a:lnTo>
                      <a:pt x="15149" y="6403"/>
                    </a:lnTo>
                    <a:lnTo>
                      <a:pt x="15065" y="6319"/>
                    </a:lnTo>
                    <a:lnTo>
                      <a:pt x="14940" y="6361"/>
                    </a:lnTo>
                    <a:lnTo>
                      <a:pt x="14793" y="6487"/>
                    </a:lnTo>
                    <a:lnTo>
                      <a:pt x="14688" y="6696"/>
                    </a:lnTo>
                    <a:lnTo>
                      <a:pt x="14584" y="6738"/>
                    </a:lnTo>
                    <a:lnTo>
                      <a:pt x="14479" y="6801"/>
                    </a:lnTo>
                    <a:lnTo>
                      <a:pt x="14375" y="6801"/>
                    </a:lnTo>
                    <a:lnTo>
                      <a:pt x="14312" y="6738"/>
                    </a:lnTo>
                    <a:lnTo>
                      <a:pt x="14144" y="6696"/>
                    </a:lnTo>
                    <a:lnTo>
                      <a:pt x="14061" y="6633"/>
                    </a:lnTo>
                    <a:lnTo>
                      <a:pt x="14144" y="6529"/>
                    </a:lnTo>
                    <a:lnTo>
                      <a:pt x="14207" y="6466"/>
                    </a:lnTo>
                    <a:lnTo>
                      <a:pt x="14270" y="6466"/>
                    </a:lnTo>
                    <a:lnTo>
                      <a:pt x="14375" y="6361"/>
                    </a:lnTo>
                    <a:lnTo>
                      <a:pt x="14458" y="6319"/>
                    </a:lnTo>
                    <a:lnTo>
                      <a:pt x="14479" y="6257"/>
                    </a:lnTo>
                    <a:lnTo>
                      <a:pt x="14458" y="6215"/>
                    </a:lnTo>
                    <a:lnTo>
                      <a:pt x="14375" y="6236"/>
                    </a:lnTo>
                    <a:lnTo>
                      <a:pt x="14333" y="6194"/>
                    </a:lnTo>
                    <a:lnTo>
                      <a:pt x="14354" y="6110"/>
                    </a:lnTo>
                    <a:lnTo>
                      <a:pt x="14458" y="6006"/>
                    </a:lnTo>
                    <a:lnTo>
                      <a:pt x="14437" y="5943"/>
                    </a:lnTo>
                    <a:lnTo>
                      <a:pt x="14542" y="5838"/>
                    </a:lnTo>
                    <a:lnTo>
                      <a:pt x="14542" y="5754"/>
                    </a:lnTo>
                    <a:lnTo>
                      <a:pt x="14521" y="5629"/>
                    </a:lnTo>
                    <a:lnTo>
                      <a:pt x="14375" y="5650"/>
                    </a:lnTo>
                    <a:lnTo>
                      <a:pt x="14375" y="5734"/>
                    </a:lnTo>
                    <a:lnTo>
                      <a:pt x="14165" y="5880"/>
                    </a:lnTo>
                    <a:lnTo>
                      <a:pt x="14061" y="5838"/>
                    </a:lnTo>
                    <a:lnTo>
                      <a:pt x="14165" y="6047"/>
                    </a:lnTo>
                    <a:lnTo>
                      <a:pt x="14103" y="6131"/>
                    </a:lnTo>
                    <a:lnTo>
                      <a:pt x="14061" y="6026"/>
                    </a:lnTo>
                    <a:lnTo>
                      <a:pt x="13914" y="6026"/>
                    </a:lnTo>
                    <a:lnTo>
                      <a:pt x="13810" y="6131"/>
                    </a:lnTo>
                    <a:lnTo>
                      <a:pt x="13893" y="6152"/>
                    </a:lnTo>
                    <a:lnTo>
                      <a:pt x="13851" y="6298"/>
                    </a:lnTo>
                    <a:lnTo>
                      <a:pt x="13747" y="6236"/>
                    </a:lnTo>
                    <a:lnTo>
                      <a:pt x="13642" y="6319"/>
                    </a:lnTo>
                    <a:lnTo>
                      <a:pt x="13684" y="6403"/>
                    </a:lnTo>
                    <a:lnTo>
                      <a:pt x="13789" y="6403"/>
                    </a:lnTo>
                    <a:lnTo>
                      <a:pt x="13831" y="6466"/>
                    </a:lnTo>
                    <a:lnTo>
                      <a:pt x="13642" y="6570"/>
                    </a:lnTo>
                    <a:lnTo>
                      <a:pt x="13579" y="6424"/>
                    </a:lnTo>
                    <a:lnTo>
                      <a:pt x="13433" y="6361"/>
                    </a:lnTo>
                    <a:lnTo>
                      <a:pt x="13391" y="6236"/>
                    </a:lnTo>
                    <a:lnTo>
                      <a:pt x="13391" y="5713"/>
                    </a:lnTo>
                    <a:lnTo>
                      <a:pt x="13496" y="5503"/>
                    </a:lnTo>
                    <a:lnTo>
                      <a:pt x="13475" y="5148"/>
                    </a:lnTo>
                    <a:lnTo>
                      <a:pt x="13538" y="5001"/>
                    </a:lnTo>
                    <a:lnTo>
                      <a:pt x="13517" y="4562"/>
                    </a:lnTo>
                    <a:lnTo>
                      <a:pt x="13517" y="4625"/>
                    </a:lnTo>
                    <a:lnTo>
                      <a:pt x="13370" y="4687"/>
                    </a:lnTo>
                    <a:lnTo>
                      <a:pt x="13266" y="4855"/>
                    </a:lnTo>
                    <a:lnTo>
                      <a:pt x="13349" y="4938"/>
                    </a:lnTo>
                    <a:lnTo>
                      <a:pt x="13287" y="5001"/>
                    </a:lnTo>
                    <a:lnTo>
                      <a:pt x="13349" y="5148"/>
                    </a:lnTo>
                    <a:lnTo>
                      <a:pt x="13307" y="5315"/>
                    </a:lnTo>
                    <a:lnTo>
                      <a:pt x="13245" y="5294"/>
                    </a:lnTo>
                    <a:lnTo>
                      <a:pt x="13161" y="5210"/>
                    </a:lnTo>
                    <a:lnTo>
                      <a:pt x="13119" y="5294"/>
                    </a:lnTo>
                    <a:lnTo>
                      <a:pt x="13119" y="5378"/>
                    </a:lnTo>
                    <a:lnTo>
                      <a:pt x="13056" y="5315"/>
                    </a:lnTo>
                    <a:lnTo>
                      <a:pt x="12952" y="5399"/>
                    </a:lnTo>
                    <a:lnTo>
                      <a:pt x="12952" y="5482"/>
                    </a:lnTo>
                    <a:lnTo>
                      <a:pt x="12889" y="5482"/>
                    </a:lnTo>
                    <a:lnTo>
                      <a:pt x="12638" y="5608"/>
                    </a:lnTo>
                    <a:lnTo>
                      <a:pt x="12491" y="5775"/>
                    </a:lnTo>
                    <a:lnTo>
                      <a:pt x="12429" y="5692"/>
                    </a:lnTo>
                    <a:lnTo>
                      <a:pt x="12429" y="5587"/>
                    </a:lnTo>
                    <a:lnTo>
                      <a:pt x="12575" y="5524"/>
                    </a:lnTo>
                    <a:lnTo>
                      <a:pt x="12596" y="5420"/>
                    </a:lnTo>
                    <a:lnTo>
                      <a:pt x="12491" y="5420"/>
                    </a:lnTo>
                    <a:lnTo>
                      <a:pt x="12387" y="5482"/>
                    </a:lnTo>
                    <a:lnTo>
                      <a:pt x="12178" y="5482"/>
                    </a:lnTo>
                    <a:lnTo>
                      <a:pt x="12052" y="5566"/>
                    </a:lnTo>
                    <a:lnTo>
                      <a:pt x="11780" y="5566"/>
                    </a:lnTo>
                    <a:lnTo>
                      <a:pt x="11424" y="5817"/>
                    </a:lnTo>
                    <a:lnTo>
                      <a:pt x="11257" y="5880"/>
                    </a:lnTo>
                    <a:lnTo>
                      <a:pt x="11111" y="6089"/>
                    </a:lnTo>
                    <a:lnTo>
                      <a:pt x="11090" y="5985"/>
                    </a:lnTo>
                    <a:lnTo>
                      <a:pt x="11215" y="5796"/>
                    </a:lnTo>
                    <a:lnTo>
                      <a:pt x="11173" y="5713"/>
                    </a:lnTo>
                    <a:lnTo>
                      <a:pt x="10985" y="5817"/>
                    </a:lnTo>
                    <a:lnTo>
                      <a:pt x="10964" y="5775"/>
                    </a:lnTo>
                    <a:lnTo>
                      <a:pt x="10880" y="5796"/>
                    </a:lnTo>
                    <a:lnTo>
                      <a:pt x="10797" y="5838"/>
                    </a:lnTo>
                    <a:lnTo>
                      <a:pt x="10734" y="5775"/>
                    </a:lnTo>
                    <a:lnTo>
                      <a:pt x="10629" y="5796"/>
                    </a:lnTo>
                    <a:lnTo>
                      <a:pt x="10587" y="5880"/>
                    </a:lnTo>
                    <a:lnTo>
                      <a:pt x="10315" y="6047"/>
                    </a:lnTo>
                    <a:lnTo>
                      <a:pt x="10211" y="6047"/>
                    </a:lnTo>
                    <a:lnTo>
                      <a:pt x="10022" y="6110"/>
                    </a:lnTo>
                    <a:lnTo>
                      <a:pt x="9897" y="6257"/>
                    </a:lnTo>
                    <a:lnTo>
                      <a:pt x="9939" y="6361"/>
                    </a:lnTo>
                    <a:lnTo>
                      <a:pt x="9834" y="6340"/>
                    </a:lnTo>
                    <a:lnTo>
                      <a:pt x="9792" y="6403"/>
                    </a:lnTo>
                    <a:lnTo>
                      <a:pt x="9688" y="6361"/>
                    </a:lnTo>
                    <a:lnTo>
                      <a:pt x="9657" y="6408"/>
                    </a:lnTo>
                    <a:lnTo>
                      <a:pt x="9657" y="6408"/>
                    </a:lnTo>
                    <a:lnTo>
                      <a:pt x="9583" y="6319"/>
                    </a:lnTo>
                    <a:lnTo>
                      <a:pt x="9625" y="6215"/>
                    </a:lnTo>
                    <a:lnTo>
                      <a:pt x="9709" y="6215"/>
                    </a:lnTo>
                    <a:lnTo>
                      <a:pt x="9792" y="6110"/>
                    </a:lnTo>
                    <a:lnTo>
                      <a:pt x="9897" y="6026"/>
                    </a:lnTo>
                    <a:lnTo>
                      <a:pt x="9939" y="6068"/>
                    </a:lnTo>
                    <a:lnTo>
                      <a:pt x="10022" y="6026"/>
                    </a:lnTo>
                    <a:lnTo>
                      <a:pt x="10043" y="5943"/>
                    </a:lnTo>
                    <a:lnTo>
                      <a:pt x="10169" y="5838"/>
                    </a:lnTo>
                    <a:lnTo>
                      <a:pt x="10211" y="5901"/>
                    </a:lnTo>
                    <a:lnTo>
                      <a:pt x="10462" y="5796"/>
                    </a:lnTo>
                    <a:lnTo>
                      <a:pt x="10546" y="5650"/>
                    </a:lnTo>
                    <a:lnTo>
                      <a:pt x="10671" y="5608"/>
                    </a:lnTo>
                    <a:lnTo>
                      <a:pt x="10880" y="5629"/>
                    </a:lnTo>
                    <a:lnTo>
                      <a:pt x="10901" y="5587"/>
                    </a:lnTo>
                    <a:lnTo>
                      <a:pt x="11090" y="5587"/>
                    </a:lnTo>
                    <a:lnTo>
                      <a:pt x="11278" y="5503"/>
                    </a:lnTo>
                    <a:lnTo>
                      <a:pt x="11320" y="5587"/>
                    </a:lnTo>
                    <a:lnTo>
                      <a:pt x="11383" y="5587"/>
                    </a:lnTo>
                    <a:lnTo>
                      <a:pt x="11445" y="5524"/>
                    </a:lnTo>
                    <a:lnTo>
                      <a:pt x="11529" y="5524"/>
                    </a:lnTo>
                    <a:lnTo>
                      <a:pt x="11675" y="5503"/>
                    </a:lnTo>
                    <a:lnTo>
                      <a:pt x="11738" y="5399"/>
                    </a:lnTo>
                    <a:lnTo>
                      <a:pt x="11989" y="5315"/>
                    </a:lnTo>
                    <a:lnTo>
                      <a:pt x="12240" y="5231"/>
                    </a:lnTo>
                    <a:lnTo>
                      <a:pt x="12261" y="5127"/>
                    </a:lnTo>
                    <a:lnTo>
                      <a:pt x="12324" y="5127"/>
                    </a:lnTo>
                    <a:lnTo>
                      <a:pt x="12366" y="5085"/>
                    </a:lnTo>
                    <a:lnTo>
                      <a:pt x="12324" y="5022"/>
                    </a:lnTo>
                    <a:lnTo>
                      <a:pt x="12324" y="4918"/>
                    </a:lnTo>
                    <a:lnTo>
                      <a:pt x="12240" y="4876"/>
                    </a:lnTo>
                    <a:lnTo>
                      <a:pt x="12219" y="4918"/>
                    </a:lnTo>
                    <a:lnTo>
                      <a:pt x="12219" y="5001"/>
                    </a:lnTo>
                    <a:lnTo>
                      <a:pt x="12115" y="5022"/>
                    </a:lnTo>
                    <a:lnTo>
                      <a:pt x="12073" y="4980"/>
                    </a:lnTo>
                    <a:lnTo>
                      <a:pt x="12031" y="4980"/>
                    </a:lnTo>
                    <a:lnTo>
                      <a:pt x="12010" y="4938"/>
                    </a:lnTo>
                    <a:lnTo>
                      <a:pt x="11885" y="4938"/>
                    </a:lnTo>
                    <a:lnTo>
                      <a:pt x="11696" y="5001"/>
                    </a:lnTo>
                    <a:lnTo>
                      <a:pt x="11634" y="5106"/>
                    </a:lnTo>
                    <a:lnTo>
                      <a:pt x="11571" y="5169"/>
                    </a:lnTo>
                    <a:lnTo>
                      <a:pt x="11508" y="5085"/>
                    </a:lnTo>
                    <a:lnTo>
                      <a:pt x="11466" y="5085"/>
                    </a:lnTo>
                    <a:lnTo>
                      <a:pt x="11362" y="5169"/>
                    </a:lnTo>
                    <a:lnTo>
                      <a:pt x="11090" y="5252"/>
                    </a:lnTo>
                    <a:lnTo>
                      <a:pt x="10755" y="5273"/>
                    </a:lnTo>
                    <a:lnTo>
                      <a:pt x="10692" y="5210"/>
                    </a:lnTo>
                    <a:lnTo>
                      <a:pt x="10629" y="5210"/>
                    </a:lnTo>
                    <a:lnTo>
                      <a:pt x="10650" y="5273"/>
                    </a:lnTo>
                    <a:lnTo>
                      <a:pt x="10587" y="5315"/>
                    </a:lnTo>
                    <a:lnTo>
                      <a:pt x="10483" y="5294"/>
                    </a:lnTo>
                    <a:lnTo>
                      <a:pt x="10420" y="5294"/>
                    </a:lnTo>
                    <a:lnTo>
                      <a:pt x="10357" y="5420"/>
                    </a:lnTo>
                    <a:lnTo>
                      <a:pt x="10211" y="5587"/>
                    </a:lnTo>
                    <a:lnTo>
                      <a:pt x="10148" y="5524"/>
                    </a:lnTo>
                    <a:lnTo>
                      <a:pt x="10043" y="5524"/>
                    </a:lnTo>
                    <a:lnTo>
                      <a:pt x="10022" y="5503"/>
                    </a:lnTo>
                    <a:lnTo>
                      <a:pt x="9897" y="5503"/>
                    </a:lnTo>
                    <a:lnTo>
                      <a:pt x="9813" y="5566"/>
                    </a:lnTo>
                    <a:lnTo>
                      <a:pt x="9730" y="5566"/>
                    </a:lnTo>
                    <a:lnTo>
                      <a:pt x="9688" y="5629"/>
                    </a:lnTo>
                    <a:lnTo>
                      <a:pt x="9583" y="5671"/>
                    </a:lnTo>
                    <a:lnTo>
                      <a:pt x="9478" y="5734"/>
                    </a:lnTo>
                    <a:lnTo>
                      <a:pt x="9311" y="5817"/>
                    </a:lnTo>
                    <a:lnTo>
                      <a:pt x="9123" y="5880"/>
                    </a:lnTo>
                    <a:lnTo>
                      <a:pt x="9081" y="5985"/>
                    </a:lnTo>
                    <a:lnTo>
                      <a:pt x="9081" y="6152"/>
                    </a:lnTo>
                    <a:lnTo>
                      <a:pt x="9102" y="6466"/>
                    </a:lnTo>
                    <a:lnTo>
                      <a:pt x="9081" y="6633"/>
                    </a:lnTo>
                    <a:lnTo>
                      <a:pt x="9018" y="6612"/>
                    </a:lnTo>
                    <a:lnTo>
                      <a:pt x="8955" y="6654"/>
                    </a:lnTo>
                    <a:lnTo>
                      <a:pt x="8704" y="6863"/>
                    </a:lnTo>
                    <a:lnTo>
                      <a:pt x="8788" y="6759"/>
                    </a:lnTo>
                    <a:lnTo>
                      <a:pt x="8893" y="6633"/>
                    </a:lnTo>
                    <a:lnTo>
                      <a:pt x="8914" y="6550"/>
                    </a:lnTo>
                    <a:lnTo>
                      <a:pt x="8872" y="6529"/>
                    </a:lnTo>
                    <a:lnTo>
                      <a:pt x="8872" y="6445"/>
                    </a:lnTo>
                    <a:lnTo>
                      <a:pt x="8746" y="6257"/>
                    </a:lnTo>
                    <a:lnTo>
                      <a:pt x="8662" y="6257"/>
                    </a:lnTo>
                    <a:lnTo>
                      <a:pt x="8600" y="6173"/>
                    </a:lnTo>
                    <a:lnTo>
                      <a:pt x="8537" y="6152"/>
                    </a:lnTo>
                    <a:lnTo>
                      <a:pt x="8537" y="6006"/>
                    </a:lnTo>
                    <a:lnTo>
                      <a:pt x="8390" y="5817"/>
                    </a:lnTo>
                    <a:lnTo>
                      <a:pt x="8370" y="5817"/>
                    </a:lnTo>
                    <a:lnTo>
                      <a:pt x="8286" y="5796"/>
                    </a:lnTo>
                    <a:lnTo>
                      <a:pt x="8265" y="5692"/>
                    </a:lnTo>
                    <a:lnTo>
                      <a:pt x="8181" y="5629"/>
                    </a:lnTo>
                    <a:lnTo>
                      <a:pt x="8139" y="5671"/>
                    </a:lnTo>
                    <a:lnTo>
                      <a:pt x="8035" y="5587"/>
                    </a:lnTo>
                    <a:lnTo>
                      <a:pt x="7846" y="5378"/>
                    </a:lnTo>
                    <a:lnTo>
                      <a:pt x="7805" y="5190"/>
                    </a:lnTo>
                    <a:lnTo>
                      <a:pt x="7805" y="5001"/>
                    </a:lnTo>
                    <a:lnTo>
                      <a:pt x="7763" y="4980"/>
                    </a:lnTo>
                    <a:lnTo>
                      <a:pt x="7721" y="5043"/>
                    </a:lnTo>
                    <a:lnTo>
                      <a:pt x="7658" y="5001"/>
                    </a:lnTo>
                    <a:lnTo>
                      <a:pt x="7616" y="4876"/>
                    </a:lnTo>
                    <a:lnTo>
                      <a:pt x="7658" y="4750"/>
                    </a:lnTo>
                    <a:lnTo>
                      <a:pt x="7637" y="4729"/>
                    </a:lnTo>
                    <a:lnTo>
                      <a:pt x="7658" y="4646"/>
                    </a:lnTo>
                    <a:lnTo>
                      <a:pt x="7533" y="4520"/>
                    </a:lnTo>
                    <a:lnTo>
                      <a:pt x="7533" y="4415"/>
                    </a:lnTo>
                    <a:lnTo>
                      <a:pt x="7428" y="4332"/>
                    </a:lnTo>
                    <a:lnTo>
                      <a:pt x="7386" y="4332"/>
                    </a:lnTo>
                    <a:lnTo>
                      <a:pt x="7323" y="4248"/>
                    </a:lnTo>
                    <a:lnTo>
                      <a:pt x="7219" y="4164"/>
                    </a:lnTo>
                    <a:lnTo>
                      <a:pt x="7114" y="4164"/>
                    </a:lnTo>
                    <a:lnTo>
                      <a:pt x="6800" y="3934"/>
                    </a:lnTo>
                    <a:lnTo>
                      <a:pt x="6717" y="3934"/>
                    </a:lnTo>
                    <a:lnTo>
                      <a:pt x="6696" y="3850"/>
                    </a:lnTo>
                    <a:lnTo>
                      <a:pt x="0" y="16091"/>
                    </a:lnTo>
                    <a:lnTo>
                      <a:pt x="377" y="16091"/>
                    </a:lnTo>
                    <a:lnTo>
                      <a:pt x="502" y="16153"/>
                    </a:lnTo>
                    <a:lnTo>
                      <a:pt x="711" y="16007"/>
                    </a:lnTo>
                    <a:lnTo>
                      <a:pt x="1004" y="16049"/>
                    </a:lnTo>
                    <a:lnTo>
                      <a:pt x="858" y="16300"/>
                    </a:lnTo>
                    <a:lnTo>
                      <a:pt x="921" y="16446"/>
                    </a:lnTo>
                    <a:lnTo>
                      <a:pt x="1025" y="16718"/>
                    </a:lnTo>
                    <a:lnTo>
                      <a:pt x="1172" y="17388"/>
                    </a:lnTo>
                    <a:lnTo>
                      <a:pt x="1235" y="17534"/>
                    </a:lnTo>
                    <a:lnTo>
                      <a:pt x="1130" y="17702"/>
                    </a:lnTo>
                    <a:lnTo>
                      <a:pt x="1130" y="17765"/>
                    </a:lnTo>
                    <a:lnTo>
                      <a:pt x="1172" y="17765"/>
                    </a:lnTo>
                    <a:lnTo>
                      <a:pt x="1381" y="17744"/>
                    </a:lnTo>
                    <a:lnTo>
                      <a:pt x="1569" y="17723"/>
                    </a:lnTo>
                    <a:lnTo>
                      <a:pt x="1695" y="17639"/>
                    </a:lnTo>
                    <a:lnTo>
                      <a:pt x="1862" y="17409"/>
                    </a:lnTo>
                    <a:lnTo>
                      <a:pt x="1988" y="17283"/>
                    </a:lnTo>
                    <a:lnTo>
                      <a:pt x="2197" y="17200"/>
                    </a:lnTo>
                    <a:lnTo>
                      <a:pt x="2260" y="17179"/>
                    </a:lnTo>
                    <a:lnTo>
                      <a:pt x="2469" y="17116"/>
                    </a:lnTo>
                    <a:lnTo>
                      <a:pt x="2636" y="17116"/>
                    </a:lnTo>
                    <a:lnTo>
                      <a:pt x="2783" y="17221"/>
                    </a:lnTo>
                    <a:lnTo>
                      <a:pt x="2783" y="17325"/>
                    </a:lnTo>
                    <a:lnTo>
                      <a:pt x="2804" y="17409"/>
                    </a:lnTo>
                    <a:lnTo>
                      <a:pt x="2720" y="17555"/>
                    </a:lnTo>
                    <a:lnTo>
                      <a:pt x="2699" y="17639"/>
                    </a:lnTo>
                    <a:lnTo>
                      <a:pt x="2825" y="17974"/>
                    </a:lnTo>
                    <a:lnTo>
                      <a:pt x="2804" y="18078"/>
                    </a:lnTo>
                    <a:lnTo>
                      <a:pt x="2846" y="18288"/>
                    </a:lnTo>
                    <a:lnTo>
                      <a:pt x="2992" y="18455"/>
                    </a:lnTo>
                    <a:lnTo>
                      <a:pt x="3013" y="18664"/>
                    </a:lnTo>
                    <a:lnTo>
                      <a:pt x="3055" y="18748"/>
                    </a:lnTo>
                    <a:lnTo>
                      <a:pt x="3097" y="18853"/>
                    </a:lnTo>
                    <a:lnTo>
                      <a:pt x="3034" y="18957"/>
                    </a:lnTo>
                    <a:lnTo>
                      <a:pt x="3034" y="19062"/>
                    </a:lnTo>
                    <a:lnTo>
                      <a:pt x="3055" y="19146"/>
                    </a:lnTo>
                    <a:lnTo>
                      <a:pt x="3013" y="19501"/>
                    </a:lnTo>
                    <a:lnTo>
                      <a:pt x="3013" y="19920"/>
                    </a:lnTo>
                    <a:lnTo>
                      <a:pt x="3034" y="20338"/>
                    </a:lnTo>
                    <a:lnTo>
                      <a:pt x="2929" y="20380"/>
                    </a:lnTo>
                    <a:lnTo>
                      <a:pt x="2929" y="20464"/>
                    </a:lnTo>
                    <a:lnTo>
                      <a:pt x="2971" y="20464"/>
                    </a:lnTo>
                    <a:lnTo>
                      <a:pt x="3055" y="20527"/>
                    </a:lnTo>
                    <a:lnTo>
                      <a:pt x="3076" y="20568"/>
                    </a:lnTo>
                    <a:lnTo>
                      <a:pt x="3034" y="20589"/>
                    </a:lnTo>
                    <a:lnTo>
                      <a:pt x="2971" y="20652"/>
                    </a:lnTo>
                    <a:lnTo>
                      <a:pt x="3013" y="20736"/>
                    </a:lnTo>
                    <a:lnTo>
                      <a:pt x="3055" y="20778"/>
                    </a:lnTo>
                    <a:lnTo>
                      <a:pt x="3076" y="20861"/>
                    </a:lnTo>
                    <a:lnTo>
                      <a:pt x="3055" y="20903"/>
                    </a:lnTo>
                    <a:lnTo>
                      <a:pt x="3055" y="20966"/>
                    </a:lnTo>
                    <a:lnTo>
                      <a:pt x="3160" y="20966"/>
                    </a:lnTo>
                    <a:lnTo>
                      <a:pt x="3243" y="20987"/>
                    </a:lnTo>
                    <a:lnTo>
                      <a:pt x="3348" y="21154"/>
                    </a:lnTo>
                    <a:lnTo>
                      <a:pt x="3369" y="21217"/>
                    </a:lnTo>
                    <a:lnTo>
                      <a:pt x="3452" y="21280"/>
                    </a:lnTo>
                    <a:lnTo>
                      <a:pt x="3578" y="21363"/>
                    </a:lnTo>
                    <a:lnTo>
                      <a:pt x="3641" y="21468"/>
                    </a:lnTo>
                    <a:lnTo>
                      <a:pt x="3641" y="21573"/>
                    </a:lnTo>
                    <a:lnTo>
                      <a:pt x="3683" y="21594"/>
                    </a:lnTo>
                    <a:lnTo>
                      <a:pt x="3704" y="21635"/>
                    </a:lnTo>
                    <a:lnTo>
                      <a:pt x="3683" y="21698"/>
                    </a:lnTo>
                    <a:lnTo>
                      <a:pt x="3683" y="21740"/>
                    </a:lnTo>
                    <a:lnTo>
                      <a:pt x="3641" y="21782"/>
                    </a:lnTo>
                    <a:lnTo>
                      <a:pt x="3641" y="21845"/>
                    </a:lnTo>
                    <a:lnTo>
                      <a:pt x="3641" y="21887"/>
                    </a:lnTo>
                    <a:lnTo>
                      <a:pt x="3662" y="21907"/>
                    </a:lnTo>
                    <a:lnTo>
                      <a:pt x="3599" y="22033"/>
                    </a:lnTo>
                    <a:lnTo>
                      <a:pt x="3452" y="22326"/>
                    </a:lnTo>
                    <a:lnTo>
                      <a:pt x="3432" y="22514"/>
                    </a:lnTo>
                    <a:lnTo>
                      <a:pt x="3285" y="22661"/>
                    </a:lnTo>
                    <a:lnTo>
                      <a:pt x="3285" y="22744"/>
                    </a:lnTo>
                    <a:lnTo>
                      <a:pt x="3327" y="22744"/>
                    </a:lnTo>
                    <a:lnTo>
                      <a:pt x="3494" y="22535"/>
                    </a:lnTo>
                    <a:lnTo>
                      <a:pt x="3536" y="22410"/>
                    </a:lnTo>
                    <a:lnTo>
                      <a:pt x="3662" y="22305"/>
                    </a:lnTo>
                    <a:lnTo>
                      <a:pt x="3683" y="22347"/>
                    </a:lnTo>
                    <a:lnTo>
                      <a:pt x="3766" y="22368"/>
                    </a:lnTo>
                    <a:lnTo>
                      <a:pt x="3766" y="22431"/>
                    </a:lnTo>
                    <a:lnTo>
                      <a:pt x="3599" y="22514"/>
                    </a:lnTo>
                    <a:lnTo>
                      <a:pt x="3557" y="22619"/>
                    </a:lnTo>
                    <a:lnTo>
                      <a:pt x="3390" y="22786"/>
                    </a:lnTo>
                    <a:lnTo>
                      <a:pt x="3390" y="22828"/>
                    </a:lnTo>
                    <a:lnTo>
                      <a:pt x="3473" y="22828"/>
                    </a:lnTo>
                    <a:lnTo>
                      <a:pt x="3432" y="22870"/>
                    </a:lnTo>
                    <a:lnTo>
                      <a:pt x="3285" y="22849"/>
                    </a:lnTo>
                    <a:lnTo>
                      <a:pt x="3222" y="22870"/>
                    </a:lnTo>
                    <a:lnTo>
                      <a:pt x="3160" y="23037"/>
                    </a:lnTo>
                    <a:lnTo>
                      <a:pt x="3055" y="23142"/>
                    </a:lnTo>
                    <a:lnTo>
                      <a:pt x="3076" y="23268"/>
                    </a:lnTo>
                    <a:lnTo>
                      <a:pt x="3034" y="23247"/>
                    </a:lnTo>
                    <a:lnTo>
                      <a:pt x="2971" y="23184"/>
                    </a:lnTo>
                    <a:lnTo>
                      <a:pt x="2908" y="23247"/>
                    </a:lnTo>
                    <a:lnTo>
                      <a:pt x="2908" y="23393"/>
                    </a:lnTo>
                    <a:lnTo>
                      <a:pt x="3013" y="23393"/>
                    </a:lnTo>
                    <a:lnTo>
                      <a:pt x="3034" y="23477"/>
                    </a:lnTo>
                    <a:lnTo>
                      <a:pt x="2971" y="23665"/>
                    </a:lnTo>
                    <a:lnTo>
                      <a:pt x="2950" y="23937"/>
                    </a:lnTo>
                    <a:lnTo>
                      <a:pt x="3013" y="24125"/>
                    </a:lnTo>
                    <a:lnTo>
                      <a:pt x="3076" y="24293"/>
                    </a:lnTo>
                    <a:lnTo>
                      <a:pt x="3160" y="24314"/>
                    </a:lnTo>
                    <a:lnTo>
                      <a:pt x="3180" y="24230"/>
                    </a:lnTo>
                    <a:lnTo>
                      <a:pt x="3264" y="24146"/>
                    </a:lnTo>
                    <a:lnTo>
                      <a:pt x="3452" y="24104"/>
                    </a:lnTo>
                    <a:lnTo>
                      <a:pt x="3557" y="24021"/>
                    </a:lnTo>
                    <a:lnTo>
                      <a:pt x="3662" y="23895"/>
                    </a:lnTo>
                    <a:lnTo>
                      <a:pt x="3704" y="23895"/>
                    </a:lnTo>
                    <a:lnTo>
                      <a:pt x="3704" y="24021"/>
                    </a:lnTo>
                    <a:lnTo>
                      <a:pt x="3662" y="24125"/>
                    </a:lnTo>
                    <a:lnTo>
                      <a:pt x="3599" y="24146"/>
                    </a:lnTo>
                    <a:lnTo>
                      <a:pt x="3536" y="24251"/>
                    </a:lnTo>
                    <a:lnTo>
                      <a:pt x="3536" y="24314"/>
                    </a:lnTo>
                    <a:lnTo>
                      <a:pt x="3641" y="24397"/>
                    </a:lnTo>
                    <a:lnTo>
                      <a:pt x="3704" y="24460"/>
                    </a:lnTo>
                    <a:lnTo>
                      <a:pt x="3808" y="24460"/>
                    </a:lnTo>
                    <a:lnTo>
                      <a:pt x="3892" y="24502"/>
                    </a:lnTo>
                    <a:lnTo>
                      <a:pt x="3955" y="24544"/>
                    </a:lnTo>
                    <a:lnTo>
                      <a:pt x="3808" y="24502"/>
                    </a:lnTo>
                    <a:lnTo>
                      <a:pt x="3683" y="24502"/>
                    </a:lnTo>
                    <a:lnTo>
                      <a:pt x="3578" y="24439"/>
                    </a:lnTo>
                    <a:lnTo>
                      <a:pt x="3432" y="24439"/>
                    </a:lnTo>
                    <a:lnTo>
                      <a:pt x="3369" y="24523"/>
                    </a:lnTo>
                    <a:lnTo>
                      <a:pt x="3369" y="24607"/>
                    </a:lnTo>
                    <a:lnTo>
                      <a:pt x="3432" y="24669"/>
                    </a:lnTo>
                    <a:lnTo>
                      <a:pt x="3452" y="24920"/>
                    </a:lnTo>
                    <a:lnTo>
                      <a:pt x="3494" y="24983"/>
                    </a:lnTo>
                    <a:lnTo>
                      <a:pt x="3557" y="24983"/>
                    </a:lnTo>
                    <a:lnTo>
                      <a:pt x="3641" y="24941"/>
                    </a:lnTo>
                    <a:lnTo>
                      <a:pt x="3683" y="24983"/>
                    </a:lnTo>
                    <a:lnTo>
                      <a:pt x="3641" y="25046"/>
                    </a:lnTo>
                    <a:lnTo>
                      <a:pt x="3599" y="25088"/>
                    </a:lnTo>
                    <a:lnTo>
                      <a:pt x="3683" y="25151"/>
                    </a:lnTo>
                    <a:lnTo>
                      <a:pt x="3683" y="25192"/>
                    </a:lnTo>
                    <a:lnTo>
                      <a:pt x="3662" y="25255"/>
                    </a:lnTo>
                    <a:lnTo>
                      <a:pt x="3557" y="25234"/>
                    </a:lnTo>
                    <a:lnTo>
                      <a:pt x="3411" y="25276"/>
                    </a:lnTo>
                    <a:lnTo>
                      <a:pt x="3264" y="25381"/>
                    </a:lnTo>
                    <a:lnTo>
                      <a:pt x="3243" y="25423"/>
                    </a:lnTo>
                    <a:lnTo>
                      <a:pt x="3306" y="25485"/>
                    </a:lnTo>
                    <a:lnTo>
                      <a:pt x="3452" y="25423"/>
                    </a:lnTo>
                    <a:lnTo>
                      <a:pt x="3536" y="25465"/>
                    </a:lnTo>
                    <a:lnTo>
                      <a:pt x="3452" y="25485"/>
                    </a:lnTo>
                    <a:lnTo>
                      <a:pt x="3432" y="25548"/>
                    </a:lnTo>
                    <a:lnTo>
                      <a:pt x="3515" y="25632"/>
                    </a:lnTo>
                    <a:lnTo>
                      <a:pt x="3662" y="25590"/>
                    </a:lnTo>
                    <a:lnTo>
                      <a:pt x="3829" y="25465"/>
                    </a:lnTo>
                    <a:lnTo>
                      <a:pt x="3934" y="25297"/>
                    </a:lnTo>
                    <a:lnTo>
                      <a:pt x="4038" y="25297"/>
                    </a:lnTo>
                    <a:lnTo>
                      <a:pt x="4143" y="25213"/>
                    </a:lnTo>
                    <a:lnTo>
                      <a:pt x="4164" y="25109"/>
                    </a:lnTo>
                    <a:lnTo>
                      <a:pt x="4185" y="25088"/>
                    </a:lnTo>
                    <a:lnTo>
                      <a:pt x="4206" y="25172"/>
                    </a:lnTo>
                    <a:lnTo>
                      <a:pt x="4143" y="25339"/>
                    </a:lnTo>
                    <a:lnTo>
                      <a:pt x="4038" y="25402"/>
                    </a:lnTo>
                    <a:lnTo>
                      <a:pt x="3913" y="25465"/>
                    </a:lnTo>
                    <a:lnTo>
                      <a:pt x="3892" y="25548"/>
                    </a:lnTo>
                    <a:lnTo>
                      <a:pt x="3955" y="25611"/>
                    </a:lnTo>
                    <a:lnTo>
                      <a:pt x="4038" y="25590"/>
                    </a:lnTo>
                    <a:lnTo>
                      <a:pt x="4164" y="25590"/>
                    </a:lnTo>
                    <a:lnTo>
                      <a:pt x="4268" y="25611"/>
                    </a:lnTo>
                    <a:lnTo>
                      <a:pt x="4122" y="25611"/>
                    </a:lnTo>
                    <a:lnTo>
                      <a:pt x="4017" y="25674"/>
                    </a:lnTo>
                    <a:lnTo>
                      <a:pt x="4017" y="25820"/>
                    </a:lnTo>
                    <a:lnTo>
                      <a:pt x="4059" y="25967"/>
                    </a:lnTo>
                    <a:lnTo>
                      <a:pt x="4017" y="25988"/>
                    </a:lnTo>
                    <a:lnTo>
                      <a:pt x="3976" y="25904"/>
                    </a:lnTo>
                    <a:lnTo>
                      <a:pt x="3976" y="25757"/>
                    </a:lnTo>
                    <a:lnTo>
                      <a:pt x="3913" y="25674"/>
                    </a:lnTo>
                    <a:lnTo>
                      <a:pt x="3850" y="25716"/>
                    </a:lnTo>
                    <a:lnTo>
                      <a:pt x="3578" y="25904"/>
                    </a:lnTo>
                    <a:lnTo>
                      <a:pt x="3536" y="25988"/>
                    </a:lnTo>
                    <a:lnTo>
                      <a:pt x="3369" y="26071"/>
                    </a:lnTo>
                    <a:lnTo>
                      <a:pt x="3327" y="26134"/>
                    </a:lnTo>
                    <a:lnTo>
                      <a:pt x="3348" y="26218"/>
                    </a:lnTo>
                    <a:lnTo>
                      <a:pt x="3348" y="26301"/>
                    </a:lnTo>
                    <a:lnTo>
                      <a:pt x="3369" y="26322"/>
                    </a:lnTo>
                    <a:lnTo>
                      <a:pt x="3452" y="26281"/>
                    </a:lnTo>
                    <a:lnTo>
                      <a:pt x="3557" y="26218"/>
                    </a:lnTo>
                    <a:lnTo>
                      <a:pt x="3599" y="26113"/>
                    </a:lnTo>
                    <a:lnTo>
                      <a:pt x="3662" y="26134"/>
                    </a:lnTo>
                    <a:lnTo>
                      <a:pt x="3704" y="26197"/>
                    </a:lnTo>
                    <a:lnTo>
                      <a:pt x="3892" y="26218"/>
                    </a:lnTo>
                    <a:lnTo>
                      <a:pt x="3871" y="26239"/>
                    </a:lnTo>
                    <a:lnTo>
                      <a:pt x="3766" y="26218"/>
                    </a:lnTo>
                    <a:lnTo>
                      <a:pt x="3599" y="26218"/>
                    </a:lnTo>
                    <a:lnTo>
                      <a:pt x="3536" y="26281"/>
                    </a:lnTo>
                    <a:lnTo>
                      <a:pt x="3536" y="26322"/>
                    </a:lnTo>
                    <a:lnTo>
                      <a:pt x="3557" y="26385"/>
                    </a:lnTo>
                    <a:lnTo>
                      <a:pt x="3473" y="26406"/>
                    </a:lnTo>
                    <a:lnTo>
                      <a:pt x="3432" y="26385"/>
                    </a:lnTo>
                    <a:lnTo>
                      <a:pt x="3264" y="26427"/>
                    </a:lnTo>
                    <a:lnTo>
                      <a:pt x="3264" y="26490"/>
                    </a:lnTo>
                    <a:lnTo>
                      <a:pt x="3390" y="26490"/>
                    </a:lnTo>
                    <a:lnTo>
                      <a:pt x="3473" y="26532"/>
                    </a:lnTo>
                    <a:lnTo>
                      <a:pt x="3578" y="26532"/>
                    </a:lnTo>
                    <a:lnTo>
                      <a:pt x="3515" y="26594"/>
                    </a:lnTo>
                    <a:lnTo>
                      <a:pt x="3390" y="26594"/>
                    </a:lnTo>
                    <a:lnTo>
                      <a:pt x="3327" y="26532"/>
                    </a:lnTo>
                    <a:lnTo>
                      <a:pt x="3222" y="26553"/>
                    </a:lnTo>
                    <a:lnTo>
                      <a:pt x="3180" y="26657"/>
                    </a:lnTo>
                    <a:lnTo>
                      <a:pt x="3243" y="26720"/>
                    </a:lnTo>
                    <a:lnTo>
                      <a:pt x="3327" y="26720"/>
                    </a:lnTo>
                    <a:lnTo>
                      <a:pt x="3452" y="26699"/>
                    </a:lnTo>
                    <a:lnTo>
                      <a:pt x="3536" y="26741"/>
                    </a:lnTo>
                    <a:lnTo>
                      <a:pt x="3683" y="26741"/>
                    </a:lnTo>
                    <a:lnTo>
                      <a:pt x="3662" y="26804"/>
                    </a:lnTo>
                    <a:lnTo>
                      <a:pt x="3557" y="26825"/>
                    </a:lnTo>
                    <a:lnTo>
                      <a:pt x="3452" y="26804"/>
                    </a:lnTo>
                    <a:lnTo>
                      <a:pt x="3432" y="26825"/>
                    </a:lnTo>
                    <a:lnTo>
                      <a:pt x="3452" y="26845"/>
                    </a:lnTo>
                    <a:lnTo>
                      <a:pt x="3662" y="26845"/>
                    </a:lnTo>
                    <a:lnTo>
                      <a:pt x="3662" y="26908"/>
                    </a:lnTo>
                    <a:lnTo>
                      <a:pt x="3536" y="26929"/>
                    </a:lnTo>
                    <a:lnTo>
                      <a:pt x="3390" y="26908"/>
                    </a:lnTo>
                    <a:lnTo>
                      <a:pt x="3327" y="26845"/>
                    </a:lnTo>
                    <a:lnTo>
                      <a:pt x="3264" y="26908"/>
                    </a:lnTo>
                    <a:lnTo>
                      <a:pt x="3327" y="27013"/>
                    </a:lnTo>
                    <a:lnTo>
                      <a:pt x="3452" y="27076"/>
                    </a:lnTo>
                    <a:lnTo>
                      <a:pt x="3473" y="27013"/>
                    </a:lnTo>
                    <a:lnTo>
                      <a:pt x="3557" y="27013"/>
                    </a:lnTo>
                    <a:lnTo>
                      <a:pt x="3641" y="27055"/>
                    </a:lnTo>
                    <a:lnTo>
                      <a:pt x="3787" y="27034"/>
                    </a:lnTo>
                    <a:lnTo>
                      <a:pt x="3850" y="27076"/>
                    </a:lnTo>
                    <a:lnTo>
                      <a:pt x="3766" y="27117"/>
                    </a:lnTo>
                    <a:lnTo>
                      <a:pt x="3766" y="27159"/>
                    </a:lnTo>
                    <a:lnTo>
                      <a:pt x="3871" y="27159"/>
                    </a:lnTo>
                    <a:lnTo>
                      <a:pt x="3892" y="27243"/>
                    </a:lnTo>
                    <a:lnTo>
                      <a:pt x="4026" y="27276"/>
                    </a:lnTo>
                    <a:lnTo>
                      <a:pt x="3976" y="27285"/>
                    </a:lnTo>
                    <a:lnTo>
                      <a:pt x="3871" y="27285"/>
                    </a:lnTo>
                    <a:lnTo>
                      <a:pt x="3787" y="27369"/>
                    </a:lnTo>
                    <a:lnTo>
                      <a:pt x="3787" y="27431"/>
                    </a:lnTo>
                    <a:lnTo>
                      <a:pt x="3871" y="27473"/>
                    </a:lnTo>
                    <a:lnTo>
                      <a:pt x="3913" y="27431"/>
                    </a:lnTo>
                    <a:lnTo>
                      <a:pt x="3976" y="27389"/>
                    </a:lnTo>
                    <a:lnTo>
                      <a:pt x="3996" y="27452"/>
                    </a:lnTo>
                    <a:lnTo>
                      <a:pt x="4017" y="27452"/>
                    </a:lnTo>
                    <a:lnTo>
                      <a:pt x="4080" y="27369"/>
                    </a:lnTo>
                    <a:lnTo>
                      <a:pt x="4185" y="27306"/>
                    </a:lnTo>
                    <a:lnTo>
                      <a:pt x="4185" y="27369"/>
                    </a:lnTo>
                    <a:lnTo>
                      <a:pt x="4164" y="27410"/>
                    </a:lnTo>
                    <a:lnTo>
                      <a:pt x="4164" y="27473"/>
                    </a:lnTo>
                    <a:lnTo>
                      <a:pt x="4206" y="27494"/>
                    </a:lnTo>
                    <a:lnTo>
                      <a:pt x="4289" y="27557"/>
                    </a:lnTo>
                    <a:lnTo>
                      <a:pt x="4373" y="27557"/>
                    </a:lnTo>
                    <a:lnTo>
                      <a:pt x="4499" y="27369"/>
                    </a:lnTo>
                    <a:lnTo>
                      <a:pt x="4520" y="27159"/>
                    </a:lnTo>
                    <a:lnTo>
                      <a:pt x="4582" y="27055"/>
                    </a:lnTo>
                    <a:lnTo>
                      <a:pt x="4645" y="27034"/>
                    </a:lnTo>
                    <a:lnTo>
                      <a:pt x="4645" y="27097"/>
                    </a:lnTo>
                    <a:lnTo>
                      <a:pt x="4603" y="27159"/>
                    </a:lnTo>
                    <a:lnTo>
                      <a:pt x="4603" y="27306"/>
                    </a:lnTo>
                    <a:lnTo>
                      <a:pt x="4499" y="27473"/>
                    </a:lnTo>
                    <a:lnTo>
                      <a:pt x="4415" y="27557"/>
                    </a:lnTo>
                    <a:lnTo>
                      <a:pt x="4436" y="27599"/>
                    </a:lnTo>
                    <a:lnTo>
                      <a:pt x="4582" y="27599"/>
                    </a:lnTo>
                    <a:lnTo>
                      <a:pt x="4687" y="27578"/>
                    </a:lnTo>
                    <a:lnTo>
                      <a:pt x="4708" y="27599"/>
                    </a:lnTo>
                    <a:lnTo>
                      <a:pt x="4624" y="27682"/>
                    </a:lnTo>
                    <a:lnTo>
                      <a:pt x="4582" y="27808"/>
                    </a:lnTo>
                    <a:lnTo>
                      <a:pt x="4415" y="27913"/>
                    </a:lnTo>
                    <a:lnTo>
                      <a:pt x="4415" y="27975"/>
                    </a:lnTo>
                    <a:lnTo>
                      <a:pt x="4499" y="28122"/>
                    </a:lnTo>
                    <a:lnTo>
                      <a:pt x="4624" y="28185"/>
                    </a:lnTo>
                    <a:lnTo>
                      <a:pt x="4708" y="28122"/>
                    </a:lnTo>
                    <a:lnTo>
                      <a:pt x="4792" y="28122"/>
                    </a:lnTo>
                    <a:lnTo>
                      <a:pt x="4812" y="28226"/>
                    </a:lnTo>
                    <a:lnTo>
                      <a:pt x="4875" y="28331"/>
                    </a:lnTo>
                    <a:lnTo>
                      <a:pt x="4875" y="28415"/>
                    </a:lnTo>
                    <a:lnTo>
                      <a:pt x="4812" y="28415"/>
                    </a:lnTo>
                    <a:lnTo>
                      <a:pt x="4771" y="28310"/>
                    </a:lnTo>
                    <a:lnTo>
                      <a:pt x="4708" y="28310"/>
                    </a:lnTo>
                    <a:lnTo>
                      <a:pt x="4708" y="28415"/>
                    </a:lnTo>
                    <a:lnTo>
                      <a:pt x="4812" y="28561"/>
                    </a:lnTo>
                    <a:lnTo>
                      <a:pt x="4938" y="28498"/>
                    </a:lnTo>
                    <a:lnTo>
                      <a:pt x="5085" y="28436"/>
                    </a:lnTo>
                    <a:lnTo>
                      <a:pt x="5147" y="28352"/>
                    </a:lnTo>
                    <a:lnTo>
                      <a:pt x="5147" y="28352"/>
                    </a:lnTo>
                    <a:lnTo>
                      <a:pt x="5126" y="28519"/>
                    </a:lnTo>
                    <a:lnTo>
                      <a:pt x="5022" y="28750"/>
                    </a:lnTo>
                    <a:lnTo>
                      <a:pt x="5043" y="28938"/>
                    </a:lnTo>
                    <a:lnTo>
                      <a:pt x="5126" y="28959"/>
                    </a:lnTo>
                    <a:lnTo>
                      <a:pt x="20087" y="30444"/>
                    </a:lnTo>
                    <a:lnTo>
                      <a:pt x="20212" y="30507"/>
                    </a:lnTo>
                    <a:lnTo>
                      <a:pt x="20359" y="30507"/>
                    </a:lnTo>
                    <a:lnTo>
                      <a:pt x="20484" y="30612"/>
                    </a:lnTo>
                    <a:lnTo>
                      <a:pt x="20484" y="30674"/>
                    </a:lnTo>
                    <a:lnTo>
                      <a:pt x="20568" y="30737"/>
                    </a:lnTo>
                    <a:lnTo>
                      <a:pt x="20589" y="30779"/>
                    </a:lnTo>
                    <a:lnTo>
                      <a:pt x="20694" y="30821"/>
                    </a:lnTo>
                    <a:lnTo>
                      <a:pt x="20714" y="30842"/>
                    </a:lnTo>
                    <a:lnTo>
                      <a:pt x="20840" y="30884"/>
                    </a:lnTo>
                    <a:lnTo>
                      <a:pt x="20903" y="30946"/>
                    </a:lnTo>
                    <a:lnTo>
                      <a:pt x="20945" y="30946"/>
                    </a:lnTo>
                    <a:lnTo>
                      <a:pt x="21049" y="30926"/>
                    </a:lnTo>
                    <a:lnTo>
                      <a:pt x="21133" y="30946"/>
                    </a:lnTo>
                    <a:lnTo>
                      <a:pt x="21238" y="30946"/>
                    </a:lnTo>
                    <a:lnTo>
                      <a:pt x="21363" y="31051"/>
                    </a:lnTo>
                    <a:lnTo>
                      <a:pt x="21447" y="31051"/>
                    </a:lnTo>
                    <a:lnTo>
                      <a:pt x="21510" y="31198"/>
                    </a:lnTo>
                    <a:lnTo>
                      <a:pt x="21719" y="31239"/>
                    </a:lnTo>
                    <a:lnTo>
                      <a:pt x="21823" y="31260"/>
                    </a:lnTo>
                    <a:lnTo>
                      <a:pt x="21886" y="31344"/>
                    </a:lnTo>
                    <a:lnTo>
                      <a:pt x="21970" y="31407"/>
                    </a:lnTo>
                    <a:lnTo>
                      <a:pt x="22158" y="31407"/>
                    </a:lnTo>
                    <a:lnTo>
                      <a:pt x="22263" y="31344"/>
                    </a:lnTo>
                    <a:lnTo>
                      <a:pt x="22305" y="31407"/>
                    </a:lnTo>
                    <a:lnTo>
                      <a:pt x="22367" y="31511"/>
                    </a:lnTo>
                    <a:lnTo>
                      <a:pt x="22618" y="31532"/>
                    </a:lnTo>
                    <a:lnTo>
                      <a:pt x="22681" y="31574"/>
                    </a:lnTo>
                    <a:lnTo>
                      <a:pt x="22807" y="31616"/>
                    </a:lnTo>
                    <a:lnTo>
                      <a:pt x="22890" y="31658"/>
                    </a:lnTo>
                    <a:lnTo>
                      <a:pt x="25192" y="32725"/>
                    </a:lnTo>
                    <a:lnTo>
                      <a:pt x="25339" y="32913"/>
                    </a:lnTo>
                    <a:lnTo>
                      <a:pt x="25694" y="33206"/>
                    </a:lnTo>
                    <a:lnTo>
                      <a:pt x="26050" y="34985"/>
                    </a:lnTo>
                    <a:lnTo>
                      <a:pt x="26008" y="35738"/>
                    </a:lnTo>
                    <a:lnTo>
                      <a:pt x="25945" y="35864"/>
                    </a:lnTo>
                    <a:lnTo>
                      <a:pt x="25903" y="36010"/>
                    </a:lnTo>
                    <a:lnTo>
                      <a:pt x="25820" y="36136"/>
                    </a:lnTo>
                    <a:lnTo>
                      <a:pt x="25611" y="36240"/>
                    </a:lnTo>
                    <a:lnTo>
                      <a:pt x="25506" y="36366"/>
                    </a:lnTo>
                    <a:lnTo>
                      <a:pt x="25611" y="36554"/>
                    </a:lnTo>
                    <a:lnTo>
                      <a:pt x="27598" y="36031"/>
                    </a:lnTo>
                    <a:lnTo>
                      <a:pt x="27849" y="35947"/>
                    </a:lnTo>
                    <a:lnTo>
                      <a:pt x="27912" y="35654"/>
                    </a:lnTo>
                    <a:lnTo>
                      <a:pt x="28979" y="35340"/>
                    </a:lnTo>
                    <a:lnTo>
                      <a:pt x="29461" y="34985"/>
                    </a:lnTo>
                    <a:lnTo>
                      <a:pt x="29565" y="34901"/>
                    </a:lnTo>
                    <a:lnTo>
                      <a:pt x="29712" y="34880"/>
                    </a:lnTo>
                    <a:lnTo>
                      <a:pt x="29984" y="34650"/>
                    </a:lnTo>
                    <a:lnTo>
                      <a:pt x="30088" y="34545"/>
                    </a:lnTo>
                    <a:lnTo>
                      <a:pt x="30214" y="34483"/>
                    </a:lnTo>
                    <a:lnTo>
                      <a:pt x="30318" y="34378"/>
                    </a:lnTo>
                    <a:lnTo>
                      <a:pt x="30528" y="34357"/>
                    </a:lnTo>
                    <a:lnTo>
                      <a:pt x="32202" y="34378"/>
                    </a:lnTo>
                    <a:lnTo>
                      <a:pt x="32327" y="34252"/>
                    </a:lnTo>
                    <a:lnTo>
                      <a:pt x="32390" y="34252"/>
                    </a:lnTo>
                    <a:lnTo>
                      <a:pt x="32432" y="34190"/>
                    </a:lnTo>
                    <a:lnTo>
                      <a:pt x="32515" y="34190"/>
                    </a:lnTo>
                    <a:lnTo>
                      <a:pt x="32620" y="34231"/>
                    </a:lnTo>
                    <a:lnTo>
                      <a:pt x="32704" y="34169"/>
                    </a:lnTo>
                    <a:lnTo>
                      <a:pt x="32725" y="34085"/>
                    </a:lnTo>
                    <a:lnTo>
                      <a:pt x="32913" y="33876"/>
                    </a:lnTo>
                    <a:lnTo>
                      <a:pt x="32976" y="33855"/>
                    </a:lnTo>
                    <a:lnTo>
                      <a:pt x="33143" y="33667"/>
                    </a:lnTo>
                    <a:lnTo>
                      <a:pt x="33185" y="33541"/>
                    </a:lnTo>
                    <a:lnTo>
                      <a:pt x="33227" y="33415"/>
                    </a:lnTo>
                    <a:lnTo>
                      <a:pt x="33373" y="33332"/>
                    </a:lnTo>
                    <a:lnTo>
                      <a:pt x="33373" y="33227"/>
                    </a:lnTo>
                    <a:lnTo>
                      <a:pt x="33478" y="33102"/>
                    </a:lnTo>
                    <a:lnTo>
                      <a:pt x="33687" y="32871"/>
                    </a:lnTo>
                    <a:lnTo>
                      <a:pt x="33750" y="32767"/>
                    </a:lnTo>
                    <a:lnTo>
                      <a:pt x="33854" y="32662"/>
                    </a:lnTo>
                    <a:lnTo>
                      <a:pt x="33875" y="32662"/>
                    </a:lnTo>
                    <a:lnTo>
                      <a:pt x="33959" y="32704"/>
                    </a:lnTo>
                    <a:lnTo>
                      <a:pt x="34022" y="32788"/>
                    </a:lnTo>
                    <a:lnTo>
                      <a:pt x="34168" y="32767"/>
                    </a:lnTo>
                    <a:lnTo>
                      <a:pt x="34315" y="32809"/>
                    </a:lnTo>
                    <a:lnTo>
                      <a:pt x="34378" y="32767"/>
                    </a:lnTo>
                    <a:lnTo>
                      <a:pt x="34608" y="32976"/>
                    </a:lnTo>
                    <a:lnTo>
                      <a:pt x="34608" y="33143"/>
                    </a:lnTo>
                    <a:lnTo>
                      <a:pt x="34482" y="33876"/>
                    </a:lnTo>
                    <a:lnTo>
                      <a:pt x="34440" y="33959"/>
                    </a:lnTo>
                    <a:lnTo>
                      <a:pt x="34503" y="33959"/>
                    </a:lnTo>
                    <a:lnTo>
                      <a:pt x="34524" y="34043"/>
                    </a:lnTo>
                    <a:lnTo>
                      <a:pt x="34587" y="34085"/>
                    </a:lnTo>
                    <a:lnTo>
                      <a:pt x="34587" y="34190"/>
                    </a:lnTo>
                    <a:lnTo>
                      <a:pt x="34587" y="34252"/>
                    </a:lnTo>
                    <a:lnTo>
                      <a:pt x="34587" y="34294"/>
                    </a:lnTo>
                    <a:lnTo>
                      <a:pt x="34545" y="34357"/>
                    </a:lnTo>
                    <a:lnTo>
                      <a:pt x="34587" y="34378"/>
                    </a:lnTo>
                    <a:lnTo>
                      <a:pt x="34733" y="34399"/>
                    </a:lnTo>
                    <a:lnTo>
                      <a:pt x="34859" y="34378"/>
                    </a:lnTo>
                    <a:lnTo>
                      <a:pt x="34901" y="34462"/>
                    </a:lnTo>
                    <a:lnTo>
                      <a:pt x="34963" y="34483"/>
                    </a:lnTo>
                    <a:lnTo>
                      <a:pt x="35026" y="34399"/>
                    </a:lnTo>
                    <a:lnTo>
                      <a:pt x="35110" y="34462"/>
                    </a:lnTo>
                    <a:lnTo>
                      <a:pt x="35235" y="34441"/>
                    </a:lnTo>
                    <a:lnTo>
                      <a:pt x="35277" y="34336"/>
                    </a:lnTo>
                    <a:lnTo>
                      <a:pt x="35382" y="34231"/>
                    </a:lnTo>
                    <a:lnTo>
                      <a:pt x="35382" y="34231"/>
                    </a:lnTo>
                    <a:lnTo>
                      <a:pt x="35319" y="34336"/>
                    </a:lnTo>
                    <a:lnTo>
                      <a:pt x="35340" y="34336"/>
                    </a:lnTo>
                    <a:lnTo>
                      <a:pt x="35319" y="34378"/>
                    </a:lnTo>
                    <a:lnTo>
                      <a:pt x="35361" y="34399"/>
                    </a:lnTo>
                    <a:lnTo>
                      <a:pt x="35633" y="34336"/>
                    </a:lnTo>
                    <a:lnTo>
                      <a:pt x="35675" y="34252"/>
                    </a:lnTo>
                    <a:lnTo>
                      <a:pt x="35842" y="34252"/>
                    </a:lnTo>
                    <a:lnTo>
                      <a:pt x="35968" y="34127"/>
                    </a:lnTo>
                    <a:lnTo>
                      <a:pt x="36072" y="34085"/>
                    </a:lnTo>
                    <a:lnTo>
                      <a:pt x="36198" y="33918"/>
                    </a:lnTo>
                    <a:lnTo>
                      <a:pt x="36198" y="33980"/>
                    </a:lnTo>
                    <a:lnTo>
                      <a:pt x="36282" y="33939"/>
                    </a:lnTo>
                    <a:lnTo>
                      <a:pt x="36282" y="33980"/>
                    </a:lnTo>
                    <a:lnTo>
                      <a:pt x="36156" y="34127"/>
                    </a:lnTo>
                    <a:lnTo>
                      <a:pt x="36051" y="34148"/>
                    </a:lnTo>
                    <a:lnTo>
                      <a:pt x="35947" y="34294"/>
                    </a:lnTo>
                    <a:lnTo>
                      <a:pt x="36072" y="34336"/>
                    </a:lnTo>
                    <a:lnTo>
                      <a:pt x="36156" y="34231"/>
                    </a:lnTo>
                    <a:lnTo>
                      <a:pt x="36261" y="34231"/>
                    </a:lnTo>
                    <a:lnTo>
                      <a:pt x="36323" y="34273"/>
                    </a:lnTo>
                    <a:lnTo>
                      <a:pt x="36575" y="34294"/>
                    </a:lnTo>
                    <a:lnTo>
                      <a:pt x="36742" y="34294"/>
                    </a:lnTo>
                    <a:lnTo>
                      <a:pt x="36616" y="34357"/>
                    </a:lnTo>
                    <a:lnTo>
                      <a:pt x="36470" y="34378"/>
                    </a:lnTo>
                    <a:lnTo>
                      <a:pt x="36365" y="34399"/>
                    </a:lnTo>
                    <a:lnTo>
                      <a:pt x="36323" y="34483"/>
                    </a:lnTo>
                    <a:lnTo>
                      <a:pt x="36323" y="34545"/>
                    </a:lnTo>
                    <a:lnTo>
                      <a:pt x="36261" y="34483"/>
                    </a:lnTo>
                    <a:lnTo>
                      <a:pt x="36219" y="34378"/>
                    </a:lnTo>
                    <a:lnTo>
                      <a:pt x="36156" y="34357"/>
                    </a:lnTo>
                    <a:lnTo>
                      <a:pt x="35968" y="34399"/>
                    </a:lnTo>
                    <a:lnTo>
                      <a:pt x="35779" y="34545"/>
                    </a:lnTo>
                    <a:lnTo>
                      <a:pt x="35549" y="34587"/>
                    </a:lnTo>
                    <a:lnTo>
                      <a:pt x="35340" y="34713"/>
                    </a:lnTo>
                    <a:lnTo>
                      <a:pt x="35319" y="34817"/>
                    </a:lnTo>
                    <a:lnTo>
                      <a:pt x="35173" y="34922"/>
                    </a:lnTo>
                    <a:lnTo>
                      <a:pt x="35110" y="35110"/>
                    </a:lnTo>
                    <a:lnTo>
                      <a:pt x="35110" y="35236"/>
                    </a:lnTo>
                    <a:lnTo>
                      <a:pt x="35131" y="35340"/>
                    </a:lnTo>
                    <a:lnTo>
                      <a:pt x="35152" y="35445"/>
                    </a:lnTo>
                    <a:lnTo>
                      <a:pt x="35215" y="35424"/>
                    </a:lnTo>
                    <a:lnTo>
                      <a:pt x="35256" y="35445"/>
                    </a:lnTo>
                    <a:lnTo>
                      <a:pt x="35256" y="35592"/>
                    </a:lnTo>
                    <a:lnTo>
                      <a:pt x="35361" y="35654"/>
                    </a:lnTo>
                    <a:lnTo>
                      <a:pt x="35403" y="35612"/>
                    </a:lnTo>
                    <a:lnTo>
                      <a:pt x="35466" y="35654"/>
                    </a:lnTo>
                    <a:lnTo>
                      <a:pt x="35507" y="35612"/>
                    </a:lnTo>
                    <a:lnTo>
                      <a:pt x="35507" y="35508"/>
                    </a:lnTo>
                    <a:lnTo>
                      <a:pt x="35570" y="35487"/>
                    </a:lnTo>
                    <a:lnTo>
                      <a:pt x="35654" y="35487"/>
                    </a:lnTo>
                    <a:lnTo>
                      <a:pt x="35779" y="35382"/>
                    </a:lnTo>
                    <a:lnTo>
                      <a:pt x="35884" y="35340"/>
                    </a:lnTo>
                    <a:lnTo>
                      <a:pt x="36031" y="35131"/>
                    </a:lnTo>
                    <a:lnTo>
                      <a:pt x="36219" y="35006"/>
                    </a:lnTo>
                    <a:lnTo>
                      <a:pt x="36177" y="34964"/>
                    </a:lnTo>
                    <a:lnTo>
                      <a:pt x="36240" y="34817"/>
                    </a:lnTo>
                    <a:lnTo>
                      <a:pt x="36323" y="34817"/>
                    </a:lnTo>
                    <a:lnTo>
                      <a:pt x="36386" y="34755"/>
                    </a:lnTo>
                    <a:lnTo>
                      <a:pt x="36428" y="34755"/>
                    </a:lnTo>
                    <a:lnTo>
                      <a:pt x="36491" y="34880"/>
                    </a:lnTo>
                    <a:lnTo>
                      <a:pt x="36637" y="34901"/>
                    </a:lnTo>
                    <a:lnTo>
                      <a:pt x="36637" y="34859"/>
                    </a:lnTo>
                    <a:lnTo>
                      <a:pt x="36721" y="34859"/>
                    </a:lnTo>
                    <a:lnTo>
                      <a:pt x="36909" y="34755"/>
                    </a:lnTo>
                    <a:lnTo>
                      <a:pt x="37077" y="34692"/>
                    </a:lnTo>
                    <a:lnTo>
                      <a:pt x="37286" y="34650"/>
                    </a:lnTo>
                    <a:lnTo>
                      <a:pt x="37391" y="34650"/>
                    </a:lnTo>
                    <a:lnTo>
                      <a:pt x="37663" y="34483"/>
                    </a:lnTo>
                    <a:lnTo>
                      <a:pt x="37809" y="34441"/>
                    </a:lnTo>
                    <a:lnTo>
                      <a:pt x="37914" y="34441"/>
                    </a:lnTo>
                    <a:lnTo>
                      <a:pt x="37997" y="34462"/>
                    </a:lnTo>
                    <a:lnTo>
                      <a:pt x="38081" y="34399"/>
                    </a:lnTo>
                    <a:lnTo>
                      <a:pt x="38018" y="34357"/>
                    </a:lnTo>
                    <a:lnTo>
                      <a:pt x="37935" y="34357"/>
                    </a:lnTo>
                    <a:lnTo>
                      <a:pt x="37830" y="34294"/>
                    </a:lnTo>
                    <a:lnTo>
                      <a:pt x="37872" y="34294"/>
                    </a:lnTo>
                    <a:lnTo>
                      <a:pt x="37956" y="34273"/>
                    </a:lnTo>
                    <a:lnTo>
                      <a:pt x="37956" y="34231"/>
                    </a:lnTo>
                    <a:lnTo>
                      <a:pt x="37663" y="34169"/>
                    </a:lnTo>
                    <a:lnTo>
                      <a:pt x="37537" y="34148"/>
                    </a:lnTo>
                    <a:lnTo>
                      <a:pt x="37558" y="34085"/>
                    </a:lnTo>
                    <a:lnTo>
                      <a:pt x="37537" y="33980"/>
                    </a:lnTo>
                    <a:lnTo>
                      <a:pt x="37370" y="34085"/>
                    </a:lnTo>
                    <a:lnTo>
                      <a:pt x="37349" y="34148"/>
                    </a:lnTo>
                    <a:lnTo>
                      <a:pt x="37160" y="34106"/>
                    </a:lnTo>
                    <a:lnTo>
                      <a:pt x="37139" y="34064"/>
                    </a:lnTo>
                    <a:lnTo>
                      <a:pt x="36993" y="34022"/>
                    </a:lnTo>
                    <a:lnTo>
                      <a:pt x="36930" y="34043"/>
                    </a:lnTo>
                    <a:lnTo>
                      <a:pt x="36826" y="33980"/>
                    </a:lnTo>
                    <a:lnTo>
                      <a:pt x="36637" y="33980"/>
                    </a:lnTo>
                    <a:lnTo>
                      <a:pt x="36491" y="33876"/>
                    </a:lnTo>
                    <a:lnTo>
                      <a:pt x="36616" y="33834"/>
                    </a:lnTo>
                    <a:lnTo>
                      <a:pt x="36637" y="33750"/>
                    </a:lnTo>
                    <a:lnTo>
                      <a:pt x="36491" y="33750"/>
                    </a:lnTo>
                    <a:lnTo>
                      <a:pt x="36428" y="33708"/>
                    </a:lnTo>
                    <a:lnTo>
                      <a:pt x="36323" y="33708"/>
                    </a:lnTo>
                    <a:lnTo>
                      <a:pt x="36282" y="33541"/>
                    </a:lnTo>
                    <a:lnTo>
                      <a:pt x="36219" y="33499"/>
                    </a:lnTo>
                    <a:lnTo>
                      <a:pt x="36219" y="33332"/>
                    </a:lnTo>
                    <a:lnTo>
                      <a:pt x="36261" y="33227"/>
                    </a:lnTo>
                    <a:lnTo>
                      <a:pt x="36177" y="33143"/>
                    </a:lnTo>
                    <a:lnTo>
                      <a:pt x="36261" y="33039"/>
                    </a:lnTo>
                    <a:lnTo>
                      <a:pt x="36261" y="32997"/>
                    </a:lnTo>
                    <a:lnTo>
                      <a:pt x="36051" y="32997"/>
                    </a:lnTo>
                    <a:lnTo>
                      <a:pt x="36114" y="32913"/>
                    </a:lnTo>
                    <a:lnTo>
                      <a:pt x="36198" y="32913"/>
                    </a:lnTo>
                    <a:lnTo>
                      <a:pt x="36365" y="32620"/>
                    </a:lnTo>
                    <a:lnTo>
                      <a:pt x="36470" y="32558"/>
                    </a:lnTo>
                    <a:lnTo>
                      <a:pt x="36428" y="32474"/>
                    </a:lnTo>
                    <a:lnTo>
                      <a:pt x="36365" y="32474"/>
                    </a:lnTo>
                    <a:lnTo>
                      <a:pt x="36323" y="32411"/>
                    </a:lnTo>
                    <a:lnTo>
                      <a:pt x="36219" y="32411"/>
                    </a:lnTo>
                    <a:lnTo>
                      <a:pt x="36114" y="32495"/>
                    </a:lnTo>
                    <a:lnTo>
                      <a:pt x="35989" y="32558"/>
                    </a:lnTo>
                    <a:lnTo>
                      <a:pt x="35947" y="32474"/>
                    </a:lnTo>
                    <a:lnTo>
                      <a:pt x="35905" y="32369"/>
                    </a:lnTo>
                    <a:lnTo>
                      <a:pt x="35675" y="32307"/>
                    </a:lnTo>
                    <a:lnTo>
                      <a:pt x="35528" y="32286"/>
                    </a:lnTo>
                    <a:lnTo>
                      <a:pt x="35361" y="32307"/>
                    </a:lnTo>
                    <a:lnTo>
                      <a:pt x="35528" y="32244"/>
                    </a:lnTo>
                    <a:lnTo>
                      <a:pt x="35654" y="32265"/>
                    </a:lnTo>
                    <a:lnTo>
                      <a:pt x="35779" y="32244"/>
                    </a:lnTo>
                    <a:lnTo>
                      <a:pt x="35863" y="32181"/>
                    </a:lnTo>
                    <a:lnTo>
                      <a:pt x="35989" y="32244"/>
                    </a:lnTo>
                    <a:lnTo>
                      <a:pt x="36093" y="32307"/>
                    </a:lnTo>
                    <a:lnTo>
                      <a:pt x="36219" y="32307"/>
                    </a:lnTo>
                    <a:lnTo>
                      <a:pt x="36386" y="32202"/>
                    </a:lnTo>
                    <a:lnTo>
                      <a:pt x="36470" y="32202"/>
                    </a:lnTo>
                    <a:lnTo>
                      <a:pt x="36575" y="32097"/>
                    </a:lnTo>
                    <a:lnTo>
                      <a:pt x="36700" y="32076"/>
                    </a:lnTo>
                    <a:lnTo>
                      <a:pt x="36784" y="31867"/>
                    </a:lnTo>
                    <a:lnTo>
                      <a:pt x="36721" y="31825"/>
                    </a:lnTo>
                    <a:lnTo>
                      <a:pt x="36805" y="31783"/>
                    </a:lnTo>
                    <a:lnTo>
                      <a:pt x="36742" y="31721"/>
                    </a:lnTo>
                    <a:lnTo>
                      <a:pt x="36616" y="31658"/>
                    </a:lnTo>
                    <a:lnTo>
                      <a:pt x="36533" y="31658"/>
                    </a:lnTo>
                    <a:lnTo>
                      <a:pt x="36575" y="31637"/>
                    </a:lnTo>
                    <a:lnTo>
                      <a:pt x="36575" y="31616"/>
                    </a:lnTo>
                    <a:lnTo>
                      <a:pt x="36742" y="31637"/>
                    </a:lnTo>
                    <a:lnTo>
                      <a:pt x="36742" y="31574"/>
                    </a:lnTo>
                    <a:lnTo>
                      <a:pt x="36512" y="31449"/>
                    </a:lnTo>
                    <a:lnTo>
                      <a:pt x="36303" y="31365"/>
                    </a:lnTo>
                    <a:lnTo>
                      <a:pt x="35905" y="31365"/>
                    </a:lnTo>
                    <a:lnTo>
                      <a:pt x="35800" y="31428"/>
                    </a:lnTo>
                    <a:lnTo>
                      <a:pt x="35675" y="31428"/>
                    </a:lnTo>
                    <a:lnTo>
                      <a:pt x="35319" y="31553"/>
                    </a:lnTo>
                    <a:lnTo>
                      <a:pt x="35026" y="31616"/>
                    </a:lnTo>
                    <a:lnTo>
                      <a:pt x="34859" y="31679"/>
                    </a:lnTo>
                    <a:lnTo>
                      <a:pt x="34712" y="31721"/>
                    </a:lnTo>
                    <a:lnTo>
                      <a:pt x="34440" y="31867"/>
                    </a:lnTo>
                    <a:lnTo>
                      <a:pt x="34064" y="32139"/>
                    </a:lnTo>
                    <a:lnTo>
                      <a:pt x="33771" y="32390"/>
                    </a:lnTo>
                    <a:lnTo>
                      <a:pt x="33666" y="32453"/>
                    </a:lnTo>
                    <a:lnTo>
                      <a:pt x="33541" y="32579"/>
                    </a:lnTo>
                    <a:lnTo>
                      <a:pt x="33373" y="32767"/>
                    </a:lnTo>
                    <a:lnTo>
                      <a:pt x="33185" y="32892"/>
                    </a:lnTo>
                    <a:lnTo>
                      <a:pt x="32934" y="33018"/>
                    </a:lnTo>
                    <a:lnTo>
                      <a:pt x="32641" y="33143"/>
                    </a:lnTo>
                    <a:lnTo>
                      <a:pt x="32515" y="33143"/>
                    </a:lnTo>
                    <a:lnTo>
                      <a:pt x="32704" y="33102"/>
                    </a:lnTo>
                    <a:lnTo>
                      <a:pt x="33018" y="32976"/>
                    </a:lnTo>
                    <a:lnTo>
                      <a:pt x="33038" y="32892"/>
                    </a:lnTo>
                    <a:lnTo>
                      <a:pt x="33290" y="32725"/>
                    </a:lnTo>
                    <a:lnTo>
                      <a:pt x="33373" y="32599"/>
                    </a:lnTo>
                    <a:lnTo>
                      <a:pt x="33436" y="32453"/>
                    </a:lnTo>
                    <a:lnTo>
                      <a:pt x="33541" y="32411"/>
                    </a:lnTo>
                    <a:lnTo>
                      <a:pt x="33666" y="32286"/>
                    </a:lnTo>
                    <a:lnTo>
                      <a:pt x="33813" y="32202"/>
                    </a:lnTo>
                    <a:lnTo>
                      <a:pt x="33875" y="31993"/>
                    </a:lnTo>
                    <a:lnTo>
                      <a:pt x="34106" y="31888"/>
                    </a:lnTo>
                    <a:lnTo>
                      <a:pt x="34231" y="31679"/>
                    </a:lnTo>
                    <a:lnTo>
                      <a:pt x="34294" y="31658"/>
                    </a:lnTo>
                    <a:lnTo>
                      <a:pt x="34315" y="31595"/>
                    </a:lnTo>
                    <a:lnTo>
                      <a:pt x="34440" y="31532"/>
                    </a:lnTo>
                    <a:lnTo>
                      <a:pt x="34545" y="31491"/>
                    </a:lnTo>
                    <a:lnTo>
                      <a:pt x="34608" y="31386"/>
                    </a:lnTo>
                    <a:lnTo>
                      <a:pt x="34712" y="31344"/>
                    </a:lnTo>
                    <a:lnTo>
                      <a:pt x="34754" y="31386"/>
                    </a:lnTo>
                    <a:lnTo>
                      <a:pt x="34838" y="31365"/>
                    </a:lnTo>
                    <a:lnTo>
                      <a:pt x="34922" y="31239"/>
                    </a:lnTo>
                    <a:lnTo>
                      <a:pt x="35131" y="31239"/>
                    </a:lnTo>
                    <a:lnTo>
                      <a:pt x="35235" y="31177"/>
                    </a:lnTo>
                    <a:lnTo>
                      <a:pt x="35424" y="31177"/>
                    </a:lnTo>
                    <a:lnTo>
                      <a:pt x="35487" y="31072"/>
                    </a:lnTo>
                    <a:lnTo>
                      <a:pt x="35528" y="30946"/>
                    </a:lnTo>
                    <a:lnTo>
                      <a:pt x="35570" y="30905"/>
                    </a:lnTo>
                    <a:lnTo>
                      <a:pt x="35570" y="30821"/>
                    </a:lnTo>
                    <a:lnTo>
                      <a:pt x="35696" y="30758"/>
                    </a:lnTo>
                    <a:lnTo>
                      <a:pt x="35905" y="30591"/>
                    </a:lnTo>
                    <a:lnTo>
                      <a:pt x="36010" y="30549"/>
                    </a:lnTo>
                    <a:lnTo>
                      <a:pt x="36072" y="30507"/>
                    </a:lnTo>
                    <a:lnTo>
                      <a:pt x="36010" y="30444"/>
                    </a:lnTo>
                    <a:lnTo>
                      <a:pt x="36072" y="30382"/>
                    </a:lnTo>
                    <a:lnTo>
                      <a:pt x="36156" y="30319"/>
                    </a:lnTo>
                    <a:lnTo>
                      <a:pt x="36261" y="30423"/>
                    </a:lnTo>
                    <a:lnTo>
                      <a:pt x="36386" y="30486"/>
                    </a:lnTo>
                    <a:lnTo>
                      <a:pt x="36616" y="30444"/>
                    </a:lnTo>
                    <a:lnTo>
                      <a:pt x="36805" y="30528"/>
                    </a:lnTo>
                    <a:lnTo>
                      <a:pt x="36888" y="30528"/>
                    </a:lnTo>
                    <a:lnTo>
                      <a:pt x="36951" y="30549"/>
                    </a:lnTo>
                    <a:lnTo>
                      <a:pt x="37098" y="30486"/>
                    </a:lnTo>
                    <a:lnTo>
                      <a:pt x="37160" y="30549"/>
                    </a:lnTo>
                    <a:lnTo>
                      <a:pt x="37265" y="30549"/>
                    </a:lnTo>
                    <a:lnTo>
                      <a:pt x="37349" y="30507"/>
                    </a:lnTo>
                    <a:lnTo>
                      <a:pt x="37474" y="30591"/>
                    </a:lnTo>
                    <a:lnTo>
                      <a:pt x="37663" y="30612"/>
                    </a:lnTo>
                    <a:lnTo>
                      <a:pt x="37746" y="30570"/>
                    </a:lnTo>
                    <a:lnTo>
                      <a:pt x="37788" y="30570"/>
                    </a:lnTo>
                    <a:lnTo>
                      <a:pt x="37893" y="30633"/>
                    </a:lnTo>
                    <a:lnTo>
                      <a:pt x="38039" y="30674"/>
                    </a:lnTo>
                    <a:lnTo>
                      <a:pt x="38081" y="30633"/>
                    </a:lnTo>
                    <a:lnTo>
                      <a:pt x="38248" y="30716"/>
                    </a:lnTo>
                    <a:lnTo>
                      <a:pt x="38311" y="30716"/>
                    </a:lnTo>
                    <a:lnTo>
                      <a:pt x="38416" y="30674"/>
                    </a:lnTo>
                    <a:lnTo>
                      <a:pt x="38500" y="30695"/>
                    </a:lnTo>
                    <a:lnTo>
                      <a:pt x="38479" y="30737"/>
                    </a:lnTo>
                    <a:lnTo>
                      <a:pt x="38583" y="30779"/>
                    </a:lnTo>
                    <a:lnTo>
                      <a:pt x="38834" y="30695"/>
                    </a:lnTo>
                    <a:lnTo>
                      <a:pt x="38897" y="30695"/>
                    </a:lnTo>
                    <a:lnTo>
                      <a:pt x="39023" y="30633"/>
                    </a:lnTo>
                    <a:lnTo>
                      <a:pt x="39085" y="30674"/>
                    </a:lnTo>
                    <a:lnTo>
                      <a:pt x="39253" y="30674"/>
                    </a:lnTo>
                    <a:lnTo>
                      <a:pt x="39336" y="30716"/>
                    </a:lnTo>
                    <a:lnTo>
                      <a:pt x="39441" y="30674"/>
                    </a:lnTo>
                    <a:lnTo>
                      <a:pt x="39462" y="30591"/>
                    </a:lnTo>
                    <a:lnTo>
                      <a:pt x="39608" y="30591"/>
                    </a:lnTo>
                    <a:lnTo>
                      <a:pt x="39671" y="30528"/>
                    </a:lnTo>
                    <a:lnTo>
                      <a:pt x="39734" y="30570"/>
                    </a:lnTo>
                    <a:lnTo>
                      <a:pt x="39818" y="30465"/>
                    </a:lnTo>
                    <a:lnTo>
                      <a:pt x="39922" y="30402"/>
                    </a:lnTo>
                    <a:lnTo>
                      <a:pt x="39943" y="30361"/>
                    </a:lnTo>
                    <a:lnTo>
                      <a:pt x="40048" y="30382"/>
                    </a:lnTo>
                    <a:lnTo>
                      <a:pt x="40132" y="30214"/>
                    </a:lnTo>
                    <a:lnTo>
                      <a:pt x="40132" y="30110"/>
                    </a:lnTo>
                    <a:lnTo>
                      <a:pt x="40194" y="30110"/>
                    </a:lnTo>
                    <a:lnTo>
                      <a:pt x="40278" y="30047"/>
                    </a:lnTo>
                    <a:lnTo>
                      <a:pt x="40299" y="29963"/>
                    </a:lnTo>
                    <a:lnTo>
                      <a:pt x="40257" y="29942"/>
                    </a:lnTo>
                    <a:lnTo>
                      <a:pt x="40278" y="29879"/>
                    </a:lnTo>
                    <a:lnTo>
                      <a:pt x="40383" y="29879"/>
                    </a:lnTo>
                    <a:lnTo>
                      <a:pt x="40487" y="29858"/>
                    </a:lnTo>
                    <a:lnTo>
                      <a:pt x="40487" y="29775"/>
                    </a:lnTo>
                    <a:lnTo>
                      <a:pt x="40508" y="29754"/>
                    </a:lnTo>
                    <a:lnTo>
                      <a:pt x="40571" y="29838"/>
                    </a:lnTo>
                    <a:lnTo>
                      <a:pt x="40696" y="29858"/>
                    </a:lnTo>
                    <a:lnTo>
                      <a:pt x="40801" y="29775"/>
                    </a:lnTo>
                    <a:lnTo>
                      <a:pt x="40822" y="29838"/>
                    </a:lnTo>
                    <a:lnTo>
                      <a:pt x="40906" y="29838"/>
                    </a:lnTo>
                    <a:lnTo>
                      <a:pt x="40989" y="29775"/>
                    </a:lnTo>
                    <a:lnTo>
                      <a:pt x="41031" y="29838"/>
                    </a:lnTo>
                    <a:lnTo>
                      <a:pt x="41136" y="29796"/>
                    </a:lnTo>
                    <a:lnTo>
                      <a:pt x="41178" y="29754"/>
                    </a:lnTo>
                    <a:lnTo>
                      <a:pt x="41241" y="29754"/>
                    </a:lnTo>
                    <a:lnTo>
                      <a:pt x="41324" y="29649"/>
                    </a:lnTo>
                    <a:lnTo>
                      <a:pt x="41387" y="29649"/>
                    </a:lnTo>
                    <a:lnTo>
                      <a:pt x="41492" y="29545"/>
                    </a:lnTo>
                    <a:lnTo>
                      <a:pt x="41617" y="29545"/>
                    </a:lnTo>
                    <a:lnTo>
                      <a:pt x="41764" y="29440"/>
                    </a:lnTo>
                    <a:lnTo>
                      <a:pt x="41826" y="29356"/>
                    </a:lnTo>
                    <a:lnTo>
                      <a:pt x="41910" y="29356"/>
                    </a:lnTo>
                    <a:lnTo>
                      <a:pt x="41931" y="29252"/>
                    </a:lnTo>
                    <a:lnTo>
                      <a:pt x="41973" y="29147"/>
                    </a:lnTo>
                    <a:lnTo>
                      <a:pt x="41910" y="29126"/>
                    </a:lnTo>
                    <a:lnTo>
                      <a:pt x="41805" y="29147"/>
                    </a:lnTo>
                    <a:lnTo>
                      <a:pt x="41722" y="29105"/>
                    </a:lnTo>
                    <a:lnTo>
                      <a:pt x="41764" y="29105"/>
                    </a:lnTo>
                    <a:lnTo>
                      <a:pt x="41868" y="29126"/>
                    </a:lnTo>
                    <a:lnTo>
                      <a:pt x="41952" y="29105"/>
                    </a:lnTo>
                    <a:lnTo>
                      <a:pt x="41868" y="29001"/>
                    </a:lnTo>
                    <a:lnTo>
                      <a:pt x="41764" y="29001"/>
                    </a:lnTo>
                    <a:lnTo>
                      <a:pt x="41617" y="28917"/>
                    </a:lnTo>
                    <a:lnTo>
                      <a:pt x="41554" y="28812"/>
                    </a:lnTo>
                    <a:lnTo>
                      <a:pt x="41554" y="28812"/>
                    </a:lnTo>
                    <a:lnTo>
                      <a:pt x="41701" y="28896"/>
                    </a:lnTo>
                    <a:lnTo>
                      <a:pt x="41805" y="28833"/>
                    </a:lnTo>
                    <a:lnTo>
                      <a:pt x="41826" y="28729"/>
                    </a:lnTo>
                    <a:lnTo>
                      <a:pt x="41910" y="28708"/>
                    </a:lnTo>
                    <a:lnTo>
                      <a:pt x="41952" y="28603"/>
                    </a:lnTo>
                    <a:lnTo>
                      <a:pt x="41764" y="28540"/>
                    </a:lnTo>
                    <a:lnTo>
                      <a:pt x="41847" y="28478"/>
                    </a:lnTo>
                    <a:lnTo>
                      <a:pt x="41931" y="28498"/>
                    </a:lnTo>
                    <a:lnTo>
                      <a:pt x="42015" y="28415"/>
                    </a:lnTo>
                    <a:lnTo>
                      <a:pt x="41973" y="28331"/>
                    </a:lnTo>
                    <a:lnTo>
                      <a:pt x="41826" y="28268"/>
                    </a:lnTo>
                    <a:lnTo>
                      <a:pt x="41805" y="28164"/>
                    </a:lnTo>
                    <a:lnTo>
                      <a:pt x="41847" y="28122"/>
                    </a:lnTo>
                    <a:lnTo>
                      <a:pt x="41952" y="28185"/>
                    </a:lnTo>
                    <a:lnTo>
                      <a:pt x="41931" y="28101"/>
                    </a:lnTo>
                    <a:lnTo>
                      <a:pt x="41764" y="28017"/>
                    </a:lnTo>
                    <a:lnTo>
                      <a:pt x="41617" y="28017"/>
                    </a:lnTo>
                    <a:lnTo>
                      <a:pt x="41638" y="27954"/>
                    </a:lnTo>
                    <a:lnTo>
                      <a:pt x="41701" y="27913"/>
                    </a:lnTo>
                    <a:lnTo>
                      <a:pt x="41659" y="27871"/>
                    </a:lnTo>
                    <a:lnTo>
                      <a:pt x="41533" y="27871"/>
                    </a:lnTo>
                    <a:lnTo>
                      <a:pt x="41387" y="27954"/>
                    </a:lnTo>
                    <a:lnTo>
                      <a:pt x="41345" y="28059"/>
                    </a:lnTo>
                    <a:lnTo>
                      <a:pt x="41303" y="28101"/>
                    </a:lnTo>
                    <a:lnTo>
                      <a:pt x="41241" y="27996"/>
                    </a:lnTo>
                    <a:lnTo>
                      <a:pt x="41094" y="27996"/>
                    </a:lnTo>
                    <a:lnTo>
                      <a:pt x="41157" y="27913"/>
                    </a:lnTo>
                    <a:lnTo>
                      <a:pt x="41220" y="27913"/>
                    </a:lnTo>
                    <a:lnTo>
                      <a:pt x="41345" y="27808"/>
                    </a:lnTo>
                    <a:lnTo>
                      <a:pt x="41387" y="27703"/>
                    </a:lnTo>
                    <a:lnTo>
                      <a:pt x="41303" y="27536"/>
                    </a:lnTo>
                    <a:lnTo>
                      <a:pt x="41115" y="27473"/>
                    </a:lnTo>
                    <a:lnTo>
                      <a:pt x="40885" y="27494"/>
                    </a:lnTo>
                    <a:lnTo>
                      <a:pt x="40801" y="27536"/>
                    </a:lnTo>
                    <a:lnTo>
                      <a:pt x="40822" y="27557"/>
                    </a:lnTo>
                    <a:lnTo>
                      <a:pt x="40969" y="27557"/>
                    </a:lnTo>
                    <a:lnTo>
                      <a:pt x="41010" y="27578"/>
                    </a:lnTo>
                    <a:lnTo>
                      <a:pt x="40885" y="27578"/>
                    </a:lnTo>
                    <a:lnTo>
                      <a:pt x="40717" y="27557"/>
                    </a:lnTo>
                    <a:lnTo>
                      <a:pt x="40550" y="27641"/>
                    </a:lnTo>
                    <a:lnTo>
                      <a:pt x="40404" y="27661"/>
                    </a:lnTo>
                    <a:lnTo>
                      <a:pt x="40299" y="27787"/>
                    </a:lnTo>
                    <a:lnTo>
                      <a:pt x="40257" y="27892"/>
                    </a:lnTo>
                    <a:lnTo>
                      <a:pt x="40173" y="27892"/>
                    </a:lnTo>
                    <a:lnTo>
                      <a:pt x="40048" y="27996"/>
                    </a:lnTo>
                    <a:lnTo>
                      <a:pt x="39860" y="27996"/>
                    </a:lnTo>
                    <a:lnTo>
                      <a:pt x="39755" y="28205"/>
                    </a:lnTo>
                    <a:lnTo>
                      <a:pt x="39671" y="28205"/>
                    </a:lnTo>
                    <a:lnTo>
                      <a:pt x="39629" y="28268"/>
                    </a:lnTo>
                    <a:lnTo>
                      <a:pt x="39567" y="28268"/>
                    </a:lnTo>
                    <a:lnTo>
                      <a:pt x="39525" y="28185"/>
                    </a:lnTo>
                    <a:lnTo>
                      <a:pt x="39608" y="28101"/>
                    </a:lnTo>
                    <a:lnTo>
                      <a:pt x="39671" y="28122"/>
                    </a:lnTo>
                    <a:lnTo>
                      <a:pt x="39713" y="28059"/>
                    </a:lnTo>
                    <a:lnTo>
                      <a:pt x="39462" y="27871"/>
                    </a:lnTo>
                    <a:lnTo>
                      <a:pt x="39441" y="27808"/>
                    </a:lnTo>
                    <a:lnTo>
                      <a:pt x="39357" y="27787"/>
                    </a:lnTo>
                    <a:lnTo>
                      <a:pt x="39399" y="27745"/>
                    </a:lnTo>
                    <a:lnTo>
                      <a:pt x="39399" y="27641"/>
                    </a:lnTo>
                    <a:lnTo>
                      <a:pt x="39525" y="27850"/>
                    </a:lnTo>
                    <a:lnTo>
                      <a:pt x="39734" y="27975"/>
                    </a:lnTo>
                    <a:lnTo>
                      <a:pt x="39776" y="27913"/>
                    </a:lnTo>
                    <a:lnTo>
                      <a:pt x="39818" y="27808"/>
                    </a:lnTo>
                    <a:lnTo>
                      <a:pt x="39943" y="27808"/>
                    </a:lnTo>
                    <a:lnTo>
                      <a:pt x="40027" y="27745"/>
                    </a:lnTo>
                    <a:lnTo>
                      <a:pt x="40194" y="27641"/>
                    </a:lnTo>
                    <a:lnTo>
                      <a:pt x="40404" y="27578"/>
                    </a:lnTo>
                    <a:lnTo>
                      <a:pt x="40613" y="27557"/>
                    </a:lnTo>
                    <a:lnTo>
                      <a:pt x="40592" y="27494"/>
                    </a:lnTo>
                    <a:lnTo>
                      <a:pt x="40508" y="27473"/>
                    </a:lnTo>
                    <a:lnTo>
                      <a:pt x="40613" y="27473"/>
                    </a:lnTo>
                    <a:lnTo>
                      <a:pt x="40717" y="27369"/>
                    </a:lnTo>
                    <a:lnTo>
                      <a:pt x="40906" y="27285"/>
                    </a:lnTo>
                    <a:lnTo>
                      <a:pt x="40969" y="27348"/>
                    </a:lnTo>
                    <a:lnTo>
                      <a:pt x="41199" y="27285"/>
                    </a:lnTo>
                    <a:lnTo>
                      <a:pt x="41199" y="27243"/>
                    </a:lnTo>
                    <a:lnTo>
                      <a:pt x="41387" y="27222"/>
                    </a:lnTo>
                    <a:lnTo>
                      <a:pt x="41282" y="27117"/>
                    </a:lnTo>
                    <a:lnTo>
                      <a:pt x="41010" y="27034"/>
                    </a:lnTo>
                    <a:lnTo>
                      <a:pt x="41073" y="26971"/>
                    </a:lnTo>
                    <a:lnTo>
                      <a:pt x="41136" y="26971"/>
                    </a:lnTo>
                    <a:lnTo>
                      <a:pt x="41199" y="26866"/>
                    </a:lnTo>
                    <a:lnTo>
                      <a:pt x="41115" y="26845"/>
                    </a:lnTo>
                    <a:lnTo>
                      <a:pt x="40969" y="26908"/>
                    </a:lnTo>
                    <a:lnTo>
                      <a:pt x="40885" y="27013"/>
                    </a:lnTo>
                    <a:lnTo>
                      <a:pt x="40759" y="26929"/>
                    </a:lnTo>
                    <a:lnTo>
                      <a:pt x="40613" y="26950"/>
                    </a:lnTo>
                    <a:lnTo>
                      <a:pt x="40592" y="26866"/>
                    </a:lnTo>
                    <a:lnTo>
                      <a:pt x="40676" y="26845"/>
                    </a:lnTo>
                    <a:lnTo>
                      <a:pt x="40676" y="26657"/>
                    </a:lnTo>
                    <a:lnTo>
                      <a:pt x="40696" y="26615"/>
                    </a:lnTo>
                    <a:lnTo>
                      <a:pt x="40550" y="26720"/>
                    </a:lnTo>
                    <a:lnTo>
                      <a:pt x="40550" y="26657"/>
                    </a:lnTo>
                    <a:lnTo>
                      <a:pt x="40592" y="26615"/>
                    </a:lnTo>
                    <a:lnTo>
                      <a:pt x="40550" y="26594"/>
                    </a:lnTo>
                    <a:lnTo>
                      <a:pt x="40341" y="26762"/>
                    </a:lnTo>
                    <a:lnTo>
                      <a:pt x="40257" y="26845"/>
                    </a:lnTo>
                    <a:lnTo>
                      <a:pt x="40194" y="26845"/>
                    </a:lnTo>
                    <a:lnTo>
                      <a:pt x="40278" y="26762"/>
                    </a:lnTo>
                    <a:lnTo>
                      <a:pt x="40445" y="26636"/>
                    </a:lnTo>
                    <a:lnTo>
                      <a:pt x="40383" y="26594"/>
                    </a:lnTo>
                    <a:lnTo>
                      <a:pt x="40236" y="26657"/>
                    </a:lnTo>
                    <a:lnTo>
                      <a:pt x="40194" y="26636"/>
                    </a:lnTo>
                    <a:lnTo>
                      <a:pt x="40257" y="26594"/>
                    </a:lnTo>
                    <a:lnTo>
                      <a:pt x="40341" y="26532"/>
                    </a:lnTo>
                    <a:lnTo>
                      <a:pt x="40341" y="26490"/>
                    </a:lnTo>
                    <a:lnTo>
                      <a:pt x="40194" y="26511"/>
                    </a:lnTo>
                    <a:lnTo>
                      <a:pt x="40090" y="26615"/>
                    </a:lnTo>
                    <a:lnTo>
                      <a:pt x="39985" y="26741"/>
                    </a:lnTo>
                    <a:lnTo>
                      <a:pt x="39943" y="26720"/>
                    </a:lnTo>
                    <a:lnTo>
                      <a:pt x="39985" y="26615"/>
                    </a:lnTo>
                    <a:lnTo>
                      <a:pt x="40090" y="26532"/>
                    </a:lnTo>
                    <a:lnTo>
                      <a:pt x="40090" y="26490"/>
                    </a:lnTo>
                    <a:lnTo>
                      <a:pt x="40027" y="26490"/>
                    </a:lnTo>
                    <a:lnTo>
                      <a:pt x="39818" y="26699"/>
                    </a:lnTo>
                    <a:lnTo>
                      <a:pt x="39713" y="26720"/>
                    </a:lnTo>
                    <a:lnTo>
                      <a:pt x="39608" y="26636"/>
                    </a:lnTo>
                    <a:lnTo>
                      <a:pt x="39734" y="26657"/>
                    </a:lnTo>
                    <a:lnTo>
                      <a:pt x="39839" y="26594"/>
                    </a:lnTo>
                    <a:lnTo>
                      <a:pt x="40027" y="26343"/>
                    </a:lnTo>
                    <a:lnTo>
                      <a:pt x="40152" y="26281"/>
                    </a:lnTo>
                    <a:lnTo>
                      <a:pt x="40069" y="26197"/>
                    </a:lnTo>
                    <a:lnTo>
                      <a:pt x="40090" y="26092"/>
                    </a:lnTo>
                    <a:lnTo>
                      <a:pt x="40069" y="26071"/>
                    </a:lnTo>
                    <a:lnTo>
                      <a:pt x="39964" y="26218"/>
                    </a:lnTo>
                    <a:lnTo>
                      <a:pt x="39922" y="26218"/>
                    </a:lnTo>
                    <a:lnTo>
                      <a:pt x="39922" y="26176"/>
                    </a:lnTo>
                    <a:lnTo>
                      <a:pt x="39964" y="26092"/>
                    </a:lnTo>
                    <a:lnTo>
                      <a:pt x="39964" y="25925"/>
                    </a:lnTo>
                    <a:lnTo>
                      <a:pt x="39880" y="25904"/>
                    </a:lnTo>
                    <a:lnTo>
                      <a:pt x="39860" y="25883"/>
                    </a:lnTo>
                    <a:lnTo>
                      <a:pt x="39755" y="25967"/>
                    </a:lnTo>
                    <a:lnTo>
                      <a:pt x="39734" y="25904"/>
                    </a:lnTo>
                    <a:lnTo>
                      <a:pt x="39755" y="25820"/>
                    </a:lnTo>
                    <a:lnTo>
                      <a:pt x="39734" y="25799"/>
                    </a:lnTo>
                    <a:lnTo>
                      <a:pt x="39650" y="25799"/>
                    </a:lnTo>
                    <a:lnTo>
                      <a:pt x="39713" y="25757"/>
                    </a:lnTo>
                    <a:lnTo>
                      <a:pt x="39650" y="25695"/>
                    </a:lnTo>
                    <a:lnTo>
                      <a:pt x="39650" y="25611"/>
                    </a:lnTo>
                    <a:lnTo>
                      <a:pt x="39608" y="25611"/>
                    </a:lnTo>
                    <a:lnTo>
                      <a:pt x="39441" y="25653"/>
                    </a:lnTo>
                    <a:lnTo>
                      <a:pt x="39441" y="25695"/>
                    </a:lnTo>
                    <a:lnTo>
                      <a:pt x="39357" y="25716"/>
                    </a:lnTo>
                    <a:lnTo>
                      <a:pt x="39148" y="25674"/>
                    </a:lnTo>
                    <a:lnTo>
                      <a:pt x="39316" y="25674"/>
                    </a:lnTo>
                    <a:lnTo>
                      <a:pt x="39357" y="25590"/>
                    </a:lnTo>
                    <a:lnTo>
                      <a:pt x="39504" y="25569"/>
                    </a:lnTo>
                    <a:lnTo>
                      <a:pt x="39525" y="25506"/>
                    </a:lnTo>
                    <a:lnTo>
                      <a:pt x="39462" y="25444"/>
                    </a:lnTo>
                    <a:lnTo>
                      <a:pt x="39357" y="25339"/>
                    </a:lnTo>
                    <a:lnTo>
                      <a:pt x="39357" y="25234"/>
                    </a:lnTo>
                    <a:lnTo>
                      <a:pt x="39211" y="25151"/>
                    </a:lnTo>
                    <a:lnTo>
                      <a:pt x="39357" y="25151"/>
                    </a:lnTo>
                    <a:lnTo>
                      <a:pt x="39525" y="25234"/>
                    </a:lnTo>
                    <a:lnTo>
                      <a:pt x="39650" y="25234"/>
                    </a:lnTo>
                    <a:lnTo>
                      <a:pt x="39650" y="25151"/>
                    </a:lnTo>
                    <a:lnTo>
                      <a:pt x="39546" y="25088"/>
                    </a:lnTo>
                    <a:lnTo>
                      <a:pt x="39567" y="25046"/>
                    </a:lnTo>
                    <a:lnTo>
                      <a:pt x="39650" y="25067"/>
                    </a:lnTo>
                    <a:lnTo>
                      <a:pt x="39776" y="24962"/>
                    </a:lnTo>
                    <a:lnTo>
                      <a:pt x="39860" y="24920"/>
                    </a:lnTo>
                    <a:lnTo>
                      <a:pt x="39880" y="24816"/>
                    </a:lnTo>
                    <a:lnTo>
                      <a:pt x="39776" y="24711"/>
                    </a:lnTo>
                    <a:lnTo>
                      <a:pt x="39713" y="24732"/>
                    </a:lnTo>
                    <a:lnTo>
                      <a:pt x="39608" y="24711"/>
                    </a:lnTo>
                    <a:lnTo>
                      <a:pt x="39671" y="24648"/>
                    </a:lnTo>
                    <a:lnTo>
                      <a:pt x="39713" y="24565"/>
                    </a:lnTo>
                    <a:lnTo>
                      <a:pt x="39650" y="24523"/>
                    </a:lnTo>
                    <a:lnTo>
                      <a:pt x="39525" y="24523"/>
                    </a:lnTo>
                    <a:lnTo>
                      <a:pt x="39462" y="24502"/>
                    </a:lnTo>
                    <a:lnTo>
                      <a:pt x="39399" y="24523"/>
                    </a:lnTo>
                    <a:lnTo>
                      <a:pt x="39316" y="24439"/>
                    </a:lnTo>
                    <a:lnTo>
                      <a:pt x="39420" y="24439"/>
                    </a:lnTo>
                    <a:lnTo>
                      <a:pt x="39462" y="24397"/>
                    </a:lnTo>
                    <a:lnTo>
                      <a:pt x="39546" y="24418"/>
                    </a:lnTo>
                    <a:lnTo>
                      <a:pt x="39650" y="24314"/>
                    </a:lnTo>
                    <a:lnTo>
                      <a:pt x="39608" y="24125"/>
                    </a:lnTo>
                    <a:lnTo>
                      <a:pt x="39504" y="24021"/>
                    </a:lnTo>
                    <a:lnTo>
                      <a:pt x="39441" y="24104"/>
                    </a:lnTo>
                    <a:lnTo>
                      <a:pt x="39336" y="24084"/>
                    </a:lnTo>
                    <a:lnTo>
                      <a:pt x="39253" y="24146"/>
                    </a:lnTo>
                    <a:lnTo>
                      <a:pt x="39295" y="24042"/>
                    </a:lnTo>
                    <a:lnTo>
                      <a:pt x="39420" y="23979"/>
                    </a:lnTo>
                    <a:lnTo>
                      <a:pt x="39504" y="23979"/>
                    </a:lnTo>
                    <a:lnTo>
                      <a:pt x="39504" y="23874"/>
                    </a:lnTo>
                    <a:lnTo>
                      <a:pt x="39399" y="23832"/>
                    </a:lnTo>
                    <a:lnTo>
                      <a:pt x="39316" y="23874"/>
                    </a:lnTo>
                    <a:lnTo>
                      <a:pt x="39190" y="23874"/>
                    </a:lnTo>
                    <a:lnTo>
                      <a:pt x="39002" y="23937"/>
                    </a:lnTo>
                    <a:lnTo>
                      <a:pt x="39002" y="23937"/>
                    </a:lnTo>
                    <a:lnTo>
                      <a:pt x="39148" y="23728"/>
                    </a:lnTo>
                    <a:lnTo>
                      <a:pt x="39253" y="23728"/>
                    </a:lnTo>
                    <a:lnTo>
                      <a:pt x="39357" y="23686"/>
                    </a:lnTo>
                    <a:lnTo>
                      <a:pt x="39357" y="23623"/>
                    </a:lnTo>
                    <a:lnTo>
                      <a:pt x="39441" y="23560"/>
                    </a:lnTo>
                    <a:lnTo>
                      <a:pt x="39420" y="23519"/>
                    </a:lnTo>
                    <a:lnTo>
                      <a:pt x="39295" y="23581"/>
                    </a:lnTo>
                    <a:lnTo>
                      <a:pt x="39106" y="23581"/>
                    </a:lnTo>
                    <a:lnTo>
                      <a:pt x="38939" y="23665"/>
                    </a:lnTo>
                    <a:lnTo>
                      <a:pt x="38939" y="23665"/>
                    </a:lnTo>
                    <a:lnTo>
                      <a:pt x="39002" y="23581"/>
                    </a:lnTo>
                    <a:lnTo>
                      <a:pt x="38981" y="23498"/>
                    </a:lnTo>
                    <a:lnTo>
                      <a:pt x="39023" y="23414"/>
                    </a:lnTo>
                    <a:lnTo>
                      <a:pt x="39106" y="23477"/>
                    </a:lnTo>
                    <a:lnTo>
                      <a:pt x="39295" y="23477"/>
                    </a:lnTo>
                    <a:lnTo>
                      <a:pt x="39399" y="23351"/>
                    </a:lnTo>
                    <a:lnTo>
                      <a:pt x="39399" y="23205"/>
                    </a:lnTo>
                    <a:lnTo>
                      <a:pt x="39295" y="23268"/>
                    </a:lnTo>
                    <a:lnTo>
                      <a:pt x="39211" y="23247"/>
                    </a:lnTo>
                    <a:lnTo>
                      <a:pt x="39316" y="23142"/>
                    </a:lnTo>
                    <a:lnTo>
                      <a:pt x="39336" y="23037"/>
                    </a:lnTo>
                    <a:lnTo>
                      <a:pt x="39253" y="22996"/>
                    </a:lnTo>
                    <a:lnTo>
                      <a:pt x="39002" y="23079"/>
                    </a:lnTo>
                    <a:lnTo>
                      <a:pt x="38918" y="23037"/>
                    </a:lnTo>
                    <a:lnTo>
                      <a:pt x="38981" y="22954"/>
                    </a:lnTo>
                    <a:lnTo>
                      <a:pt x="39106" y="22975"/>
                    </a:lnTo>
                    <a:lnTo>
                      <a:pt x="39211" y="22954"/>
                    </a:lnTo>
                    <a:lnTo>
                      <a:pt x="39295" y="22828"/>
                    </a:lnTo>
                    <a:lnTo>
                      <a:pt x="39211" y="22765"/>
                    </a:lnTo>
                    <a:lnTo>
                      <a:pt x="39211" y="22682"/>
                    </a:lnTo>
                    <a:lnTo>
                      <a:pt x="39127" y="22765"/>
                    </a:lnTo>
                    <a:lnTo>
                      <a:pt x="39085" y="22765"/>
                    </a:lnTo>
                    <a:lnTo>
                      <a:pt x="39044" y="22682"/>
                    </a:lnTo>
                    <a:lnTo>
                      <a:pt x="38981" y="22619"/>
                    </a:lnTo>
                    <a:lnTo>
                      <a:pt x="39044" y="22577"/>
                    </a:lnTo>
                    <a:lnTo>
                      <a:pt x="39106" y="22640"/>
                    </a:lnTo>
                    <a:lnTo>
                      <a:pt x="39148" y="22577"/>
                    </a:lnTo>
                    <a:lnTo>
                      <a:pt x="39148" y="22452"/>
                    </a:lnTo>
                    <a:lnTo>
                      <a:pt x="39044" y="22347"/>
                    </a:lnTo>
                    <a:lnTo>
                      <a:pt x="39023" y="22242"/>
                    </a:lnTo>
                    <a:lnTo>
                      <a:pt x="39106" y="22200"/>
                    </a:lnTo>
                    <a:lnTo>
                      <a:pt x="39106" y="22096"/>
                    </a:lnTo>
                    <a:lnTo>
                      <a:pt x="39023" y="22096"/>
                    </a:lnTo>
                    <a:lnTo>
                      <a:pt x="39044" y="22033"/>
                    </a:lnTo>
                    <a:lnTo>
                      <a:pt x="39085" y="21928"/>
                    </a:lnTo>
                    <a:lnTo>
                      <a:pt x="39002" y="21928"/>
                    </a:lnTo>
                    <a:lnTo>
                      <a:pt x="38918" y="21907"/>
                    </a:lnTo>
                    <a:lnTo>
                      <a:pt x="38918" y="21887"/>
                    </a:lnTo>
                    <a:lnTo>
                      <a:pt x="38981" y="21887"/>
                    </a:lnTo>
                    <a:lnTo>
                      <a:pt x="39044" y="21803"/>
                    </a:lnTo>
                    <a:lnTo>
                      <a:pt x="38981" y="21740"/>
                    </a:lnTo>
                    <a:lnTo>
                      <a:pt x="38981" y="21677"/>
                    </a:lnTo>
                    <a:lnTo>
                      <a:pt x="39044" y="21615"/>
                    </a:lnTo>
                    <a:lnTo>
                      <a:pt x="39023" y="21573"/>
                    </a:lnTo>
                    <a:lnTo>
                      <a:pt x="38918" y="21615"/>
                    </a:lnTo>
                    <a:lnTo>
                      <a:pt x="38918" y="21615"/>
                    </a:lnTo>
                    <a:lnTo>
                      <a:pt x="39023" y="21531"/>
                    </a:lnTo>
                    <a:lnTo>
                      <a:pt x="38981" y="21489"/>
                    </a:lnTo>
                    <a:lnTo>
                      <a:pt x="38876" y="21510"/>
                    </a:lnTo>
                    <a:lnTo>
                      <a:pt x="38772" y="21635"/>
                    </a:lnTo>
                    <a:lnTo>
                      <a:pt x="38792" y="21719"/>
                    </a:lnTo>
                    <a:lnTo>
                      <a:pt x="38730" y="21824"/>
                    </a:lnTo>
                    <a:lnTo>
                      <a:pt x="38604" y="21949"/>
                    </a:lnTo>
                    <a:lnTo>
                      <a:pt x="38604" y="22033"/>
                    </a:lnTo>
                    <a:lnTo>
                      <a:pt x="38520" y="22096"/>
                    </a:lnTo>
                    <a:lnTo>
                      <a:pt x="38520" y="22200"/>
                    </a:lnTo>
                    <a:lnTo>
                      <a:pt x="38458" y="22117"/>
                    </a:lnTo>
                    <a:lnTo>
                      <a:pt x="38395" y="22138"/>
                    </a:lnTo>
                    <a:lnTo>
                      <a:pt x="38311" y="22326"/>
                    </a:lnTo>
                    <a:lnTo>
                      <a:pt x="38311" y="22410"/>
                    </a:lnTo>
                    <a:lnTo>
                      <a:pt x="38416" y="22410"/>
                    </a:lnTo>
                    <a:lnTo>
                      <a:pt x="38479" y="22472"/>
                    </a:lnTo>
                    <a:lnTo>
                      <a:pt x="38479" y="22556"/>
                    </a:lnTo>
                    <a:lnTo>
                      <a:pt x="38374" y="22452"/>
                    </a:lnTo>
                    <a:lnTo>
                      <a:pt x="38311" y="22452"/>
                    </a:lnTo>
                    <a:lnTo>
                      <a:pt x="38290" y="22535"/>
                    </a:lnTo>
                    <a:lnTo>
                      <a:pt x="38207" y="22640"/>
                    </a:lnTo>
                    <a:lnTo>
                      <a:pt x="38144" y="22682"/>
                    </a:lnTo>
                    <a:lnTo>
                      <a:pt x="38102" y="22849"/>
                    </a:lnTo>
                    <a:lnTo>
                      <a:pt x="37997" y="22870"/>
                    </a:lnTo>
                    <a:lnTo>
                      <a:pt x="37935" y="22975"/>
                    </a:lnTo>
                    <a:lnTo>
                      <a:pt x="37935" y="23037"/>
                    </a:lnTo>
                    <a:lnTo>
                      <a:pt x="37872" y="23037"/>
                    </a:lnTo>
                    <a:lnTo>
                      <a:pt x="37872" y="23205"/>
                    </a:lnTo>
                    <a:lnTo>
                      <a:pt x="37788" y="23393"/>
                    </a:lnTo>
                    <a:lnTo>
                      <a:pt x="37788" y="23393"/>
                    </a:lnTo>
                    <a:lnTo>
                      <a:pt x="37830" y="23268"/>
                    </a:lnTo>
                    <a:lnTo>
                      <a:pt x="37788" y="23100"/>
                    </a:lnTo>
                    <a:lnTo>
                      <a:pt x="37725" y="23037"/>
                    </a:lnTo>
                    <a:lnTo>
                      <a:pt x="37558" y="23142"/>
                    </a:lnTo>
                    <a:lnTo>
                      <a:pt x="37474" y="23247"/>
                    </a:lnTo>
                    <a:lnTo>
                      <a:pt x="37453" y="23351"/>
                    </a:lnTo>
                    <a:lnTo>
                      <a:pt x="37349" y="23372"/>
                    </a:lnTo>
                    <a:lnTo>
                      <a:pt x="37307" y="23414"/>
                    </a:lnTo>
                    <a:lnTo>
                      <a:pt x="37265" y="23372"/>
                    </a:lnTo>
                    <a:lnTo>
                      <a:pt x="37202" y="23372"/>
                    </a:lnTo>
                    <a:lnTo>
                      <a:pt x="37098" y="23456"/>
                    </a:lnTo>
                    <a:lnTo>
                      <a:pt x="36993" y="23456"/>
                    </a:lnTo>
                    <a:lnTo>
                      <a:pt x="36847" y="23560"/>
                    </a:lnTo>
                    <a:lnTo>
                      <a:pt x="36826" y="23686"/>
                    </a:lnTo>
                    <a:lnTo>
                      <a:pt x="36700" y="23832"/>
                    </a:lnTo>
                    <a:lnTo>
                      <a:pt x="36742" y="23728"/>
                    </a:lnTo>
                    <a:lnTo>
                      <a:pt x="36742" y="23623"/>
                    </a:lnTo>
                    <a:lnTo>
                      <a:pt x="36784" y="23581"/>
                    </a:lnTo>
                    <a:lnTo>
                      <a:pt x="36784" y="23351"/>
                    </a:lnTo>
                    <a:lnTo>
                      <a:pt x="36805" y="23247"/>
                    </a:lnTo>
                    <a:lnTo>
                      <a:pt x="36784" y="23247"/>
                    </a:lnTo>
                    <a:lnTo>
                      <a:pt x="36365" y="23456"/>
                    </a:lnTo>
                    <a:lnTo>
                      <a:pt x="36198" y="23770"/>
                    </a:lnTo>
                    <a:lnTo>
                      <a:pt x="36072" y="23812"/>
                    </a:lnTo>
                    <a:lnTo>
                      <a:pt x="36156" y="23707"/>
                    </a:lnTo>
                    <a:lnTo>
                      <a:pt x="36177" y="23581"/>
                    </a:lnTo>
                    <a:lnTo>
                      <a:pt x="36303" y="23393"/>
                    </a:lnTo>
                    <a:lnTo>
                      <a:pt x="36303" y="23268"/>
                    </a:lnTo>
                    <a:lnTo>
                      <a:pt x="36323" y="23142"/>
                    </a:lnTo>
                    <a:lnTo>
                      <a:pt x="36282" y="23037"/>
                    </a:lnTo>
                    <a:lnTo>
                      <a:pt x="36177" y="22933"/>
                    </a:lnTo>
                    <a:lnTo>
                      <a:pt x="36072" y="22933"/>
                    </a:lnTo>
                    <a:lnTo>
                      <a:pt x="36093" y="23058"/>
                    </a:lnTo>
                    <a:lnTo>
                      <a:pt x="36072" y="23058"/>
                    </a:lnTo>
                    <a:lnTo>
                      <a:pt x="35968" y="22975"/>
                    </a:lnTo>
                    <a:lnTo>
                      <a:pt x="35842" y="22765"/>
                    </a:lnTo>
                    <a:lnTo>
                      <a:pt x="36051" y="22870"/>
                    </a:lnTo>
                    <a:lnTo>
                      <a:pt x="36093" y="22849"/>
                    </a:lnTo>
                    <a:lnTo>
                      <a:pt x="35989" y="22807"/>
                    </a:lnTo>
                    <a:lnTo>
                      <a:pt x="35863" y="22598"/>
                    </a:lnTo>
                    <a:lnTo>
                      <a:pt x="35842" y="22577"/>
                    </a:lnTo>
                    <a:lnTo>
                      <a:pt x="35968" y="22431"/>
                    </a:lnTo>
                    <a:lnTo>
                      <a:pt x="35989" y="22347"/>
                    </a:lnTo>
                    <a:lnTo>
                      <a:pt x="36093" y="22179"/>
                    </a:lnTo>
                    <a:lnTo>
                      <a:pt x="36093" y="21970"/>
                    </a:lnTo>
                    <a:lnTo>
                      <a:pt x="35947" y="21845"/>
                    </a:lnTo>
                    <a:lnTo>
                      <a:pt x="35738" y="21803"/>
                    </a:lnTo>
                    <a:lnTo>
                      <a:pt x="35466" y="21656"/>
                    </a:lnTo>
                    <a:lnTo>
                      <a:pt x="35466" y="21656"/>
                    </a:lnTo>
                    <a:lnTo>
                      <a:pt x="35759" y="21761"/>
                    </a:lnTo>
                    <a:lnTo>
                      <a:pt x="36010" y="21803"/>
                    </a:lnTo>
                    <a:lnTo>
                      <a:pt x="36051" y="21615"/>
                    </a:lnTo>
                    <a:lnTo>
                      <a:pt x="36093" y="21531"/>
                    </a:lnTo>
                    <a:lnTo>
                      <a:pt x="36114" y="21698"/>
                    </a:lnTo>
                    <a:lnTo>
                      <a:pt x="36177" y="21594"/>
                    </a:lnTo>
                    <a:lnTo>
                      <a:pt x="36093" y="21363"/>
                    </a:lnTo>
                    <a:lnTo>
                      <a:pt x="36198" y="21196"/>
                    </a:lnTo>
                    <a:lnTo>
                      <a:pt x="36365" y="21175"/>
                    </a:lnTo>
                    <a:lnTo>
                      <a:pt x="36386" y="20987"/>
                    </a:lnTo>
                    <a:lnTo>
                      <a:pt x="36386" y="20778"/>
                    </a:lnTo>
                    <a:lnTo>
                      <a:pt x="36303" y="20778"/>
                    </a:lnTo>
                    <a:lnTo>
                      <a:pt x="36282" y="20966"/>
                    </a:lnTo>
                    <a:lnTo>
                      <a:pt x="36156" y="21071"/>
                    </a:lnTo>
                    <a:lnTo>
                      <a:pt x="36093" y="20987"/>
                    </a:lnTo>
                    <a:lnTo>
                      <a:pt x="36114" y="20778"/>
                    </a:lnTo>
                    <a:lnTo>
                      <a:pt x="35968" y="20715"/>
                    </a:lnTo>
                    <a:lnTo>
                      <a:pt x="35842" y="20778"/>
                    </a:lnTo>
                    <a:lnTo>
                      <a:pt x="35779" y="20715"/>
                    </a:lnTo>
                    <a:lnTo>
                      <a:pt x="35696" y="20757"/>
                    </a:lnTo>
                    <a:lnTo>
                      <a:pt x="35528" y="20589"/>
                    </a:lnTo>
                    <a:lnTo>
                      <a:pt x="35424" y="20652"/>
                    </a:lnTo>
                    <a:lnTo>
                      <a:pt x="35424" y="20547"/>
                    </a:lnTo>
                    <a:lnTo>
                      <a:pt x="35319" y="20652"/>
                    </a:lnTo>
                    <a:lnTo>
                      <a:pt x="35319" y="20547"/>
                    </a:lnTo>
                    <a:lnTo>
                      <a:pt x="35173" y="20401"/>
                    </a:lnTo>
                    <a:lnTo>
                      <a:pt x="35277" y="20401"/>
                    </a:lnTo>
                    <a:lnTo>
                      <a:pt x="35340" y="20296"/>
                    </a:lnTo>
                    <a:lnTo>
                      <a:pt x="35445" y="20380"/>
                    </a:lnTo>
                    <a:lnTo>
                      <a:pt x="35466" y="20296"/>
                    </a:lnTo>
                    <a:lnTo>
                      <a:pt x="35361" y="20171"/>
                    </a:lnTo>
                    <a:lnTo>
                      <a:pt x="35277" y="20255"/>
                    </a:lnTo>
                    <a:lnTo>
                      <a:pt x="35173" y="20171"/>
                    </a:lnTo>
                    <a:lnTo>
                      <a:pt x="35277" y="20150"/>
                    </a:lnTo>
                    <a:lnTo>
                      <a:pt x="35235" y="20024"/>
                    </a:lnTo>
                    <a:lnTo>
                      <a:pt x="35110" y="19920"/>
                    </a:lnTo>
                    <a:lnTo>
                      <a:pt x="35026" y="19962"/>
                    </a:lnTo>
                    <a:lnTo>
                      <a:pt x="35026" y="19878"/>
                    </a:lnTo>
                    <a:lnTo>
                      <a:pt x="35110" y="19773"/>
                    </a:lnTo>
                    <a:lnTo>
                      <a:pt x="35110" y="19606"/>
                    </a:lnTo>
                    <a:lnTo>
                      <a:pt x="35005" y="19606"/>
                    </a:lnTo>
                    <a:lnTo>
                      <a:pt x="34859" y="19501"/>
                    </a:lnTo>
                    <a:lnTo>
                      <a:pt x="34859" y="19397"/>
                    </a:lnTo>
                    <a:lnTo>
                      <a:pt x="34650" y="19229"/>
                    </a:lnTo>
                    <a:lnTo>
                      <a:pt x="34503" y="19313"/>
                    </a:lnTo>
                    <a:lnTo>
                      <a:pt x="34398" y="19313"/>
                    </a:lnTo>
                    <a:lnTo>
                      <a:pt x="34336" y="19397"/>
                    </a:lnTo>
                    <a:lnTo>
                      <a:pt x="34210" y="19334"/>
                    </a:lnTo>
                    <a:lnTo>
                      <a:pt x="34210" y="19480"/>
                    </a:lnTo>
                    <a:lnTo>
                      <a:pt x="34126" y="19376"/>
                    </a:lnTo>
                    <a:lnTo>
                      <a:pt x="34043" y="19376"/>
                    </a:lnTo>
                    <a:lnTo>
                      <a:pt x="34001" y="19292"/>
                    </a:lnTo>
                    <a:lnTo>
                      <a:pt x="33896" y="19292"/>
                    </a:lnTo>
                    <a:lnTo>
                      <a:pt x="33729" y="19397"/>
                    </a:lnTo>
                    <a:lnTo>
                      <a:pt x="33562" y="19397"/>
                    </a:lnTo>
                    <a:lnTo>
                      <a:pt x="33708" y="19334"/>
                    </a:lnTo>
                    <a:lnTo>
                      <a:pt x="33729" y="19229"/>
                    </a:lnTo>
                    <a:lnTo>
                      <a:pt x="33603" y="19229"/>
                    </a:lnTo>
                    <a:lnTo>
                      <a:pt x="33352" y="19104"/>
                    </a:lnTo>
                    <a:lnTo>
                      <a:pt x="33164" y="18999"/>
                    </a:lnTo>
                    <a:lnTo>
                      <a:pt x="32976" y="18999"/>
                    </a:lnTo>
                    <a:lnTo>
                      <a:pt x="32913" y="18957"/>
                    </a:lnTo>
                    <a:lnTo>
                      <a:pt x="32829" y="18978"/>
                    </a:lnTo>
                    <a:lnTo>
                      <a:pt x="32746" y="18978"/>
                    </a:lnTo>
                    <a:lnTo>
                      <a:pt x="32662" y="19062"/>
                    </a:lnTo>
                    <a:lnTo>
                      <a:pt x="32662" y="19125"/>
                    </a:lnTo>
                    <a:lnTo>
                      <a:pt x="32578" y="19125"/>
                    </a:lnTo>
                    <a:lnTo>
                      <a:pt x="32536" y="19104"/>
                    </a:lnTo>
                    <a:lnTo>
                      <a:pt x="32453" y="19166"/>
                    </a:lnTo>
                    <a:lnTo>
                      <a:pt x="32453" y="19313"/>
                    </a:lnTo>
                    <a:lnTo>
                      <a:pt x="32369" y="19480"/>
                    </a:lnTo>
                    <a:lnTo>
                      <a:pt x="32369" y="19690"/>
                    </a:lnTo>
                    <a:lnTo>
                      <a:pt x="32453" y="19794"/>
                    </a:lnTo>
                    <a:lnTo>
                      <a:pt x="32515" y="19794"/>
                    </a:lnTo>
                    <a:lnTo>
                      <a:pt x="32515" y="19836"/>
                    </a:lnTo>
                    <a:lnTo>
                      <a:pt x="32557" y="19857"/>
                    </a:lnTo>
                    <a:lnTo>
                      <a:pt x="32557" y="20003"/>
                    </a:lnTo>
                    <a:lnTo>
                      <a:pt x="32515" y="20045"/>
                    </a:lnTo>
                    <a:lnTo>
                      <a:pt x="32432" y="20045"/>
                    </a:lnTo>
                    <a:lnTo>
                      <a:pt x="32411" y="20171"/>
                    </a:lnTo>
                    <a:lnTo>
                      <a:pt x="32243" y="20380"/>
                    </a:lnTo>
                    <a:lnTo>
                      <a:pt x="32013" y="20568"/>
                    </a:lnTo>
                    <a:lnTo>
                      <a:pt x="32013" y="20652"/>
                    </a:lnTo>
                    <a:lnTo>
                      <a:pt x="32055" y="20673"/>
                    </a:lnTo>
                    <a:lnTo>
                      <a:pt x="32243" y="20652"/>
                    </a:lnTo>
                    <a:lnTo>
                      <a:pt x="32327" y="20652"/>
                    </a:lnTo>
                    <a:lnTo>
                      <a:pt x="32243" y="20694"/>
                    </a:lnTo>
                    <a:lnTo>
                      <a:pt x="32202" y="20861"/>
                    </a:lnTo>
                    <a:lnTo>
                      <a:pt x="32202" y="20903"/>
                    </a:lnTo>
                    <a:lnTo>
                      <a:pt x="32327" y="20945"/>
                    </a:lnTo>
                    <a:lnTo>
                      <a:pt x="32222" y="20966"/>
                    </a:lnTo>
                    <a:lnTo>
                      <a:pt x="32139" y="21050"/>
                    </a:lnTo>
                    <a:lnTo>
                      <a:pt x="32160" y="21112"/>
                    </a:lnTo>
                    <a:lnTo>
                      <a:pt x="32222" y="21175"/>
                    </a:lnTo>
                    <a:lnTo>
                      <a:pt x="32118" y="21301"/>
                    </a:lnTo>
                    <a:lnTo>
                      <a:pt x="32118" y="21363"/>
                    </a:lnTo>
                    <a:lnTo>
                      <a:pt x="32264" y="21363"/>
                    </a:lnTo>
                    <a:lnTo>
                      <a:pt x="32306" y="21426"/>
                    </a:lnTo>
                    <a:lnTo>
                      <a:pt x="32160" y="21635"/>
                    </a:lnTo>
                    <a:lnTo>
                      <a:pt x="32034" y="21698"/>
                    </a:lnTo>
                    <a:lnTo>
                      <a:pt x="32034" y="21824"/>
                    </a:lnTo>
                    <a:lnTo>
                      <a:pt x="32097" y="21887"/>
                    </a:lnTo>
                    <a:lnTo>
                      <a:pt x="32013" y="21845"/>
                    </a:lnTo>
                    <a:lnTo>
                      <a:pt x="31930" y="21719"/>
                    </a:lnTo>
                    <a:lnTo>
                      <a:pt x="31888" y="21719"/>
                    </a:lnTo>
                    <a:lnTo>
                      <a:pt x="31741" y="21887"/>
                    </a:lnTo>
                    <a:lnTo>
                      <a:pt x="31741" y="21928"/>
                    </a:lnTo>
                    <a:lnTo>
                      <a:pt x="31804" y="21949"/>
                    </a:lnTo>
                    <a:lnTo>
                      <a:pt x="31804" y="22033"/>
                    </a:lnTo>
                    <a:lnTo>
                      <a:pt x="31720" y="22117"/>
                    </a:lnTo>
                    <a:lnTo>
                      <a:pt x="31616" y="22117"/>
                    </a:lnTo>
                    <a:lnTo>
                      <a:pt x="31302" y="22431"/>
                    </a:lnTo>
                    <a:lnTo>
                      <a:pt x="31197" y="22472"/>
                    </a:lnTo>
                    <a:lnTo>
                      <a:pt x="31113" y="22724"/>
                    </a:lnTo>
                    <a:lnTo>
                      <a:pt x="31155" y="22786"/>
                    </a:lnTo>
                    <a:lnTo>
                      <a:pt x="31260" y="22828"/>
                    </a:lnTo>
                    <a:lnTo>
                      <a:pt x="31281" y="22954"/>
                    </a:lnTo>
                    <a:lnTo>
                      <a:pt x="31406" y="23037"/>
                    </a:lnTo>
                    <a:lnTo>
                      <a:pt x="31595" y="23288"/>
                    </a:lnTo>
                    <a:lnTo>
                      <a:pt x="31616" y="23602"/>
                    </a:lnTo>
                    <a:lnTo>
                      <a:pt x="31595" y="23937"/>
                    </a:lnTo>
                    <a:lnTo>
                      <a:pt x="31678" y="24125"/>
                    </a:lnTo>
                    <a:lnTo>
                      <a:pt x="31637" y="24251"/>
                    </a:lnTo>
                    <a:lnTo>
                      <a:pt x="31637" y="24460"/>
                    </a:lnTo>
                    <a:lnTo>
                      <a:pt x="31595" y="24523"/>
                    </a:lnTo>
                    <a:lnTo>
                      <a:pt x="31490" y="24816"/>
                    </a:lnTo>
                    <a:lnTo>
                      <a:pt x="31427" y="24962"/>
                    </a:lnTo>
                    <a:lnTo>
                      <a:pt x="31490" y="24962"/>
                    </a:lnTo>
                    <a:lnTo>
                      <a:pt x="31511" y="24858"/>
                    </a:lnTo>
                    <a:lnTo>
                      <a:pt x="31595" y="24816"/>
                    </a:lnTo>
                    <a:lnTo>
                      <a:pt x="31595" y="24962"/>
                    </a:lnTo>
                    <a:lnTo>
                      <a:pt x="31699" y="25088"/>
                    </a:lnTo>
                    <a:lnTo>
                      <a:pt x="31616" y="25192"/>
                    </a:lnTo>
                    <a:lnTo>
                      <a:pt x="31511" y="25192"/>
                    </a:lnTo>
                    <a:lnTo>
                      <a:pt x="31469" y="25151"/>
                    </a:lnTo>
                    <a:lnTo>
                      <a:pt x="31385" y="25151"/>
                    </a:lnTo>
                    <a:lnTo>
                      <a:pt x="31218" y="25402"/>
                    </a:lnTo>
                    <a:lnTo>
                      <a:pt x="31093" y="25465"/>
                    </a:lnTo>
                    <a:lnTo>
                      <a:pt x="31072" y="25569"/>
                    </a:lnTo>
                    <a:lnTo>
                      <a:pt x="30800" y="25674"/>
                    </a:lnTo>
                    <a:lnTo>
                      <a:pt x="30737" y="25757"/>
                    </a:lnTo>
                    <a:lnTo>
                      <a:pt x="30737" y="25799"/>
                    </a:lnTo>
                    <a:lnTo>
                      <a:pt x="30360" y="25925"/>
                    </a:lnTo>
                    <a:lnTo>
                      <a:pt x="30130" y="26029"/>
                    </a:lnTo>
                    <a:lnTo>
                      <a:pt x="30067" y="26092"/>
                    </a:lnTo>
                    <a:lnTo>
                      <a:pt x="29942" y="26092"/>
                    </a:lnTo>
                    <a:lnTo>
                      <a:pt x="29837" y="26176"/>
                    </a:lnTo>
                    <a:lnTo>
                      <a:pt x="29607" y="26197"/>
                    </a:lnTo>
                    <a:lnTo>
                      <a:pt x="29440" y="26281"/>
                    </a:lnTo>
                    <a:lnTo>
                      <a:pt x="29481" y="26322"/>
                    </a:lnTo>
                    <a:lnTo>
                      <a:pt x="29481" y="26427"/>
                    </a:lnTo>
                    <a:lnTo>
                      <a:pt x="29523" y="26511"/>
                    </a:lnTo>
                    <a:lnTo>
                      <a:pt x="29523" y="26615"/>
                    </a:lnTo>
                    <a:lnTo>
                      <a:pt x="29586" y="26699"/>
                    </a:lnTo>
                    <a:lnTo>
                      <a:pt x="29523" y="26720"/>
                    </a:lnTo>
                    <a:lnTo>
                      <a:pt x="29544" y="26804"/>
                    </a:lnTo>
                    <a:lnTo>
                      <a:pt x="29607" y="26825"/>
                    </a:lnTo>
                    <a:lnTo>
                      <a:pt x="29523" y="26866"/>
                    </a:lnTo>
                    <a:lnTo>
                      <a:pt x="29586" y="26971"/>
                    </a:lnTo>
                    <a:lnTo>
                      <a:pt x="29523" y="27013"/>
                    </a:lnTo>
                    <a:lnTo>
                      <a:pt x="29544" y="27117"/>
                    </a:lnTo>
                    <a:lnTo>
                      <a:pt x="29502" y="27159"/>
                    </a:lnTo>
                    <a:lnTo>
                      <a:pt x="29481" y="27348"/>
                    </a:lnTo>
                    <a:lnTo>
                      <a:pt x="29502" y="27452"/>
                    </a:lnTo>
                    <a:lnTo>
                      <a:pt x="29419" y="27745"/>
                    </a:lnTo>
                    <a:lnTo>
                      <a:pt x="29440" y="27808"/>
                    </a:lnTo>
                    <a:lnTo>
                      <a:pt x="29502" y="27850"/>
                    </a:lnTo>
                    <a:lnTo>
                      <a:pt x="29502" y="27913"/>
                    </a:lnTo>
                    <a:lnTo>
                      <a:pt x="29544" y="27975"/>
                    </a:lnTo>
                    <a:lnTo>
                      <a:pt x="29440" y="28101"/>
                    </a:lnTo>
                    <a:lnTo>
                      <a:pt x="29440" y="28226"/>
                    </a:lnTo>
                    <a:lnTo>
                      <a:pt x="29523" y="28268"/>
                    </a:lnTo>
                    <a:lnTo>
                      <a:pt x="29544" y="28436"/>
                    </a:lnTo>
                    <a:lnTo>
                      <a:pt x="29607" y="28498"/>
                    </a:lnTo>
                    <a:lnTo>
                      <a:pt x="29481" y="28624"/>
                    </a:lnTo>
                    <a:lnTo>
                      <a:pt x="29419" y="28791"/>
                    </a:lnTo>
                    <a:lnTo>
                      <a:pt x="29377" y="28812"/>
                    </a:lnTo>
                    <a:lnTo>
                      <a:pt x="29314" y="28791"/>
                    </a:lnTo>
                    <a:lnTo>
                      <a:pt x="29314" y="28896"/>
                    </a:lnTo>
                    <a:lnTo>
                      <a:pt x="29377" y="28959"/>
                    </a:lnTo>
                    <a:lnTo>
                      <a:pt x="29314" y="29042"/>
                    </a:lnTo>
                    <a:lnTo>
                      <a:pt x="29293" y="29231"/>
                    </a:lnTo>
                    <a:lnTo>
                      <a:pt x="29314" y="29356"/>
                    </a:lnTo>
                    <a:lnTo>
                      <a:pt x="29419" y="29482"/>
                    </a:lnTo>
                    <a:lnTo>
                      <a:pt x="29523" y="29545"/>
                    </a:lnTo>
                    <a:lnTo>
                      <a:pt x="29335" y="29524"/>
                    </a:lnTo>
                    <a:lnTo>
                      <a:pt x="29209" y="29419"/>
                    </a:lnTo>
                    <a:lnTo>
                      <a:pt x="29230" y="29252"/>
                    </a:lnTo>
                    <a:lnTo>
                      <a:pt x="29189" y="29042"/>
                    </a:lnTo>
                    <a:lnTo>
                      <a:pt x="29105" y="29022"/>
                    </a:lnTo>
                    <a:lnTo>
                      <a:pt x="29084" y="28959"/>
                    </a:lnTo>
                    <a:lnTo>
                      <a:pt x="29105" y="28854"/>
                    </a:lnTo>
                    <a:lnTo>
                      <a:pt x="29063" y="28854"/>
                    </a:lnTo>
                    <a:lnTo>
                      <a:pt x="28875" y="29105"/>
                    </a:lnTo>
                    <a:lnTo>
                      <a:pt x="28875" y="29210"/>
                    </a:lnTo>
                    <a:lnTo>
                      <a:pt x="28854" y="29314"/>
                    </a:lnTo>
                    <a:lnTo>
                      <a:pt x="28749" y="29314"/>
                    </a:lnTo>
                    <a:lnTo>
                      <a:pt x="28644" y="29210"/>
                    </a:lnTo>
                    <a:lnTo>
                      <a:pt x="28477" y="29147"/>
                    </a:lnTo>
                    <a:lnTo>
                      <a:pt x="28352" y="29252"/>
                    </a:lnTo>
                    <a:lnTo>
                      <a:pt x="28184" y="29335"/>
                    </a:lnTo>
                    <a:lnTo>
                      <a:pt x="28184" y="29335"/>
                    </a:lnTo>
                    <a:lnTo>
                      <a:pt x="28393" y="29147"/>
                    </a:lnTo>
                    <a:lnTo>
                      <a:pt x="28456" y="29001"/>
                    </a:lnTo>
                    <a:lnTo>
                      <a:pt x="28435" y="28917"/>
                    </a:lnTo>
                    <a:lnTo>
                      <a:pt x="28393" y="28729"/>
                    </a:lnTo>
                    <a:lnTo>
                      <a:pt x="28331" y="28624"/>
                    </a:lnTo>
                    <a:lnTo>
                      <a:pt x="28289" y="28540"/>
                    </a:lnTo>
                    <a:lnTo>
                      <a:pt x="28268" y="28540"/>
                    </a:lnTo>
                    <a:lnTo>
                      <a:pt x="28142" y="28478"/>
                    </a:lnTo>
                    <a:lnTo>
                      <a:pt x="28038" y="28415"/>
                    </a:lnTo>
                    <a:lnTo>
                      <a:pt x="28038" y="28331"/>
                    </a:lnTo>
                    <a:lnTo>
                      <a:pt x="28017" y="28289"/>
                    </a:lnTo>
                    <a:lnTo>
                      <a:pt x="28038" y="28185"/>
                    </a:lnTo>
                    <a:lnTo>
                      <a:pt x="27954" y="28080"/>
                    </a:lnTo>
                    <a:lnTo>
                      <a:pt x="27870" y="28017"/>
                    </a:lnTo>
                    <a:lnTo>
                      <a:pt x="27870" y="27892"/>
                    </a:lnTo>
                    <a:lnTo>
                      <a:pt x="27766" y="27808"/>
                    </a:lnTo>
                    <a:lnTo>
                      <a:pt x="27724" y="27703"/>
                    </a:lnTo>
                    <a:lnTo>
                      <a:pt x="27766" y="27473"/>
                    </a:lnTo>
                    <a:lnTo>
                      <a:pt x="27870" y="27369"/>
                    </a:lnTo>
                    <a:lnTo>
                      <a:pt x="27933" y="27222"/>
                    </a:lnTo>
                    <a:lnTo>
                      <a:pt x="27933" y="27117"/>
                    </a:lnTo>
                    <a:lnTo>
                      <a:pt x="28080" y="26866"/>
                    </a:lnTo>
                    <a:lnTo>
                      <a:pt x="28080" y="26615"/>
                    </a:lnTo>
                    <a:lnTo>
                      <a:pt x="28059" y="26594"/>
                    </a:lnTo>
                    <a:lnTo>
                      <a:pt x="28038" y="26448"/>
                    </a:lnTo>
                    <a:lnTo>
                      <a:pt x="28121" y="26301"/>
                    </a:lnTo>
                    <a:lnTo>
                      <a:pt x="28184" y="26197"/>
                    </a:lnTo>
                    <a:lnTo>
                      <a:pt x="28184" y="26092"/>
                    </a:lnTo>
                    <a:lnTo>
                      <a:pt x="28352" y="25799"/>
                    </a:lnTo>
                    <a:lnTo>
                      <a:pt x="28331" y="25611"/>
                    </a:lnTo>
                    <a:lnTo>
                      <a:pt x="28268" y="25611"/>
                    </a:lnTo>
                    <a:lnTo>
                      <a:pt x="28247" y="25653"/>
                    </a:lnTo>
                    <a:lnTo>
                      <a:pt x="28247" y="25590"/>
                    </a:lnTo>
                    <a:lnTo>
                      <a:pt x="28163" y="25590"/>
                    </a:lnTo>
                    <a:lnTo>
                      <a:pt x="28038" y="25653"/>
                    </a:lnTo>
                    <a:lnTo>
                      <a:pt x="27849" y="25611"/>
                    </a:lnTo>
                    <a:lnTo>
                      <a:pt x="27661" y="25569"/>
                    </a:lnTo>
                    <a:lnTo>
                      <a:pt x="27619" y="25569"/>
                    </a:lnTo>
                    <a:lnTo>
                      <a:pt x="27556" y="25506"/>
                    </a:lnTo>
                    <a:lnTo>
                      <a:pt x="27326" y="25506"/>
                    </a:lnTo>
                    <a:lnTo>
                      <a:pt x="27201" y="25548"/>
                    </a:lnTo>
                    <a:lnTo>
                      <a:pt x="27138" y="25506"/>
                    </a:lnTo>
                    <a:lnTo>
                      <a:pt x="26971" y="25506"/>
                    </a:lnTo>
                    <a:lnTo>
                      <a:pt x="26929" y="25485"/>
                    </a:lnTo>
                    <a:lnTo>
                      <a:pt x="26971" y="25444"/>
                    </a:lnTo>
                    <a:lnTo>
                      <a:pt x="26803" y="25297"/>
                    </a:lnTo>
                    <a:lnTo>
                      <a:pt x="26782" y="25234"/>
                    </a:lnTo>
                    <a:lnTo>
                      <a:pt x="26594" y="25046"/>
                    </a:lnTo>
                    <a:lnTo>
                      <a:pt x="26510" y="25025"/>
                    </a:lnTo>
                    <a:lnTo>
                      <a:pt x="26343" y="24879"/>
                    </a:lnTo>
                    <a:lnTo>
                      <a:pt x="26259" y="24858"/>
                    </a:lnTo>
                    <a:lnTo>
                      <a:pt x="26029" y="24711"/>
                    </a:lnTo>
                    <a:lnTo>
                      <a:pt x="25966" y="24648"/>
                    </a:lnTo>
                    <a:lnTo>
                      <a:pt x="25903" y="24753"/>
                    </a:lnTo>
                    <a:lnTo>
                      <a:pt x="25903" y="24711"/>
                    </a:lnTo>
                    <a:lnTo>
                      <a:pt x="25820" y="24523"/>
                    </a:lnTo>
                    <a:lnTo>
                      <a:pt x="25736" y="24439"/>
                    </a:lnTo>
                    <a:lnTo>
                      <a:pt x="25736" y="24335"/>
                    </a:lnTo>
                    <a:lnTo>
                      <a:pt x="25631" y="24293"/>
                    </a:lnTo>
                    <a:lnTo>
                      <a:pt x="25527" y="24104"/>
                    </a:lnTo>
                    <a:lnTo>
                      <a:pt x="25443" y="24084"/>
                    </a:lnTo>
                    <a:lnTo>
                      <a:pt x="25255" y="23895"/>
                    </a:lnTo>
                    <a:lnTo>
                      <a:pt x="25150" y="23874"/>
                    </a:lnTo>
                    <a:lnTo>
                      <a:pt x="25087" y="23812"/>
                    </a:lnTo>
                    <a:lnTo>
                      <a:pt x="24815" y="23728"/>
                    </a:lnTo>
                    <a:lnTo>
                      <a:pt x="24627" y="23581"/>
                    </a:lnTo>
                    <a:lnTo>
                      <a:pt x="24376" y="23393"/>
                    </a:lnTo>
                    <a:lnTo>
                      <a:pt x="24167" y="23414"/>
                    </a:lnTo>
                    <a:lnTo>
                      <a:pt x="23748" y="23560"/>
                    </a:lnTo>
                    <a:lnTo>
                      <a:pt x="23330" y="23686"/>
                    </a:lnTo>
                    <a:lnTo>
                      <a:pt x="23142" y="23686"/>
                    </a:lnTo>
                    <a:lnTo>
                      <a:pt x="23016" y="23623"/>
                    </a:lnTo>
                    <a:lnTo>
                      <a:pt x="23016" y="23623"/>
                    </a:lnTo>
                    <a:lnTo>
                      <a:pt x="23142" y="23665"/>
                    </a:lnTo>
                    <a:lnTo>
                      <a:pt x="23330" y="23602"/>
                    </a:lnTo>
                    <a:lnTo>
                      <a:pt x="23665" y="23268"/>
                    </a:lnTo>
                    <a:lnTo>
                      <a:pt x="23727" y="23163"/>
                    </a:lnTo>
                    <a:lnTo>
                      <a:pt x="23665" y="22933"/>
                    </a:lnTo>
                    <a:lnTo>
                      <a:pt x="23581" y="22828"/>
                    </a:lnTo>
                    <a:lnTo>
                      <a:pt x="23665" y="22577"/>
                    </a:lnTo>
                    <a:lnTo>
                      <a:pt x="23665" y="22347"/>
                    </a:lnTo>
                    <a:lnTo>
                      <a:pt x="23581" y="22200"/>
                    </a:lnTo>
                    <a:lnTo>
                      <a:pt x="23581" y="22054"/>
                    </a:lnTo>
                    <a:lnTo>
                      <a:pt x="23644" y="21928"/>
                    </a:lnTo>
                    <a:lnTo>
                      <a:pt x="23644" y="21824"/>
                    </a:lnTo>
                    <a:lnTo>
                      <a:pt x="23539" y="21782"/>
                    </a:lnTo>
                    <a:lnTo>
                      <a:pt x="23204" y="21782"/>
                    </a:lnTo>
                    <a:lnTo>
                      <a:pt x="23037" y="22054"/>
                    </a:lnTo>
                    <a:lnTo>
                      <a:pt x="22828" y="22305"/>
                    </a:lnTo>
                    <a:lnTo>
                      <a:pt x="22577" y="22326"/>
                    </a:lnTo>
                    <a:lnTo>
                      <a:pt x="22409" y="22452"/>
                    </a:lnTo>
                    <a:lnTo>
                      <a:pt x="22472" y="22347"/>
                    </a:lnTo>
                    <a:lnTo>
                      <a:pt x="22786" y="22263"/>
                    </a:lnTo>
                    <a:lnTo>
                      <a:pt x="22932" y="22117"/>
                    </a:lnTo>
                    <a:lnTo>
                      <a:pt x="23037" y="21845"/>
                    </a:lnTo>
                    <a:lnTo>
                      <a:pt x="22995" y="21824"/>
                    </a:lnTo>
                    <a:lnTo>
                      <a:pt x="22995" y="21677"/>
                    </a:lnTo>
                    <a:lnTo>
                      <a:pt x="22932" y="21594"/>
                    </a:lnTo>
                    <a:lnTo>
                      <a:pt x="22953" y="21489"/>
                    </a:lnTo>
                    <a:lnTo>
                      <a:pt x="22932" y="21405"/>
                    </a:lnTo>
                    <a:lnTo>
                      <a:pt x="22807" y="21384"/>
                    </a:lnTo>
                    <a:lnTo>
                      <a:pt x="22849" y="21322"/>
                    </a:lnTo>
                    <a:lnTo>
                      <a:pt x="22953" y="21301"/>
                    </a:lnTo>
                    <a:lnTo>
                      <a:pt x="22995" y="21196"/>
                    </a:lnTo>
                    <a:lnTo>
                      <a:pt x="23100" y="21008"/>
                    </a:lnTo>
                    <a:lnTo>
                      <a:pt x="23100" y="20861"/>
                    </a:lnTo>
                    <a:lnTo>
                      <a:pt x="23037" y="20799"/>
                    </a:lnTo>
                    <a:lnTo>
                      <a:pt x="23121" y="20568"/>
                    </a:lnTo>
                    <a:lnTo>
                      <a:pt x="23204" y="20527"/>
                    </a:lnTo>
                    <a:lnTo>
                      <a:pt x="23246" y="20359"/>
                    </a:lnTo>
                    <a:lnTo>
                      <a:pt x="23330" y="20255"/>
                    </a:lnTo>
                    <a:lnTo>
                      <a:pt x="23372" y="20045"/>
                    </a:lnTo>
                    <a:lnTo>
                      <a:pt x="23476" y="19941"/>
                    </a:lnTo>
                    <a:lnTo>
                      <a:pt x="23435" y="19815"/>
                    </a:lnTo>
                    <a:lnTo>
                      <a:pt x="23435" y="19731"/>
                    </a:lnTo>
                    <a:lnTo>
                      <a:pt x="23560" y="19815"/>
                    </a:lnTo>
                    <a:lnTo>
                      <a:pt x="23665" y="19711"/>
                    </a:lnTo>
                    <a:lnTo>
                      <a:pt x="23665" y="19606"/>
                    </a:lnTo>
                    <a:lnTo>
                      <a:pt x="23790" y="19585"/>
                    </a:lnTo>
                    <a:lnTo>
                      <a:pt x="23958" y="19397"/>
                    </a:lnTo>
                    <a:lnTo>
                      <a:pt x="24062" y="19334"/>
                    </a:lnTo>
                    <a:lnTo>
                      <a:pt x="24041" y="19229"/>
                    </a:lnTo>
                    <a:lnTo>
                      <a:pt x="24125" y="19166"/>
                    </a:lnTo>
                    <a:lnTo>
                      <a:pt x="24188" y="19166"/>
                    </a:lnTo>
                    <a:lnTo>
                      <a:pt x="24230" y="19083"/>
                    </a:lnTo>
                    <a:lnTo>
                      <a:pt x="24167" y="18999"/>
                    </a:lnTo>
                    <a:lnTo>
                      <a:pt x="24292" y="18915"/>
                    </a:lnTo>
                    <a:lnTo>
                      <a:pt x="24376" y="18769"/>
                    </a:lnTo>
                    <a:lnTo>
                      <a:pt x="24481" y="18769"/>
                    </a:lnTo>
                    <a:lnTo>
                      <a:pt x="24481" y="18706"/>
                    </a:lnTo>
                    <a:lnTo>
                      <a:pt x="24543" y="18664"/>
                    </a:lnTo>
                    <a:lnTo>
                      <a:pt x="24397" y="18560"/>
                    </a:lnTo>
                    <a:lnTo>
                      <a:pt x="24460" y="18539"/>
                    </a:lnTo>
                    <a:lnTo>
                      <a:pt x="24460" y="18455"/>
                    </a:lnTo>
                    <a:lnTo>
                      <a:pt x="24543" y="18476"/>
                    </a:lnTo>
                    <a:lnTo>
                      <a:pt x="24669" y="18581"/>
                    </a:lnTo>
                    <a:lnTo>
                      <a:pt x="24690" y="18643"/>
                    </a:lnTo>
                    <a:lnTo>
                      <a:pt x="24753" y="18602"/>
                    </a:lnTo>
                    <a:lnTo>
                      <a:pt x="24711" y="18539"/>
                    </a:lnTo>
                    <a:lnTo>
                      <a:pt x="24606" y="18476"/>
                    </a:lnTo>
                    <a:lnTo>
                      <a:pt x="24795" y="18392"/>
                    </a:lnTo>
                    <a:lnTo>
                      <a:pt x="24836" y="18330"/>
                    </a:lnTo>
                    <a:lnTo>
                      <a:pt x="24983" y="18330"/>
                    </a:lnTo>
                    <a:lnTo>
                      <a:pt x="25004" y="18350"/>
                    </a:lnTo>
                    <a:lnTo>
                      <a:pt x="25025" y="18267"/>
                    </a:lnTo>
                    <a:lnTo>
                      <a:pt x="25004" y="18225"/>
                    </a:lnTo>
                    <a:lnTo>
                      <a:pt x="25087" y="18225"/>
                    </a:lnTo>
                    <a:lnTo>
                      <a:pt x="25108" y="18350"/>
                    </a:lnTo>
                    <a:lnTo>
                      <a:pt x="25192" y="18246"/>
                    </a:lnTo>
                    <a:lnTo>
                      <a:pt x="25192" y="18225"/>
                    </a:lnTo>
                    <a:lnTo>
                      <a:pt x="25108" y="18162"/>
                    </a:lnTo>
                    <a:lnTo>
                      <a:pt x="25108" y="18058"/>
                    </a:lnTo>
                    <a:lnTo>
                      <a:pt x="25150" y="18120"/>
                    </a:lnTo>
                    <a:lnTo>
                      <a:pt x="25359" y="18162"/>
                    </a:lnTo>
                    <a:lnTo>
                      <a:pt x="25339" y="18078"/>
                    </a:lnTo>
                    <a:lnTo>
                      <a:pt x="25234" y="18037"/>
                    </a:lnTo>
                    <a:lnTo>
                      <a:pt x="25213" y="17953"/>
                    </a:lnTo>
                    <a:lnTo>
                      <a:pt x="25255" y="17932"/>
                    </a:lnTo>
                    <a:lnTo>
                      <a:pt x="25297" y="17848"/>
                    </a:lnTo>
                    <a:lnTo>
                      <a:pt x="25318" y="18016"/>
                    </a:lnTo>
                    <a:lnTo>
                      <a:pt x="25422" y="17974"/>
                    </a:lnTo>
                    <a:lnTo>
                      <a:pt x="25506" y="18016"/>
                    </a:lnTo>
                    <a:lnTo>
                      <a:pt x="25590" y="17953"/>
                    </a:lnTo>
                    <a:lnTo>
                      <a:pt x="25464" y="17744"/>
                    </a:lnTo>
                    <a:lnTo>
                      <a:pt x="25401" y="17514"/>
                    </a:lnTo>
                    <a:lnTo>
                      <a:pt x="25297" y="17388"/>
                    </a:lnTo>
                    <a:lnTo>
                      <a:pt x="25297" y="17283"/>
                    </a:lnTo>
                    <a:lnTo>
                      <a:pt x="25255" y="17200"/>
                    </a:lnTo>
                    <a:lnTo>
                      <a:pt x="25297" y="17137"/>
                    </a:lnTo>
                    <a:lnTo>
                      <a:pt x="25359" y="17221"/>
                    </a:lnTo>
                    <a:lnTo>
                      <a:pt x="25422" y="17409"/>
                    </a:lnTo>
                    <a:lnTo>
                      <a:pt x="25569" y="17597"/>
                    </a:lnTo>
                    <a:lnTo>
                      <a:pt x="25841" y="17639"/>
                    </a:lnTo>
                    <a:lnTo>
                      <a:pt x="25945" y="17723"/>
                    </a:lnTo>
                    <a:lnTo>
                      <a:pt x="26071" y="17723"/>
                    </a:lnTo>
                    <a:lnTo>
                      <a:pt x="26155" y="17660"/>
                    </a:lnTo>
                    <a:lnTo>
                      <a:pt x="26259" y="17660"/>
                    </a:lnTo>
                    <a:lnTo>
                      <a:pt x="26406" y="17514"/>
                    </a:lnTo>
                    <a:lnTo>
                      <a:pt x="26448" y="17242"/>
                    </a:lnTo>
                    <a:lnTo>
                      <a:pt x="26238" y="16990"/>
                    </a:lnTo>
                    <a:lnTo>
                      <a:pt x="26196" y="16823"/>
                    </a:lnTo>
                    <a:lnTo>
                      <a:pt x="26134" y="16739"/>
                    </a:lnTo>
                    <a:lnTo>
                      <a:pt x="26071" y="16739"/>
                    </a:lnTo>
                    <a:lnTo>
                      <a:pt x="25945" y="16886"/>
                    </a:lnTo>
                    <a:lnTo>
                      <a:pt x="25715" y="16907"/>
                    </a:lnTo>
                    <a:lnTo>
                      <a:pt x="25652" y="16928"/>
                    </a:lnTo>
                    <a:lnTo>
                      <a:pt x="25652" y="16907"/>
                    </a:lnTo>
                    <a:lnTo>
                      <a:pt x="25631" y="16823"/>
                    </a:lnTo>
                    <a:lnTo>
                      <a:pt x="25715" y="16865"/>
                    </a:lnTo>
                    <a:lnTo>
                      <a:pt x="25841" y="16823"/>
                    </a:lnTo>
                    <a:lnTo>
                      <a:pt x="25966" y="16718"/>
                    </a:lnTo>
                    <a:lnTo>
                      <a:pt x="25945" y="16677"/>
                    </a:lnTo>
                    <a:lnTo>
                      <a:pt x="25736" y="16551"/>
                    </a:lnTo>
                    <a:lnTo>
                      <a:pt x="25506" y="16300"/>
                    </a:lnTo>
                    <a:lnTo>
                      <a:pt x="25443" y="16300"/>
                    </a:lnTo>
                    <a:lnTo>
                      <a:pt x="25422" y="16363"/>
                    </a:lnTo>
                    <a:lnTo>
                      <a:pt x="25464" y="16446"/>
                    </a:lnTo>
                    <a:lnTo>
                      <a:pt x="25443" y="16488"/>
                    </a:lnTo>
                    <a:lnTo>
                      <a:pt x="25339" y="16405"/>
                    </a:lnTo>
                    <a:lnTo>
                      <a:pt x="25297" y="16258"/>
                    </a:lnTo>
                    <a:lnTo>
                      <a:pt x="25401" y="16279"/>
                    </a:lnTo>
                    <a:lnTo>
                      <a:pt x="25401" y="16091"/>
                    </a:lnTo>
                    <a:lnTo>
                      <a:pt x="25443" y="16195"/>
                    </a:lnTo>
                    <a:lnTo>
                      <a:pt x="25611" y="16342"/>
                    </a:lnTo>
                    <a:lnTo>
                      <a:pt x="25694" y="16363"/>
                    </a:lnTo>
                    <a:lnTo>
                      <a:pt x="25757" y="16551"/>
                    </a:lnTo>
                    <a:lnTo>
                      <a:pt x="25966" y="16677"/>
                    </a:lnTo>
                    <a:lnTo>
                      <a:pt x="26217" y="16760"/>
                    </a:lnTo>
                    <a:lnTo>
                      <a:pt x="26322" y="16907"/>
                    </a:lnTo>
                    <a:lnTo>
                      <a:pt x="26427" y="16970"/>
                    </a:lnTo>
                    <a:lnTo>
                      <a:pt x="26448" y="17032"/>
                    </a:lnTo>
                    <a:lnTo>
                      <a:pt x="26573" y="17095"/>
                    </a:lnTo>
                    <a:lnTo>
                      <a:pt x="26636" y="17137"/>
                    </a:lnTo>
                    <a:lnTo>
                      <a:pt x="26636" y="17011"/>
                    </a:lnTo>
                    <a:lnTo>
                      <a:pt x="26740" y="16970"/>
                    </a:lnTo>
                    <a:lnTo>
                      <a:pt x="26657" y="16907"/>
                    </a:lnTo>
                    <a:lnTo>
                      <a:pt x="26678" y="16802"/>
                    </a:lnTo>
                    <a:lnTo>
                      <a:pt x="26761" y="16928"/>
                    </a:lnTo>
                    <a:lnTo>
                      <a:pt x="26782" y="17011"/>
                    </a:lnTo>
                    <a:lnTo>
                      <a:pt x="26866" y="17032"/>
                    </a:lnTo>
                    <a:lnTo>
                      <a:pt x="26992" y="16865"/>
                    </a:lnTo>
                    <a:lnTo>
                      <a:pt x="26992" y="16656"/>
                    </a:lnTo>
                    <a:lnTo>
                      <a:pt x="26950" y="16572"/>
                    </a:lnTo>
                    <a:lnTo>
                      <a:pt x="26992" y="16405"/>
                    </a:lnTo>
                    <a:lnTo>
                      <a:pt x="27054" y="16593"/>
                    </a:lnTo>
                    <a:lnTo>
                      <a:pt x="27054" y="16698"/>
                    </a:lnTo>
                    <a:lnTo>
                      <a:pt x="27117" y="16467"/>
                    </a:lnTo>
                    <a:lnTo>
                      <a:pt x="27222" y="16405"/>
                    </a:lnTo>
                    <a:lnTo>
                      <a:pt x="27264" y="16467"/>
                    </a:lnTo>
                    <a:lnTo>
                      <a:pt x="27284" y="16488"/>
                    </a:lnTo>
                    <a:lnTo>
                      <a:pt x="27201" y="16593"/>
                    </a:lnTo>
                    <a:lnTo>
                      <a:pt x="27264" y="16614"/>
                    </a:lnTo>
                    <a:lnTo>
                      <a:pt x="27284" y="16698"/>
                    </a:lnTo>
                    <a:lnTo>
                      <a:pt x="27368" y="16614"/>
                    </a:lnTo>
                    <a:lnTo>
                      <a:pt x="27431" y="16656"/>
                    </a:lnTo>
                    <a:lnTo>
                      <a:pt x="27577" y="16802"/>
                    </a:lnTo>
                    <a:lnTo>
                      <a:pt x="27598" y="16760"/>
                    </a:lnTo>
                    <a:lnTo>
                      <a:pt x="27682" y="16760"/>
                    </a:lnTo>
                    <a:lnTo>
                      <a:pt x="27724" y="16802"/>
                    </a:lnTo>
                    <a:lnTo>
                      <a:pt x="27828" y="16781"/>
                    </a:lnTo>
                    <a:lnTo>
                      <a:pt x="27933" y="16593"/>
                    </a:lnTo>
                    <a:lnTo>
                      <a:pt x="28100" y="16509"/>
                    </a:lnTo>
                    <a:lnTo>
                      <a:pt x="28456" y="16153"/>
                    </a:lnTo>
                    <a:lnTo>
                      <a:pt x="28477" y="16070"/>
                    </a:lnTo>
                    <a:lnTo>
                      <a:pt x="28540" y="16049"/>
                    </a:lnTo>
                    <a:lnTo>
                      <a:pt x="28561" y="16091"/>
                    </a:lnTo>
                    <a:lnTo>
                      <a:pt x="28728" y="15881"/>
                    </a:lnTo>
                    <a:lnTo>
                      <a:pt x="28833" y="15840"/>
                    </a:lnTo>
                    <a:lnTo>
                      <a:pt x="28958" y="15735"/>
                    </a:lnTo>
                    <a:lnTo>
                      <a:pt x="29000" y="15672"/>
                    </a:lnTo>
                    <a:lnTo>
                      <a:pt x="28979" y="15547"/>
                    </a:lnTo>
                    <a:lnTo>
                      <a:pt x="28561" y="15442"/>
                    </a:lnTo>
                    <a:lnTo>
                      <a:pt x="28331" y="15400"/>
                    </a:lnTo>
                    <a:lnTo>
                      <a:pt x="28121" y="15317"/>
                    </a:lnTo>
                    <a:lnTo>
                      <a:pt x="28038" y="15128"/>
                    </a:lnTo>
                    <a:lnTo>
                      <a:pt x="27912" y="14898"/>
                    </a:lnTo>
                    <a:lnTo>
                      <a:pt x="27849" y="14898"/>
                    </a:lnTo>
                    <a:lnTo>
                      <a:pt x="27828" y="14710"/>
                    </a:lnTo>
                    <a:lnTo>
                      <a:pt x="27808" y="14689"/>
                    </a:lnTo>
                    <a:lnTo>
                      <a:pt x="27828" y="14626"/>
                    </a:lnTo>
                    <a:lnTo>
                      <a:pt x="27870" y="14626"/>
                    </a:lnTo>
                    <a:lnTo>
                      <a:pt x="27912" y="14563"/>
                    </a:lnTo>
                    <a:lnTo>
                      <a:pt x="27828" y="14501"/>
                    </a:lnTo>
                    <a:lnTo>
                      <a:pt x="27598" y="14501"/>
                    </a:lnTo>
                    <a:lnTo>
                      <a:pt x="27326" y="14417"/>
                    </a:lnTo>
                    <a:lnTo>
                      <a:pt x="27243" y="14417"/>
                    </a:lnTo>
                    <a:lnTo>
                      <a:pt x="27201" y="14480"/>
                    </a:lnTo>
                    <a:lnTo>
                      <a:pt x="27117" y="14396"/>
                    </a:lnTo>
                    <a:lnTo>
                      <a:pt x="27117" y="14312"/>
                    </a:lnTo>
                    <a:lnTo>
                      <a:pt x="27222" y="14354"/>
                    </a:lnTo>
                    <a:lnTo>
                      <a:pt x="27494" y="14375"/>
                    </a:lnTo>
                    <a:lnTo>
                      <a:pt x="27640" y="14480"/>
                    </a:lnTo>
                    <a:lnTo>
                      <a:pt x="27870" y="14480"/>
                    </a:lnTo>
                    <a:lnTo>
                      <a:pt x="28017" y="14584"/>
                    </a:lnTo>
                    <a:lnTo>
                      <a:pt x="28142" y="14814"/>
                    </a:lnTo>
                    <a:lnTo>
                      <a:pt x="28247" y="14835"/>
                    </a:lnTo>
                    <a:lnTo>
                      <a:pt x="28289" y="14898"/>
                    </a:lnTo>
                    <a:lnTo>
                      <a:pt x="28247" y="14919"/>
                    </a:lnTo>
                    <a:lnTo>
                      <a:pt x="28184" y="14919"/>
                    </a:lnTo>
                    <a:lnTo>
                      <a:pt x="28184" y="14982"/>
                    </a:lnTo>
                    <a:lnTo>
                      <a:pt x="28372" y="15045"/>
                    </a:lnTo>
                    <a:lnTo>
                      <a:pt x="28435" y="15191"/>
                    </a:lnTo>
                    <a:lnTo>
                      <a:pt x="28498" y="15296"/>
                    </a:lnTo>
                    <a:lnTo>
                      <a:pt x="28875" y="15358"/>
                    </a:lnTo>
                    <a:lnTo>
                      <a:pt x="28979" y="15317"/>
                    </a:lnTo>
                    <a:lnTo>
                      <a:pt x="29021" y="15191"/>
                    </a:lnTo>
                    <a:lnTo>
                      <a:pt x="29105" y="15128"/>
                    </a:lnTo>
                    <a:lnTo>
                      <a:pt x="29189" y="15149"/>
                    </a:lnTo>
                    <a:lnTo>
                      <a:pt x="29314" y="15003"/>
                    </a:lnTo>
                    <a:lnTo>
                      <a:pt x="29335" y="14982"/>
                    </a:lnTo>
                    <a:lnTo>
                      <a:pt x="29502" y="15128"/>
                    </a:lnTo>
                    <a:lnTo>
                      <a:pt x="29481" y="15149"/>
                    </a:lnTo>
                    <a:lnTo>
                      <a:pt x="29377" y="15317"/>
                    </a:lnTo>
                    <a:lnTo>
                      <a:pt x="29377" y="15400"/>
                    </a:lnTo>
                    <a:lnTo>
                      <a:pt x="29293" y="15505"/>
                    </a:lnTo>
                    <a:lnTo>
                      <a:pt x="29293" y="15568"/>
                    </a:lnTo>
                    <a:lnTo>
                      <a:pt x="29189" y="15756"/>
                    </a:lnTo>
                    <a:lnTo>
                      <a:pt x="29230" y="15840"/>
                    </a:lnTo>
                    <a:lnTo>
                      <a:pt x="29189" y="15861"/>
                    </a:lnTo>
                    <a:lnTo>
                      <a:pt x="29168" y="15965"/>
                    </a:lnTo>
                    <a:lnTo>
                      <a:pt x="29168" y="16070"/>
                    </a:lnTo>
                    <a:lnTo>
                      <a:pt x="29000" y="16195"/>
                    </a:lnTo>
                    <a:lnTo>
                      <a:pt x="28958" y="16300"/>
                    </a:lnTo>
                    <a:lnTo>
                      <a:pt x="28958" y="16467"/>
                    </a:lnTo>
                    <a:lnTo>
                      <a:pt x="28916" y="16509"/>
                    </a:lnTo>
                    <a:lnTo>
                      <a:pt x="28916" y="16677"/>
                    </a:lnTo>
                    <a:lnTo>
                      <a:pt x="28854" y="16760"/>
                    </a:lnTo>
                    <a:lnTo>
                      <a:pt x="28707" y="16760"/>
                    </a:lnTo>
                    <a:lnTo>
                      <a:pt x="28540" y="16823"/>
                    </a:lnTo>
                    <a:lnTo>
                      <a:pt x="28540" y="16928"/>
                    </a:lnTo>
                    <a:lnTo>
                      <a:pt x="28477" y="17116"/>
                    </a:lnTo>
                    <a:lnTo>
                      <a:pt x="28498" y="17242"/>
                    </a:lnTo>
                    <a:lnTo>
                      <a:pt x="28561" y="17242"/>
                    </a:lnTo>
                    <a:lnTo>
                      <a:pt x="28582" y="17137"/>
                    </a:lnTo>
                    <a:lnTo>
                      <a:pt x="28644" y="17116"/>
                    </a:lnTo>
                    <a:lnTo>
                      <a:pt x="28686" y="17137"/>
                    </a:lnTo>
                    <a:lnTo>
                      <a:pt x="28770" y="17200"/>
                    </a:lnTo>
                    <a:lnTo>
                      <a:pt x="28854" y="17200"/>
                    </a:lnTo>
                    <a:lnTo>
                      <a:pt x="28896" y="17179"/>
                    </a:lnTo>
                    <a:lnTo>
                      <a:pt x="28958" y="17179"/>
                    </a:lnTo>
                    <a:lnTo>
                      <a:pt x="29000" y="17221"/>
                    </a:lnTo>
                    <a:lnTo>
                      <a:pt x="29021" y="17304"/>
                    </a:lnTo>
                    <a:lnTo>
                      <a:pt x="28958" y="17409"/>
                    </a:lnTo>
                    <a:lnTo>
                      <a:pt x="28979" y="17514"/>
                    </a:lnTo>
                    <a:lnTo>
                      <a:pt x="28896" y="17597"/>
                    </a:lnTo>
                    <a:lnTo>
                      <a:pt x="28896" y="17744"/>
                    </a:lnTo>
                    <a:lnTo>
                      <a:pt x="28916" y="17806"/>
                    </a:lnTo>
                    <a:lnTo>
                      <a:pt x="28979" y="17765"/>
                    </a:lnTo>
                    <a:lnTo>
                      <a:pt x="29021" y="17806"/>
                    </a:lnTo>
                    <a:lnTo>
                      <a:pt x="29105" y="17806"/>
                    </a:lnTo>
                    <a:lnTo>
                      <a:pt x="29168" y="17744"/>
                    </a:lnTo>
                    <a:lnTo>
                      <a:pt x="29272" y="17744"/>
                    </a:lnTo>
                    <a:lnTo>
                      <a:pt x="29293" y="17702"/>
                    </a:lnTo>
                    <a:lnTo>
                      <a:pt x="29377" y="17639"/>
                    </a:lnTo>
                    <a:lnTo>
                      <a:pt x="29440" y="17639"/>
                    </a:lnTo>
                    <a:lnTo>
                      <a:pt x="29544" y="17555"/>
                    </a:lnTo>
                    <a:lnTo>
                      <a:pt x="29586" y="17430"/>
                    </a:lnTo>
                    <a:lnTo>
                      <a:pt x="29649" y="17346"/>
                    </a:lnTo>
                    <a:lnTo>
                      <a:pt x="29712" y="17283"/>
                    </a:lnTo>
                    <a:lnTo>
                      <a:pt x="29753" y="17283"/>
                    </a:lnTo>
                    <a:lnTo>
                      <a:pt x="29816" y="17325"/>
                    </a:lnTo>
                    <a:lnTo>
                      <a:pt x="29900" y="17283"/>
                    </a:lnTo>
                    <a:lnTo>
                      <a:pt x="29942" y="17242"/>
                    </a:lnTo>
                    <a:lnTo>
                      <a:pt x="30025" y="17242"/>
                    </a:lnTo>
                    <a:lnTo>
                      <a:pt x="30067" y="17095"/>
                    </a:lnTo>
                    <a:lnTo>
                      <a:pt x="30067" y="16970"/>
                    </a:lnTo>
                    <a:lnTo>
                      <a:pt x="30172" y="16886"/>
                    </a:lnTo>
                    <a:lnTo>
                      <a:pt x="30214" y="16802"/>
                    </a:lnTo>
                    <a:lnTo>
                      <a:pt x="30277" y="16802"/>
                    </a:lnTo>
                    <a:lnTo>
                      <a:pt x="30339" y="16865"/>
                    </a:lnTo>
                    <a:lnTo>
                      <a:pt x="30381" y="16802"/>
                    </a:lnTo>
                    <a:lnTo>
                      <a:pt x="30444" y="16781"/>
                    </a:lnTo>
                    <a:lnTo>
                      <a:pt x="30486" y="16802"/>
                    </a:lnTo>
                    <a:lnTo>
                      <a:pt x="30528" y="16907"/>
                    </a:lnTo>
                    <a:lnTo>
                      <a:pt x="30444" y="16970"/>
                    </a:lnTo>
                    <a:lnTo>
                      <a:pt x="30381" y="17011"/>
                    </a:lnTo>
                    <a:lnTo>
                      <a:pt x="30465" y="17074"/>
                    </a:lnTo>
                    <a:lnTo>
                      <a:pt x="30632" y="17074"/>
                    </a:lnTo>
                    <a:lnTo>
                      <a:pt x="30695" y="17095"/>
                    </a:lnTo>
                    <a:lnTo>
                      <a:pt x="30737" y="17179"/>
                    </a:lnTo>
                    <a:lnTo>
                      <a:pt x="30653" y="17283"/>
                    </a:lnTo>
                    <a:lnTo>
                      <a:pt x="30569" y="17304"/>
                    </a:lnTo>
                    <a:lnTo>
                      <a:pt x="30569" y="17430"/>
                    </a:lnTo>
                    <a:lnTo>
                      <a:pt x="30653" y="17451"/>
                    </a:lnTo>
                    <a:lnTo>
                      <a:pt x="30695" y="17430"/>
                    </a:lnTo>
                    <a:lnTo>
                      <a:pt x="30779" y="17430"/>
                    </a:lnTo>
                    <a:lnTo>
                      <a:pt x="30800" y="17451"/>
                    </a:lnTo>
                    <a:lnTo>
                      <a:pt x="30883" y="17430"/>
                    </a:lnTo>
                    <a:lnTo>
                      <a:pt x="30904" y="17514"/>
                    </a:lnTo>
                    <a:lnTo>
                      <a:pt x="31009" y="17514"/>
                    </a:lnTo>
                    <a:lnTo>
                      <a:pt x="31072" y="17555"/>
                    </a:lnTo>
                    <a:lnTo>
                      <a:pt x="31113" y="17555"/>
                    </a:lnTo>
                    <a:lnTo>
                      <a:pt x="31260" y="17639"/>
                    </a:lnTo>
                    <a:lnTo>
                      <a:pt x="31302" y="17618"/>
                    </a:lnTo>
                    <a:lnTo>
                      <a:pt x="31365" y="17493"/>
                    </a:lnTo>
                    <a:lnTo>
                      <a:pt x="31406" y="17451"/>
                    </a:lnTo>
                    <a:lnTo>
                      <a:pt x="31490" y="17346"/>
                    </a:lnTo>
                    <a:lnTo>
                      <a:pt x="31595" y="17346"/>
                    </a:lnTo>
                    <a:lnTo>
                      <a:pt x="31616" y="17304"/>
                    </a:lnTo>
                    <a:lnTo>
                      <a:pt x="31532" y="17283"/>
                    </a:lnTo>
                    <a:lnTo>
                      <a:pt x="31490" y="17200"/>
                    </a:lnTo>
                    <a:lnTo>
                      <a:pt x="31574" y="17179"/>
                    </a:lnTo>
                    <a:lnTo>
                      <a:pt x="31595" y="17095"/>
                    </a:lnTo>
                    <a:lnTo>
                      <a:pt x="31511" y="17053"/>
                    </a:lnTo>
                    <a:lnTo>
                      <a:pt x="31469" y="16990"/>
                    </a:lnTo>
                    <a:lnTo>
                      <a:pt x="31406" y="17011"/>
                    </a:lnTo>
                    <a:lnTo>
                      <a:pt x="31406" y="17095"/>
                    </a:lnTo>
                    <a:lnTo>
                      <a:pt x="31365" y="17116"/>
                    </a:lnTo>
                    <a:lnTo>
                      <a:pt x="31302" y="17095"/>
                    </a:lnTo>
                    <a:lnTo>
                      <a:pt x="31197" y="17032"/>
                    </a:lnTo>
                    <a:lnTo>
                      <a:pt x="31197" y="16970"/>
                    </a:lnTo>
                    <a:lnTo>
                      <a:pt x="31155" y="16990"/>
                    </a:lnTo>
                    <a:lnTo>
                      <a:pt x="31072" y="17074"/>
                    </a:lnTo>
                    <a:lnTo>
                      <a:pt x="30883" y="17074"/>
                    </a:lnTo>
                    <a:lnTo>
                      <a:pt x="30800" y="17011"/>
                    </a:lnTo>
                    <a:lnTo>
                      <a:pt x="30904" y="16970"/>
                    </a:lnTo>
                    <a:lnTo>
                      <a:pt x="30988" y="16970"/>
                    </a:lnTo>
                    <a:lnTo>
                      <a:pt x="31072" y="16907"/>
                    </a:lnTo>
                    <a:lnTo>
                      <a:pt x="31072" y="16823"/>
                    </a:lnTo>
                    <a:lnTo>
                      <a:pt x="31051" y="16802"/>
                    </a:lnTo>
                    <a:lnTo>
                      <a:pt x="31051" y="16677"/>
                    </a:lnTo>
                    <a:lnTo>
                      <a:pt x="31072" y="16593"/>
                    </a:lnTo>
                    <a:lnTo>
                      <a:pt x="31072" y="16551"/>
                    </a:lnTo>
                    <a:lnTo>
                      <a:pt x="31009" y="16488"/>
                    </a:lnTo>
                    <a:lnTo>
                      <a:pt x="31009" y="16405"/>
                    </a:lnTo>
                    <a:lnTo>
                      <a:pt x="30862" y="16258"/>
                    </a:lnTo>
                    <a:lnTo>
                      <a:pt x="30737" y="16195"/>
                    </a:lnTo>
                    <a:lnTo>
                      <a:pt x="30737" y="16153"/>
                    </a:lnTo>
                    <a:lnTo>
                      <a:pt x="30695" y="16028"/>
                    </a:lnTo>
                    <a:lnTo>
                      <a:pt x="30632" y="16028"/>
                    </a:lnTo>
                    <a:lnTo>
                      <a:pt x="30590" y="15944"/>
                    </a:lnTo>
                    <a:lnTo>
                      <a:pt x="30632" y="15819"/>
                    </a:lnTo>
                    <a:lnTo>
                      <a:pt x="30590" y="15735"/>
                    </a:lnTo>
                    <a:lnTo>
                      <a:pt x="30465" y="15735"/>
                    </a:lnTo>
                    <a:lnTo>
                      <a:pt x="30277" y="15651"/>
                    </a:lnTo>
                    <a:lnTo>
                      <a:pt x="30235" y="15547"/>
                    </a:lnTo>
                    <a:lnTo>
                      <a:pt x="30277" y="15505"/>
                    </a:lnTo>
                    <a:lnTo>
                      <a:pt x="30277" y="15442"/>
                    </a:lnTo>
                    <a:lnTo>
                      <a:pt x="30214" y="15358"/>
                    </a:lnTo>
                    <a:lnTo>
                      <a:pt x="30172" y="15296"/>
                    </a:lnTo>
                    <a:lnTo>
                      <a:pt x="30151" y="15296"/>
                    </a:lnTo>
                    <a:lnTo>
                      <a:pt x="30046" y="15421"/>
                    </a:lnTo>
                    <a:lnTo>
                      <a:pt x="30025" y="15526"/>
                    </a:lnTo>
                    <a:lnTo>
                      <a:pt x="29963" y="15568"/>
                    </a:lnTo>
                    <a:lnTo>
                      <a:pt x="29921" y="15526"/>
                    </a:lnTo>
                    <a:lnTo>
                      <a:pt x="29921" y="15400"/>
                    </a:lnTo>
                    <a:lnTo>
                      <a:pt x="29858" y="15296"/>
                    </a:lnTo>
                    <a:lnTo>
                      <a:pt x="29900" y="15212"/>
                    </a:lnTo>
                    <a:lnTo>
                      <a:pt x="30025" y="15212"/>
                    </a:lnTo>
                    <a:lnTo>
                      <a:pt x="30005" y="15128"/>
                    </a:lnTo>
                    <a:lnTo>
                      <a:pt x="30025" y="15024"/>
                    </a:lnTo>
                    <a:lnTo>
                      <a:pt x="30005" y="14919"/>
                    </a:lnTo>
                    <a:lnTo>
                      <a:pt x="29900" y="14940"/>
                    </a:lnTo>
                    <a:lnTo>
                      <a:pt x="29900" y="14877"/>
                    </a:lnTo>
                    <a:lnTo>
                      <a:pt x="29963" y="14773"/>
                    </a:lnTo>
                    <a:lnTo>
                      <a:pt x="29921" y="14731"/>
                    </a:lnTo>
                    <a:lnTo>
                      <a:pt x="29712" y="14814"/>
                    </a:lnTo>
                    <a:cubicBezTo>
                      <a:pt x="29691" y="14773"/>
                      <a:pt x="29628" y="14731"/>
                      <a:pt x="29607" y="14689"/>
                    </a:cubicBezTo>
                    <a:lnTo>
                      <a:pt x="29712" y="14605"/>
                    </a:lnTo>
                    <a:lnTo>
                      <a:pt x="29795" y="14584"/>
                    </a:lnTo>
                    <a:lnTo>
                      <a:pt x="29858" y="14417"/>
                    </a:lnTo>
                    <a:lnTo>
                      <a:pt x="29816" y="14312"/>
                    </a:lnTo>
                    <a:lnTo>
                      <a:pt x="29691" y="14291"/>
                    </a:lnTo>
                    <a:lnTo>
                      <a:pt x="29628" y="14208"/>
                    </a:lnTo>
                    <a:lnTo>
                      <a:pt x="29628" y="14103"/>
                    </a:lnTo>
                    <a:lnTo>
                      <a:pt x="29691" y="14082"/>
                    </a:lnTo>
                    <a:lnTo>
                      <a:pt x="29649" y="13998"/>
                    </a:lnTo>
                    <a:lnTo>
                      <a:pt x="29691" y="13915"/>
                    </a:lnTo>
                    <a:lnTo>
                      <a:pt x="29816" y="13998"/>
                    </a:lnTo>
                    <a:lnTo>
                      <a:pt x="29921" y="13977"/>
                    </a:lnTo>
                    <a:lnTo>
                      <a:pt x="30025" y="14061"/>
                    </a:lnTo>
                    <a:lnTo>
                      <a:pt x="30151" y="14061"/>
                    </a:lnTo>
                    <a:lnTo>
                      <a:pt x="30318" y="13977"/>
                    </a:lnTo>
                    <a:lnTo>
                      <a:pt x="30318" y="14019"/>
                    </a:lnTo>
                    <a:lnTo>
                      <a:pt x="30360" y="14061"/>
                    </a:lnTo>
                    <a:lnTo>
                      <a:pt x="30339" y="14082"/>
                    </a:lnTo>
                    <a:lnTo>
                      <a:pt x="30277" y="14249"/>
                    </a:lnTo>
                    <a:lnTo>
                      <a:pt x="30277" y="14312"/>
                    </a:lnTo>
                    <a:lnTo>
                      <a:pt x="30360" y="14291"/>
                    </a:lnTo>
                    <a:lnTo>
                      <a:pt x="30381" y="14354"/>
                    </a:lnTo>
                    <a:lnTo>
                      <a:pt x="30465" y="14375"/>
                    </a:lnTo>
                    <a:lnTo>
                      <a:pt x="30590" y="14459"/>
                    </a:lnTo>
                    <a:lnTo>
                      <a:pt x="30632" y="14354"/>
                    </a:lnTo>
                    <a:lnTo>
                      <a:pt x="30528" y="14249"/>
                    </a:lnTo>
                    <a:lnTo>
                      <a:pt x="30590" y="14145"/>
                    </a:lnTo>
                    <a:lnTo>
                      <a:pt x="30632" y="14208"/>
                    </a:lnTo>
                    <a:lnTo>
                      <a:pt x="30695" y="14249"/>
                    </a:lnTo>
                    <a:lnTo>
                      <a:pt x="30737" y="14354"/>
                    </a:lnTo>
                    <a:lnTo>
                      <a:pt x="30904" y="14501"/>
                    </a:lnTo>
                    <a:lnTo>
                      <a:pt x="30967" y="14501"/>
                    </a:lnTo>
                    <a:lnTo>
                      <a:pt x="30967" y="14417"/>
                    </a:lnTo>
                    <a:lnTo>
                      <a:pt x="30946" y="14375"/>
                    </a:lnTo>
                    <a:lnTo>
                      <a:pt x="30988" y="14291"/>
                    </a:lnTo>
                    <a:lnTo>
                      <a:pt x="30967" y="14145"/>
                    </a:lnTo>
                    <a:lnTo>
                      <a:pt x="30904" y="14103"/>
                    </a:lnTo>
                    <a:lnTo>
                      <a:pt x="30946" y="13957"/>
                    </a:lnTo>
                    <a:lnTo>
                      <a:pt x="30862" y="13768"/>
                    </a:lnTo>
                    <a:lnTo>
                      <a:pt x="30758" y="13726"/>
                    </a:lnTo>
                    <a:lnTo>
                      <a:pt x="30758" y="13622"/>
                    </a:lnTo>
                    <a:lnTo>
                      <a:pt x="30695" y="13580"/>
                    </a:lnTo>
                    <a:lnTo>
                      <a:pt x="30549" y="13685"/>
                    </a:lnTo>
                    <a:lnTo>
                      <a:pt x="30486" y="13685"/>
                    </a:lnTo>
                    <a:lnTo>
                      <a:pt x="30590" y="13538"/>
                    </a:lnTo>
                    <a:lnTo>
                      <a:pt x="30695" y="13538"/>
                    </a:lnTo>
                    <a:lnTo>
                      <a:pt x="30737" y="13559"/>
                    </a:lnTo>
                    <a:lnTo>
                      <a:pt x="30841" y="13517"/>
                    </a:lnTo>
                    <a:lnTo>
                      <a:pt x="30925" y="13622"/>
                    </a:lnTo>
                    <a:lnTo>
                      <a:pt x="30967" y="13643"/>
                    </a:lnTo>
                    <a:lnTo>
                      <a:pt x="30967" y="13873"/>
                    </a:lnTo>
                    <a:lnTo>
                      <a:pt x="31009" y="13873"/>
                    </a:lnTo>
                    <a:lnTo>
                      <a:pt x="31155" y="13768"/>
                    </a:lnTo>
                    <a:lnTo>
                      <a:pt x="31051" y="13936"/>
                    </a:lnTo>
                    <a:lnTo>
                      <a:pt x="31051" y="13998"/>
                    </a:lnTo>
                    <a:lnTo>
                      <a:pt x="30967" y="14040"/>
                    </a:lnTo>
                    <a:lnTo>
                      <a:pt x="30967" y="14082"/>
                    </a:lnTo>
                    <a:lnTo>
                      <a:pt x="31051" y="14166"/>
                    </a:lnTo>
                    <a:lnTo>
                      <a:pt x="31072" y="14291"/>
                    </a:lnTo>
                    <a:lnTo>
                      <a:pt x="31009" y="14375"/>
                    </a:lnTo>
                    <a:lnTo>
                      <a:pt x="31072" y="14417"/>
                    </a:lnTo>
                    <a:lnTo>
                      <a:pt x="31365" y="14354"/>
                    </a:lnTo>
                    <a:lnTo>
                      <a:pt x="31406" y="14249"/>
                    </a:lnTo>
                    <a:lnTo>
                      <a:pt x="31511" y="14249"/>
                    </a:lnTo>
                    <a:lnTo>
                      <a:pt x="31574" y="14270"/>
                    </a:lnTo>
                    <a:lnTo>
                      <a:pt x="31720" y="14082"/>
                    </a:lnTo>
                    <a:lnTo>
                      <a:pt x="31804" y="14082"/>
                    </a:lnTo>
                    <a:lnTo>
                      <a:pt x="31846" y="13998"/>
                    </a:lnTo>
                    <a:lnTo>
                      <a:pt x="31950" y="13936"/>
                    </a:lnTo>
                    <a:lnTo>
                      <a:pt x="31992" y="13789"/>
                    </a:lnTo>
                    <a:lnTo>
                      <a:pt x="32055" y="13747"/>
                    </a:lnTo>
                    <a:lnTo>
                      <a:pt x="32243" y="13747"/>
                    </a:lnTo>
                    <a:lnTo>
                      <a:pt x="32348" y="13789"/>
                    </a:lnTo>
                    <a:lnTo>
                      <a:pt x="32411" y="13726"/>
                    </a:lnTo>
                    <a:lnTo>
                      <a:pt x="32369" y="13622"/>
                    </a:lnTo>
                    <a:lnTo>
                      <a:pt x="32536" y="13475"/>
                    </a:lnTo>
                    <a:lnTo>
                      <a:pt x="32557" y="13413"/>
                    </a:lnTo>
                    <a:lnTo>
                      <a:pt x="32620" y="13371"/>
                    </a:lnTo>
                    <a:lnTo>
                      <a:pt x="32641" y="13245"/>
                    </a:lnTo>
                    <a:lnTo>
                      <a:pt x="32515" y="13015"/>
                    </a:lnTo>
                    <a:lnTo>
                      <a:pt x="32536" y="12931"/>
                    </a:lnTo>
                    <a:lnTo>
                      <a:pt x="32411" y="12827"/>
                    </a:lnTo>
                    <a:lnTo>
                      <a:pt x="32369" y="12701"/>
                    </a:lnTo>
                    <a:lnTo>
                      <a:pt x="32432" y="12596"/>
                    </a:lnTo>
                    <a:lnTo>
                      <a:pt x="32557" y="12534"/>
                    </a:lnTo>
                    <a:lnTo>
                      <a:pt x="32578" y="12471"/>
                    </a:lnTo>
                    <a:lnTo>
                      <a:pt x="32557" y="12471"/>
                    </a:lnTo>
                    <a:lnTo>
                      <a:pt x="32474" y="12534"/>
                    </a:lnTo>
                    <a:lnTo>
                      <a:pt x="32453" y="12534"/>
                    </a:lnTo>
                    <a:lnTo>
                      <a:pt x="32453" y="12471"/>
                    </a:lnTo>
                    <a:lnTo>
                      <a:pt x="32536" y="12366"/>
                    </a:lnTo>
                    <a:lnTo>
                      <a:pt x="32432" y="12366"/>
                    </a:lnTo>
                    <a:lnTo>
                      <a:pt x="32515" y="12283"/>
                    </a:lnTo>
                    <a:lnTo>
                      <a:pt x="32536" y="12199"/>
                    </a:lnTo>
                    <a:lnTo>
                      <a:pt x="32453" y="12157"/>
                    </a:lnTo>
                    <a:lnTo>
                      <a:pt x="32348" y="12115"/>
                    </a:lnTo>
                    <a:lnTo>
                      <a:pt x="32411" y="12094"/>
                    </a:lnTo>
                    <a:lnTo>
                      <a:pt x="32411" y="11990"/>
                    </a:lnTo>
                    <a:lnTo>
                      <a:pt x="32474" y="11990"/>
                    </a:lnTo>
                    <a:lnTo>
                      <a:pt x="32515" y="12052"/>
                    </a:lnTo>
                    <a:lnTo>
                      <a:pt x="32620" y="12052"/>
                    </a:lnTo>
                    <a:lnTo>
                      <a:pt x="32683" y="12157"/>
                    </a:lnTo>
                    <a:lnTo>
                      <a:pt x="32766" y="12178"/>
                    </a:lnTo>
                    <a:lnTo>
                      <a:pt x="32829" y="12094"/>
                    </a:lnTo>
                    <a:lnTo>
                      <a:pt x="32892" y="12115"/>
                    </a:lnTo>
                    <a:lnTo>
                      <a:pt x="33059" y="12073"/>
                    </a:lnTo>
                    <a:lnTo>
                      <a:pt x="33185" y="11990"/>
                    </a:lnTo>
                    <a:lnTo>
                      <a:pt x="33143" y="11948"/>
                    </a:lnTo>
                    <a:lnTo>
                      <a:pt x="33206" y="11843"/>
                    </a:lnTo>
                    <a:lnTo>
                      <a:pt x="33185" y="11801"/>
                    </a:lnTo>
                    <a:lnTo>
                      <a:pt x="33143" y="11801"/>
                    </a:lnTo>
                    <a:lnTo>
                      <a:pt x="33143" y="11739"/>
                    </a:lnTo>
                    <a:lnTo>
                      <a:pt x="33080" y="11697"/>
                    </a:lnTo>
                    <a:lnTo>
                      <a:pt x="32934" y="11697"/>
                    </a:lnTo>
                    <a:lnTo>
                      <a:pt x="32997" y="11655"/>
                    </a:lnTo>
                    <a:lnTo>
                      <a:pt x="33101" y="11634"/>
                    </a:lnTo>
                    <a:lnTo>
                      <a:pt x="33290" y="11488"/>
                    </a:lnTo>
                    <a:lnTo>
                      <a:pt x="33373" y="11383"/>
                    </a:lnTo>
                    <a:lnTo>
                      <a:pt x="33352" y="11341"/>
                    </a:lnTo>
                    <a:lnTo>
                      <a:pt x="33290" y="11320"/>
                    </a:lnTo>
                    <a:lnTo>
                      <a:pt x="33269" y="11236"/>
                    </a:lnTo>
                    <a:lnTo>
                      <a:pt x="33080" y="11174"/>
                    </a:lnTo>
                    <a:lnTo>
                      <a:pt x="32976" y="11216"/>
                    </a:lnTo>
                    <a:lnTo>
                      <a:pt x="32934" y="11174"/>
                    </a:lnTo>
                    <a:lnTo>
                      <a:pt x="33038" y="11153"/>
                    </a:lnTo>
                    <a:lnTo>
                      <a:pt x="33038" y="11027"/>
                    </a:lnTo>
                    <a:lnTo>
                      <a:pt x="32808" y="10860"/>
                    </a:lnTo>
                    <a:lnTo>
                      <a:pt x="32808" y="10818"/>
                    </a:lnTo>
                    <a:lnTo>
                      <a:pt x="32871" y="10818"/>
                    </a:lnTo>
                    <a:lnTo>
                      <a:pt x="32955" y="10902"/>
                    </a:lnTo>
                    <a:lnTo>
                      <a:pt x="33038" y="10860"/>
                    </a:lnTo>
                    <a:lnTo>
                      <a:pt x="32955" y="10797"/>
                    </a:lnTo>
                    <a:lnTo>
                      <a:pt x="33018" y="10755"/>
                    </a:lnTo>
                    <a:lnTo>
                      <a:pt x="33018" y="10713"/>
                    </a:lnTo>
                    <a:lnTo>
                      <a:pt x="32871" y="10651"/>
                    </a:lnTo>
                    <a:lnTo>
                      <a:pt x="32766" y="10588"/>
                    </a:lnTo>
                    <a:lnTo>
                      <a:pt x="32662" y="10651"/>
                    </a:lnTo>
                    <a:lnTo>
                      <a:pt x="32515" y="10588"/>
                    </a:lnTo>
                    <a:cubicBezTo>
                      <a:pt x="32536" y="10546"/>
                      <a:pt x="32536" y="10525"/>
                      <a:pt x="32536" y="10504"/>
                    </a:cubicBezTo>
                    <a:lnTo>
                      <a:pt x="32599" y="10504"/>
                    </a:lnTo>
                    <a:lnTo>
                      <a:pt x="32620" y="10483"/>
                    </a:lnTo>
                    <a:lnTo>
                      <a:pt x="32599" y="10420"/>
                    </a:lnTo>
                    <a:lnTo>
                      <a:pt x="32536" y="10420"/>
                    </a:lnTo>
                    <a:cubicBezTo>
                      <a:pt x="32536" y="10400"/>
                      <a:pt x="32536" y="10339"/>
                      <a:pt x="32517" y="10317"/>
                    </a:cubicBezTo>
                    <a:lnTo>
                      <a:pt x="32517" y="10317"/>
                    </a:lnTo>
                    <a:cubicBezTo>
                      <a:pt x="32518" y="10308"/>
                      <a:pt x="32523" y="10287"/>
                      <a:pt x="32536" y="10274"/>
                    </a:cubicBezTo>
                    <a:cubicBezTo>
                      <a:pt x="32536" y="10274"/>
                      <a:pt x="32536" y="10232"/>
                      <a:pt x="32557" y="10232"/>
                    </a:cubicBezTo>
                    <a:lnTo>
                      <a:pt x="32641" y="10316"/>
                    </a:lnTo>
                    <a:lnTo>
                      <a:pt x="32746" y="10274"/>
                    </a:lnTo>
                    <a:lnTo>
                      <a:pt x="32934" y="10232"/>
                    </a:lnTo>
                    <a:lnTo>
                      <a:pt x="32976" y="10337"/>
                    </a:lnTo>
                    <a:lnTo>
                      <a:pt x="33080" y="10379"/>
                    </a:lnTo>
                    <a:lnTo>
                      <a:pt x="33143" y="10441"/>
                    </a:lnTo>
                    <a:lnTo>
                      <a:pt x="33185" y="10420"/>
                    </a:lnTo>
                    <a:lnTo>
                      <a:pt x="33352" y="10525"/>
                    </a:lnTo>
                    <a:lnTo>
                      <a:pt x="33394" y="10483"/>
                    </a:lnTo>
                    <a:lnTo>
                      <a:pt x="33457" y="10504"/>
                    </a:lnTo>
                    <a:lnTo>
                      <a:pt x="33499" y="10420"/>
                    </a:lnTo>
                    <a:lnTo>
                      <a:pt x="33478" y="10337"/>
                    </a:lnTo>
                    <a:lnTo>
                      <a:pt x="33394" y="10295"/>
                    </a:lnTo>
                    <a:lnTo>
                      <a:pt x="33310" y="10190"/>
                    </a:lnTo>
                    <a:lnTo>
                      <a:pt x="33269" y="10107"/>
                    </a:lnTo>
                    <a:lnTo>
                      <a:pt x="33059" y="9918"/>
                    </a:lnTo>
                    <a:lnTo>
                      <a:pt x="33038" y="9855"/>
                    </a:lnTo>
                    <a:lnTo>
                      <a:pt x="33038" y="9855"/>
                    </a:lnTo>
                    <a:lnTo>
                      <a:pt x="33101" y="9897"/>
                    </a:lnTo>
                    <a:lnTo>
                      <a:pt x="33143" y="9960"/>
                    </a:lnTo>
                    <a:lnTo>
                      <a:pt x="33206" y="9981"/>
                    </a:lnTo>
                    <a:lnTo>
                      <a:pt x="33310" y="10107"/>
                    </a:lnTo>
                    <a:lnTo>
                      <a:pt x="33394" y="10127"/>
                    </a:lnTo>
                    <a:lnTo>
                      <a:pt x="33415" y="10190"/>
                    </a:lnTo>
                    <a:lnTo>
                      <a:pt x="33499" y="10295"/>
                    </a:lnTo>
                    <a:lnTo>
                      <a:pt x="33603" y="10400"/>
                    </a:lnTo>
                    <a:lnTo>
                      <a:pt x="33624" y="10462"/>
                    </a:lnTo>
                    <a:lnTo>
                      <a:pt x="33687" y="10504"/>
                    </a:lnTo>
                    <a:lnTo>
                      <a:pt x="33792" y="10609"/>
                    </a:lnTo>
                    <a:lnTo>
                      <a:pt x="33834" y="10713"/>
                    </a:lnTo>
                    <a:lnTo>
                      <a:pt x="33938" y="10713"/>
                    </a:lnTo>
                    <a:lnTo>
                      <a:pt x="33980" y="10672"/>
                    </a:lnTo>
                    <a:lnTo>
                      <a:pt x="33917" y="10546"/>
                    </a:lnTo>
                    <a:lnTo>
                      <a:pt x="33834" y="10337"/>
                    </a:lnTo>
                    <a:lnTo>
                      <a:pt x="34001" y="10358"/>
                    </a:lnTo>
                    <a:lnTo>
                      <a:pt x="34189" y="10462"/>
                    </a:lnTo>
                    <a:lnTo>
                      <a:pt x="34357" y="10462"/>
                    </a:lnTo>
                    <a:lnTo>
                      <a:pt x="34357" y="10567"/>
                    </a:lnTo>
                    <a:lnTo>
                      <a:pt x="34336" y="10630"/>
                    </a:lnTo>
                    <a:lnTo>
                      <a:pt x="34440" y="10713"/>
                    </a:lnTo>
                    <a:lnTo>
                      <a:pt x="34545" y="10713"/>
                    </a:lnTo>
                    <a:lnTo>
                      <a:pt x="34566" y="10734"/>
                    </a:lnTo>
                    <a:lnTo>
                      <a:pt x="34838" y="10734"/>
                    </a:lnTo>
                    <a:lnTo>
                      <a:pt x="34922" y="10672"/>
                    </a:lnTo>
                    <a:lnTo>
                      <a:pt x="34984" y="10546"/>
                    </a:lnTo>
                    <a:lnTo>
                      <a:pt x="34984" y="10441"/>
                    </a:lnTo>
                    <a:lnTo>
                      <a:pt x="35026" y="10337"/>
                    </a:lnTo>
                    <a:lnTo>
                      <a:pt x="34963" y="10295"/>
                    </a:lnTo>
                    <a:lnTo>
                      <a:pt x="34880" y="10086"/>
                    </a:lnTo>
                    <a:lnTo>
                      <a:pt x="34838" y="10086"/>
                    </a:lnTo>
                    <a:lnTo>
                      <a:pt x="34754" y="9939"/>
                    </a:lnTo>
                    <a:lnTo>
                      <a:pt x="34775" y="9814"/>
                    </a:lnTo>
                    <a:lnTo>
                      <a:pt x="34838" y="9793"/>
                    </a:lnTo>
                    <a:lnTo>
                      <a:pt x="34838" y="9709"/>
                    </a:lnTo>
                    <a:lnTo>
                      <a:pt x="34859" y="9688"/>
                    </a:lnTo>
                    <a:lnTo>
                      <a:pt x="34922" y="9730"/>
                    </a:lnTo>
                    <a:lnTo>
                      <a:pt x="34943" y="9835"/>
                    </a:lnTo>
                    <a:lnTo>
                      <a:pt x="34984" y="9730"/>
                    </a:lnTo>
                    <a:lnTo>
                      <a:pt x="34984" y="9583"/>
                    </a:lnTo>
                    <a:lnTo>
                      <a:pt x="35047" y="9542"/>
                    </a:lnTo>
                    <a:lnTo>
                      <a:pt x="35089" y="9500"/>
                    </a:lnTo>
                    <a:lnTo>
                      <a:pt x="35089" y="9604"/>
                    </a:lnTo>
                    <a:lnTo>
                      <a:pt x="35131" y="9667"/>
                    </a:lnTo>
                    <a:lnTo>
                      <a:pt x="35089" y="9709"/>
                    </a:lnTo>
                    <a:lnTo>
                      <a:pt x="34984" y="9772"/>
                    </a:lnTo>
                    <a:lnTo>
                      <a:pt x="34963" y="9897"/>
                    </a:lnTo>
                    <a:lnTo>
                      <a:pt x="35026" y="9918"/>
                    </a:lnTo>
                    <a:lnTo>
                      <a:pt x="35068" y="10002"/>
                    </a:lnTo>
                    <a:lnTo>
                      <a:pt x="35068" y="10086"/>
                    </a:lnTo>
                    <a:lnTo>
                      <a:pt x="35194" y="10232"/>
                    </a:lnTo>
                    <a:lnTo>
                      <a:pt x="35256" y="10274"/>
                    </a:lnTo>
                    <a:lnTo>
                      <a:pt x="35256" y="10190"/>
                    </a:lnTo>
                    <a:lnTo>
                      <a:pt x="35298" y="10169"/>
                    </a:lnTo>
                    <a:lnTo>
                      <a:pt x="35361" y="10211"/>
                    </a:lnTo>
                    <a:lnTo>
                      <a:pt x="35466" y="10169"/>
                    </a:lnTo>
                    <a:lnTo>
                      <a:pt x="35487" y="10211"/>
                    </a:lnTo>
                    <a:lnTo>
                      <a:pt x="35466" y="10253"/>
                    </a:lnTo>
                    <a:lnTo>
                      <a:pt x="35466" y="10358"/>
                    </a:lnTo>
                    <a:lnTo>
                      <a:pt x="35403" y="10525"/>
                    </a:lnTo>
                    <a:lnTo>
                      <a:pt x="35403" y="10567"/>
                    </a:lnTo>
                    <a:lnTo>
                      <a:pt x="35298" y="10734"/>
                    </a:lnTo>
                    <a:lnTo>
                      <a:pt x="35235" y="10923"/>
                    </a:lnTo>
                    <a:lnTo>
                      <a:pt x="35235" y="10964"/>
                    </a:lnTo>
                    <a:lnTo>
                      <a:pt x="35256" y="10964"/>
                    </a:lnTo>
                    <a:lnTo>
                      <a:pt x="35298" y="10860"/>
                    </a:lnTo>
                    <a:lnTo>
                      <a:pt x="35403" y="10902"/>
                    </a:lnTo>
                    <a:lnTo>
                      <a:pt x="35403" y="10923"/>
                    </a:lnTo>
                    <a:lnTo>
                      <a:pt x="35487" y="10923"/>
                    </a:lnTo>
                    <a:lnTo>
                      <a:pt x="35549" y="11006"/>
                    </a:lnTo>
                    <a:lnTo>
                      <a:pt x="35696" y="11027"/>
                    </a:lnTo>
                    <a:lnTo>
                      <a:pt x="35591" y="11069"/>
                    </a:lnTo>
                    <a:lnTo>
                      <a:pt x="35570" y="11132"/>
                    </a:lnTo>
                    <a:lnTo>
                      <a:pt x="35507" y="11153"/>
                    </a:lnTo>
                    <a:lnTo>
                      <a:pt x="35466" y="11111"/>
                    </a:lnTo>
                    <a:lnTo>
                      <a:pt x="35382" y="11132"/>
                    </a:lnTo>
                    <a:lnTo>
                      <a:pt x="35403" y="11216"/>
                    </a:lnTo>
                    <a:lnTo>
                      <a:pt x="35466" y="11236"/>
                    </a:lnTo>
                    <a:lnTo>
                      <a:pt x="35487" y="11257"/>
                    </a:lnTo>
                    <a:lnTo>
                      <a:pt x="35591" y="11257"/>
                    </a:lnTo>
                    <a:lnTo>
                      <a:pt x="35591" y="11341"/>
                    </a:lnTo>
                    <a:lnTo>
                      <a:pt x="35612" y="11383"/>
                    </a:lnTo>
                    <a:lnTo>
                      <a:pt x="35612" y="11467"/>
                    </a:lnTo>
                    <a:lnTo>
                      <a:pt x="35675" y="11550"/>
                    </a:lnTo>
                    <a:lnTo>
                      <a:pt x="35779" y="11571"/>
                    </a:lnTo>
                    <a:lnTo>
                      <a:pt x="35821" y="11655"/>
                    </a:lnTo>
                    <a:lnTo>
                      <a:pt x="35863" y="11739"/>
                    </a:lnTo>
                    <a:lnTo>
                      <a:pt x="35821" y="11843"/>
                    </a:lnTo>
                    <a:lnTo>
                      <a:pt x="35759" y="11906"/>
                    </a:lnTo>
                    <a:lnTo>
                      <a:pt x="35675" y="11906"/>
                    </a:lnTo>
                    <a:lnTo>
                      <a:pt x="35612" y="11948"/>
                    </a:lnTo>
                    <a:lnTo>
                      <a:pt x="35570" y="11906"/>
                    </a:lnTo>
                    <a:lnTo>
                      <a:pt x="35487" y="11885"/>
                    </a:lnTo>
                    <a:lnTo>
                      <a:pt x="35445" y="11906"/>
                    </a:lnTo>
                    <a:lnTo>
                      <a:pt x="35361" y="12011"/>
                    </a:lnTo>
                    <a:lnTo>
                      <a:pt x="35403" y="12052"/>
                    </a:lnTo>
                    <a:lnTo>
                      <a:pt x="35403" y="12094"/>
                    </a:lnTo>
                    <a:lnTo>
                      <a:pt x="35361" y="12178"/>
                    </a:lnTo>
                    <a:lnTo>
                      <a:pt x="35382" y="12220"/>
                    </a:lnTo>
                    <a:lnTo>
                      <a:pt x="35445" y="12220"/>
                    </a:lnTo>
                    <a:lnTo>
                      <a:pt x="35466" y="12199"/>
                    </a:lnTo>
                    <a:lnTo>
                      <a:pt x="35549" y="12178"/>
                    </a:lnTo>
                    <a:lnTo>
                      <a:pt x="35654" y="12178"/>
                    </a:lnTo>
                    <a:lnTo>
                      <a:pt x="35717" y="12115"/>
                    </a:lnTo>
                    <a:lnTo>
                      <a:pt x="35800" y="12115"/>
                    </a:lnTo>
                    <a:lnTo>
                      <a:pt x="35863" y="12011"/>
                    </a:lnTo>
                    <a:lnTo>
                      <a:pt x="35905" y="11990"/>
                    </a:lnTo>
                    <a:lnTo>
                      <a:pt x="35926" y="12115"/>
                    </a:lnTo>
                    <a:lnTo>
                      <a:pt x="35989" y="12157"/>
                    </a:lnTo>
                    <a:lnTo>
                      <a:pt x="36072" y="12094"/>
                    </a:lnTo>
                    <a:lnTo>
                      <a:pt x="36135" y="11969"/>
                    </a:lnTo>
                    <a:lnTo>
                      <a:pt x="36240" y="11885"/>
                    </a:lnTo>
                    <a:lnTo>
                      <a:pt x="36303" y="11948"/>
                    </a:lnTo>
                    <a:lnTo>
                      <a:pt x="36303" y="11990"/>
                    </a:lnTo>
                    <a:lnTo>
                      <a:pt x="36219" y="12011"/>
                    </a:lnTo>
                    <a:lnTo>
                      <a:pt x="36177" y="12073"/>
                    </a:lnTo>
                    <a:lnTo>
                      <a:pt x="36219" y="12094"/>
                    </a:lnTo>
                    <a:lnTo>
                      <a:pt x="36219" y="12157"/>
                    </a:lnTo>
                    <a:lnTo>
                      <a:pt x="36093" y="12199"/>
                    </a:lnTo>
                    <a:lnTo>
                      <a:pt x="36072" y="12220"/>
                    </a:lnTo>
                    <a:lnTo>
                      <a:pt x="36219" y="12199"/>
                    </a:lnTo>
                    <a:lnTo>
                      <a:pt x="36240" y="12283"/>
                    </a:lnTo>
                    <a:lnTo>
                      <a:pt x="36135" y="12366"/>
                    </a:lnTo>
                    <a:lnTo>
                      <a:pt x="36177" y="12492"/>
                    </a:lnTo>
                    <a:lnTo>
                      <a:pt x="36219" y="12513"/>
                    </a:lnTo>
                    <a:lnTo>
                      <a:pt x="36282" y="12617"/>
                    </a:lnTo>
                    <a:lnTo>
                      <a:pt x="36407" y="12596"/>
                    </a:lnTo>
                    <a:lnTo>
                      <a:pt x="36428" y="12534"/>
                    </a:lnTo>
                    <a:lnTo>
                      <a:pt x="36407" y="12471"/>
                    </a:lnTo>
                    <a:lnTo>
                      <a:pt x="36407" y="12387"/>
                    </a:lnTo>
                    <a:lnTo>
                      <a:pt x="36449" y="12366"/>
                    </a:lnTo>
                    <a:lnTo>
                      <a:pt x="36595" y="12471"/>
                    </a:lnTo>
                    <a:lnTo>
                      <a:pt x="36595" y="12534"/>
                    </a:lnTo>
                    <a:lnTo>
                      <a:pt x="36533" y="12638"/>
                    </a:lnTo>
                    <a:lnTo>
                      <a:pt x="36616" y="12701"/>
                    </a:lnTo>
                    <a:lnTo>
                      <a:pt x="36637" y="12743"/>
                    </a:lnTo>
                    <a:lnTo>
                      <a:pt x="36491" y="12827"/>
                    </a:lnTo>
                    <a:lnTo>
                      <a:pt x="36449" y="12889"/>
                    </a:lnTo>
                    <a:lnTo>
                      <a:pt x="36533" y="12952"/>
                    </a:lnTo>
                    <a:lnTo>
                      <a:pt x="36763" y="12952"/>
                    </a:lnTo>
                    <a:lnTo>
                      <a:pt x="36826" y="12994"/>
                    </a:lnTo>
                    <a:lnTo>
                      <a:pt x="36826" y="13099"/>
                    </a:lnTo>
                    <a:lnTo>
                      <a:pt x="36826" y="13161"/>
                    </a:lnTo>
                    <a:lnTo>
                      <a:pt x="36867" y="13140"/>
                    </a:lnTo>
                    <a:lnTo>
                      <a:pt x="36867" y="13057"/>
                    </a:lnTo>
                    <a:lnTo>
                      <a:pt x="36930" y="12994"/>
                    </a:lnTo>
                    <a:lnTo>
                      <a:pt x="36972" y="12994"/>
                    </a:lnTo>
                    <a:lnTo>
                      <a:pt x="36972" y="13057"/>
                    </a:lnTo>
                    <a:lnTo>
                      <a:pt x="36930" y="13161"/>
                    </a:lnTo>
                    <a:lnTo>
                      <a:pt x="36930" y="13245"/>
                    </a:lnTo>
                    <a:lnTo>
                      <a:pt x="36847" y="13266"/>
                    </a:lnTo>
                    <a:lnTo>
                      <a:pt x="36805" y="13433"/>
                    </a:lnTo>
                    <a:lnTo>
                      <a:pt x="36805" y="13475"/>
                    </a:lnTo>
                    <a:lnTo>
                      <a:pt x="36867" y="13517"/>
                    </a:lnTo>
                    <a:lnTo>
                      <a:pt x="36867" y="13622"/>
                    </a:lnTo>
                    <a:lnTo>
                      <a:pt x="36826" y="13726"/>
                    </a:lnTo>
                    <a:lnTo>
                      <a:pt x="36826" y="13831"/>
                    </a:lnTo>
                    <a:lnTo>
                      <a:pt x="36847" y="13852"/>
                    </a:lnTo>
                    <a:lnTo>
                      <a:pt x="36847" y="13873"/>
                    </a:lnTo>
                    <a:lnTo>
                      <a:pt x="36826" y="14082"/>
                    </a:lnTo>
                    <a:lnTo>
                      <a:pt x="36763" y="14166"/>
                    </a:lnTo>
                    <a:lnTo>
                      <a:pt x="36826" y="14270"/>
                    </a:lnTo>
                    <a:lnTo>
                      <a:pt x="36805" y="14354"/>
                    </a:lnTo>
                    <a:lnTo>
                      <a:pt x="36637" y="14396"/>
                    </a:lnTo>
                    <a:lnTo>
                      <a:pt x="36491" y="14375"/>
                    </a:lnTo>
                    <a:lnTo>
                      <a:pt x="36428" y="14396"/>
                    </a:lnTo>
                    <a:lnTo>
                      <a:pt x="36407" y="14480"/>
                    </a:lnTo>
                    <a:lnTo>
                      <a:pt x="36198" y="14626"/>
                    </a:lnTo>
                    <a:lnTo>
                      <a:pt x="36198" y="14710"/>
                    </a:lnTo>
                    <a:lnTo>
                      <a:pt x="36344" y="14793"/>
                    </a:lnTo>
                    <a:lnTo>
                      <a:pt x="36303" y="14793"/>
                    </a:lnTo>
                    <a:lnTo>
                      <a:pt x="36219" y="14814"/>
                    </a:lnTo>
                    <a:lnTo>
                      <a:pt x="36303" y="14814"/>
                    </a:lnTo>
                    <a:lnTo>
                      <a:pt x="36177" y="14982"/>
                    </a:lnTo>
                    <a:lnTo>
                      <a:pt x="36093" y="15024"/>
                    </a:lnTo>
                    <a:lnTo>
                      <a:pt x="35884" y="15149"/>
                    </a:lnTo>
                    <a:lnTo>
                      <a:pt x="35738" y="15296"/>
                    </a:lnTo>
                    <a:lnTo>
                      <a:pt x="35675" y="15296"/>
                    </a:lnTo>
                    <a:lnTo>
                      <a:pt x="35633" y="15337"/>
                    </a:lnTo>
                    <a:lnTo>
                      <a:pt x="35591" y="15463"/>
                    </a:lnTo>
                    <a:lnTo>
                      <a:pt x="35675" y="15568"/>
                    </a:lnTo>
                    <a:lnTo>
                      <a:pt x="35696" y="15672"/>
                    </a:lnTo>
                    <a:lnTo>
                      <a:pt x="35800" y="15840"/>
                    </a:lnTo>
                    <a:lnTo>
                      <a:pt x="35842" y="16133"/>
                    </a:lnTo>
                    <a:lnTo>
                      <a:pt x="35779" y="16174"/>
                    </a:lnTo>
                    <a:lnTo>
                      <a:pt x="35738" y="16153"/>
                    </a:lnTo>
                    <a:lnTo>
                      <a:pt x="35675" y="16195"/>
                    </a:lnTo>
                    <a:lnTo>
                      <a:pt x="35654" y="16300"/>
                    </a:lnTo>
                    <a:lnTo>
                      <a:pt x="35633" y="16195"/>
                    </a:lnTo>
                    <a:lnTo>
                      <a:pt x="35633" y="16049"/>
                    </a:lnTo>
                    <a:lnTo>
                      <a:pt x="35570" y="15986"/>
                    </a:lnTo>
                    <a:lnTo>
                      <a:pt x="35466" y="16049"/>
                    </a:lnTo>
                    <a:lnTo>
                      <a:pt x="35424" y="16153"/>
                    </a:lnTo>
                    <a:lnTo>
                      <a:pt x="35319" y="16216"/>
                    </a:lnTo>
                    <a:lnTo>
                      <a:pt x="35235" y="16174"/>
                    </a:lnTo>
                    <a:lnTo>
                      <a:pt x="35256" y="16112"/>
                    </a:lnTo>
                    <a:lnTo>
                      <a:pt x="35256" y="16070"/>
                    </a:lnTo>
                    <a:lnTo>
                      <a:pt x="35047" y="16070"/>
                    </a:lnTo>
                    <a:lnTo>
                      <a:pt x="35005" y="16174"/>
                    </a:lnTo>
                    <a:lnTo>
                      <a:pt x="34922" y="16258"/>
                    </a:lnTo>
                    <a:lnTo>
                      <a:pt x="34796" y="16216"/>
                    </a:lnTo>
                    <a:lnTo>
                      <a:pt x="34712" y="16216"/>
                    </a:lnTo>
                    <a:lnTo>
                      <a:pt x="34650" y="16174"/>
                    </a:lnTo>
                    <a:lnTo>
                      <a:pt x="34587" y="16174"/>
                    </a:lnTo>
                    <a:lnTo>
                      <a:pt x="34503" y="16258"/>
                    </a:lnTo>
                    <a:lnTo>
                      <a:pt x="34357" y="16195"/>
                    </a:lnTo>
                    <a:lnTo>
                      <a:pt x="34315" y="16174"/>
                    </a:lnTo>
                    <a:lnTo>
                      <a:pt x="34231" y="16070"/>
                    </a:lnTo>
                    <a:lnTo>
                      <a:pt x="34106" y="15986"/>
                    </a:lnTo>
                    <a:lnTo>
                      <a:pt x="33980" y="15965"/>
                    </a:lnTo>
                    <a:lnTo>
                      <a:pt x="33834" y="15777"/>
                    </a:lnTo>
                    <a:lnTo>
                      <a:pt x="33813" y="15840"/>
                    </a:lnTo>
                    <a:lnTo>
                      <a:pt x="33813" y="15902"/>
                    </a:lnTo>
                    <a:lnTo>
                      <a:pt x="33792" y="15965"/>
                    </a:lnTo>
                    <a:lnTo>
                      <a:pt x="33750" y="15944"/>
                    </a:lnTo>
                    <a:lnTo>
                      <a:pt x="33708" y="15965"/>
                    </a:lnTo>
                    <a:lnTo>
                      <a:pt x="33708" y="16049"/>
                    </a:lnTo>
                    <a:lnTo>
                      <a:pt x="33771" y="16112"/>
                    </a:lnTo>
                    <a:lnTo>
                      <a:pt x="33750" y="16195"/>
                    </a:lnTo>
                    <a:lnTo>
                      <a:pt x="33687" y="16195"/>
                    </a:lnTo>
                    <a:lnTo>
                      <a:pt x="33582" y="16216"/>
                    </a:lnTo>
                    <a:lnTo>
                      <a:pt x="33499" y="16300"/>
                    </a:lnTo>
                    <a:lnTo>
                      <a:pt x="33373" y="16300"/>
                    </a:lnTo>
                    <a:lnTo>
                      <a:pt x="33290" y="16384"/>
                    </a:lnTo>
                    <a:lnTo>
                      <a:pt x="33290" y="16488"/>
                    </a:lnTo>
                    <a:lnTo>
                      <a:pt x="33206" y="16530"/>
                    </a:lnTo>
                    <a:lnTo>
                      <a:pt x="33164" y="16677"/>
                    </a:lnTo>
                    <a:lnTo>
                      <a:pt x="33248" y="16886"/>
                    </a:lnTo>
                    <a:lnTo>
                      <a:pt x="33352" y="16990"/>
                    </a:lnTo>
                    <a:lnTo>
                      <a:pt x="33394" y="16949"/>
                    </a:lnTo>
                    <a:lnTo>
                      <a:pt x="33499" y="17095"/>
                    </a:lnTo>
                    <a:lnTo>
                      <a:pt x="33478" y="17158"/>
                    </a:lnTo>
                    <a:lnTo>
                      <a:pt x="33666" y="17158"/>
                    </a:lnTo>
                    <a:lnTo>
                      <a:pt x="33771" y="17200"/>
                    </a:lnTo>
                    <a:lnTo>
                      <a:pt x="33813" y="17137"/>
                    </a:lnTo>
                    <a:lnTo>
                      <a:pt x="33917" y="17137"/>
                    </a:lnTo>
                    <a:lnTo>
                      <a:pt x="33980" y="17095"/>
                    </a:lnTo>
                    <a:lnTo>
                      <a:pt x="34106" y="17095"/>
                    </a:lnTo>
                    <a:lnTo>
                      <a:pt x="34189" y="17053"/>
                    </a:lnTo>
                    <a:lnTo>
                      <a:pt x="34273" y="17095"/>
                    </a:lnTo>
                    <a:lnTo>
                      <a:pt x="34315" y="17032"/>
                    </a:lnTo>
                    <a:lnTo>
                      <a:pt x="34315" y="16928"/>
                    </a:lnTo>
                    <a:lnTo>
                      <a:pt x="34336" y="16865"/>
                    </a:lnTo>
                    <a:lnTo>
                      <a:pt x="34398" y="16865"/>
                    </a:lnTo>
                    <a:lnTo>
                      <a:pt x="34503" y="17032"/>
                    </a:lnTo>
                    <a:lnTo>
                      <a:pt x="34587" y="17032"/>
                    </a:lnTo>
                    <a:lnTo>
                      <a:pt x="34650" y="17116"/>
                    </a:lnTo>
                    <a:lnTo>
                      <a:pt x="34796" y="17137"/>
                    </a:lnTo>
                    <a:lnTo>
                      <a:pt x="34817" y="17074"/>
                    </a:lnTo>
                    <a:lnTo>
                      <a:pt x="34901" y="16970"/>
                    </a:lnTo>
                    <a:lnTo>
                      <a:pt x="34943" y="16970"/>
                    </a:lnTo>
                    <a:lnTo>
                      <a:pt x="35026" y="16886"/>
                    </a:lnTo>
                    <a:lnTo>
                      <a:pt x="35131" y="16865"/>
                    </a:lnTo>
                    <a:lnTo>
                      <a:pt x="35110" y="16928"/>
                    </a:lnTo>
                    <a:lnTo>
                      <a:pt x="35110" y="17032"/>
                    </a:lnTo>
                    <a:lnTo>
                      <a:pt x="35026" y="17137"/>
                    </a:lnTo>
                    <a:lnTo>
                      <a:pt x="35026" y="17262"/>
                    </a:lnTo>
                    <a:lnTo>
                      <a:pt x="35131" y="17221"/>
                    </a:lnTo>
                    <a:lnTo>
                      <a:pt x="35173" y="17032"/>
                    </a:lnTo>
                    <a:lnTo>
                      <a:pt x="35215" y="17074"/>
                    </a:lnTo>
                    <a:lnTo>
                      <a:pt x="35256" y="17032"/>
                    </a:lnTo>
                    <a:lnTo>
                      <a:pt x="35340" y="17074"/>
                    </a:lnTo>
                    <a:lnTo>
                      <a:pt x="35256" y="17200"/>
                    </a:lnTo>
                    <a:lnTo>
                      <a:pt x="35277" y="17283"/>
                    </a:lnTo>
                    <a:lnTo>
                      <a:pt x="35277" y="17179"/>
                    </a:lnTo>
                    <a:lnTo>
                      <a:pt x="35466" y="17011"/>
                    </a:lnTo>
                    <a:lnTo>
                      <a:pt x="35487" y="17074"/>
                    </a:lnTo>
                    <a:lnTo>
                      <a:pt x="35361" y="17179"/>
                    </a:lnTo>
                    <a:lnTo>
                      <a:pt x="35361" y="17242"/>
                    </a:lnTo>
                    <a:lnTo>
                      <a:pt x="35445" y="17304"/>
                    </a:lnTo>
                    <a:lnTo>
                      <a:pt x="35487" y="17451"/>
                    </a:lnTo>
                    <a:lnTo>
                      <a:pt x="35487" y="17555"/>
                    </a:lnTo>
                    <a:lnTo>
                      <a:pt x="35507" y="17660"/>
                    </a:lnTo>
                    <a:lnTo>
                      <a:pt x="35612" y="17639"/>
                    </a:lnTo>
                    <a:lnTo>
                      <a:pt x="35612" y="17765"/>
                    </a:lnTo>
                    <a:lnTo>
                      <a:pt x="35675" y="17827"/>
                    </a:lnTo>
                    <a:lnTo>
                      <a:pt x="35759" y="17681"/>
                    </a:lnTo>
                    <a:lnTo>
                      <a:pt x="35717" y="17869"/>
                    </a:lnTo>
                    <a:lnTo>
                      <a:pt x="35654" y="17953"/>
                    </a:lnTo>
                    <a:lnTo>
                      <a:pt x="35759" y="18058"/>
                    </a:lnTo>
                    <a:lnTo>
                      <a:pt x="35759" y="17974"/>
                    </a:lnTo>
                    <a:lnTo>
                      <a:pt x="35800" y="17869"/>
                    </a:lnTo>
                    <a:lnTo>
                      <a:pt x="35863" y="17848"/>
                    </a:lnTo>
                    <a:lnTo>
                      <a:pt x="35863" y="17848"/>
                    </a:lnTo>
                    <a:lnTo>
                      <a:pt x="35821" y="17890"/>
                    </a:lnTo>
                    <a:lnTo>
                      <a:pt x="35863" y="18037"/>
                    </a:lnTo>
                    <a:lnTo>
                      <a:pt x="35926" y="18162"/>
                    </a:lnTo>
                    <a:lnTo>
                      <a:pt x="36093" y="18141"/>
                    </a:lnTo>
                    <a:lnTo>
                      <a:pt x="36031" y="18183"/>
                    </a:lnTo>
                    <a:lnTo>
                      <a:pt x="35821" y="18309"/>
                    </a:lnTo>
                    <a:lnTo>
                      <a:pt x="35675" y="18309"/>
                    </a:lnTo>
                    <a:lnTo>
                      <a:pt x="35654" y="18371"/>
                    </a:lnTo>
                    <a:lnTo>
                      <a:pt x="35759" y="18413"/>
                    </a:lnTo>
                    <a:lnTo>
                      <a:pt x="35759" y="18560"/>
                    </a:lnTo>
                    <a:lnTo>
                      <a:pt x="35821" y="18664"/>
                    </a:lnTo>
                    <a:lnTo>
                      <a:pt x="35905" y="18727"/>
                    </a:lnTo>
                    <a:lnTo>
                      <a:pt x="35989" y="18727"/>
                    </a:lnTo>
                    <a:lnTo>
                      <a:pt x="35989" y="18790"/>
                    </a:lnTo>
                    <a:lnTo>
                      <a:pt x="36093" y="18874"/>
                    </a:lnTo>
                    <a:lnTo>
                      <a:pt x="36156" y="18915"/>
                    </a:lnTo>
                    <a:lnTo>
                      <a:pt x="36219" y="18915"/>
                    </a:lnTo>
                    <a:lnTo>
                      <a:pt x="36407" y="19041"/>
                    </a:lnTo>
                    <a:lnTo>
                      <a:pt x="36512" y="19041"/>
                    </a:lnTo>
                    <a:lnTo>
                      <a:pt x="36512" y="19104"/>
                    </a:lnTo>
                    <a:lnTo>
                      <a:pt x="36575" y="19125"/>
                    </a:lnTo>
                    <a:lnTo>
                      <a:pt x="36595" y="19083"/>
                    </a:lnTo>
                    <a:lnTo>
                      <a:pt x="36616" y="19041"/>
                    </a:lnTo>
                    <a:lnTo>
                      <a:pt x="36721" y="19104"/>
                    </a:lnTo>
                    <a:lnTo>
                      <a:pt x="36679" y="19125"/>
                    </a:lnTo>
                    <a:lnTo>
                      <a:pt x="36616" y="19187"/>
                    </a:lnTo>
                    <a:lnTo>
                      <a:pt x="36679" y="19292"/>
                    </a:lnTo>
                    <a:lnTo>
                      <a:pt x="36742" y="19334"/>
                    </a:lnTo>
                    <a:lnTo>
                      <a:pt x="36805" y="19334"/>
                    </a:lnTo>
                    <a:lnTo>
                      <a:pt x="36805" y="19418"/>
                    </a:lnTo>
                    <a:lnTo>
                      <a:pt x="36930" y="19543"/>
                    </a:lnTo>
                    <a:lnTo>
                      <a:pt x="37014" y="19543"/>
                    </a:lnTo>
                    <a:lnTo>
                      <a:pt x="37056" y="19606"/>
                    </a:lnTo>
                    <a:lnTo>
                      <a:pt x="37098" y="19648"/>
                    </a:lnTo>
                    <a:lnTo>
                      <a:pt x="37265" y="19731"/>
                    </a:lnTo>
                    <a:lnTo>
                      <a:pt x="37328" y="19711"/>
                    </a:lnTo>
                    <a:lnTo>
                      <a:pt x="37370" y="19731"/>
                    </a:lnTo>
                    <a:lnTo>
                      <a:pt x="37453" y="19731"/>
                    </a:lnTo>
                    <a:lnTo>
                      <a:pt x="37537" y="19773"/>
                    </a:lnTo>
                    <a:lnTo>
                      <a:pt x="37558" y="19857"/>
                    </a:lnTo>
                    <a:lnTo>
                      <a:pt x="37725" y="19983"/>
                    </a:lnTo>
                    <a:lnTo>
                      <a:pt x="37788" y="19983"/>
                    </a:lnTo>
                    <a:lnTo>
                      <a:pt x="37872" y="20045"/>
                    </a:lnTo>
                    <a:lnTo>
                      <a:pt x="38060" y="20087"/>
                    </a:lnTo>
                    <a:lnTo>
                      <a:pt x="38165" y="20150"/>
                    </a:lnTo>
                    <a:lnTo>
                      <a:pt x="38269" y="20150"/>
                    </a:lnTo>
                    <a:lnTo>
                      <a:pt x="38290" y="20129"/>
                    </a:lnTo>
                    <a:lnTo>
                      <a:pt x="38290" y="20066"/>
                    </a:lnTo>
                    <a:lnTo>
                      <a:pt x="38207" y="19983"/>
                    </a:lnTo>
                    <a:lnTo>
                      <a:pt x="38165" y="19920"/>
                    </a:lnTo>
                    <a:lnTo>
                      <a:pt x="38207" y="19857"/>
                    </a:lnTo>
                    <a:lnTo>
                      <a:pt x="38290" y="19878"/>
                    </a:lnTo>
                    <a:lnTo>
                      <a:pt x="38311" y="19815"/>
                    </a:lnTo>
                    <a:lnTo>
                      <a:pt x="38290" y="19752"/>
                    </a:lnTo>
                    <a:lnTo>
                      <a:pt x="38248" y="19773"/>
                    </a:lnTo>
                    <a:lnTo>
                      <a:pt x="38207" y="19731"/>
                    </a:lnTo>
                    <a:lnTo>
                      <a:pt x="38248" y="19606"/>
                    </a:lnTo>
                    <a:lnTo>
                      <a:pt x="38207" y="19564"/>
                    </a:lnTo>
                    <a:lnTo>
                      <a:pt x="38102" y="19669"/>
                    </a:lnTo>
                    <a:lnTo>
                      <a:pt x="38102" y="19627"/>
                    </a:lnTo>
                    <a:lnTo>
                      <a:pt x="38081" y="19543"/>
                    </a:lnTo>
                    <a:lnTo>
                      <a:pt x="38018" y="19543"/>
                    </a:lnTo>
                    <a:lnTo>
                      <a:pt x="38123" y="19439"/>
                    </a:lnTo>
                    <a:lnTo>
                      <a:pt x="38102" y="19313"/>
                    </a:lnTo>
                    <a:lnTo>
                      <a:pt x="38060" y="19292"/>
                    </a:lnTo>
                    <a:lnTo>
                      <a:pt x="37956" y="19292"/>
                    </a:lnTo>
                    <a:lnTo>
                      <a:pt x="37976" y="19187"/>
                    </a:lnTo>
                    <a:lnTo>
                      <a:pt x="37935" y="19083"/>
                    </a:lnTo>
                    <a:lnTo>
                      <a:pt x="37893" y="18999"/>
                    </a:lnTo>
                    <a:lnTo>
                      <a:pt x="37788" y="18999"/>
                    </a:lnTo>
                    <a:lnTo>
                      <a:pt x="37851" y="18915"/>
                    </a:lnTo>
                    <a:lnTo>
                      <a:pt x="37767" y="18894"/>
                    </a:lnTo>
                    <a:lnTo>
                      <a:pt x="37725" y="18894"/>
                    </a:lnTo>
                    <a:lnTo>
                      <a:pt x="37746" y="18832"/>
                    </a:lnTo>
                    <a:lnTo>
                      <a:pt x="37663" y="18727"/>
                    </a:lnTo>
                    <a:lnTo>
                      <a:pt x="37663" y="18748"/>
                    </a:lnTo>
                    <a:lnTo>
                      <a:pt x="37621" y="18748"/>
                    </a:lnTo>
                    <a:lnTo>
                      <a:pt x="37621" y="18602"/>
                    </a:lnTo>
                    <a:lnTo>
                      <a:pt x="37621" y="18539"/>
                    </a:lnTo>
                    <a:lnTo>
                      <a:pt x="37621" y="18476"/>
                    </a:lnTo>
                    <a:lnTo>
                      <a:pt x="37453" y="18350"/>
                    </a:lnTo>
                    <a:lnTo>
                      <a:pt x="37432" y="18225"/>
                    </a:lnTo>
                    <a:lnTo>
                      <a:pt x="37432" y="18120"/>
                    </a:lnTo>
                    <a:lnTo>
                      <a:pt x="37516" y="18162"/>
                    </a:lnTo>
                    <a:lnTo>
                      <a:pt x="37558" y="18078"/>
                    </a:lnTo>
                    <a:lnTo>
                      <a:pt x="37663" y="18120"/>
                    </a:lnTo>
                    <a:lnTo>
                      <a:pt x="37663" y="18225"/>
                    </a:lnTo>
                    <a:lnTo>
                      <a:pt x="37746" y="18371"/>
                    </a:lnTo>
                    <a:lnTo>
                      <a:pt x="37872" y="18434"/>
                    </a:lnTo>
                    <a:lnTo>
                      <a:pt x="37935" y="18476"/>
                    </a:lnTo>
                    <a:lnTo>
                      <a:pt x="37935" y="18560"/>
                    </a:lnTo>
                    <a:lnTo>
                      <a:pt x="37976" y="18602"/>
                    </a:lnTo>
                    <a:lnTo>
                      <a:pt x="37976" y="18539"/>
                    </a:lnTo>
                    <a:lnTo>
                      <a:pt x="37935" y="18392"/>
                    </a:lnTo>
                    <a:lnTo>
                      <a:pt x="37935" y="18350"/>
                    </a:lnTo>
                    <a:lnTo>
                      <a:pt x="37976" y="18309"/>
                    </a:lnTo>
                    <a:lnTo>
                      <a:pt x="38018" y="18392"/>
                    </a:lnTo>
                    <a:lnTo>
                      <a:pt x="38018" y="18455"/>
                    </a:lnTo>
                    <a:lnTo>
                      <a:pt x="38081" y="18497"/>
                    </a:lnTo>
                    <a:lnTo>
                      <a:pt x="38123" y="18685"/>
                    </a:lnTo>
                    <a:lnTo>
                      <a:pt x="38207" y="18706"/>
                    </a:lnTo>
                    <a:lnTo>
                      <a:pt x="38207" y="18769"/>
                    </a:lnTo>
                    <a:lnTo>
                      <a:pt x="38290" y="18832"/>
                    </a:lnTo>
                    <a:lnTo>
                      <a:pt x="38374" y="19020"/>
                    </a:lnTo>
                    <a:lnTo>
                      <a:pt x="38416" y="18936"/>
                    </a:lnTo>
                    <a:lnTo>
                      <a:pt x="38395" y="18832"/>
                    </a:lnTo>
                    <a:lnTo>
                      <a:pt x="38395" y="18664"/>
                    </a:lnTo>
                    <a:lnTo>
                      <a:pt x="38416" y="18560"/>
                    </a:lnTo>
                    <a:lnTo>
                      <a:pt x="38416" y="18643"/>
                    </a:lnTo>
                    <a:lnTo>
                      <a:pt x="38479" y="18811"/>
                    </a:lnTo>
                    <a:lnTo>
                      <a:pt x="38479" y="18915"/>
                    </a:lnTo>
                    <a:lnTo>
                      <a:pt x="38479" y="18999"/>
                    </a:lnTo>
                    <a:lnTo>
                      <a:pt x="38520" y="19020"/>
                    </a:lnTo>
                    <a:lnTo>
                      <a:pt x="38604" y="19083"/>
                    </a:lnTo>
                    <a:lnTo>
                      <a:pt x="38625" y="18999"/>
                    </a:lnTo>
                    <a:lnTo>
                      <a:pt x="38583" y="18957"/>
                    </a:lnTo>
                    <a:lnTo>
                      <a:pt x="38583" y="18894"/>
                    </a:lnTo>
                    <a:lnTo>
                      <a:pt x="38667" y="18915"/>
                    </a:lnTo>
                    <a:lnTo>
                      <a:pt x="38688" y="19020"/>
                    </a:lnTo>
                    <a:lnTo>
                      <a:pt x="38688" y="19104"/>
                    </a:lnTo>
                    <a:lnTo>
                      <a:pt x="38709" y="19125"/>
                    </a:lnTo>
                    <a:lnTo>
                      <a:pt x="38709" y="19062"/>
                    </a:lnTo>
                    <a:lnTo>
                      <a:pt x="38772" y="19020"/>
                    </a:lnTo>
                    <a:lnTo>
                      <a:pt x="38772" y="19187"/>
                    </a:lnTo>
                    <a:lnTo>
                      <a:pt x="38813" y="19271"/>
                    </a:lnTo>
                    <a:lnTo>
                      <a:pt x="38897" y="19271"/>
                    </a:lnTo>
                    <a:lnTo>
                      <a:pt x="38939" y="19208"/>
                    </a:lnTo>
                    <a:lnTo>
                      <a:pt x="38939" y="19313"/>
                    </a:lnTo>
                    <a:lnTo>
                      <a:pt x="38918" y="19376"/>
                    </a:lnTo>
                    <a:lnTo>
                      <a:pt x="38981" y="19543"/>
                    </a:lnTo>
                    <a:lnTo>
                      <a:pt x="39023" y="19627"/>
                    </a:lnTo>
                    <a:lnTo>
                      <a:pt x="39127" y="19627"/>
                    </a:lnTo>
                    <a:lnTo>
                      <a:pt x="39127" y="19543"/>
                    </a:lnTo>
                    <a:lnTo>
                      <a:pt x="39106" y="19522"/>
                    </a:lnTo>
                    <a:lnTo>
                      <a:pt x="39106" y="19397"/>
                    </a:lnTo>
                    <a:lnTo>
                      <a:pt x="39044" y="19187"/>
                    </a:lnTo>
                    <a:lnTo>
                      <a:pt x="39127" y="19187"/>
                    </a:lnTo>
                    <a:lnTo>
                      <a:pt x="39169" y="19271"/>
                    </a:lnTo>
                    <a:lnTo>
                      <a:pt x="39274" y="19292"/>
                    </a:lnTo>
                    <a:lnTo>
                      <a:pt x="39316" y="19271"/>
                    </a:lnTo>
                    <a:lnTo>
                      <a:pt x="39253" y="19166"/>
                    </a:lnTo>
                    <a:lnTo>
                      <a:pt x="39295" y="19083"/>
                    </a:lnTo>
                    <a:lnTo>
                      <a:pt x="39295" y="18894"/>
                    </a:lnTo>
                    <a:lnTo>
                      <a:pt x="39211" y="18706"/>
                    </a:lnTo>
                    <a:lnTo>
                      <a:pt x="39232" y="18560"/>
                    </a:lnTo>
                    <a:lnTo>
                      <a:pt x="39232" y="18392"/>
                    </a:lnTo>
                    <a:lnTo>
                      <a:pt x="39253" y="18560"/>
                    </a:lnTo>
                    <a:lnTo>
                      <a:pt x="39232" y="18664"/>
                    </a:lnTo>
                    <a:lnTo>
                      <a:pt x="39253" y="18790"/>
                    </a:lnTo>
                    <a:lnTo>
                      <a:pt x="39420" y="18957"/>
                    </a:lnTo>
                    <a:lnTo>
                      <a:pt x="39441" y="18894"/>
                    </a:lnTo>
                    <a:lnTo>
                      <a:pt x="39420" y="18769"/>
                    </a:lnTo>
                    <a:lnTo>
                      <a:pt x="39462" y="18664"/>
                    </a:lnTo>
                    <a:lnTo>
                      <a:pt x="39462" y="18497"/>
                    </a:lnTo>
                    <a:lnTo>
                      <a:pt x="39546" y="18455"/>
                    </a:lnTo>
                    <a:lnTo>
                      <a:pt x="39525" y="18434"/>
                    </a:lnTo>
                    <a:lnTo>
                      <a:pt x="39399" y="18246"/>
                    </a:lnTo>
                    <a:lnTo>
                      <a:pt x="39357" y="18120"/>
                    </a:lnTo>
                    <a:lnTo>
                      <a:pt x="39316" y="18078"/>
                    </a:lnTo>
                    <a:lnTo>
                      <a:pt x="39336" y="18016"/>
                    </a:lnTo>
                    <a:lnTo>
                      <a:pt x="39253" y="17869"/>
                    </a:lnTo>
                    <a:lnTo>
                      <a:pt x="39190" y="17786"/>
                    </a:lnTo>
                    <a:lnTo>
                      <a:pt x="39316" y="17765"/>
                    </a:lnTo>
                    <a:lnTo>
                      <a:pt x="39336" y="17723"/>
                    </a:lnTo>
                    <a:lnTo>
                      <a:pt x="39420" y="17639"/>
                    </a:lnTo>
                    <a:lnTo>
                      <a:pt x="39357" y="17576"/>
                    </a:lnTo>
                    <a:lnTo>
                      <a:pt x="39295" y="17618"/>
                    </a:lnTo>
                    <a:lnTo>
                      <a:pt x="39148" y="17639"/>
                    </a:lnTo>
                    <a:lnTo>
                      <a:pt x="39106" y="17597"/>
                    </a:lnTo>
                    <a:lnTo>
                      <a:pt x="39127" y="17555"/>
                    </a:lnTo>
                    <a:lnTo>
                      <a:pt x="39148" y="17514"/>
                    </a:lnTo>
                    <a:lnTo>
                      <a:pt x="39232" y="17430"/>
                    </a:lnTo>
                    <a:lnTo>
                      <a:pt x="39253" y="17325"/>
                    </a:lnTo>
                    <a:lnTo>
                      <a:pt x="39211" y="17242"/>
                    </a:lnTo>
                    <a:lnTo>
                      <a:pt x="39148" y="17242"/>
                    </a:lnTo>
                    <a:lnTo>
                      <a:pt x="39148" y="17304"/>
                    </a:lnTo>
                    <a:lnTo>
                      <a:pt x="39106" y="17388"/>
                    </a:lnTo>
                    <a:lnTo>
                      <a:pt x="39106" y="17304"/>
                    </a:lnTo>
                    <a:lnTo>
                      <a:pt x="39085" y="17325"/>
                    </a:lnTo>
                    <a:lnTo>
                      <a:pt x="38939" y="17346"/>
                    </a:lnTo>
                    <a:lnTo>
                      <a:pt x="38918" y="17304"/>
                    </a:lnTo>
                    <a:lnTo>
                      <a:pt x="39002" y="17242"/>
                    </a:lnTo>
                    <a:lnTo>
                      <a:pt x="39023" y="17200"/>
                    </a:lnTo>
                    <a:lnTo>
                      <a:pt x="38981" y="17137"/>
                    </a:lnTo>
                    <a:lnTo>
                      <a:pt x="38939" y="17032"/>
                    </a:lnTo>
                    <a:lnTo>
                      <a:pt x="38876" y="16990"/>
                    </a:lnTo>
                    <a:lnTo>
                      <a:pt x="38813" y="17011"/>
                    </a:lnTo>
                    <a:lnTo>
                      <a:pt x="38813" y="17116"/>
                    </a:lnTo>
                    <a:lnTo>
                      <a:pt x="38792" y="17179"/>
                    </a:lnTo>
                    <a:lnTo>
                      <a:pt x="38772" y="17137"/>
                    </a:lnTo>
                    <a:lnTo>
                      <a:pt x="38772" y="17011"/>
                    </a:lnTo>
                    <a:lnTo>
                      <a:pt x="38730" y="16928"/>
                    </a:lnTo>
                    <a:lnTo>
                      <a:pt x="38688" y="16928"/>
                    </a:lnTo>
                    <a:lnTo>
                      <a:pt x="38709" y="16865"/>
                    </a:lnTo>
                    <a:lnTo>
                      <a:pt x="38667" y="16865"/>
                    </a:lnTo>
                    <a:lnTo>
                      <a:pt x="38667" y="16823"/>
                    </a:lnTo>
                    <a:lnTo>
                      <a:pt x="38688" y="16823"/>
                    </a:lnTo>
                    <a:lnTo>
                      <a:pt x="38667" y="16760"/>
                    </a:lnTo>
                    <a:lnTo>
                      <a:pt x="38604" y="16718"/>
                    </a:lnTo>
                    <a:lnTo>
                      <a:pt x="38625" y="16677"/>
                    </a:lnTo>
                    <a:lnTo>
                      <a:pt x="38730" y="16677"/>
                    </a:lnTo>
                    <a:lnTo>
                      <a:pt x="38792" y="16656"/>
                    </a:lnTo>
                    <a:lnTo>
                      <a:pt x="38730" y="16593"/>
                    </a:lnTo>
                    <a:lnTo>
                      <a:pt x="38625" y="16593"/>
                    </a:lnTo>
                    <a:lnTo>
                      <a:pt x="38583" y="16572"/>
                    </a:lnTo>
                    <a:lnTo>
                      <a:pt x="38625" y="16488"/>
                    </a:lnTo>
                    <a:lnTo>
                      <a:pt x="38730" y="16446"/>
                    </a:lnTo>
                    <a:lnTo>
                      <a:pt x="38730" y="16405"/>
                    </a:lnTo>
                    <a:lnTo>
                      <a:pt x="38688" y="16363"/>
                    </a:lnTo>
                    <a:lnTo>
                      <a:pt x="38520" y="16363"/>
                    </a:lnTo>
                    <a:lnTo>
                      <a:pt x="38500" y="16405"/>
                    </a:lnTo>
                    <a:lnTo>
                      <a:pt x="38458" y="16488"/>
                    </a:lnTo>
                    <a:lnTo>
                      <a:pt x="38248" y="16530"/>
                    </a:lnTo>
                    <a:lnTo>
                      <a:pt x="38353" y="16467"/>
                    </a:lnTo>
                    <a:lnTo>
                      <a:pt x="38500" y="16321"/>
                    </a:lnTo>
                    <a:lnTo>
                      <a:pt x="38562" y="16216"/>
                    </a:lnTo>
                    <a:lnTo>
                      <a:pt x="38562" y="16174"/>
                    </a:lnTo>
                    <a:lnTo>
                      <a:pt x="38458" y="16174"/>
                    </a:lnTo>
                    <a:lnTo>
                      <a:pt x="38395" y="16153"/>
                    </a:lnTo>
                    <a:lnTo>
                      <a:pt x="38458" y="16091"/>
                    </a:lnTo>
                    <a:lnTo>
                      <a:pt x="38416" y="16049"/>
                    </a:lnTo>
                    <a:lnTo>
                      <a:pt x="38374" y="16070"/>
                    </a:lnTo>
                    <a:lnTo>
                      <a:pt x="38374" y="15986"/>
                    </a:lnTo>
                    <a:lnTo>
                      <a:pt x="38416" y="15923"/>
                    </a:lnTo>
                    <a:lnTo>
                      <a:pt x="38416" y="15819"/>
                    </a:lnTo>
                    <a:lnTo>
                      <a:pt x="38290" y="15777"/>
                    </a:lnTo>
                    <a:lnTo>
                      <a:pt x="38207" y="15756"/>
                    </a:lnTo>
                    <a:lnTo>
                      <a:pt x="38081" y="15756"/>
                    </a:lnTo>
                    <a:lnTo>
                      <a:pt x="38039" y="15693"/>
                    </a:lnTo>
                    <a:lnTo>
                      <a:pt x="38165" y="15693"/>
                    </a:lnTo>
                    <a:lnTo>
                      <a:pt x="38269" y="15672"/>
                    </a:lnTo>
                    <a:lnTo>
                      <a:pt x="38311" y="15630"/>
                    </a:lnTo>
                    <a:lnTo>
                      <a:pt x="38374" y="15693"/>
                    </a:lnTo>
                    <a:lnTo>
                      <a:pt x="38395" y="15756"/>
                    </a:lnTo>
                    <a:lnTo>
                      <a:pt x="38500" y="15756"/>
                    </a:lnTo>
                    <a:lnTo>
                      <a:pt x="38604" y="15798"/>
                    </a:lnTo>
                    <a:lnTo>
                      <a:pt x="38625" y="15881"/>
                    </a:lnTo>
                    <a:lnTo>
                      <a:pt x="38604" y="15965"/>
                    </a:lnTo>
                    <a:lnTo>
                      <a:pt x="38625" y="16049"/>
                    </a:lnTo>
                    <a:lnTo>
                      <a:pt x="38730" y="16174"/>
                    </a:lnTo>
                    <a:lnTo>
                      <a:pt x="38772" y="16174"/>
                    </a:lnTo>
                    <a:lnTo>
                      <a:pt x="38792" y="16070"/>
                    </a:lnTo>
                    <a:lnTo>
                      <a:pt x="38834" y="16133"/>
                    </a:lnTo>
                    <a:lnTo>
                      <a:pt x="38981" y="16153"/>
                    </a:lnTo>
                    <a:lnTo>
                      <a:pt x="39023" y="16133"/>
                    </a:lnTo>
                    <a:lnTo>
                      <a:pt x="39023" y="16070"/>
                    </a:lnTo>
                    <a:lnTo>
                      <a:pt x="38981" y="16049"/>
                    </a:lnTo>
                    <a:lnTo>
                      <a:pt x="38981" y="15965"/>
                    </a:lnTo>
                    <a:lnTo>
                      <a:pt x="38939" y="15861"/>
                    </a:lnTo>
                    <a:lnTo>
                      <a:pt x="38876" y="15777"/>
                    </a:lnTo>
                    <a:lnTo>
                      <a:pt x="38792" y="15756"/>
                    </a:lnTo>
                    <a:lnTo>
                      <a:pt x="38813" y="15672"/>
                    </a:lnTo>
                    <a:lnTo>
                      <a:pt x="38813" y="15589"/>
                    </a:lnTo>
                    <a:lnTo>
                      <a:pt x="38772" y="15547"/>
                    </a:lnTo>
                    <a:lnTo>
                      <a:pt x="38792" y="15526"/>
                    </a:lnTo>
                    <a:lnTo>
                      <a:pt x="38834" y="15547"/>
                    </a:lnTo>
                    <a:lnTo>
                      <a:pt x="38876" y="15651"/>
                    </a:lnTo>
                    <a:lnTo>
                      <a:pt x="38918" y="15693"/>
                    </a:lnTo>
                    <a:lnTo>
                      <a:pt x="39002" y="15672"/>
                    </a:lnTo>
                    <a:lnTo>
                      <a:pt x="38981" y="15651"/>
                    </a:lnTo>
                    <a:lnTo>
                      <a:pt x="39002" y="15630"/>
                    </a:lnTo>
                    <a:lnTo>
                      <a:pt x="39085" y="15651"/>
                    </a:lnTo>
                    <a:lnTo>
                      <a:pt x="39044" y="15547"/>
                    </a:lnTo>
                    <a:lnTo>
                      <a:pt x="39002" y="15442"/>
                    </a:lnTo>
                    <a:lnTo>
                      <a:pt x="38897" y="15379"/>
                    </a:lnTo>
                    <a:lnTo>
                      <a:pt x="39002" y="15379"/>
                    </a:lnTo>
                    <a:lnTo>
                      <a:pt x="39044" y="15442"/>
                    </a:lnTo>
                    <a:lnTo>
                      <a:pt x="39106" y="15484"/>
                    </a:lnTo>
                    <a:lnTo>
                      <a:pt x="39190" y="15463"/>
                    </a:lnTo>
                    <a:lnTo>
                      <a:pt x="39148" y="15421"/>
                    </a:lnTo>
                    <a:lnTo>
                      <a:pt x="39148" y="15337"/>
                    </a:lnTo>
                    <a:lnTo>
                      <a:pt x="39190" y="15337"/>
                    </a:lnTo>
                    <a:lnTo>
                      <a:pt x="39232" y="15379"/>
                    </a:lnTo>
                    <a:lnTo>
                      <a:pt x="39295" y="15421"/>
                    </a:lnTo>
                    <a:lnTo>
                      <a:pt x="39295" y="15463"/>
                    </a:lnTo>
                    <a:lnTo>
                      <a:pt x="39232" y="15484"/>
                    </a:lnTo>
                    <a:lnTo>
                      <a:pt x="39232" y="15589"/>
                    </a:lnTo>
                    <a:lnTo>
                      <a:pt x="39232" y="15630"/>
                    </a:lnTo>
                    <a:lnTo>
                      <a:pt x="39295" y="15630"/>
                    </a:lnTo>
                    <a:lnTo>
                      <a:pt x="39336" y="15651"/>
                    </a:lnTo>
                    <a:lnTo>
                      <a:pt x="39336" y="15693"/>
                    </a:lnTo>
                    <a:lnTo>
                      <a:pt x="39295" y="15735"/>
                    </a:lnTo>
                    <a:lnTo>
                      <a:pt x="39253" y="15777"/>
                    </a:lnTo>
                    <a:lnTo>
                      <a:pt x="39316" y="15798"/>
                    </a:lnTo>
                    <a:lnTo>
                      <a:pt x="39357" y="15777"/>
                    </a:lnTo>
                    <a:lnTo>
                      <a:pt x="39399" y="15798"/>
                    </a:lnTo>
                    <a:lnTo>
                      <a:pt x="39357" y="15881"/>
                    </a:lnTo>
                    <a:lnTo>
                      <a:pt x="39399" y="15944"/>
                    </a:lnTo>
                    <a:lnTo>
                      <a:pt x="39441" y="15965"/>
                    </a:lnTo>
                    <a:lnTo>
                      <a:pt x="39525" y="15944"/>
                    </a:lnTo>
                    <a:lnTo>
                      <a:pt x="39734" y="15798"/>
                    </a:lnTo>
                    <a:lnTo>
                      <a:pt x="39818" y="15672"/>
                    </a:lnTo>
                    <a:lnTo>
                      <a:pt x="39818" y="15756"/>
                    </a:lnTo>
                    <a:lnTo>
                      <a:pt x="39755" y="15798"/>
                    </a:lnTo>
                    <a:lnTo>
                      <a:pt x="39734" y="15861"/>
                    </a:lnTo>
                    <a:lnTo>
                      <a:pt x="39629" y="15902"/>
                    </a:lnTo>
                    <a:lnTo>
                      <a:pt x="39462" y="16070"/>
                    </a:lnTo>
                    <a:lnTo>
                      <a:pt x="39462" y="16112"/>
                    </a:lnTo>
                    <a:lnTo>
                      <a:pt x="39546" y="16153"/>
                    </a:lnTo>
                    <a:lnTo>
                      <a:pt x="39650" y="16112"/>
                    </a:lnTo>
                    <a:lnTo>
                      <a:pt x="39818" y="16007"/>
                    </a:lnTo>
                    <a:lnTo>
                      <a:pt x="39880" y="16007"/>
                    </a:lnTo>
                    <a:lnTo>
                      <a:pt x="40027" y="15965"/>
                    </a:lnTo>
                    <a:lnTo>
                      <a:pt x="40069" y="15881"/>
                    </a:lnTo>
                    <a:lnTo>
                      <a:pt x="40132" y="15861"/>
                    </a:lnTo>
                    <a:lnTo>
                      <a:pt x="40236" y="15777"/>
                    </a:lnTo>
                    <a:lnTo>
                      <a:pt x="40278" y="15777"/>
                    </a:lnTo>
                    <a:lnTo>
                      <a:pt x="40278" y="15840"/>
                    </a:lnTo>
                    <a:lnTo>
                      <a:pt x="40236" y="15861"/>
                    </a:lnTo>
                    <a:lnTo>
                      <a:pt x="40152" y="15965"/>
                    </a:lnTo>
                    <a:lnTo>
                      <a:pt x="40090" y="16070"/>
                    </a:lnTo>
                    <a:lnTo>
                      <a:pt x="40027" y="16112"/>
                    </a:lnTo>
                    <a:lnTo>
                      <a:pt x="39943" y="16195"/>
                    </a:lnTo>
                    <a:lnTo>
                      <a:pt x="39839" y="16216"/>
                    </a:lnTo>
                    <a:lnTo>
                      <a:pt x="39776" y="16258"/>
                    </a:lnTo>
                    <a:lnTo>
                      <a:pt x="39713" y="16384"/>
                    </a:lnTo>
                    <a:lnTo>
                      <a:pt x="39713" y="16426"/>
                    </a:lnTo>
                    <a:lnTo>
                      <a:pt x="39734" y="16467"/>
                    </a:lnTo>
                    <a:lnTo>
                      <a:pt x="39776" y="16426"/>
                    </a:lnTo>
                    <a:lnTo>
                      <a:pt x="39860" y="16426"/>
                    </a:lnTo>
                    <a:lnTo>
                      <a:pt x="39943" y="16467"/>
                    </a:lnTo>
                    <a:lnTo>
                      <a:pt x="39860" y="16488"/>
                    </a:lnTo>
                    <a:lnTo>
                      <a:pt x="39776" y="16509"/>
                    </a:lnTo>
                    <a:lnTo>
                      <a:pt x="39734" y="16551"/>
                    </a:lnTo>
                    <a:lnTo>
                      <a:pt x="39734" y="16593"/>
                    </a:lnTo>
                    <a:lnTo>
                      <a:pt x="39776" y="16614"/>
                    </a:lnTo>
                    <a:lnTo>
                      <a:pt x="39860" y="16593"/>
                    </a:lnTo>
                    <a:lnTo>
                      <a:pt x="39922" y="16572"/>
                    </a:lnTo>
                    <a:lnTo>
                      <a:pt x="39839" y="16677"/>
                    </a:lnTo>
                    <a:lnTo>
                      <a:pt x="39755" y="16698"/>
                    </a:lnTo>
                    <a:lnTo>
                      <a:pt x="39734" y="16739"/>
                    </a:lnTo>
                    <a:lnTo>
                      <a:pt x="39755" y="16781"/>
                    </a:lnTo>
                    <a:lnTo>
                      <a:pt x="39839" y="16802"/>
                    </a:lnTo>
                    <a:lnTo>
                      <a:pt x="39922" y="16781"/>
                    </a:lnTo>
                    <a:lnTo>
                      <a:pt x="39985" y="16781"/>
                    </a:lnTo>
                    <a:lnTo>
                      <a:pt x="40027" y="16802"/>
                    </a:lnTo>
                    <a:lnTo>
                      <a:pt x="39964" y="16823"/>
                    </a:lnTo>
                    <a:lnTo>
                      <a:pt x="39964" y="16865"/>
                    </a:lnTo>
                    <a:lnTo>
                      <a:pt x="39860" y="16907"/>
                    </a:lnTo>
                    <a:lnTo>
                      <a:pt x="39839" y="16970"/>
                    </a:lnTo>
                    <a:lnTo>
                      <a:pt x="39860" y="17032"/>
                    </a:lnTo>
                    <a:lnTo>
                      <a:pt x="39922" y="17116"/>
                    </a:lnTo>
                    <a:lnTo>
                      <a:pt x="39922" y="17200"/>
                    </a:lnTo>
                    <a:lnTo>
                      <a:pt x="39943" y="17221"/>
                    </a:lnTo>
                    <a:lnTo>
                      <a:pt x="39985" y="17137"/>
                    </a:lnTo>
                    <a:lnTo>
                      <a:pt x="40048" y="17032"/>
                    </a:lnTo>
                    <a:lnTo>
                      <a:pt x="40090" y="16990"/>
                    </a:lnTo>
                    <a:lnTo>
                      <a:pt x="40132" y="16990"/>
                    </a:lnTo>
                    <a:lnTo>
                      <a:pt x="40090" y="17032"/>
                    </a:lnTo>
                    <a:lnTo>
                      <a:pt x="40090" y="17095"/>
                    </a:lnTo>
                    <a:lnTo>
                      <a:pt x="40048" y="17116"/>
                    </a:lnTo>
                    <a:lnTo>
                      <a:pt x="40048" y="17137"/>
                    </a:lnTo>
                    <a:lnTo>
                      <a:pt x="40090" y="17200"/>
                    </a:lnTo>
                    <a:lnTo>
                      <a:pt x="40069" y="17242"/>
                    </a:lnTo>
                    <a:lnTo>
                      <a:pt x="40132" y="17304"/>
                    </a:lnTo>
                    <a:lnTo>
                      <a:pt x="40152" y="17304"/>
                    </a:lnTo>
                    <a:lnTo>
                      <a:pt x="40173" y="17242"/>
                    </a:lnTo>
                    <a:lnTo>
                      <a:pt x="40257" y="17221"/>
                    </a:lnTo>
                    <a:lnTo>
                      <a:pt x="40278" y="17221"/>
                    </a:lnTo>
                    <a:lnTo>
                      <a:pt x="40278" y="17283"/>
                    </a:lnTo>
                    <a:lnTo>
                      <a:pt x="40236" y="17325"/>
                    </a:lnTo>
                    <a:lnTo>
                      <a:pt x="40236" y="17346"/>
                    </a:lnTo>
                    <a:lnTo>
                      <a:pt x="40278" y="17388"/>
                    </a:lnTo>
                    <a:lnTo>
                      <a:pt x="40278" y="17430"/>
                    </a:lnTo>
                    <a:lnTo>
                      <a:pt x="40299" y="17451"/>
                    </a:lnTo>
                    <a:lnTo>
                      <a:pt x="40299" y="17514"/>
                    </a:lnTo>
                    <a:lnTo>
                      <a:pt x="40362" y="17534"/>
                    </a:lnTo>
                    <a:lnTo>
                      <a:pt x="40383" y="17493"/>
                    </a:lnTo>
                    <a:lnTo>
                      <a:pt x="40487" y="17451"/>
                    </a:lnTo>
                    <a:lnTo>
                      <a:pt x="40508" y="17388"/>
                    </a:lnTo>
                    <a:lnTo>
                      <a:pt x="40508" y="17325"/>
                    </a:lnTo>
                    <a:lnTo>
                      <a:pt x="40445" y="17242"/>
                    </a:lnTo>
                    <a:lnTo>
                      <a:pt x="40466" y="17242"/>
                    </a:lnTo>
                    <a:lnTo>
                      <a:pt x="40508" y="17283"/>
                    </a:lnTo>
                    <a:lnTo>
                      <a:pt x="40550" y="17283"/>
                    </a:lnTo>
                    <a:lnTo>
                      <a:pt x="40550" y="17221"/>
                    </a:lnTo>
                    <a:lnTo>
                      <a:pt x="40508" y="17137"/>
                    </a:lnTo>
                    <a:lnTo>
                      <a:pt x="40508" y="17095"/>
                    </a:lnTo>
                    <a:lnTo>
                      <a:pt x="40571" y="17074"/>
                    </a:lnTo>
                    <a:lnTo>
                      <a:pt x="40571" y="16990"/>
                    </a:lnTo>
                    <a:lnTo>
                      <a:pt x="40571" y="16928"/>
                    </a:lnTo>
                    <a:lnTo>
                      <a:pt x="40508" y="16928"/>
                    </a:lnTo>
                    <a:lnTo>
                      <a:pt x="40466" y="16886"/>
                    </a:lnTo>
                    <a:lnTo>
                      <a:pt x="40466" y="16865"/>
                    </a:lnTo>
                    <a:lnTo>
                      <a:pt x="40487" y="16886"/>
                    </a:lnTo>
                    <a:lnTo>
                      <a:pt x="40571" y="16907"/>
                    </a:lnTo>
                    <a:lnTo>
                      <a:pt x="40613" y="16865"/>
                    </a:lnTo>
                    <a:lnTo>
                      <a:pt x="40592" y="16802"/>
                    </a:lnTo>
                    <a:lnTo>
                      <a:pt x="40550" y="16802"/>
                    </a:lnTo>
                    <a:lnTo>
                      <a:pt x="40508" y="16781"/>
                    </a:lnTo>
                    <a:lnTo>
                      <a:pt x="40592" y="16781"/>
                    </a:lnTo>
                    <a:lnTo>
                      <a:pt x="40655" y="16718"/>
                    </a:lnTo>
                    <a:lnTo>
                      <a:pt x="40655" y="16572"/>
                    </a:lnTo>
                    <a:lnTo>
                      <a:pt x="40676" y="16509"/>
                    </a:lnTo>
                    <a:lnTo>
                      <a:pt x="40696" y="16572"/>
                    </a:lnTo>
                    <a:lnTo>
                      <a:pt x="40696" y="16656"/>
                    </a:lnTo>
                    <a:lnTo>
                      <a:pt x="40717" y="16718"/>
                    </a:lnTo>
                    <a:lnTo>
                      <a:pt x="40696" y="16802"/>
                    </a:lnTo>
                    <a:lnTo>
                      <a:pt x="40759" y="16823"/>
                    </a:lnTo>
                    <a:lnTo>
                      <a:pt x="40822" y="16802"/>
                    </a:lnTo>
                    <a:lnTo>
                      <a:pt x="40864" y="16760"/>
                    </a:lnTo>
                    <a:lnTo>
                      <a:pt x="40906" y="16718"/>
                    </a:lnTo>
                    <a:lnTo>
                      <a:pt x="40906" y="16823"/>
                    </a:lnTo>
                    <a:lnTo>
                      <a:pt x="40927" y="16865"/>
                    </a:lnTo>
                    <a:lnTo>
                      <a:pt x="40989" y="16865"/>
                    </a:lnTo>
                    <a:lnTo>
                      <a:pt x="41010" y="16823"/>
                    </a:lnTo>
                    <a:lnTo>
                      <a:pt x="41010" y="16698"/>
                    </a:lnTo>
                    <a:lnTo>
                      <a:pt x="41010" y="16593"/>
                    </a:lnTo>
                    <a:lnTo>
                      <a:pt x="40969" y="16572"/>
                    </a:lnTo>
                    <a:lnTo>
                      <a:pt x="40927" y="16551"/>
                    </a:lnTo>
                    <a:lnTo>
                      <a:pt x="41010" y="16572"/>
                    </a:lnTo>
                    <a:lnTo>
                      <a:pt x="41094" y="16614"/>
                    </a:lnTo>
                    <a:lnTo>
                      <a:pt x="41115" y="16698"/>
                    </a:lnTo>
                    <a:lnTo>
                      <a:pt x="41178" y="16698"/>
                    </a:lnTo>
                    <a:lnTo>
                      <a:pt x="41199" y="16656"/>
                    </a:lnTo>
                    <a:lnTo>
                      <a:pt x="41199" y="16509"/>
                    </a:lnTo>
                    <a:lnTo>
                      <a:pt x="41136" y="16446"/>
                    </a:lnTo>
                    <a:lnTo>
                      <a:pt x="41031" y="16363"/>
                    </a:lnTo>
                    <a:lnTo>
                      <a:pt x="41010" y="16300"/>
                    </a:lnTo>
                    <a:lnTo>
                      <a:pt x="41031" y="16300"/>
                    </a:lnTo>
                    <a:lnTo>
                      <a:pt x="41094" y="16363"/>
                    </a:lnTo>
                    <a:lnTo>
                      <a:pt x="41199" y="16446"/>
                    </a:lnTo>
                    <a:lnTo>
                      <a:pt x="41220" y="16509"/>
                    </a:lnTo>
                    <a:lnTo>
                      <a:pt x="41387" y="16509"/>
                    </a:lnTo>
                    <a:lnTo>
                      <a:pt x="41408" y="16446"/>
                    </a:lnTo>
                    <a:lnTo>
                      <a:pt x="41387" y="16384"/>
                    </a:lnTo>
                    <a:lnTo>
                      <a:pt x="41324" y="16363"/>
                    </a:lnTo>
                    <a:lnTo>
                      <a:pt x="41282" y="16300"/>
                    </a:lnTo>
                    <a:lnTo>
                      <a:pt x="41178" y="16300"/>
                    </a:lnTo>
                    <a:lnTo>
                      <a:pt x="41115" y="16258"/>
                    </a:lnTo>
                    <a:lnTo>
                      <a:pt x="41136" y="16153"/>
                    </a:lnTo>
                    <a:lnTo>
                      <a:pt x="41178" y="16195"/>
                    </a:lnTo>
                    <a:lnTo>
                      <a:pt x="41241" y="16258"/>
                    </a:lnTo>
                    <a:lnTo>
                      <a:pt x="41324" y="16258"/>
                    </a:lnTo>
                    <a:lnTo>
                      <a:pt x="41345" y="16195"/>
                    </a:lnTo>
                    <a:lnTo>
                      <a:pt x="41324" y="16133"/>
                    </a:lnTo>
                    <a:lnTo>
                      <a:pt x="41282" y="16091"/>
                    </a:lnTo>
                    <a:lnTo>
                      <a:pt x="41282" y="16049"/>
                    </a:lnTo>
                    <a:lnTo>
                      <a:pt x="41324" y="16028"/>
                    </a:lnTo>
                    <a:lnTo>
                      <a:pt x="41345" y="16049"/>
                    </a:lnTo>
                    <a:lnTo>
                      <a:pt x="41429" y="16091"/>
                    </a:lnTo>
                    <a:lnTo>
                      <a:pt x="41429" y="16153"/>
                    </a:lnTo>
                    <a:lnTo>
                      <a:pt x="41408" y="16237"/>
                    </a:lnTo>
                    <a:lnTo>
                      <a:pt x="41513" y="16258"/>
                    </a:lnTo>
                    <a:lnTo>
                      <a:pt x="41617" y="16279"/>
                    </a:lnTo>
                    <a:lnTo>
                      <a:pt x="41701" y="16258"/>
                    </a:lnTo>
                    <a:lnTo>
                      <a:pt x="41764" y="16258"/>
                    </a:lnTo>
                    <a:lnTo>
                      <a:pt x="41826" y="16174"/>
                    </a:lnTo>
                    <a:lnTo>
                      <a:pt x="41826" y="16133"/>
                    </a:lnTo>
                    <a:lnTo>
                      <a:pt x="41638" y="16133"/>
                    </a:lnTo>
                    <a:lnTo>
                      <a:pt x="41617" y="16091"/>
                    </a:lnTo>
                    <a:lnTo>
                      <a:pt x="41659" y="16049"/>
                    </a:lnTo>
                    <a:lnTo>
                      <a:pt x="41743" y="16070"/>
                    </a:lnTo>
                    <a:lnTo>
                      <a:pt x="41805" y="16049"/>
                    </a:lnTo>
                    <a:lnTo>
                      <a:pt x="41764" y="15986"/>
                    </a:lnTo>
                    <a:lnTo>
                      <a:pt x="41722" y="15965"/>
                    </a:lnTo>
                    <a:lnTo>
                      <a:pt x="41743" y="15944"/>
                    </a:lnTo>
                    <a:lnTo>
                      <a:pt x="41722" y="15881"/>
                    </a:lnTo>
                    <a:lnTo>
                      <a:pt x="41659" y="15861"/>
                    </a:lnTo>
                    <a:lnTo>
                      <a:pt x="41596" y="15881"/>
                    </a:lnTo>
                    <a:lnTo>
                      <a:pt x="41638" y="15819"/>
                    </a:lnTo>
                    <a:lnTo>
                      <a:pt x="41701" y="15756"/>
                    </a:lnTo>
                    <a:lnTo>
                      <a:pt x="41722" y="15777"/>
                    </a:lnTo>
                    <a:lnTo>
                      <a:pt x="41764" y="15819"/>
                    </a:lnTo>
                    <a:lnTo>
                      <a:pt x="41826" y="15881"/>
                    </a:lnTo>
                    <a:lnTo>
                      <a:pt x="41826" y="15965"/>
                    </a:lnTo>
                    <a:lnTo>
                      <a:pt x="41952" y="15965"/>
                    </a:lnTo>
                    <a:lnTo>
                      <a:pt x="42015" y="15944"/>
                    </a:lnTo>
                    <a:lnTo>
                      <a:pt x="42036" y="15923"/>
                    </a:lnTo>
                    <a:lnTo>
                      <a:pt x="42015" y="15840"/>
                    </a:lnTo>
                    <a:lnTo>
                      <a:pt x="41931" y="15777"/>
                    </a:lnTo>
                    <a:lnTo>
                      <a:pt x="41931" y="15714"/>
                    </a:lnTo>
                    <a:lnTo>
                      <a:pt x="41910" y="15651"/>
                    </a:lnTo>
                    <a:lnTo>
                      <a:pt x="41805" y="15651"/>
                    </a:lnTo>
                    <a:lnTo>
                      <a:pt x="41847" y="15547"/>
                    </a:lnTo>
                    <a:lnTo>
                      <a:pt x="41805" y="15463"/>
                    </a:lnTo>
                    <a:lnTo>
                      <a:pt x="41701" y="15463"/>
                    </a:lnTo>
                    <a:lnTo>
                      <a:pt x="41743" y="15400"/>
                    </a:lnTo>
                    <a:lnTo>
                      <a:pt x="41722" y="15358"/>
                    </a:lnTo>
                    <a:lnTo>
                      <a:pt x="41596" y="15442"/>
                    </a:lnTo>
                    <a:lnTo>
                      <a:pt x="41533" y="15526"/>
                    </a:lnTo>
                    <a:lnTo>
                      <a:pt x="41554" y="15651"/>
                    </a:lnTo>
                    <a:lnTo>
                      <a:pt x="41533" y="15651"/>
                    </a:lnTo>
                    <a:lnTo>
                      <a:pt x="41492" y="15609"/>
                    </a:lnTo>
                    <a:lnTo>
                      <a:pt x="41492" y="15442"/>
                    </a:lnTo>
                    <a:lnTo>
                      <a:pt x="41450" y="15421"/>
                    </a:lnTo>
                    <a:lnTo>
                      <a:pt x="41408" y="15442"/>
                    </a:lnTo>
                    <a:lnTo>
                      <a:pt x="41408" y="15526"/>
                    </a:lnTo>
                    <a:lnTo>
                      <a:pt x="41324" y="15651"/>
                    </a:lnTo>
                    <a:lnTo>
                      <a:pt x="41282" y="15714"/>
                    </a:lnTo>
                    <a:lnTo>
                      <a:pt x="41282" y="15714"/>
                    </a:lnTo>
                    <a:lnTo>
                      <a:pt x="41303" y="15630"/>
                    </a:lnTo>
                    <a:lnTo>
                      <a:pt x="41303" y="15505"/>
                    </a:lnTo>
                    <a:lnTo>
                      <a:pt x="41387" y="15358"/>
                    </a:lnTo>
                    <a:lnTo>
                      <a:pt x="41387" y="15296"/>
                    </a:lnTo>
                    <a:lnTo>
                      <a:pt x="41282" y="15317"/>
                    </a:lnTo>
                    <a:lnTo>
                      <a:pt x="41178" y="15442"/>
                    </a:lnTo>
                    <a:lnTo>
                      <a:pt x="41178" y="15505"/>
                    </a:lnTo>
                    <a:lnTo>
                      <a:pt x="41094" y="15568"/>
                    </a:lnTo>
                    <a:lnTo>
                      <a:pt x="41010" y="15568"/>
                    </a:lnTo>
                    <a:lnTo>
                      <a:pt x="41010" y="15505"/>
                    </a:lnTo>
                    <a:lnTo>
                      <a:pt x="41073" y="15400"/>
                    </a:lnTo>
                    <a:lnTo>
                      <a:pt x="41199" y="15337"/>
                    </a:lnTo>
                    <a:lnTo>
                      <a:pt x="41241" y="15233"/>
                    </a:lnTo>
                    <a:lnTo>
                      <a:pt x="41303" y="15149"/>
                    </a:lnTo>
                    <a:lnTo>
                      <a:pt x="41345" y="15149"/>
                    </a:lnTo>
                    <a:lnTo>
                      <a:pt x="41429" y="15086"/>
                    </a:lnTo>
                    <a:lnTo>
                      <a:pt x="41450" y="15024"/>
                    </a:lnTo>
                    <a:lnTo>
                      <a:pt x="41387" y="15003"/>
                    </a:lnTo>
                    <a:lnTo>
                      <a:pt x="41282" y="15086"/>
                    </a:lnTo>
                    <a:lnTo>
                      <a:pt x="41199" y="15149"/>
                    </a:lnTo>
                    <a:lnTo>
                      <a:pt x="41115" y="15191"/>
                    </a:lnTo>
                    <a:lnTo>
                      <a:pt x="41010" y="15296"/>
                    </a:lnTo>
                    <a:lnTo>
                      <a:pt x="41073" y="15191"/>
                    </a:lnTo>
                    <a:lnTo>
                      <a:pt x="41136" y="15086"/>
                    </a:lnTo>
                    <a:lnTo>
                      <a:pt x="41115" y="15086"/>
                    </a:lnTo>
                    <a:lnTo>
                      <a:pt x="41010" y="15107"/>
                    </a:lnTo>
                    <a:lnTo>
                      <a:pt x="40969" y="15149"/>
                    </a:lnTo>
                    <a:lnTo>
                      <a:pt x="40801" y="15128"/>
                    </a:lnTo>
                    <a:lnTo>
                      <a:pt x="40696" y="15128"/>
                    </a:lnTo>
                    <a:lnTo>
                      <a:pt x="40655" y="15086"/>
                    </a:lnTo>
                    <a:lnTo>
                      <a:pt x="40759" y="15086"/>
                    </a:lnTo>
                    <a:lnTo>
                      <a:pt x="40969" y="15024"/>
                    </a:lnTo>
                    <a:lnTo>
                      <a:pt x="40864" y="14982"/>
                    </a:lnTo>
                    <a:lnTo>
                      <a:pt x="40780" y="14919"/>
                    </a:lnTo>
                    <a:lnTo>
                      <a:pt x="40864" y="14919"/>
                    </a:lnTo>
                    <a:lnTo>
                      <a:pt x="40927" y="14898"/>
                    </a:lnTo>
                    <a:lnTo>
                      <a:pt x="40885" y="14793"/>
                    </a:lnTo>
                    <a:lnTo>
                      <a:pt x="40801" y="14773"/>
                    </a:lnTo>
                    <a:lnTo>
                      <a:pt x="40801" y="14731"/>
                    </a:lnTo>
                    <a:lnTo>
                      <a:pt x="40885" y="14689"/>
                    </a:lnTo>
                    <a:lnTo>
                      <a:pt x="40885" y="14605"/>
                    </a:lnTo>
                    <a:lnTo>
                      <a:pt x="40864" y="14480"/>
                    </a:lnTo>
                    <a:lnTo>
                      <a:pt x="40822" y="14417"/>
                    </a:lnTo>
                    <a:lnTo>
                      <a:pt x="40696" y="14480"/>
                    </a:lnTo>
                    <a:lnTo>
                      <a:pt x="40655" y="14521"/>
                    </a:lnTo>
                    <a:lnTo>
                      <a:pt x="40592" y="14501"/>
                    </a:lnTo>
                    <a:lnTo>
                      <a:pt x="40571" y="14521"/>
                    </a:lnTo>
                    <a:lnTo>
                      <a:pt x="40550" y="14501"/>
                    </a:lnTo>
                    <a:lnTo>
                      <a:pt x="40592" y="14417"/>
                    </a:lnTo>
                    <a:lnTo>
                      <a:pt x="40613" y="14312"/>
                    </a:lnTo>
                    <a:lnTo>
                      <a:pt x="40759" y="14291"/>
                    </a:lnTo>
                    <a:lnTo>
                      <a:pt x="40801" y="14249"/>
                    </a:lnTo>
                    <a:lnTo>
                      <a:pt x="40801" y="14103"/>
                    </a:lnTo>
                    <a:lnTo>
                      <a:pt x="40780" y="14061"/>
                    </a:lnTo>
                    <a:lnTo>
                      <a:pt x="40696" y="14145"/>
                    </a:lnTo>
                    <a:lnTo>
                      <a:pt x="40571" y="14249"/>
                    </a:lnTo>
                    <a:lnTo>
                      <a:pt x="40508" y="14312"/>
                    </a:lnTo>
                    <a:lnTo>
                      <a:pt x="40445" y="14375"/>
                    </a:lnTo>
                    <a:lnTo>
                      <a:pt x="40445" y="14480"/>
                    </a:lnTo>
                    <a:lnTo>
                      <a:pt x="40445" y="14563"/>
                    </a:lnTo>
                    <a:lnTo>
                      <a:pt x="40278" y="14291"/>
                    </a:lnTo>
                    <a:lnTo>
                      <a:pt x="40278" y="14187"/>
                    </a:lnTo>
                    <a:lnTo>
                      <a:pt x="40278" y="14082"/>
                    </a:lnTo>
                    <a:lnTo>
                      <a:pt x="40341" y="13998"/>
                    </a:lnTo>
                    <a:lnTo>
                      <a:pt x="40424" y="13873"/>
                    </a:lnTo>
                    <a:lnTo>
                      <a:pt x="40466" y="13789"/>
                    </a:lnTo>
                    <a:lnTo>
                      <a:pt x="40424" y="13768"/>
                    </a:lnTo>
                    <a:lnTo>
                      <a:pt x="40362" y="13831"/>
                    </a:lnTo>
                    <a:lnTo>
                      <a:pt x="40299" y="13894"/>
                    </a:lnTo>
                    <a:lnTo>
                      <a:pt x="40299" y="13936"/>
                    </a:lnTo>
                    <a:lnTo>
                      <a:pt x="40194" y="13977"/>
                    </a:lnTo>
                    <a:lnTo>
                      <a:pt x="40152" y="14061"/>
                    </a:lnTo>
                    <a:lnTo>
                      <a:pt x="40152" y="14103"/>
                    </a:lnTo>
                    <a:lnTo>
                      <a:pt x="40069" y="14249"/>
                    </a:lnTo>
                    <a:lnTo>
                      <a:pt x="40027" y="14270"/>
                    </a:lnTo>
                    <a:lnTo>
                      <a:pt x="40027" y="14187"/>
                    </a:lnTo>
                    <a:lnTo>
                      <a:pt x="40069" y="14082"/>
                    </a:lnTo>
                    <a:lnTo>
                      <a:pt x="40173" y="13894"/>
                    </a:lnTo>
                    <a:lnTo>
                      <a:pt x="40215" y="13852"/>
                    </a:lnTo>
                    <a:lnTo>
                      <a:pt x="40194" y="13768"/>
                    </a:lnTo>
                    <a:lnTo>
                      <a:pt x="40111" y="13768"/>
                    </a:lnTo>
                    <a:lnTo>
                      <a:pt x="40048" y="13852"/>
                    </a:lnTo>
                    <a:lnTo>
                      <a:pt x="40048" y="13936"/>
                    </a:lnTo>
                    <a:lnTo>
                      <a:pt x="40006" y="13957"/>
                    </a:lnTo>
                    <a:lnTo>
                      <a:pt x="40006" y="13873"/>
                    </a:lnTo>
                    <a:lnTo>
                      <a:pt x="40069" y="13747"/>
                    </a:lnTo>
                    <a:lnTo>
                      <a:pt x="40090" y="13685"/>
                    </a:lnTo>
                    <a:lnTo>
                      <a:pt x="40048" y="13622"/>
                    </a:lnTo>
                    <a:lnTo>
                      <a:pt x="39943" y="13580"/>
                    </a:lnTo>
                    <a:lnTo>
                      <a:pt x="39964" y="13559"/>
                    </a:lnTo>
                    <a:lnTo>
                      <a:pt x="39901" y="13517"/>
                    </a:lnTo>
                    <a:lnTo>
                      <a:pt x="39776" y="13517"/>
                    </a:lnTo>
                    <a:lnTo>
                      <a:pt x="39692" y="13538"/>
                    </a:lnTo>
                    <a:lnTo>
                      <a:pt x="39734" y="13454"/>
                    </a:lnTo>
                    <a:lnTo>
                      <a:pt x="39818" y="13433"/>
                    </a:lnTo>
                    <a:lnTo>
                      <a:pt x="39713" y="13413"/>
                    </a:lnTo>
                    <a:lnTo>
                      <a:pt x="39567" y="13413"/>
                    </a:lnTo>
                    <a:lnTo>
                      <a:pt x="39504" y="13517"/>
                    </a:lnTo>
                    <a:lnTo>
                      <a:pt x="39504" y="13433"/>
                    </a:lnTo>
                    <a:lnTo>
                      <a:pt x="39671" y="13350"/>
                    </a:lnTo>
                    <a:lnTo>
                      <a:pt x="39818" y="13329"/>
                    </a:lnTo>
                    <a:lnTo>
                      <a:pt x="39860" y="13371"/>
                    </a:lnTo>
                    <a:lnTo>
                      <a:pt x="39964" y="13392"/>
                    </a:lnTo>
                    <a:lnTo>
                      <a:pt x="39985" y="13350"/>
                    </a:lnTo>
                    <a:lnTo>
                      <a:pt x="40027" y="13266"/>
                    </a:lnTo>
                    <a:lnTo>
                      <a:pt x="39943" y="13266"/>
                    </a:lnTo>
                    <a:lnTo>
                      <a:pt x="39839" y="13245"/>
                    </a:lnTo>
                    <a:lnTo>
                      <a:pt x="39734" y="13182"/>
                    </a:lnTo>
                    <a:lnTo>
                      <a:pt x="39650" y="13182"/>
                    </a:lnTo>
                    <a:lnTo>
                      <a:pt x="39650" y="13287"/>
                    </a:lnTo>
                    <a:lnTo>
                      <a:pt x="39608" y="13287"/>
                    </a:lnTo>
                    <a:lnTo>
                      <a:pt x="39608" y="13245"/>
                    </a:lnTo>
                    <a:lnTo>
                      <a:pt x="39629" y="13182"/>
                    </a:lnTo>
                    <a:lnTo>
                      <a:pt x="39629" y="13140"/>
                    </a:lnTo>
                    <a:lnTo>
                      <a:pt x="39525" y="13140"/>
                    </a:lnTo>
                    <a:lnTo>
                      <a:pt x="39525" y="13182"/>
                    </a:lnTo>
                    <a:lnTo>
                      <a:pt x="39462" y="13224"/>
                    </a:lnTo>
                    <a:lnTo>
                      <a:pt x="39441" y="13161"/>
                    </a:lnTo>
                    <a:lnTo>
                      <a:pt x="39441" y="13078"/>
                    </a:lnTo>
                    <a:lnTo>
                      <a:pt x="39399" y="13057"/>
                    </a:lnTo>
                    <a:lnTo>
                      <a:pt x="39357" y="13078"/>
                    </a:lnTo>
                    <a:lnTo>
                      <a:pt x="39316" y="13036"/>
                    </a:lnTo>
                    <a:lnTo>
                      <a:pt x="39232" y="12994"/>
                    </a:lnTo>
                    <a:lnTo>
                      <a:pt x="39148" y="12994"/>
                    </a:lnTo>
                    <a:lnTo>
                      <a:pt x="39232" y="12910"/>
                    </a:lnTo>
                    <a:lnTo>
                      <a:pt x="39295" y="12868"/>
                    </a:lnTo>
                    <a:lnTo>
                      <a:pt x="39441" y="12973"/>
                    </a:lnTo>
                    <a:lnTo>
                      <a:pt x="39504" y="12973"/>
                    </a:lnTo>
                    <a:lnTo>
                      <a:pt x="39462" y="12931"/>
                    </a:lnTo>
                    <a:lnTo>
                      <a:pt x="39169" y="12764"/>
                    </a:lnTo>
                    <a:lnTo>
                      <a:pt x="39044" y="12743"/>
                    </a:lnTo>
                    <a:lnTo>
                      <a:pt x="39023" y="12722"/>
                    </a:lnTo>
                    <a:lnTo>
                      <a:pt x="39106" y="12722"/>
                    </a:lnTo>
                    <a:lnTo>
                      <a:pt x="39316" y="12806"/>
                    </a:lnTo>
                    <a:lnTo>
                      <a:pt x="39441" y="12806"/>
                    </a:lnTo>
                    <a:lnTo>
                      <a:pt x="39650" y="12848"/>
                    </a:lnTo>
                    <a:lnTo>
                      <a:pt x="39692" y="12848"/>
                    </a:lnTo>
                    <a:lnTo>
                      <a:pt x="39671" y="12806"/>
                    </a:lnTo>
                    <a:lnTo>
                      <a:pt x="39671" y="12722"/>
                    </a:lnTo>
                    <a:lnTo>
                      <a:pt x="39629" y="12659"/>
                    </a:lnTo>
                    <a:lnTo>
                      <a:pt x="39546" y="12638"/>
                    </a:lnTo>
                    <a:lnTo>
                      <a:pt x="39462" y="12596"/>
                    </a:lnTo>
                    <a:lnTo>
                      <a:pt x="39483" y="12555"/>
                    </a:lnTo>
                    <a:lnTo>
                      <a:pt x="39546" y="12555"/>
                    </a:lnTo>
                    <a:lnTo>
                      <a:pt x="39567" y="12617"/>
                    </a:lnTo>
                    <a:lnTo>
                      <a:pt x="39629" y="12638"/>
                    </a:lnTo>
                    <a:lnTo>
                      <a:pt x="39671" y="12617"/>
                    </a:lnTo>
                    <a:lnTo>
                      <a:pt x="39776" y="12617"/>
                    </a:lnTo>
                    <a:lnTo>
                      <a:pt x="39797" y="12596"/>
                    </a:lnTo>
                    <a:lnTo>
                      <a:pt x="39797" y="12534"/>
                    </a:lnTo>
                    <a:lnTo>
                      <a:pt x="39734" y="12513"/>
                    </a:lnTo>
                    <a:lnTo>
                      <a:pt x="39734" y="12450"/>
                    </a:lnTo>
                    <a:lnTo>
                      <a:pt x="39671" y="12387"/>
                    </a:lnTo>
                    <a:lnTo>
                      <a:pt x="39588" y="12408"/>
                    </a:lnTo>
                    <a:lnTo>
                      <a:pt x="39525" y="12450"/>
                    </a:lnTo>
                    <a:lnTo>
                      <a:pt x="39378" y="12450"/>
                    </a:lnTo>
                    <a:lnTo>
                      <a:pt x="39357" y="12513"/>
                    </a:lnTo>
                    <a:lnTo>
                      <a:pt x="39316" y="12513"/>
                    </a:lnTo>
                    <a:lnTo>
                      <a:pt x="39274" y="12429"/>
                    </a:lnTo>
                    <a:lnTo>
                      <a:pt x="39378" y="12387"/>
                    </a:lnTo>
                    <a:lnTo>
                      <a:pt x="39525" y="12387"/>
                    </a:lnTo>
                    <a:lnTo>
                      <a:pt x="39567" y="12345"/>
                    </a:lnTo>
                    <a:lnTo>
                      <a:pt x="39692" y="12345"/>
                    </a:lnTo>
                    <a:lnTo>
                      <a:pt x="39734" y="12304"/>
                    </a:lnTo>
                    <a:lnTo>
                      <a:pt x="39650" y="12283"/>
                    </a:lnTo>
                    <a:lnTo>
                      <a:pt x="39546" y="12241"/>
                    </a:lnTo>
                    <a:lnTo>
                      <a:pt x="39525" y="12199"/>
                    </a:lnTo>
                    <a:lnTo>
                      <a:pt x="39588" y="12241"/>
                    </a:lnTo>
                    <a:lnTo>
                      <a:pt x="39776" y="12241"/>
                    </a:lnTo>
                    <a:lnTo>
                      <a:pt x="39839" y="12283"/>
                    </a:lnTo>
                    <a:lnTo>
                      <a:pt x="39964" y="12429"/>
                    </a:lnTo>
                    <a:lnTo>
                      <a:pt x="40048" y="12450"/>
                    </a:lnTo>
                    <a:lnTo>
                      <a:pt x="40090" y="12429"/>
                    </a:lnTo>
                    <a:lnTo>
                      <a:pt x="40111" y="12492"/>
                    </a:lnTo>
                    <a:lnTo>
                      <a:pt x="40173" y="12513"/>
                    </a:lnTo>
                    <a:lnTo>
                      <a:pt x="40215" y="12450"/>
                    </a:lnTo>
                    <a:lnTo>
                      <a:pt x="40278" y="12450"/>
                    </a:lnTo>
                    <a:lnTo>
                      <a:pt x="40320" y="12555"/>
                    </a:lnTo>
                    <a:lnTo>
                      <a:pt x="40404" y="12555"/>
                    </a:lnTo>
                    <a:lnTo>
                      <a:pt x="40466" y="12534"/>
                    </a:lnTo>
                    <a:lnTo>
                      <a:pt x="40466" y="12408"/>
                    </a:lnTo>
                    <a:lnTo>
                      <a:pt x="40404" y="12324"/>
                    </a:lnTo>
                    <a:lnTo>
                      <a:pt x="40383" y="12241"/>
                    </a:lnTo>
                    <a:lnTo>
                      <a:pt x="40278" y="12199"/>
                    </a:lnTo>
                    <a:lnTo>
                      <a:pt x="40194" y="12136"/>
                    </a:lnTo>
                    <a:lnTo>
                      <a:pt x="40152" y="12115"/>
                    </a:lnTo>
                    <a:lnTo>
                      <a:pt x="40090" y="12136"/>
                    </a:lnTo>
                    <a:lnTo>
                      <a:pt x="40048" y="12178"/>
                    </a:lnTo>
                    <a:lnTo>
                      <a:pt x="39964" y="12115"/>
                    </a:lnTo>
                    <a:lnTo>
                      <a:pt x="39797" y="11990"/>
                    </a:lnTo>
                    <a:lnTo>
                      <a:pt x="39692" y="11969"/>
                    </a:lnTo>
                    <a:lnTo>
                      <a:pt x="39483" y="11990"/>
                    </a:lnTo>
                    <a:lnTo>
                      <a:pt x="39420" y="11969"/>
                    </a:lnTo>
                    <a:lnTo>
                      <a:pt x="39588" y="11927"/>
                    </a:lnTo>
                    <a:lnTo>
                      <a:pt x="39671" y="11864"/>
                    </a:lnTo>
                    <a:lnTo>
                      <a:pt x="39755" y="11864"/>
                    </a:lnTo>
                    <a:lnTo>
                      <a:pt x="39776" y="11885"/>
                    </a:lnTo>
                    <a:lnTo>
                      <a:pt x="39860" y="11885"/>
                    </a:lnTo>
                    <a:lnTo>
                      <a:pt x="39943" y="11822"/>
                    </a:lnTo>
                    <a:lnTo>
                      <a:pt x="40006" y="11780"/>
                    </a:lnTo>
                    <a:lnTo>
                      <a:pt x="40173" y="11780"/>
                    </a:lnTo>
                    <a:lnTo>
                      <a:pt x="40257" y="11822"/>
                    </a:lnTo>
                    <a:lnTo>
                      <a:pt x="40383" y="11822"/>
                    </a:lnTo>
                    <a:lnTo>
                      <a:pt x="40424" y="11760"/>
                    </a:lnTo>
                    <a:lnTo>
                      <a:pt x="40466" y="11676"/>
                    </a:lnTo>
                    <a:lnTo>
                      <a:pt x="40404" y="11592"/>
                    </a:lnTo>
                    <a:lnTo>
                      <a:pt x="40383" y="11467"/>
                    </a:lnTo>
                    <a:lnTo>
                      <a:pt x="40278" y="11236"/>
                    </a:lnTo>
                    <a:lnTo>
                      <a:pt x="40257" y="11090"/>
                    </a:lnTo>
                    <a:lnTo>
                      <a:pt x="40194" y="11132"/>
                    </a:lnTo>
                    <a:lnTo>
                      <a:pt x="40173" y="11090"/>
                    </a:lnTo>
                    <a:lnTo>
                      <a:pt x="40090" y="11132"/>
                    </a:lnTo>
                    <a:lnTo>
                      <a:pt x="40090" y="11174"/>
                    </a:lnTo>
                    <a:lnTo>
                      <a:pt x="40048" y="11278"/>
                    </a:lnTo>
                    <a:lnTo>
                      <a:pt x="40069" y="11299"/>
                    </a:lnTo>
                    <a:lnTo>
                      <a:pt x="40069" y="11383"/>
                    </a:lnTo>
                    <a:lnTo>
                      <a:pt x="40006" y="11404"/>
                    </a:lnTo>
                    <a:lnTo>
                      <a:pt x="39901" y="11467"/>
                    </a:lnTo>
                    <a:lnTo>
                      <a:pt x="39839" y="11550"/>
                    </a:lnTo>
                    <a:lnTo>
                      <a:pt x="39734" y="11508"/>
                    </a:lnTo>
                    <a:lnTo>
                      <a:pt x="39650" y="11488"/>
                    </a:lnTo>
                    <a:lnTo>
                      <a:pt x="39546" y="11508"/>
                    </a:lnTo>
                    <a:lnTo>
                      <a:pt x="39462" y="11613"/>
                    </a:lnTo>
                    <a:lnTo>
                      <a:pt x="39357" y="11718"/>
                    </a:lnTo>
                    <a:lnTo>
                      <a:pt x="39316" y="11697"/>
                    </a:lnTo>
                    <a:lnTo>
                      <a:pt x="39232" y="11676"/>
                    </a:lnTo>
                    <a:lnTo>
                      <a:pt x="39127" y="11697"/>
                    </a:lnTo>
                    <a:lnTo>
                      <a:pt x="39085" y="11697"/>
                    </a:lnTo>
                    <a:lnTo>
                      <a:pt x="39190" y="11592"/>
                    </a:lnTo>
                    <a:lnTo>
                      <a:pt x="39232" y="11571"/>
                    </a:lnTo>
                    <a:lnTo>
                      <a:pt x="39316" y="11613"/>
                    </a:lnTo>
                    <a:lnTo>
                      <a:pt x="39420" y="11571"/>
                    </a:lnTo>
                    <a:lnTo>
                      <a:pt x="39462" y="11467"/>
                    </a:lnTo>
                    <a:lnTo>
                      <a:pt x="39546" y="11404"/>
                    </a:lnTo>
                    <a:lnTo>
                      <a:pt x="39588" y="11404"/>
                    </a:lnTo>
                    <a:lnTo>
                      <a:pt x="39692" y="11362"/>
                    </a:lnTo>
                    <a:lnTo>
                      <a:pt x="39776" y="11299"/>
                    </a:lnTo>
                    <a:lnTo>
                      <a:pt x="39776" y="11174"/>
                    </a:lnTo>
                    <a:lnTo>
                      <a:pt x="39776" y="11132"/>
                    </a:lnTo>
                    <a:lnTo>
                      <a:pt x="39692" y="11132"/>
                    </a:lnTo>
                    <a:lnTo>
                      <a:pt x="39629" y="11153"/>
                    </a:lnTo>
                    <a:lnTo>
                      <a:pt x="39546" y="11132"/>
                    </a:lnTo>
                    <a:lnTo>
                      <a:pt x="39420" y="11132"/>
                    </a:lnTo>
                    <a:lnTo>
                      <a:pt x="39253" y="11278"/>
                    </a:lnTo>
                    <a:lnTo>
                      <a:pt x="39148" y="11383"/>
                    </a:lnTo>
                    <a:lnTo>
                      <a:pt x="38960" y="11404"/>
                    </a:lnTo>
                    <a:lnTo>
                      <a:pt x="39023" y="11362"/>
                    </a:lnTo>
                    <a:lnTo>
                      <a:pt x="39148" y="11341"/>
                    </a:lnTo>
                    <a:lnTo>
                      <a:pt x="39169" y="11257"/>
                    </a:lnTo>
                    <a:lnTo>
                      <a:pt x="39127" y="11236"/>
                    </a:lnTo>
                    <a:lnTo>
                      <a:pt x="39023" y="11236"/>
                    </a:lnTo>
                    <a:lnTo>
                      <a:pt x="39190" y="11153"/>
                    </a:lnTo>
                    <a:lnTo>
                      <a:pt x="39295" y="11153"/>
                    </a:lnTo>
                    <a:lnTo>
                      <a:pt x="39441" y="11048"/>
                    </a:lnTo>
                    <a:lnTo>
                      <a:pt x="39567" y="11048"/>
                    </a:lnTo>
                    <a:lnTo>
                      <a:pt x="39650" y="11027"/>
                    </a:lnTo>
                    <a:lnTo>
                      <a:pt x="39839" y="11027"/>
                    </a:lnTo>
                    <a:lnTo>
                      <a:pt x="39922" y="10944"/>
                    </a:lnTo>
                    <a:lnTo>
                      <a:pt x="39964" y="10881"/>
                    </a:lnTo>
                    <a:lnTo>
                      <a:pt x="39985" y="10839"/>
                    </a:lnTo>
                    <a:lnTo>
                      <a:pt x="40069" y="10818"/>
                    </a:lnTo>
                    <a:lnTo>
                      <a:pt x="40069" y="10923"/>
                    </a:lnTo>
                    <a:lnTo>
                      <a:pt x="40132" y="10944"/>
                    </a:lnTo>
                    <a:lnTo>
                      <a:pt x="40236" y="10839"/>
                    </a:lnTo>
                    <a:lnTo>
                      <a:pt x="40257" y="10734"/>
                    </a:lnTo>
                    <a:lnTo>
                      <a:pt x="40236" y="10672"/>
                    </a:lnTo>
                    <a:lnTo>
                      <a:pt x="40152" y="10630"/>
                    </a:lnTo>
                    <a:lnTo>
                      <a:pt x="40090" y="10525"/>
                    </a:lnTo>
                    <a:lnTo>
                      <a:pt x="39964" y="10400"/>
                    </a:lnTo>
                    <a:lnTo>
                      <a:pt x="39922" y="10295"/>
                    </a:lnTo>
                    <a:lnTo>
                      <a:pt x="39839" y="10295"/>
                    </a:lnTo>
                    <a:lnTo>
                      <a:pt x="39755" y="10337"/>
                    </a:lnTo>
                    <a:lnTo>
                      <a:pt x="39713" y="10400"/>
                    </a:lnTo>
                    <a:lnTo>
                      <a:pt x="39629" y="10420"/>
                    </a:lnTo>
                    <a:lnTo>
                      <a:pt x="39525" y="10504"/>
                    </a:lnTo>
                    <a:lnTo>
                      <a:pt x="39420" y="10504"/>
                    </a:lnTo>
                    <a:lnTo>
                      <a:pt x="39336" y="10567"/>
                    </a:lnTo>
                    <a:lnTo>
                      <a:pt x="39316" y="10546"/>
                    </a:lnTo>
                    <a:lnTo>
                      <a:pt x="39336" y="10441"/>
                    </a:lnTo>
                    <a:lnTo>
                      <a:pt x="39420" y="10400"/>
                    </a:lnTo>
                    <a:lnTo>
                      <a:pt x="39525" y="10400"/>
                    </a:lnTo>
                    <a:lnTo>
                      <a:pt x="39650" y="10253"/>
                    </a:lnTo>
                    <a:lnTo>
                      <a:pt x="39713" y="10190"/>
                    </a:lnTo>
                    <a:lnTo>
                      <a:pt x="39713" y="10127"/>
                    </a:lnTo>
                    <a:lnTo>
                      <a:pt x="39629" y="10148"/>
                    </a:lnTo>
                    <a:lnTo>
                      <a:pt x="39462" y="10211"/>
                    </a:lnTo>
                    <a:lnTo>
                      <a:pt x="39316" y="10316"/>
                    </a:lnTo>
                    <a:lnTo>
                      <a:pt x="39253" y="10316"/>
                    </a:lnTo>
                    <a:lnTo>
                      <a:pt x="39211" y="10358"/>
                    </a:lnTo>
                    <a:lnTo>
                      <a:pt x="39169" y="10441"/>
                    </a:lnTo>
                    <a:lnTo>
                      <a:pt x="39106" y="10630"/>
                    </a:lnTo>
                    <a:lnTo>
                      <a:pt x="38918" y="10839"/>
                    </a:lnTo>
                    <a:lnTo>
                      <a:pt x="38730" y="10944"/>
                    </a:lnTo>
                    <a:lnTo>
                      <a:pt x="38730" y="10923"/>
                    </a:lnTo>
                    <a:lnTo>
                      <a:pt x="38813" y="10839"/>
                    </a:lnTo>
                    <a:lnTo>
                      <a:pt x="38939" y="10713"/>
                    </a:lnTo>
                    <a:lnTo>
                      <a:pt x="39023" y="10567"/>
                    </a:lnTo>
                    <a:lnTo>
                      <a:pt x="39064" y="10525"/>
                    </a:lnTo>
                    <a:lnTo>
                      <a:pt x="39064" y="10462"/>
                    </a:lnTo>
                    <a:lnTo>
                      <a:pt x="39023" y="10462"/>
                    </a:lnTo>
                    <a:lnTo>
                      <a:pt x="39002" y="10441"/>
                    </a:lnTo>
                    <a:lnTo>
                      <a:pt x="38939" y="10462"/>
                    </a:lnTo>
                    <a:lnTo>
                      <a:pt x="38855" y="10609"/>
                    </a:lnTo>
                    <a:lnTo>
                      <a:pt x="38730" y="10734"/>
                    </a:lnTo>
                    <a:lnTo>
                      <a:pt x="38688" y="10734"/>
                    </a:lnTo>
                    <a:lnTo>
                      <a:pt x="38709" y="10651"/>
                    </a:lnTo>
                    <a:lnTo>
                      <a:pt x="38730" y="10567"/>
                    </a:lnTo>
                    <a:lnTo>
                      <a:pt x="38834" y="10462"/>
                    </a:lnTo>
                    <a:lnTo>
                      <a:pt x="38876" y="10400"/>
                    </a:lnTo>
                    <a:lnTo>
                      <a:pt x="38918" y="10316"/>
                    </a:lnTo>
                    <a:lnTo>
                      <a:pt x="39002" y="10316"/>
                    </a:lnTo>
                    <a:lnTo>
                      <a:pt x="39044" y="10337"/>
                    </a:lnTo>
                    <a:lnTo>
                      <a:pt x="39148" y="10337"/>
                    </a:lnTo>
                    <a:lnTo>
                      <a:pt x="39190" y="10295"/>
                    </a:lnTo>
                    <a:lnTo>
                      <a:pt x="39253" y="10211"/>
                    </a:lnTo>
                    <a:lnTo>
                      <a:pt x="39357" y="10148"/>
                    </a:lnTo>
                    <a:lnTo>
                      <a:pt x="39462" y="10023"/>
                    </a:lnTo>
                    <a:lnTo>
                      <a:pt x="39525" y="9918"/>
                    </a:lnTo>
                    <a:lnTo>
                      <a:pt x="39483" y="9814"/>
                    </a:lnTo>
                    <a:lnTo>
                      <a:pt x="39525" y="9730"/>
                    </a:lnTo>
                    <a:lnTo>
                      <a:pt x="39483" y="9709"/>
                    </a:lnTo>
                    <a:lnTo>
                      <a:pt x="39336" y="9793"/>
                    </a:lnTo>
                    <a:lnTo>
                      <a:pt x="39274" y="9876"/>
                    </a:lnTo>
                    <a:lnTo>
                      <a:pt x="39274" y="9981"/>
                    </a:lnTo>
                    <a:lnTo>
                      <a:pt x="39253" y="10107"/>
                    </a:lnTo>
                    <a:lnTo>
                      <a:pt x="39211" y="10127"/>
                    </a:lnTo>
                    <a:lnTo>
                      <a:pt x="39232" y="10086"/>
                    </a:lnTo>
                    <a:lnTo>
                      <a:pt x="39232" y="10023"/>
                    </a:lnTo>
                    <a:lnTo>
                      <a:pt x="39148" y="9981"/>
                    </a:lnTo>
                    <a:lnTo>
                      <a:pt x="39044" y="9981"/>
                    </a:lnTo>
                    <a:lnTo>
                      <a:pt x="38939" y="10044"/>
                    </a:lnTo>
                    <a:lnTo>
                      <a:pt x="38855" y="10023"/>
                    </a:lnTo>
                    <a:lnTo>
                      <a:pt x="38730" y="10044"/>
                    </a:lnTo>
                    <a:lnTo>
                      <a:pt x="38625" y="10107"/>
                    </a:lnTo>
                    <a:lnTo>
                      <a:pt x="38500" y="10107"/>
                    </a:lnTo>
                    <a:lnTo>
                      <a:pt x="38583" y="10044"/>
                    </a:lnTo>
                    <a:lnTo>
                      <a:pt x="38688" y="10002"/>
                    </a:lnTo>
                    <a:lnTo>
                      <a:pt x="38772" y="9897"/>
                    </a:lnTo>
                    <a:lnTo>
                      <a:pt x="38730" y="9814"/>
                    </a:lnTo>
                    <a:lnTo>
                      <a:pt x="38688" y="9814"/>
                    </a:lnTo>
                    <a:lnTo>
                      <a:pt x="38541" y="9835"/>
                    </a:lnTo>
                    <a:lnTo>
                      <a:pt x="38604" y="9772"/>
                    </a:lnTo>
                    <a:lnTo>
                      <a:pt x="38688" y="9772"/>
                    </a:lnTo>
                    <a:lnTo>
                      <a:pt x="38772" y="9709"/>
                    </a:lnTo>
                    <a:lnTo>
                      <a:pt x="38813" y="9604"/>
                    </a:lnTo>
                    <a:lnTo>
                      <a:pt x="38897" y="9583"/>
                    </a:lnTo>
                    <a:lnTo>
                      <a:pt x="38939" y="9521"/>
                    </a:lnTo>
                    <a:lnTo>
                      <a:pt x="39002" y="9521"/>
                    </a:lnTo>
                    <a:lnTo>
                      <a:pt x="39106" y="9604"/>
                    </a:lnTo>
                    <a:lnTo>
                      <a:pt x="39169" y="9667"/>
                    </a:lnTo>
                    <a:lnTo>
                      <a:pt x="39253" y="9667"/>
                    </a:lnTo>
                    <a:lnTo>
                      <a:pt x="39357" y="9521"/>
                    </a:lnTo>
                    <a:lnTo>
                      <a:pt x="39441" y="9458"/>
                    </a:lnTo>
                    <a:lnTo>
                      <a:pt x="39441" y="9395"/>
                    </a:lnTo>
                    <a:lnTo>
                      <a:pt x="39336" y="9270"/>
                    </a:lnTo>
                    <a:lnTo>
                      <a:pt x="39316" y="9165"/>
                    </a:lnTo>
                    <a:lnTo>
                      <a:pt x="39274" y="9060"/>
                    </a:lnTo>
                    <a:lnTo>
                      <a:pt x="39169" y="8956"/>
                    </a:lnTo>
                    <a:lnTo>
                      <a:pt x="39106" y="8893"/>
                    </a:lnTo>
                    <a:lnTo>
                      <a:pt x="39023" y="8726"/>
                    </a:lnTo>
                    <a:lnTo>
                      <a:pt x="38960" y="8747"/>
                    </a:lnTo>
                    <a:lnTo>
                      <a:pt x="38960" y="8830"/>
                    </a:lnTo>
                    <a:lnTo>
                      <a:pt x="38918" y="8893"/>
                    </a:lnTo>
                    <a:lnTo>
                      <a:pt x="38855" y="8935"/>
                    </a:lnTo>
                    <a:lnTo>
                      <a:pt x="38834" y="8977"/>
                    </a:lnTo>
                    <a:lnTo>
                      <a:pt x="38834" y="9060"/>
                    </a:lnTo>
                    <a:lnTo>
                      <a:pt x="38751" y="9102"/>
                    </a:lnTo>
                    <a:lnTo>
                      <a:pt x="38709" y="9186"/>
                    </a:lnTo>
                    <a:lnTo>
                      <a:pt x="38709" y="9291"/>
                    </a:lnTo>
                    <a:lnTo>
                      <a:pt x="38583" y="9353"/>
                    </a:lnTo>
                    <a:lnTo>
                      <a:pt x="38500" y="9458"/>
                    </a:lnTo>
                    <a:lnTo>
                      <a:pt x="38479" y="9542"/>
                    </a:lnTo>
                    <a:lnTo>
                      <a:pt x="38416" y="9604"/>
                    </a:lnTo>
                    <a:lnTo>
                      <a:pt x="38374" y="9583"/>
                    </a:lnTo>
                    <a:lnTo>
                      <a:pt x="38395" y="9458"/>
                    </a:lnTo>
                    <a:lnTo>
                      <a:pt x="38500" y="9291"/>
                    </a:lnTo>
                    <a:lnTo>
                      <a:pt x="38583" y="9270"/>
                    </a:lnTo>
                    <a:lnTo>
                      <a:pt x="38583" y="9228"/>
                    </a:lnTo>
                    <a:lnTo>
                      <a:pt x="38541" y="9186"/>
                    </a:lnTo>
                    <a:lnTo>
                      <a:pt x="38500" y="9123"/>
                    </a:lnTo>
                    <a:lnTo>
                      <a:pt x="38186" y="9332"/>
                    </a:lnTo>
                    <a:lnTo>
                      <a:pt x="38060" y="9500"/>
                    </a:lnTo>
                    <a:lnTo>
                      <a:pt x="37997" y="9583"/>
                    </a:lnTo>
                    <a:lnTo>
                      <a:pt x="37893" y="9604"/>
                    </a:lnTo>
                    <a:lnTo>
                      <a:pt x="37893" y="9583"/>
                    </a:lnTo>
                    <a:lnTo>
                      <a:pt x="37956" y="9542"/>
                    </a:lnTo>
                    <a:lnTo>
                      <a:pt x="38039" y="9374"/>
                    </a:lnTo>
                    <a:lnTo>
                      <a:pt x="38060" y="9291"/>
                    </a:lnTo>
                    <a:lnTo>
                      <a:pt x="38186" y="9165"/>
                    </a:lnTo>
                    <a:lnTo>
                      <a:pt x="38248" y="9081"/>
                    </a:lnTo>
                    <a:lnTo>
                      <a:pt x="38207" y="9019"/>
                    </a:lnTo>
                    <a:lnTo>
                      <a:pt x="38207" y="8935"/>
                    </a:lnTo>
                    <a:lnTo>
                      <a:pt x="38081" y="9019"/>
                    </a:lnTo>
                    <a:lnTo>
                      <a:pt x="37935" y="9144"/>
                    </a:lnTo>
                    <a:lnTo>
                      <a:pt x="37893" y="9249"/>
                    </a:lnTo>
                    <a:lnTo>
                      <a:pt x="37809" y="9353"/>
                    </a:lnTo>
                    <a:lnTo>
                      <a:pt x="37788" y="9332"/>
                    </a:lnTo>
                    <a:lnTo>
                      <a:pt x="37809" y="9228"/>
                    </a:lnTo>
                    <a:lnTo>
                      <a:pt x="37872" y="9123"/>
                    </a:lnTo>
                    <a:lnTo>
                      <a:pt x="37809" y="9081"/>
                    </a:lnTo>
                    <a:lnTo>
                      <a:pt x="37809" y="9039"/>
                    </a:lnTo>
                    <a:lnTo>
                      <a:pt x="37893" y="9019"/>
                    </a:lnTo>
                    <a:lnTo>
                      <a:pt x="38081" y="8872"/>
                    </a:lnTo>
                    <a:lnTo>
                      <a:pt x="38269" y="8726"/>
                    </a:lnTo>
                    <a:lnTo>
                      <a:pt x="38269" y="8642"/>
                    </a:lnTo>
                    <a:lnTo>
                      <a:pt x="38186" y="8642"/>
                    </a:lnTo>
                    <a:lnTo>
                      <a:pt x="38060" y="8726"/>
                    </a:lnTo>
                    <a:lnTo>
                      <a:pt x="38018" y="8809"/>
                    </a:lnTo>
                    <a:lnTo>
                      <a:pt x="37914" y="8851"/>
                    </a:lnTo>
                    <a:lnTo>
                      <a:pt x="37914" y="8809"/>
                    </a:lnTo>
                    <a:lnTo>
                      <a:pt x="37893" y="8747"/>
                    </a:lnTo>
                    <a:lnTo>
                      <a:pt x="37704" y="8872"/>
                    </a:lnTo>
                    <a:lnTo>
                      <a:pt x="37642" y="8977"/>
                    </a:lnTo>
                    <a:lnTo>
                      <a:pt x="37558" y="9165"/>
                    </a:lnTo>
                    <a:lnTo>
                      <a:pt x="37432" y="9249"/>
                    </a:lnTo>
                    <a:lnTo>
                      <a:pt x="37349" y="9249"/>
                    </a:lnTo>
                    <a:lnTo>
                      <a:pt x="37432" y="9165"/>
                    </a:lnTo>
                    <a:lnTo>
                      <a:pt x="37558" y="9060"/>
                    </a:lnTo>
                    <a:lnTo>
                      <a:pt x="37600" y="8956"/>
                    </a:lnTo>
                    <a:lnTo>
                      <a:pt x="37579" y="8935"/>
                    </a:lnTo>
                    <a:lnTo>
                      <a:pt x="37495" y="8935"/>
                    </a:lnTo>
                    <a:lnTo>
                      <a:pt x="37600" y="8851"/>
                    </a:lnTo>
                    <a:lnTo>
                      <a:pt x="37746" y="8830"/>
                    </a:lnTo>
                    <a:lnTo>
                      <a:pt x="37788" y="8767"/>
                    </a:lnTo>
                    <a:lnTo>
                      <a:pt x="37767" y="8726"/>
                    </a:lnTo>
                    <a:lnTo>
                      <a:pt x="37683" y="8747"/>
                    </a:lnTo>
                    <a:lnTo>
                      <a:pt x="37558" y="8767"/>
                    </a:lnTo>
                    <a:lnTo>
                      <a:pt x="37474" y="8851"/>
                    </a:lnTo>
                    <a:lnTo>
                      <a:pt x="37391" y="8830"/>
                    </a:lnTo>
                    <a:lnTo>
                      <a:pt x="37600" y="8726"/>
                    </a:lnTo>
                    <a:lnTo>
                      <a:pt x="37579" y="8663"/>
                    </a:lnTo>
                    <a:lnTo>
                      <a:pt x="37474" y="8663"/>
                    </a:lnTo>
                    <a:lnTo>
                      <a:pt x="37537" y="8600"/>
                    </a:lnTo>
                    <a:lnTo>
                      <a:pt x="37642" y="8600"/>
                    </a:lnTo>
                    <a:lnTo>
                      <a:pt x="37683" y="8642"/>
                    </a:lnTo>
                    <a:lnTo>
                      <a:pt x="37809" y="8642"/>
                    </a:lnTo>
                    <a:lnTo>
                      <a:pt x="37872" y="8537"/>
                    </a:lnTo>
                    <a:lnTo>
                      <a:pt x="37997" y="8495"/>
                    </a:lnTo>
                    <a:lnTo>
                      <a:pt x="37997" y="8412"/>
                    </a:lnTo>
                    <a:lnTo>
                      <a:pt x="38060" y="8328"/>
                    </a:lnTo>
                    <a:lnTo>
                      <a:pt x="38060" y="8286"/>
                    </a:lnTo>
                    <a:lnTo>
                      <a:pt x="37976" y="8286"/>
                    </a:lnTo>
                    <a:lnTo>
                      <a:pt x="37914" y="8223"/>
                    </a:lnTo>
                    <a:lnTo>
                      <a:pt x="37809" y="8203"/>
                    </a:lnTo>
                    <a:lnTo>
                      <a:pt x="37683" y="8307"/>
                    </a:lnTo>
                    <a:lnTo>
                      <a:pt x="37537" y="8349"/>
                    </a:lnTo>
                    <a:lnTo>
                      <a:pt x="37453" y="8495"/>
                    </a:lnTo>
                    <a:lnTo>
                      <a:pt x="37244" y="8705"/>
                    </a:lnTo>
                    <a:lnTo>
                      <a:pt x="37181" y="8705"/>
                    </a:lnTo>
                    <a:lnTo>
                      <a:pt x="37223" y="8621"/>
                    </a:lnTo>
                    <a:lnTo>
                      <a:pt x="37265" y="8621"/>
                    </a:lnTo>
                    <a:lnTo>
                      <a:pt x="37370" y="8537"/>
                    </a:lnTo>
                    <a:lnTo>
                      <a:pt x="37495" y="8349"/>
                    </a:lnTo>
                    <a:lnTo>
                      <a:pt x="37642" y="8286"/>
                    </a:lnTo>
                    <a:lnTo>
                      <a:pt x="37704" y="8203"/>
                    </a:lnTo>
                    <a:lnTo>
                      <a:pt x="37683" y="8140"/>
                    </a:lnTo>
                    <a:lnTo>
                      <a:pt x="37495" y="8140"/>
                    </a:lnTo>
                    <a:lnTo>
                      <a:pt x="37328" y="8286"/>
                    </a:lnTo>
                    <a:lnTo>
                      <a:pt x="37495" y="8119"/>
                    </a:lnTo>
                    <a:lnTo>
                      <a:pt x="37663" y="8077"/>
                    </a:lnTo>
                    <a:lnTo>
                      <a:pt x="37767" y="8098"/>
                    </a:lnTo>
                    <a:lnTo>
                      <a:pt x="37851" y="8119"/>
                    </a:lnTo>
                    <a:lnTo>
                      <a:pt x="37956" y="8014"/>
                    </a:lnTo>
                    <a:lnTo>
                      <a:pt x="37956" y="7931"/>
                    </a:lnTo>
                    <a:lnTo>
                      <a:pt x="37914" y="7889"/>
                    </a:lnTo>
                    <a:lnTo>
                      <a:pt x="37914" y="7805"/>
                    </a:lnTo>
                    <a:lnTo>
                      <a:pt x="37914" y="7721"/>
                    </a:lnTo>
                    <a:lnTo>
                      <a:pt x="37788" y="7679"/>
                    </a:lnTo>
                    <a:lnTo>
                      <a:pt x="37746" y="7596"/>
                    </a:lnTo>
                    <a:lnTo>
                      <a:pt x="37642" y="7575"/>
                    </a:lnTo>
                    <a:lnTo>
                      <a:pt x="37600" y="7617"/>
                    </a:lnTo>
                    <a:lnTo>
                      <a:pt x="37558" y="7617"/>
                    </a:lnTo>
                    <a:lnTo>
                      <a:pt x="37558" y="7533"/>
                    </a:lnTo>
                    <a:lnTo>
                      <a:pt x="37474" y="7512"/>
                    </a:lnTo>
                    <a:lnTo>
                      <a:pt x="37391" y="7428"/>
                    </a:lnTo>
                    <a:lnTo>
                      <a:pt x="37391" y="7366"/>
                    </a:lnTo>
                    <a:lnTo>
                      <a:pt x="37244" y="7282"/>
                    </a:lnTo>
                    <a:lnTo>
                      <a:pt x="37181" y="7282"/>
                    </a:lnTo>
                    <a:lnTo>
                      <a:pt x="37139" y="7219"/>
                    </a:lnTo>
                    <a:lnTo>
                      <a:pt x="37014" y="7219"/>
                    </a:lnTo>
                    <a:lnTo>
                      <a:pt x="36826" y="7261"/>
                    </a:lnTo>
                    <a:lnTo>
                      <a:pt x="36721" y="7366"/>
                    </a:lnTo>
                    <a:lnTo>
                      <a:pt x="36595" y="7366"/>
                    </a:lnTo>
                    <a:lnTo>
                      <a:pt x="36491" y="7533"/>
                    </a:lnTo>
                    <a:lnTo>
                      <a:pt x="36512" y="7596"/>
                    </a:lnTo>
                    <a:lnTo>
                      <a:pt x="36595" y="7617"/>
                    </a:lnTo>
                    <a:lnTo>
                      <a:pt x="36805" y="7805"/>
                    </a:lnTo>
                    <a:lnTo>
                      <a:pt x="36826" y="7847"/>
                    </a:lnTo>
                    <a:lnTo>
                      <a:pt x="36909" y="7889"/>
                    </a:lnTo>
                    <a:lnTo>
                      <a:pt x="36951" y="7993"/>
                    </a:lnTo>
                    <a:lnTo>
                      <a:pt x="36909" y="7993"/>
                    </a:lnTo>
                    <a:lnTo>
                      <a:pt x="36826" y="7931"/>
                    </a:lnTo>
                    <a:lnTo>
                      <a:pt x="36700" y="7931"/>
                    </a:lnTo>
                    <a:lnTo>
                      <a:pt x="36700" y="7847"/>
                    </a:lnTo>
                    <a:lnTo>
                      <a:pt x="36512" y="7679"/>
                    </a:lnTo>
                    <a:lnTo>
                      <a:pt x="36428" y="7700"/>
                    </a:lnTo>
                    <a:lnTo>
                      <a:pt x="36386" y="7721"/>
                    </a:lnTo>
                    <a:lnTo>
                      <a:pt x="36386" y="7721"/>
                    </a:lnTo>
                    <a:lnTo>
                      <a:pt x="36407" y="7638"/>
                    </a:lnTo>
                    <a:lnTo>
                      <a:pt x="36428" y="7533"/>
                    </a:lnTo>
                    <a:lnTo>
                      <a:pt x="36303" y="7491"/>
                    </a:lnTo>
                    <a:lnTo>
                      <a:pt x="36240" y="7512"/>
                    </a:lnTo>
                    <a:lnTo>
                      <a:pt x="36240" y="7721"/>
                    </a:lnTo>
                    <a:lnTo>
                      <a:pt x="36303" y="7826"/>
                    </a:lnTo>
                    <a:lnTo>
                      <a:pt x="36323" y="7951"/>
                    </a:lnTo>
                    <a:lnTo>
                      <a:pt x="36303" y="8035"/>
                    </a:lnTo>
                    <a:lnTo>
                      <a:pt x="36303" y="7931"/>
                    </a:lnTo>
                    <a:lnTo>
                      <a:pt x="36219" y="7784"/>
                    </a:lnTo>
                    <a:lnTo>
                      <a:pt x="36135" y="7889"/>
                    </a:lnTo>
                    <a:lnTo>
                      <a:pt x="36093" y="7993"/>
                    </a:lnTo>
                    <a:lnTo>
                      <a:pt x="36135" y="8056"/>
                    </a:lnTo>
                    <a:lnTo>
                      <a:pt x="36072" y="8119"/>
                    </a:lnTo>
                    <a:lnTo>
                      <a:pt x="35968" y="8056"/>
                    </a:lnTo>
                    <a:lnTo>
                      <a:pt x="35863" y="8035"/>
                    </a:lnTo>
                    <a:lnTo>
                      <a:pt x="35905" y="7951"/>
                    </a:lnTo>
                    <a:lnTo>
                      <a:pt x="36010" y="7889"/>
                    </a:lnTo>
                    <a:lnTo>
                      <a:pt x="36135" y="7700"/>
                    </a:lnTo>
                    <a:lnTo>
                      <a:pt x="36177" y="7596"/>
                    </a:lnTo>
                    <a:lnTo>
                      <a:pt x="36093" y="7512"/>
                    </a:lnTo>
                    <a:lnTo>
                      <a:pt x="36072" y="7407"/>
                    </a:lnTo>
                    <a:lnTo>
                      <a:pt x="35926" y="7533"/>
                    </a:lnTo>
                    <a:lnTo>
                      <a:pt x="35884" y="7596"/>
                    </a:lnTo>
                    <a:lnTo>
                      <a:pt x="35863" y="7533"/>
                    </a:lnTo>
                    <a:lnTo>
                      <a:pt x="35884" y="7407"/>
                    </a:lnTo>
                    <a:lnTo>
                      <a:pt x="35779" y="7387"/>
                    </a:lnTo>
                    <a:lnTo>
                      <a:pt x="35717" y="7407"/>
                    </a:lnTo>
                    <a:lnTo>
                      <a:pt x="35696" y="7491"/>
                    </a:lnTo>
                    <a:lnTo>
                      <a:pt x="35717" y="7617"/>
                    </a:lnTo>
                    <a:lnTo>
                      <a:pt x="35717" y="7742"/>
                    </a:lnTo>
                    <a:lnTo>
                      <a:pt x="35675" y="7700"/>
                    </a:lnTo>
                    <a:lnTo>
                      <a:pt x="35675" y="7533"/>
                    </a:lnTo>
                    <a:lnTo>
                      <a:pt x="35654" y="7512"/>
                    </a:lnTo>
                    <a:lnTo>
                      <a:pt x="35591" y="7617"/>
                    </a:lnTo>
                    <a:lnTo>
                      <a:pt x="35487" y="7638"/>
                    </a:lnTo>
                    <a:lnTo>
                      <a:pt x="35487" y="7721"/>
                    </a:lnTo>
                    <a:lnTo>
                      <a:pt x="35403" y="7826"/>
                    </a:lnTo>
                    <a:lnTo>
                      <a:pt x="35340" y="7847"/>
                    </a:lnTo>
                    <a:lnTo>
                      <a:pt x="35277" y="7931"/>
                    </a:lnTo>
                    <a:lnTo>
                      <a:pt x="35173" y="7931"/>
                    </a:lnTo>
                    <a:lnTo>
                      <a:pt x="35256" y="7847"/>
                    </a:lnTo>
                    <a:lnTo>
                      <a:pt x="35256" y="7784"/>
                    </a:lnTo>
                    <a:lnTo>
                      <a:pt x="35194" y="7721"/>
                    </a:lnTo>
                    <a:lnTo>
                      <a:pt x="35152" y="7721"/>
                    </a:lnTo>
                    <a:lnTo>
                      <a:pt x="35152" y="7679"/>
                    </a:lnTo>
                    <a:lnTo>
                      <a:pt x="35235" y="7679"/>
                    </a:lnTo>
                    <a:lnTo>
                      <a:pt x="35277" y="7700"/>
                    </a:lnTo>
                    <a:lnTo>
                      <a:pt x="35298" y="7638"/>
                    </a:lnTo>
                    <a:lnTo>
                      <a:pt x="35298" y="7596"/>
                    </a:lnTo>
                    <a:lnTo>
                      <a:pt x="35298" y="7554"/>
                    </a:lnTo>
                    <a:lnTo>
                      <a:pt x="35403" y="7491"/>
                    </a:lnTo>
                    <a:lnTo>
                      <a:pt x="35570" y="7345"/>
                    </a:lnTo>
                    <a:lnTo>
                      <a:pt x="35591" y="7261"/>
                    </a:lnTo>
                    <a:lnTo>
                      <a:pt x="35675" y="7177"/>
                    </a:lnTo>
                    <a:lnTo>
                      <a:pt x="35570" y="7177"/>
                    </a:lnTo>
                    <a:lnTo>
                      <a:pt x="35403" y="7282"/>
                    </a:lnTo>
                    <a:lnTo>
                      <a:pt x="35277" y="7407"/>
                    </a:lnTo>
                    <a:lnTo>
                      <a:pt x="35194" y="7407"/>
                    </a:lnTo>
                    <a:lnTo>
                      <a:pt x="35277" y="7324"/>
                    </a:lnTo>
                    <a:lnTo>
                      <a:pt x="35361" y="7219"/>
                    </a:lnTo>
                    <a:lnTo>
                      <a:pt x="35445" y="7156"/>
                    </a:lnTo>
                    <a:lnTo>
                      <a:pt x="35549" y="7114"/>
                    </a:lnTo>
                    <a:lnTo>
                      <a:pt x="35612" y="7052"/>
                    </a:lnTo>
                    <a:lnTo>
                      <a:pt x="35696" y="7052"/>
                    </a:lnTo>
                    <a:lnTo>
                      <a:pt x="35779" y="6905"/>
                    </a:lnTo>
                    <a:lnTo>
                      <a:pt x="35779" y="6863"/>
                    </a:lnTo>
                    <a:lnTo>
                      <a:pt x="35696" y="6780"/>
                    </a:lnTo>
                    <a:lnTo>
                      <a:pt x="35696" y="6675"/>
                    </a:lnTo>
                    <a:lnTo>
                      <a:pt x="35717" y="6591"/>
                    </a:lnTo>
                    <a:lnTo>
                      <a:pt x="35884" y="6424"/>
                    </a:lnTo>
                    <a:lnTo>
                      <a:pt x="35905" y="6361"/>
                    </a:lnTo>
                    <a:lnTo>
                      <a:pt x="35863" y="6257"/>
                    </a:lnTo>
                    <a:lnTo>
                      <a:pt x="35842" y="6194"/>
                    </a:lnTo>
                    <a:lnTo>
                      <a:pt x="35800" y="6131"/>
                    </a:lnTo>
                    <a:lnTo>
                      <a:pt x="35884" y="6006"/>
                    </a:lnTo>
                    <a:lnTo>
                      <a:pt x="35968" y="5922"/>
                    </a:lnTo>
                    <a:lnTo>
                      <a:pt x="35989" y="5838"/>
                    </a:lnTo>
                    <a:lnTo>
                      <a:pt x="36010" y="5587"/>
                    </a:lnTo>
                    <a:lnTo>
                      <a:pt x="36051" y="5524"/>
                    </a:lnTo>
                    <a:lnTo>
                      <a:pt x="36010" y="5462"/>
                    </a:lnTo>
                    <a:lnTo>
                      <a:pt x="35842" y="5399"/>
                    </a:lnTo>
                    <a:lnTo>
                      <a:pt x="35654" y="5399"/>
                    </a:lnTo>
                    <a:lnTo>
                      <a:pt x="35487" y="5357"/>
                    </a:lnTo>
                    <a:lnTo>
                      <a:pt x="35361" y="5420"/>
                    </a:lnTo>
                    <a:lnTo>
                      <a:pt x="35235" y="5420"/>
                    </a:lnTo>
                    <a:lnTo>
                      <a:pt x="35068" y="5503"/>
                    </a:lnTo>
                    <a:lnTo>
                      <a:pt x="34796" y="5587"/>
                    </a:lnTo>
                    <a:lnTo>
                      <a:pt x="34754" y="5671"/>
                    </a:lnTo>
                    <a:lnTo>
                      <a:pt x="34859" y="5796"/>
                    </a:lnTo>
                    <a:lnTo>
                      <a:pt x="34859" y="5880"/>
                    </a:lnTo>
                    <a:lnTo>
                      <a:pt x="34817" y="5922"/>
                    </a:lnTo>
                    <a:lnTo>
                      <a:pt x="34754" y="5775"/>
                    </a:lnTo>
                    <a:lnTo>
                      <a:pt x="34712" y="5713"/>
                    </a:lnTo>
                    <a:lnTo>
                      <a:pt x="34650" y="5587"/>
                    </a:lnTo>
                    <a:lnTo>
                      <a:pt x="34524" y="5587"/>
                    </a:lnTo>
                    <a:lnTo>
                      <a:pt x="34440" y="5671"/>
                    </a:lnTo>
                    <a:lnTo>
                      <a:pt x="34440" y="5734"/>
                    </a:lnTo>
                    <a:lnTo>
                      <a:pt x="34398" y="5796"/>
                    </a:lnTo>
                    <a:lnTo>
                      <a:pt x="34378" y="5713"/>
                    </a:lnTo>
                    <a:lnTo>
                      <a:pt x="34398" y="5608"/>
                    </a:lnTo>
                    <a:lnTo>
                      <a:pt x="34336" y="5587"/>
                    </a:lnTo>
                    <a:lnTo>
                      <a:pt x="34189" y="5608"/>
                    </a:lnTo>
                    <a:lnTo>
                      <a:pt x="34126" y="5713"/>
                    </a:lnTo>
                    <a:lnTo>
                      <a:pt x="34126" y="5796"/>
                    </a:lnTo>
                    <a:lnTo>
                      <a:pt x="34273" y="5901"/>
                    </a:lnTo>
                    <a:lnTo>
                      <a:pt x="34378" y="6047"/>
                    </a:lnTo>
                    <a:lnTo>
                      <a:pt x="34503" y="6131"/>
                    </a:lnTo>
                    <a:lnTo>
                      <a:pt x="34440" y="6131"/>
                    </a:lnTo>
                    <a:lnTo>
                      <a:pt x="34294" y="6047"/>
                    </a:lnTo>
                    <a:lnTo>
                      <a:pt x="34106" y="5880"/>
                    </a:lnTo>
                    <a:lnTo>
                      <a:pt x="34064" y="5880"/>
                    </a:lnTo>
                    <a:lnTo>
                      <a:pt x="34022" y="5922"/>
                    </a:lnTo>
                    <a:lnTo>
                      <a:pt x="33854" y="5922"/>
                    </a:lnTo>
                    <a:lnTo>
                      <a:pt x="33813" y="5943"/>
                    </a:lnTo>
                    <a:lnTo>
                      <a:pt x="33875" y="6006"/>
                    </a:lnTo>
                    <a:lnTo>
                      <a:pt x="34001" y="6006"/>
                    </a:lnTo>
                    <a:lnTo>
                      <a:pt x="34022" y="6047"/>
                    </a:lnTo>
                    <a:lnTo>
                      <a:pt x="34064" y="6152"/>
                    </a:lnTo>
                    <a:lnTo>
                      <a:pt x="34210" y="6257"/>
                    </a:lnTo>
                    <a:lnTo>
                      <a:pt x="34231" y="6340"/>
                    </a:lnTo>
                    <a:lnTo>
                      <a:pt x="34315" y="6424"/>
                    </a:lnTo>
                    <a:lnTo>
                      <a:pt x="34210" y="6424"/>
                    </a:lnTo>
                    <a:lnTo>
                      <a:pt x="34126" y="6319"/>
                    </a:lnTo>
                    <a:lnTo>
                      <a:pt x="33980" y="6236"/>
                    </a:lnTo>
                    <a:lnTo>
                      <a:pt x="33980" y="6152"/>
                    </a:lnTo>
                    <a:lnTo>
                      <a:pt x="33875" y="6047"/>
                    </a:lnTo>
                    <a:lnTo>
                      <a:pt x="33750" y="6047"/>
                    </a:lnTo>
                    <a:lnTo>
                      <a:pt x="33666" y="6131"/>
                    </a:lnTo>
                    <a:lnTo>
                      <a:pt x="33666" y="6215"/>
                    </a:lnTo>
                    <a:lnTo>
                      <a:pt x="33582" y="6361"/>
                    </a:lnTo>
                    <a:lnTo>
                      <a:pt x="33541" y="6529"/>
                    </a:lnTo>
                    <a:lnTo>
                      <a:pt x="33603" y="6633"/>
                    </a:lnTo>
                    <a:lnTo>
                      <a:pt x="33478" y="6675"/>
                    </a:lnTo>
                    <a:lnTo>
                      <a:pt x="33478" y="6759"/>
                    </a:lnTo>
                    <a:lnTo>
                      <a:pt x="33541" y="6822"/>
                    </a:lnTo>
                    <a:lnTo>
                      <a:pt x="33562" y="6926"/>
                    </a:lnTo>
                    <a:lnTo>
                      <a:pt x="33645" y="6926"/>
                    </a:lnTo>
                    <a:lnTo>
                      <a:pt x="33813" y="6780"/>
                    </a:lnTo>
                    <a:lnTo>
                      <a:pt x="33896" y="6780"/>
                    </a:lnTo>
                    <a:lnTo>
                      <a:pt x="33917" y="6842"/>
                    </a:lnTo>
                    <a:lnTo>
                      <a:pt x="33813" y="6863"/>
                    </a:lnTo>
                    <a:lnTo>
                      <a:pt x="33771" y="6884"/>
                    </a:lnTo>
                    <a:lnTo>
                      <a:pt x="33771" y="6947"/>
                    </a:lnTo>
                    <a:lnTo>
                      <a:pt x="33687" y="6947"/>
                    </a:lnTo>
                    <a:lnTo>
                      <a:pt x="33603" y="7052"/>
                    </a:lnTo>
                    <a:lnTo>
                      <a:pt x="33603" y="7156"/>
                    </a:lnTo>
                    <a:lnTo>
                      <a:pt x="33541" y="7240"/>
                    </a:lnTo>
                    <a:lnTo>
                      <a:pt x="33478" y="7177"/>
                    </a:lnTo>
                    <a:lnTo>
                      <a:pt x="33499" y="7094"/>
                    </a:lnTo>
                    <a:lnTo>
                      <a:pt x="33436" y="6947"/>
                    </a:lnTo>
                    <a:lnTo>
                      <a:pt x="33352" y="6926"/>
                    </a:lnTo>
                    <a:lnTo>
                      <a:pt x="33290" y="7031"/>
                    </a:lnTo>
                    <a:lnTo>
                      <a:pt x="33331" y="7094"/>
                    </a:lnTo>
                    <a:lnTo>
                      <a:pt x="33269" y="7177"/>
                    </a:lnTo>
                    <a:lnTo>
                      <a:pt x="33164" y="7198"/>
                    </a:lnTo>
                    <a:lnTo>
                      <a:pt x="33122" y="7261"/>
                    </a:lnTo>
                    <a:lnTo>
                      <a:pt x="33080" y="7177"/>
                    </a:lnTo>
                    <a:lnTo>
                      <a:pt x="33038" y="7198"/>
                    </a:lnTo>
                    <a:lnTo>
                      <a:pt x="33059" y="7303"/>
                    </a:lnTo>
                    <a:lnTo>
                      <a:pt x="33122" y="7407"/>
                    </a:lnTo>
                    <a:lnTo>
                      <a:pt x="33122" y="7554"/>
                    </a:lnTo>
                    <a:lnTo>
                      <a:pt x="33143" y="7575"/>
                    </a:lnTo>
                    <a:lnTo>
                      <a:pt x="33143" y="7700"/>
                    </a:lnTo>
                    <a:lnTo>
                      <a:pt x="33227" y="7721"/>
                    </a:lnTo>
                    <a:lnTo>
                      <a:pt x="33290" y="7784"/>
                    </a:lnTo>
                    <a:lnTo>
                      <a:pt x="33269" y="7868"/>
                    </a:lnTo>
                    <a:lnTo>
                      <a:pt x="33290" y="7931"/>
                    </a:lnTo>
                    <a:lnTo>
                      <a:pt x="33290" y="8035"/>
                    </a:lnTo>
                    <a:lnTo>
                      <a:pt x="33185" y="8119"/>
                    </a:lnTo>
                    <a:lnTo>
                      <a:pt x="33143" y="8203"/>
                    </a:lnTo>
                    <a:lnTo>
                      <a:pt x="33122" y="8412"/>
                    </a:lnTo>
                    <a:lnTo>
                      <a:pt x="33059" y="8454"/>
                    </a:lnTo>
                    <a:lnTo>
                      <a:pt x="32934" y="8663"/>
                    </a:lnTo>
                    <a:lnTo>
                      <a:pt x="32934" y="8747"/>
                    </a:lnTo>
                    <a:lnTo>
                      <a:pt x="32808" y="8872"/>
                    </a:lnTo>
                    <a:lnTo>
                      <a:pt x="32829" y="8830"/>
                    </a:lnTo>
                    <a:lnTo>
                      <a:pt x="32829" y="8726"/>
                    </a:lnTo>
                    <a:lnTo>
                      <a:pt x="32871" y="8558"/>
                    </a:lnTo>
                    <a:lnTo>
                      <a:pt x="32955" y="8495"/>
                    </a:lnTo>
                    <a:lnTo>
                      <a:pt x="32934" y="8433"/>
                    </a:lnTo>
                    <a:lnTo>
                      <a:pt x="32913" y="8454"/>
                    </a:lnTo>
                    <a:lnTo>
                      <a:pt x="32829" y="8454"/>
                    </a:lnTo>
                    <a:lnTo>
                      <a:pt x="32746" y="8391"/>
                    </a:lnTo>
                    <a:lnTo>
                      <a:pt x="32704" y="8349"/>
                    </a:lnTo>
                    <a:lnTo>
                      <a:pt x="32746" y="8328"/>
                    </a:lnTo>
                    <a:lnTo>
                      <a:pt x="32829" y="8307"/>
                    </a:lnTo>
                    <a:lnTo>
                      <a:pt x="32913" y="8307"/>
                    </a:lnTo>
                    <a:lnTo>
                      <a:pt x="32913" y="8244"/>
                    </a:lnTo>
                    <a:lnTo>
                      <a:pt x="32955" y="8244"/>
                    </a:lnTo>
                    <a:lnTo>
                      <a:pt x="32976" y="8349"/>
                    </a:lnTo>
                    <a:lnTo>
                      <a:pt x="33038" y="8244"/>
                    </a:lnTo>
                    <a:lnTo>
                      <a:pt x="33038" y="8140"/>
                    </a:lnTo>
                    <a:lnTo>
                      <a:pt x="32934" y="8098"/>
                    </a:lnTo>
                    <a:lnTo>
                      <a:pt x="32913" y="8035"/>
                    </a:lnTo>
                    <a:lnTo>
                      <a:pt x="32808" y="7910"/>
                    </a:lnTo>
                    <a:lnTo>
                      <a:pt x="32808" y="7763"/>
                    </a:lnTo>
                    <a:lnTo>
                      <a:pt x="32746" y="7679"/>
                    </a:lnTo>
                    <a:lnTo>
                      <a:pt x="32725" y="7512"/>
                    </a:lnTo>
                    <a:lnTo>
                      <a:pt x="32704" y="7491"/>
                    </a:lnTo>
                    <a:lnTo>
                      <a:pt x="32704" y="7407"/>
                    </a:lnTo>
                    <a:lnTo>
                      <a:pt x="32746" y="7366"/>
                    </a:lnTo>
                    <a:lnTo>
                      <a:pt x="32829" y="7198"/>
                    </a:lnTo>
                    <a:lnTo>
                      <a:pt x="32829" y="7094"/>
                    </a:lnTo>
                    <a:lnTo>
                      <a:pt x="32934" y="6989"/>
                    </a:lnTo>
                    <a:lnTo>
                      <a:pt x="33018" y="6884"/>
                    </a:lnTo>
                    <a:lnTo>
                      <a:pt x="33122" y="6842"/>
                    </a:lnTo>
                    <a:lnTo>
                      <a:pt x="33122" y="6738"/>
                    </a:lnTo>
                    <a:lnTo>
                      <a:pt x="33059" y="6654"/>
                    </a:lnTo>
                    <a:lnTo>
                      <a:pt x="33018" y="6550"/>
                    </a:lnTo>
                    <a:lnTo>
                      <a:pt x="33038" y="6424"/>
                    </a:lnTo>
                    <a:lnTo>
                      <a:pt x="33143" y="6215"/>
                    </a:lnTo>
                    <a:lnTo>
                      <a:pt x="33227" y="6173"/>
                    </a:lnTo>
                    <a:lnTo>
                      <a:pt x="33394" y="6068"/>
                    </a:lnTo>
                    <a:lnTo>
                      <a:pt x="33603" y="5817"/>
                    </a:lnTo>
                    <a:lnTo>
                      <a:pt x="33813" y="5608"/>
                    </a:lnTo>
                    <a:lnTo>
                      <a:pt x="33959" y="5587"/>
                    </a:lnTo>
                    <a:lnTo>
                      <a:pt x="34064" y="5441"/>
                    </a:lnTo>
                    <a:lnTo>
                      <a:pt x="34106" y="5378"/>
                    </a:lnTo>
                    <a:lnTo>
                      <a:pt x="34210" y="5378"/>
                    </a:lnTo>
                    <a:lnTo>
                      <a:pt x="34398" y="5294"/>
                    </a:lnTo>
                    <a:lnTo>
                      <a:pt x="34545" y="5231"/>
                    </a:lnTo>
                    <a:lnTo>
                      <a:pt x="34587" y="5169"/>
                    </a:lnTo>
                    <a:lnTo>
                      <a:pt x="34545" y="5085"/>
                    </a:lnTo>
                    <a:lnTo>
                      <a:pt x="34315" y="4980"/>
                    </a:lnTo>
                    <a:lnTo>
                      <a:pt x="34189" y="4897"/>
                    </a:lnTo>
                    <a:lnTo>
                      <a:pt x="34001" y="4897"/>
                    </a:lnTo>
                    <a:lnTo>
                      <a:pt x="33959" y="4876"/>
                    </a:lnTo>
                    <a:lnTo>
                      <a:pt x="33875" y="4897"/>
                    </a:lnTo>
                    <a:lnTo>
                      <a:pt x="33708" y="4876"/>
                    </a:lnTo>
                    <a:lnTo>
                      <a:pt x="33645" y="4897"/>
                    </a:lnTo>
                    <a:lnTo>
                      <a:pt x="33436" y="4897"/>
                    </a:lnTo>
                    <a:lnTo>
                      <a:pt x="33122" y="5001"/>
                    </a:lnTo>
                    <a:lnTo>
                      <a:pt x="32934" y="5190"/>
                    </a:lnTo>
                    <a:lnTo>
                      <a:pt x="32725" y="5273"/>
                    </a:lnTo>
                    <a:lnTo>
                      <a:pt x="32704" y="5378"/>
                    </a:lnTo>
                    <a:lnTo>
                      <a:pt x="32725" y="5482"/>
                    </a:lnTo>
                    <a:lnTo>
                      <a:pt x="32641" y="5441"/>
                    </a:lnTo>
                    <a:lnTo>
                      <a:pt x="32557" y="5441"/>
                    </a:lnTo>
                    <a:lnTo>
                      <a:pt x="32494" y="5545"/>
                    </a:lnTo>
                    <a:lnTo>
                      <a:pt x="32348" y="5545"/>
                    </a:lnTo>
                    <a:lnTo>
                      <a:pt x="32243" y="5692"/>
                    </a:lnTo>
                    <a:lnTo>
                      <a:pt x="32243" y="5796"/>
                    </a:lnTo>
                    <a:lnTo>
                      <a:pt x="32181" y="5796"/>
                    </a:lnTo>
                    <a:lnTo>
                      <a:pt x="32034" y="6006"/>
                    </a:lnTo>
                    <a:lnTo>
                      <a:pt x="32097" y="6068"/>
                    </a:lnTo>
                    <a:lnTo>
                      <a:pt x="32034" y="6152"/>
                    </a:lnTo>
                    <a:lnTo>
                      <a:pt x="31992" y="6068"/>
                    </a:lnTo>
                    <a:lnTo>
                      <a:pt x="31930" y="6068"/>
                    </a:lnTo>
                    <a:lnTo>
                      <a:pt x="31888" y="6257"/>
                    </a:lnTo>
                    <a:lnTo>
                      <a:pt x="31762" y="6257"/>
                    </a:lnTo>
                    <a:lnTo>
                      <a:pt x="31678" y="6361"/>
                    </a:lnTo>
                    <a:lnTo>
                      <a:pt x="31616" y="6424"/>
                    </a:lnTo>
                    <a:lnTo>
                      <a:pt x="31553" y="6570"/>
                    </a:lnTo>
                    <a:lnTo>
                      <a:pt x="31448" y="6759"/>
                    </a:lnTo>
                    <a:lnTo>
                      <a:pt x="31448" y="6863"/>
                    </a:lnTo>
                    <a:lnTo>
                      <a:pt x="31490" y="6842"/>
                    </a:lnTo>
                    <a:lnTo>
                      <a:pt x="31511" y="6842"/>
                    </a:lnTo>
                    <a:lnTo>
                      <a:pt x="31490" y="6905"/>
                    </a:lnTo>
                    <a:lnTo>
                      <a:pt x="31406" y="6905"/>
                    </a:lnTo>
                    <a:lnTo>
                      <a:pt x="31260" y="6989"/>
                    </a:lnTo>
                    <a:lnTo>
                      <a:pt x="31239" y="7094"/>
                    </a:lnTo>
                    <a:lnTo>
                      <a:pt x="31155" y="7114"/>
                    </a:lnTo>
                    <a:lnTo>
                      <a:pt x="31134" y="7198"/>
                    </a:lnTo>
                    <a:lnTo>
                      <a:pt x="31134" y="7407"/>
                    </a:lnTo>
                    <a:lnTo>
                      <a:pt x="31072" y="7512"/>
                    </a:lnTo>
                    <a:lnTo>
                      <a:pt x="30988" y="7512"/>
                    </a:lnTo>
                    <a:lnTo>
                      <a:pt x="30967" y="7659"/>
                    </a:lnTo>
                    <a:lnTo>
                      <a:pt x="30967" y="7721"/>
                    </a:lnTo>
                    <a:lnTo>
                      <a:pt x="30862" y="7784"/>
                    </a:lnTo>
                    <a:lnTo>
                      <a:pt x="30821" y="7972"/>
                    </a:lnTo>
                    <a:lnTo>
                      <a:pt x="30862" y="8077"/>
                    </a:lnTo>
                    <a:lnTo>
                      <a:pt x="31072" y="8182"/>
                    </a:lnTo>
                    <a:lnTo>
                      <a:pt x="31176" y="8182"/>
                    </a:lnTo>
                    <a:lnTo>
                      <a:pt x="31302" y="8244"/>
                    </a:lnTo>
                    <a:lnTo>
                      <a:pt x="31385" y="8244"/>
                    </a:lnTo>
                    <a:lnTo>
                      <a:pt x="31511" y="8328"/>
                    </a:lnTo>
                    <a:lnTo>
                      <a:pt x="31678" y="8328"/>
                    </a:lnTo>
                    <a:lnTo>
                      <a:pt x="31699" y="8495"/>
                    </a:lnTo>
                    <a:lnTo>
                      <a:pt x="31867" y="8558"/>
                    </a:lnTo>
                    <a:lnTo>
                      <a:pt x="31888" y="8642"/>
                    </a:lnTo>
                    <a:lnTo>
                      <a:pt x="31971" y="8705"/>
                    </a:lnTo>
                    <a:lnTo>
                      <a:pt x="31804" y="8705"/>
                    </a:lnTo>
                    <a:lnTo>
                      <a:pt x="31762" y="8726"/>
                    </a:lnTo>
                    <a:lnTo>
                      <a:pt x="31574" y="8726"/>
                    </a:lnTo>
                    <a:lnTo>
                      <a:pt x="31365" y="8642"/>
                    </a:lnTo>
                    <a:lnTo>
                      <a:pt x="31344" y="8537"/>
                    </a:lnTo>
                    <a:lnTo>
                      <a:pt x="31239" y="8454"/>
                    </a:lnTo>
                    <a:lnTo>
                      <a:pt x="31051" y="8454"/>
                    </a:lnTo>
                    <a:lnTo>
                      <a:pt x="30988" y="8412"/>
                    </a:lnTo>
                    <a:lnTo>
                      <a:pt x="30883" y="8391"/>
                    </a:lnTo>
                    <a:lnTo>
                      <a:pt x="30862" y="8433"/>
                    </a:lnTo>
                    <a:lnTo>
                      <a:pt x="30925" y="8558"/>
                    </a:lnTo>
                    <a:lnTo>
                      <a:pt x="30925" y="8642"/>
                    </a:lnTo>
                    <a:lnTo>
                      <a:pt x="30841" y="8642"/>
                    </a:lnTo>
                    <a:lnTo>
                      <a:pt x="30821" y="8726"/>
                    </a:lnTo>
                    <a:lnTo>
                      <a:pt x="30862" y="8914"/>
                    </a:lnTo>
                    <a:lnTo>
                      <a:pt x="30883" y="9039"/>
                    </a:lnTo>
                    <a:lnTo>
                      <a:pt x="30862" y="9165"/>
                    </a:lnTo>
                    <a:lnTo>
                      <a:pt x="30883" y="9270"/>
                    </a:lnTo>
                    <a:lnTo>
                      <a:pt x="31030" y="9353"/>
                    </a:lnTo>
                    <a:lnTo>
                      <a:pt x="31134" y="9458"/>
                    </a:lnTo>
                    <a:lnTo>
                      <a:pt x="31134" y="9500"/>
                    </a:lnTo>
                    <a:lnTo>
                      <a:pt x="31072" y="9458"/>
                    </a:lnTo>
                    <a:lnTo>
                      <a:pt x="31051" y="9458"/>
                    </a:lnTo>
                    <a:lnTo>
                      <a:pt x="31072" y="9563"/>
                    </a:lnTo>
                    <a:lnTo>
                      <a:pt x="31155" y="9667"/>
                    </a:lnTo>
                    <a:lnTo>
                      <a:pt x="31197" y="9667"/>
                    </a:lnTo>
                    <a:lnTo>
                      <a:pt x="31197" y="9583"/>
                    </a:lnTo>
                    <a:lnTo>
                      <a:pt x="31281" y="9563"/>
                    </a:lnTo>
                    <a:lnTo>
                      <a:pt x="31385" y="9583"/>
                    </a:lnTo>
                    <a:lnTo>
                      <a:pt x="31469" y="9667"/>
                    </a:lnTo>
                    <a:lnTo>
                      <a:pt x="31553" y="9688"/>
                    </a:lnTo>
                    <a:lnTo>
                      <a:pt x="31574" y="9646"/>
                    </a:lnTo>
                    <a:lnTo>
                      <a:pt x="31553" y="9583"/>
                    </a:lnTo>
                    <a:lnTo>
                      <a:pt x="31574" y="9500"/>
                    </a:lnTo>
                    <a:lnTo>
                      <a:pt x="31616" y="9479"/>
                    </a:lnTo>
                    <a:lnTo>
                      <a:pt x="31678" y="9542"/>
                    </a:lnTo>
                    <a:lnTo>
                      <a:pt x="31657" y="9646"/>
                    </a:lnTo>
                    <a:lnTo>
                      <a:pt x="31678" y="9709"/>
                    </a:lnTo>
                    <a:lnTo>
                      <a:pt x="31720" y="9709"/>
                    </a:lnTo>
                    <a:lnTo>
                      <a:pt x="31783" y="9583"/>
                    </a:lnTo>
                    <a:lnTo>
                      <a:pt x="31909" y="9563"/>
                    </a:lnTo>
                    <a:lnTo>
                      <a:pt x="31992" y="9479"/>
                    </a:lnTo>
                    <a:lnTo>
                      <a:pt x="32013" y="9500"/>
                    </a:lnTo>
                    <a:lnTo>
                      <a:pt x="31971" y="9583"/>
                    </a:lnTo>
                    <a:lnTo>
                      <a:pt x="31783" y="9688"/>
                    </a:lnTo>
                    <a:lnTo>
                      <a:pt x="31762" y="9793"/>
                    </a:lnTo>
                    <a:lnTo>
                      <a:pt x="31867" y="9876"/>
                    </a:lnTo>
                    <a:lnTo>
                      <a:pt x="31888" y="10023"/>
                    </a:lnTo>
                    <a:lnTo>
                      <a:pt x="32013" y="10169"/>
                    </a:lnTo>
                    <a:lnTo>
                      <a:pt x="32181" y="10169"/>
                    </a:lnTo>
                    <a:lnTo>
                      <a:pt x="32222" y="10107"/>
                    </a:lnTo>
                    <a:lnTo>
                      <a:pt x="32118" y="10023"/>
                    </a:lnTo>
                    <a:lnTo>
                      <a:pt x="32181" y="10002"/>
                    </a:lnTo>
                    <a:lnTo>
                      <a:pt x="32285" y="10023"/>
                    </a:lnTo>
                    <a:lnTo>
                      <a:pt x="32348" y="10107"/>
                    </a:lnTo>
                    <a:lnTo>
                      <a:pt x="32411" y="10086"/>
                    </a:lnTo>
                    <a:lnTo>
                      <a:pt x="32494" y="10002"/>
                    </a:lnTo>
                    <a:lnTo>
                      <a:pt x="32599" y="9897"/>
                    </a:lnTo>
                    <a:lnTo>
                      <a:pt x="32662" y="9897"/>
                    </a:lnTo>
                    <a:lnTo>
                      <a:pt x="32662" y="9960"/>
                    </a:lnTo>
                    <a:lnTo>
                      <a:pt x="32599" y="9981"/>
                    </a:lnTo>
                    <a:lnTo>
                      <a:pt x="32432" y="10127"/>
                    </a:lnTo>
                    <a:lnTo>
                      <a:pt x="32432" y="10211"/>
                    </a:lnTo>
                    <a:lnTo>
                      <a:pt x="32453" y="10232"/>
                    </a:lnTo>
                    <a:cubicBezTo>
                      <a:pt x="32411" y="10295"/>
                      <a:pt x="32390" y="10379"/>
                      <a:pt x="32348" y="10441"/>
                    </a:cubicBezTo>
                    <a:lnTo>
                      <a:pt x="32306" y="10441"/>
                    </a:lnTo>
                    <a:lnTo>
                      <a:pt x="32222" y="10504"/>
                    </a:lnTo>
                    <a:lnTo>
                      <a:pt x="32139" y="10504"/>
                    </a:lnTo>
                    <a:lnTo>
                      <a:pt x="32097" y="10420"/>
                    </a:lnTo>
                    <a:lnTo>
                      <a:pt x="31992" y="10400"/>
                    </a:lnTo>
                    <a:lnTo>
                      <a:pt x="32013" y="10441"/>
                    </a:lnTo>
                    <a:lnTo>
                      <a:pt x="32097" y="10504"/>
                    </a:lnTo>
                    <a:lnTo>
                      <a:pt x="32076" y="10609"/>
                    </a:lnTo>
                    <a:lnTo>
                      <a:pt x="31971" y="10609"/>
                    </a:lnTo>
                    <a:lnTo>
                      <a:pt x="31971" y="10630"/>
                    </a:lnTo>
                    <a:lnTo>
                      <a:pt x="31992" y="10692"/>
                    </a:lnTo>
                    <a:lnTo>
                      <a:pt x="31909" y="10755"/>
                    </a:lnTo>
                    <a:lnTo>
                      <a:pt x="31909" y="10839"/>
                    </a:lnTo>
                    <a:lnTo>
                      <a:pt x="31971" y="10923"/>
                    </a:lnTo>
                    <a:lnTo>
                      <a:pt x="31888" y="10923"/>
                    </a:lnTo>
                    <a:lnTo>
                      <a:pt x="31888" y="11027"/>
                    </a:lnTo>
                    <a:lnTo>
                      <a:pt x="31804" y="11111"/>
                    </a:lnTo>
                    <a:lnTo>
                      <a:pt x="31804" y="11278"/>
                    </a:lnTo>
                    <a:lnTo>
                      <a:pt x="31867" y="11278"/>
                    </a:lnTo>
                    <a:lnTo>
                      <a:pt x="31909" y="11383"/>
                    </a:lnTo>
                    <a:lnTo>
                      <a:pt x="31950" y="11383"/>
                    </a:lnTo>
                    <a:lnTo>
                      <a:pt x="32013" y="11488"/>
                    </a:lnTo>
                    <a:lnTo>
                      <a:pt x="31950" y="11508"/>
                    </a:lnTo>
                    <a:lnTo>
                      <a:pt x="31888" y="11508"/>
                    </a:lnTo>
                    <a:lnTo>
                      <a:pt x="31825" y="11571"/>
                    </a:lnTo>
                    <a:lnTo>
                      <a:pt x="31783" y="11508"/>
                    </a:lnTo>
                    <a:lnTo>
                      <a:pt x="31637" y="11550"/>
                    </a:lnTo>
                    <a:lnTo>
                      <a:pt x="31595" y="11634"/>
                    </a:lnTo>
                    <a:lnTo>
                      <a:pt x="31699" y="11739"/>
                    </a:lnTo>
                    <a:lnTo>
                      <a:pt x="31741" y="11739"/>
                    </a:lnTo>
                    <a:lnTo>
                      <a:pt x="31741" y="11801"/>
                    </a:lnTo>
                    <a:lnTo>
                      <a:pt x="31637" y="11843"/>
                    </a:lnTo>
                    <a:lnTo>
                      <a:pt x="31595" y="11780"/>
                    </a:lnTo>
                    <a:lnTo>
                      <a:pt x="31511" y="11864"/>
                    </a:lnTo>
                    <a:lnTo>
                      <a:pt x="31427" y="11739"/>
                    </a:lnTo>
                    <a:lnTo>
                      <a:pt x="31323" y="11801"/>
                    </a:lnTo>
                    <a:lnTo>
                      <a:pt x="31218" y="12011"/>
                    </a:lnTo>
                    <a:lnTo>
                      <a:pt x="31113" y="12262"/>
                    </a:lnTo>
                    <a:lnTo>
                      <a:pt x="30988" y="12492"/>
                    </a:lnTo>
                    <a:lnTo>
                      <a:pt x="30779" y="12638"/>
                    </a:lnTo>
                    <a:lnTo>
                      <a:pt x="30737" y="12743"/>
                    </a:lnTo>
                    <a:lnTo>
                      <a:pt x="30674" y="12743"/>
                    </a:lnTo>
                    <a:lnTo>
                      <a:pt x="30569" y="12910"/>
                    </a:lnTo>
                    <a:lnTo>
                      <a:pt x="30465" y="12952"/>
                    </a:lnTo>
                    <a:lnTo>
                      <a:pt x="30444" y="13140"/>
                    </a:lnTo>
                    <a:lnTo>
                      <a:pt x="30360" y="13224"/>
                    </a:lnTo>
                    <a:lnTo>
                      <a:pt x="30339" y="13350"/>
                    </a:lnTo>
                    <a:lnTo>
                      <a:pt x="30277" y="13350"/>
                    </a:lnTo>
                    <a:lnTo>
                      <a:pt x="30235" y="13224"/>
                    </a:lnTo>
                    <a:lnTo>
                      <a:pt x="30151" y="13224"/>
                    </a:lnTo>
                    <a:lnTo>
                      <a:pt x="30067" y="13308"/>
                    </a:lnTo>
                    <a:lnTo>
                      <a:pt x="30109" y="13350"/>
                    </a:lnTo>
                    <a:lnTo>
                      <a:pt x="30130" y="13475"/>
                    </a:lnTo>
                    <a:lnTo>
                      <a:pt x="30046" y="13475"/>
                    </a:lnTo>
                    <a:lnTo>
                      <a:pt x="29963" y="13413"/>
                    </a:lnTo>
                    <a:lnTo>
                      <a:pt x="30005" y="13308"/>
                    </a:lnTo>
                    <a:lnTo>
                      <a:pt x="29921" y="13140"/>
                    </a:lnTo>
                    <a:lnTo>
                      <a:pt x="29837" y="12743"/>
                    </a:lnTo>
                    <a:lnTo>
                      <a:pt x="29837" y="12576"/>
                    </a:lnTo>
                    <a:lnTo>
                      <a:pt x="29816" y="12492"/>
                    </a:lnTo>
                    <a:lnTo>
                      <a:pt x="29858" y="12366"/>
                    </a:lnTo>
                    <a:lnTo>
                      <a:pt x="29942" y="12262"/>
                    </a:lnTo>
                    <a:lnTo>
                      <a:pt x="29921" y="12115"/>
                    </a:lnTo>
                    <a:lnTo>
                      <a:pt x="29963" y="12011"/>
                    </a:lnTo>
                    <a:lnTo>
                      <a:pt x="30046" y="11969"/>
                    </a:lnTo>
                    <a:lnTo>
                      <a:pt x="30130" y="12011"/>
                    </a:lnTo>
                    <a:lnTo>
                      <a:pt x="30214" y="11990"/>
                    </a:lnTo>
                    <a:lnTo>
                      <a:pt x="30277" y="11885"/>
                    </a:lnTo>
                    <a:lnTo>
                      <a:pt x="30256" y="11655"/>
                    </a:lnTo>
                    <a:lnTo>
                      <a:pt x="30318" y="11550"/>
                    </a:lnTo>
                    <a:lnTo>
                      <a:pt x="30318" y="11153"/>
                    </a:lnTo>
                    <a:lnTo>
                      <a:pt x="30214" y="11027"/>
                    </a:lnTo>
                    <a:lnTo>
                      <a:pt x="30172" y="10860"/>
                    </a:lnTo>
                    <a:lnTo>
                      <a:pt x="30109" y="10692"/>
                    </a:lnTo>
                    <a:lnTo>
                      <a:pt x="30067" y="10588"/>
                    </a:lnTo>
                    <a:lnTo>
                      <a:pt x="30025" y="10525"/>
                    </a:lnTo>
                    <a:lnTo>
                      <a:pt x="29963" y="10525"/>
                    </a:lnTo>
                    <a:lnTo>
                      <a:pt x="29921" y="10630"/>
                    </a:lnTo>
                    <a:lnTo>
                      <a:pt x="29795" y="10839"/>
                    </a:lnTo>
                    <a:lnTo>
                      <a:pt x="29628" y="10964"/>
                    </a:lnTo>
                    <a:lnTo>
                      <a:pt x="29607" y="11069"/>
                    </a:lnTo>
                    <a:lnTo>
                      <a:pt x="29607" y="11278"/>
                    </a:lnTo>
                    <a:lnTo>
                      <a:pt x="29544" y="11341"/>
                    </a:lnTo>
                    <a:lnTo>
                      <a:pt x="29481" y="11278"/>
                    </a:lnTo>
                    <a:lnTo>
                      <a:pt x="29398" y="11362"/>
                    </a:lnTo>
                    <a:lnTo>
                      <a:pt x="29419" y="11383"/>
                    </a:lnTo>
                    <a:lnTo>
                      <a:pt x="29398" y="11446"/>
                    </a:lnTo>
                    <a:lnTo>
                      <a:pt x="29230" y="11529"/>
                    </a:lnTo>
                    <a:lnTo>
                      <a:pt x="29189" y="11592"/>
                    </a:lnTo>
                    <a:lnTo>
                      <a:pt x="29084" y="11697"/>
                    </a:lnTo>
                    <a:lnTo>
                      <a:pt x="29000" y="11697"/>
                    </a:lnTo>
                    <a:lnTo>
                      <a:pt x="29000" y="11634"/>
                    </a:lnTo>
                    <a:lnTo>
                      <a:pt x="29084" y="11592"/>
                    </a:lnTo>
                    <a:lnTo>
                      <a:pt x="29084" y="11467"/>
                    </a:lnTo>
                    <a:lnTo>
                      <a:pt x="29042" y="11425"/>
                    </a:lnTo>
                    <a:lnTo>
                      <a:pt x="29147" y="11278"/>
                    </a:lnTo>
                    <a:lnTo>
                      <a:pt x="29168" y="11174"/>
                    </a:lnTo>
                    <a:lnTo>
                      <a:pt x="29168" y="11069"/>
                    </a:lnTo>
                    <a:lnTo>
                      <a:pt x="29251" y="11027"/>
                    </a:lnTo>
                    <a:lnTo>
                      <a:pt x="29251" y="10923"/>
                    </a:lnTo>
                    <a:lnTo>
                      <a:pt x="29209" y="10902"/>
                    </a:lnTo>
                    <a:lnTo>
                      <a:pt x="29251" y="10755"/>
                    </a:lnTo>
                    <a:lnTo>
                      <a:pt x="29147" y="10609"/>
                    </a:lnTo>
                    <a:lnTo>
                      <a:pt x="29147" y="10525"/>
                    </a:lnTo>
                    <a:lnTo>
                      <a:pt x="29084" y="10420"/>
                    </a:lnTo>
                    <a:lnTo>
                      <a:pt x="29084" y="10379"/>
                    </a:lnTo>
                    <a:lnTo>
                      <a:pt x="29147" y="10400"/>
                    </a:lnTo>
                    <a:lnTo>
                      <a:pt x="29189" y="10400"/>
                    </a:lnTo>
                    <a:lnTo>
                      <a:pt x="29209" y="10525"/>
                    </a:lnTo>
                    <a:lnTo>
                      <a:pt x="29272" y="10504"/>
                    </a:lnTo>
                    <a:lnTo>
                      <a:pt x="29377" y="10379"/>
                    </a:lnTo>
                    <a:lnTo>
                      <a:pt x="29481" y="10379"/>
                    </a:lnTo>
                    <a:lnTo>
                      <a:pt x="29565" y="10295"/>
                    </a:lnTo>
                    <a:lnTo>
                      <a:pt x="29481" y="10232"/>
                    </a:lnTo>
                    <a:lnTo>
                      <a:pt x="29377" y="10316"/>
                    </a:lnTo>
                    <a:lnTo>
                      <a:pt x="29293" y="10232"/>
                    </a:lnTo>
                    <a:lnTo>
                      <a:pt x="29189" y="10211"/>
                    </a:lnTo>
                    <a:lnTo>
                      <a:pt x="29189" y="10107"/>
                    </a:lnTo>
                    <a:lnTo>
                      <a:pt x="29230" y="10065"/>
                    </a:lnTo>
                    <a:lnTo>
                      <a:pt x="29209" y="10002"/>
                    </a:lnTo>
                    <a:lnTo>
                      <a:pt x="29126" y="10023"/>
                    </a:lnTo>
                    <a:lnTo>
                      <a:pt x="29105" y="10107"/>
                    </a:lnTo>
                    <a:lnTo>
                      <a:pt x="28958" y="10169"/>
                    </a:lnTo>
                    <a:lnTo>
                      <a:pt x="28854" y="10065"/>
                    </a:lnTo>
                    <a:lnTo>
                      <a:pt x="28854" y="9939"/>
                    </a:lnTo>
                    <a:lnTo>
                      <a:pt x="28770" y="9918"/>
                    </a:lnTo>
                    <a:lnTo>
                      <a:pt x="28665" y="9939"/>
                    </a:lnTo>
                    <a:lnTo>
                      <a:pt x="28603" y="9897"/>
                    </a:lnTo>
                    <a:lnTo>
                      <a:pt x="28644" y="9793"/>
                    </a:lnTo>
                    <a:lnTo>
                      <a:pt x="28707" y="9772"/>
                    </a:lnTo>
                    <a:lnTo>
                      <a:pt x="28749" y="9709"/>
                    </a:lnTo>
                    <a:lnTo>
                      <a:pt x="28812" y="9709"/>
                    </a:lnTo>
                    <a:lnTo>
                      <a:pt x="29126" y="9500"/>
                    </a:lnTo>
                    <a:lnTo>
                      <a:pt x="29168" y="9458"/>
                    </a:lnTo>
                    <a:lnTo>
                      <a:pt x="29042" y="9332"/>
                    </a:lnTo>
                    <a:lnTo>
                      <a:pt x="28875" y="9353"/>
                    </a:lnTo>
                    <a:lnTo>
                      <a:pt x="28875" y="9332"/>
                    </a:lnTo>
                    <a:lnTo>
                      <a:pt x="28979" y="9270"/>
                    </a:lnTo>
                    <a:lnTo>
                      <a:pt x="29042" y="9144"/>
                    </a:lnTo>
                    <a:lnTo>
                      <a:pt x="29168" y="9081"/>
                    </a:lnTo>
                    <a:lnTo>
                      <a:pt x="29147" y="9228"/>
                    </a:lnTo>
                    <a:lnTo>
                      <a:pt x="29189" y="9332"/>
                    </a:lnTo>
                    <a:lnTo>
                      <a:pt x="29293" y="9291"/>
                    </a:lnTo>
                    <a:lnTo>
                      <a:pt x="29377" y="9332"/>
                    </a:lnTo>
                    <a:lnTo>
                      <a:pt x="29461" y="9249"/>
                    </a:lnTo>
                    <a:lnTo>
                      <a:pt x="29461" y="9144"/>
                    </a:lnTo>
                    <a:lnTo>
                      <a:pt x="29377" y="9039"/>
                    </a:lnTo>
                    <a:lnTo>
                      <a:pt x="29293" y="9019"/>
                    </a:lnTo>
                    <a:lnTo>
                      <a:pt x="29293" y="8935"/>
                    </a:lnTo>
                    <a:lnTo>
                      <a:pt x="29314" y="8830"/>
                    </a:lnTo>
                    <a:lnTo>
                      <a:pt x="29293" y="8726"/>
                    </a:lnTo>
                    <a:lnTo>
                      <a:pt x="29314" y="8663"/>
                    </a:lnTo>
                    <a:lnTo>
                      <a:pt x="29314" y="8600"/>
                    </a:lnTo>
                    <a:lnTo>
                      <a:pt x="29209" y="8454"/>
                    </a:lnTo>
                    <a:lnTo>
                      <a:pt x="29272" y="8349"/>
                    </a:lnTo>
                    <a:lnTo>
                      <a:pt x="29209" y="8244"/>
                    </a:lnTo>
                    <a:lnTo>
                      <a:pt x="29272" y="8223"/>
                    </a:lnTo>
                    <a:lnTo>
                      <a:pt x="29272" y="8077"/>
                    </a:lnTo>
                    <a:lnTo>
                      <a:pt x="29356" y="7931"/>
                    </a:lnTo>
                    <a:lnTo>
                      <a:pt x="29356" y="7847"/>
                    </a:lnTo>
                    <a:lnTo>
                      <a:pt x="29419" y="7742"/>
                    </a:lnTo>
                    <a:lnTo>
                      <a:pt x="29419" y="7700"/>
                    </a:lnTo>
                    <a:lnTo>
                      <a:pt x="29356" y="7659"/>
                    </a:lnTo>
                    <a:lnTo>
                      <a:pt x="29377" y="7449"/>
                    </a:lnTo>
                    <a:lnTo>
                      <a:pt x="29356" y="7324"/>
                    </a:lnTo>
                    <a:lnTo>
                      <a:pt x="29251" y="7261"/>
                    </a:lnTo>
                    <a:lnTo>
                      <a:pt x="29272" y="7177"/>
                    </a:lnTo>
                    <a:lnTo>
                      <a:pt x="29251" y="7073"/>
                    </a:lnTo>
                    <a:lnTo>
                      <a:pt x="29293" y="7052"/>
                    </a:lnTo>
                    <a:lnTo>
                      <a:pt x="29335" y="6947"/>
                    </a:lnTo>
                    <a:lnTo>
                      <a:pt x="29272" y="6884"/>
                    </a:lnTo>
                    <a:lnTo>
                      <a:pt x="29230" y="6863"/>
                    </a:lnTo>
                    <a:cubicBezTo>
                      <a:pt x="29272" y="6842"/>
                      <a:pt x="29293" y="6801"/>
                      <a:pt x="29293" y="6759"/>
                    </a:cubicBezTo>
                    <a:cubicBezTo>
                      <a:pt x="29314" y="6696"/>
                      <a:pt x="29335" y="6654"/>
                      <a:pt x="29335" y="6591"/>
                    </a:cubicBezTo>
                    <a:lnTo>
                      <a:pt x="29377" y="6550"/>
                    </a:lnTo>
                    <a:lnTo>
                      <a:pt x="29377" y="6445"/>
                    </a:lnTo>
                    <a:lnTo>
                      <a:pt x="29440" y="6445"/>
                    </a:lnTo>
                    <a:lnTo>
                      <a:pt x="29523" y="6361"/>
                    </a:lnTo>
                    <a:lnTo>
                      <a:pt x="29586" y="6257"/>
                    </a:lnTo>
                    <a:lnTo>
                      <a:pt x="29649" y="6215"/>
                    </a:lnTo>
                    <a:lnTo>
                      <a:pt x="29753" y="6215"/>
                    </a:lnTo>
                    <a:lnTo>
                      <a:pt x="29816" y="6131"/>
                    </a:lnTo>
                    <a:lnTo>
                      <a:pt x="29900" y="6068"/>
                    </a:lnTo>
                    <a:lnTo>
                      <a:pt x="29942" y="5964"/>
                    </a:lnTo>
                    <a:lnTo>
                      <a:pt x="29942" y="5838"/>
                    </a:lnTo>
                    <a:lnTo>
                      <a:pt x="29900" y="5796"/>
                    </a:lnTo>
                    <a:lnTo>
                      <a:pt x="29963" y="5713"/>
                    </a:lnTo>
                    <a:lnTo>
                      <a:pt x="30005" y="5629"/>
                    </a:lnTo>
                    <a:lnTo>
                      <a:pt x="29795" y="5629"/>
                    </a:lnTo>
                    <a:lnTo>
                      <a:pt x="29733" y="5587"/>
                    </a:lnTo>
                    <a:lnTo>
                      <a:pt x="29753" y="5503"/>
                    </a:lnTo>
                    <a:lnTo>
                      <a:pt x="29837" y="5503"/>
                    </a:lnTo>
                    <a:lnTo>
                      <a:pt x="29921" y="5545"/>
                    </a:lnTo>
                    <a:lnTo>
                      <a:pt x="30025" y="5545"/>
                    </a:lnTo>
                    <a:lnTo>
                      <a:pt x="30130" y="5587"/>
                    </a:lnTo>
                    <a:lnTo>
                      <a:pt x="30214" y="5524"/>
                    </a:lnTo>
                    <a:lnTo>
                      <a:pt x="30297" y="5545"/>
                    </a:lnTo>
                    <a:lnTo>
                      <a:pt x="30318" y="5650"/>
                    </a:lnTo>
                    <a:lnTo>
                      <a:pt x="30465" y="5796"/>
                    </a:lnTo>
                    <a:lnTo>
                      <a:pt x="30549" y="5796"/>
                    </a:lnTo>
                    <a:lnTo>
                      <a:pt x="30569" y="5838"/>
                    </a:lnTo>
                    <a:lnTo>
                      <a:pt x="30653" y="5859"/>
                    </a:lnTo>
                    <a:lnTo>
                      <a:pt x="30779" y="5817"/>
                    </a:lnTo>
                    <a:lnTo>
                      <a:pt x="30988" y="5692"/>
                    </a:lnTo>
                    <a:lnTo>
                      <a:pt x="31134" y="5524"/>
                    </a:lnTo>
                    <a:lnTo>
                      <a:pt x="31302" y="5399"/>
                    </a:lnTo>
                    <a:lnTo>
                      <a:pt x="31365" y="5315"/>
                    </a:lnTo>
                    <a:lnTo>
                      <a:pt x="31302" y="5294"/>
                    </a:lnTo>
                    <a:lnTo>
                      <a:pt x="31344" y="5231"/>
                    </a:lnTo>
                    <a:lnTo>
                      <a:pt x="31469" y="5231"/>
                    </a:lnTo>
                    <a:lnTo>
                      <a:pt x="31595" y="5085"/>
                    </a:lnTo>
                    <a:lnTo>
                      <a:pt x="31825" y="4897"/>
                    </a:lnTo>
                    <a:lnTo>
                      <a:pt x="31825" y="4855"/>
                    </a:lnTo>
                    <a:lnTo>
                      <a:pt x="31930" y="4834"/>
                    </a:lnTo>
                    <a:lnTo>
                      <a:pt x="32013" y="4687"/>
                    </a:lnTo>
                    <a:lnTo>
                      <a:pt x="32181" y="4541"/>
                    </a:lnTo>
                    <a:lnTo>
                      <a:pt x="32222" y="4415"/>
                    </a:lnTo>
                    <a:lnTo>
                      <a:pt x="32285" y="4415"/>
                    </a:lnTo>
                    <a:lnTo>
                      <a:pt x="32327" y="4436"/>
                    </a:lnTo>
                    <a:lnTo>
                      <a:pt x="32327" y="4436"/>
                    </a:lnTo>
                    <a:lnTo>
                      <a:pt x="32306" y="4353"/>
                    </a:lnTo>
                    <a:lnTo>
                      <a:pt x="32222" y="4311"/>
                    </a:lnTo>
                    <a:lnTo>
                      <a:pt x="32222" y="4227"/>
                    </a:lnTo>
                    <a:lnTo>
                      <a:pt x="32076" y="4122"/>
                    </a:lnTo>
                    <a:lnTo>
                      <a:pt x="31804" y="4081"/>
                    </a:lnTo>
                    <a:lnTo>
                      <a:pt x="31657" y="4060"/>
                    </a:lnTo>
                    <a:lnTo>
                      <a:pt x="31574" y="4081"/>
                    </a:lnTo>
                    <a:lnTo>
                      <a:pt x="31511" y="4060"/>
                    </a:lnTo>
                    <a:lnTo>
                      <a:pt x="31511" y="3976"/>
                    </a:lnTo>
                    <a:lnTo>
                      <a:pt x="31469" y="3871"/>
                    </a:lnTo>
                    <a:lnTo>
                      <a:pt x="31406" y="3871"/>
                    </a:lnTo>
                    <a:lnTo>
                      <a:pt x="31385" y="3850"/>
                    </a:lnTo>
                    <a:lnTo>
                      <a:pt x="31281" y="3829"/>
                    </a:lnTo>
                    <a:lnTo>
                      <a:pt x="31197" y="3704"/>
                    </a:lnTo>
                    <a:lnTo>
                      <a:pt x="31051" y="3704"/>
                    </a:lnTo>
                    <a:lnTo>
                      <a:pt x="30967" y="3788"/>
                    </a:lnTo>
                    <a:lnTo>
                      <a:pt x="30946" y="3704"/>
                    </a:lnTo>
                    <a:lnTo>
                      <a:pt x="30841" y="3704"/>
                    </a:lnTo>
                    <a:lnTo>
                      <a:pt x="30779" y="3641"/>
                    </a:lnTo>
                    <a:lnTo>
                      <a:pt x="30674" y="3662"/>
                    </a:lnTo>
                    <a:lnTo>
                      <a:pt x="30507" y="3662"/>
                    </a:lnTo>
                    <a:lnTo>
                      <a:pt x="30235" y="3725"/>
                    </a:lnTo>
                    <a:lnTo>
                      <a:pt x="30130" y="3871"/>
                    </a:lnTo>
                    <a:lnTo>
                      <a:pt x="30214" y="3976"/>
                    </a:lnTo>
                    <a:lnTo>
                      <a:pt x="30130" y="4018"/>
                    </a:lnTo>
                    <a:lnTo>
                      <a:pt x="30109" y="4060"/>
                    </a:lnTo>
                    <a:lnTo>
                      <a:pt x="30193" y="4164"/>
                    </a:lnTo>
                    <a:lnTo>
                      <a:pt x="30214" y="4290"/>
                    </a:lnTo>
                    <a:lnTo>
                      <a:pt x="30088" y="4290"/>
                    </a:lnTo>
                    <a:lnTo>
                      <a:pt x="30046" y="4185"/>
                    </a:lnTo>
                    <a:lnTo>
                      <a:pt x="29984" y="4060"/>
                    </a:lnTo>
                    <a:lnTo>
                      <a:pt x="29900" y="4039"/>
                    </a:lnTo>
                    <a:lnTo>
                      <a:pt x="29816" y="4164"/>
                    </a:lnTo>
                    <a:lnTo>
                      <a:pt x="29837" y="4227"/>
                    </a:lnTo>
                    <a:lnTo>
                      <a:pt x="29837" y="4290"/>
                    </a:lnTo>
                    <a:lnTo>
                      <a:pt x="29733" y="4332"/>
                    </a:lnTo>
                    <a:lnTo>
                      <a:pt x="29712" y="4478"/>
                    </a:lnTo>
                    <a:lnTo>
                      <a:pt x="29565" y="4646"/>
                    </a:lnTo>
                    <a:lnTo>
                      <a:pt x="29523" y="4771"/>
                    </a:lnTo>
                    <a:lnTo>
                      <a:pt x="29502" y="4855"/>
                    </a:lnTo>
                    <a:lnTo>
                      <a:pt x="29565" y="4876"/>
                    </a:lnTo>
                    <a:lnTo>
                      <a:pt x="29461" y="4959"/>
                    </a:lnTo>
                    <a:lnTo>
                      <a:pt x="29461" y="5064"/>
                    </a:lnTo>
                    <a:lnTo>
                      <a:pt x="29377" y="5106"/>
                    </a:lnTo>
                    <a:lnTo>
                      <a:pt x="29272" y="5357"/>
                    </a:lnTo>
                    <a:lnTo>
                      <a:pt x="29272" y="5482"/>
                    </a:lnTo>
                    <a:lnTo>
                      <a:pt x="29209" y="5566"/>
                    </a:lnTo>
                    <a:lnTo>
                      <a:pt x="29293" y="5629"/>
                    </a:lnTo>
                    <a:lnTo>
                      <a:pt x="29293" y="5713"/>
                    </a:lnTo>
                    <a:lnTo>
                      <a:pt x="29251" y="5734"/>
                    </a:lnTo>
                    <a:lnTo>
                      <a:pt x="29251" y="5838"/>
                    </a:lnTo>
                    <a:lnTo>
                      <a:pt x="29189" y="6026"/>
                    </a:lnTo>
                    <a:lnTo>
                      <a:pt x="29063" y="6215"/>
                    </a:lnTo>
                    <a:lnTo>
                      <a:pt x="29084" y="6257"/>
                    </a:lnTo>
                    <a:lnTo>
                      <a:pt x="29189" y="6257"/>
                    </a:lnTo>
                    <a:lnTo>
                      <a:pt x="29209" y="6319"/>
                    </a:lnTo>
                    <a:cubicBezTo>
                      <a:pt x="29189" y="6319"/>
                      <a:pt x="29168" y="6340"/>
                      <a:pt x="29168" y="6340"/>
                    </a:cubicBezTo>
                    <a:lnTo>
                      <a:pt x="29105" y="6319"/>
                    </a:lnTo>
                    <a:lnTo>
                      <a:pt x="29042" y="6361"/>
                    </a:lnTo>
                    <a:lnTo>
                      <a:pt x="28958" y="6508"/>
                    </a:lnTo>
                    <a:lnTo>
                      <a:pt x="29042" y="6508"/>
                    </a:lnTo>
                    <a:cubicBezTo>
                      <a:pt x="29000" y="6529"/>
                      <a:pt x="28979" y="6550"/>
                      <a:pt x="28979" y="6612"/>
                    </a:cubicBezTo>
                    <a:lnTo>
                      <a:pt x="28875" y="6570"/>
                    </a:lnTo>
                    <a:lnTo>
                      <a:pt x="28791" y="6633"/>
                    </a:lnTo>
                    <a:lnTo>
                      <a:pt x="28791" y="6738"/>
                    </a:lnTo>
                    <a:lnTo>
                      <a:pt x="28644" y="6842"/>
                    </a:lnTo>
                    <a:lnTo>
                      <a:pt x="28582" y="6884"/>
                    </a:lnTo>
                    <a:cubicBezTo>
                      <a:pt x="28665" y="6612"/>
                      <a:pt x="28728" y="6257"/>
                      <a:pt x="28749" y="5943"/>
                    </a:cubicBezTo>
                    <a:lnTo>
                      <a:pt x="28937" y="5838"/>
                    </a:lnTo>
                    <a:lnTo>
                      <a:pt x="28937" y="5734"/>
                    </a:lnTo>
                    <a:lnTo>
                      <a:pt x="29000" y="5566"/>
                    </a:lnTo>
                    <a:lnTo>
                      <a:pt x="29000" y="5399"/>
                    </a:lnTo>
                    <a:lnTo>
                      <a:pt x="29063" y="5315"/>
                    </a:lnTo>
                    <a:lnTo>
                      <a:pt x="28979" y="5315"/>
                    </a:lnTo>
                    <a:lnTo>
                      <a:pt x="28937" y="5378"/>
                    </a:lnTo>
                    <a:lnTo>
                      <a:pt x="28791" y="5420"/>
                    </a:lnTo>
                    <a:lnTo>
                      <a:pt x="28728" y="5545"/>
                    </a:lnTo>
                    <a:lnTo>
                      <a:pt x="28686" y="5503"/>
                    </a:lnTo>
                    <a:lnTo>
                      <a:pt x="28686" y="5399"/>
                    </a:lnTo>
                    <a:lnTo>
                      <a:pt x="28770" y="5357"/>
                    </a:lnTo>
                    <a:lnTo>
                      <a:pt x="28770" y="5231"/>
                    </a:lnTo>
                    <a:lnTo>
                      <a:pt x="28749" y="5169"/>
                    </a:lnTo>
                    <a:lnTo>
                      <a:pt x="28665" y="5127"/>
                    </a:lnTo>
                    <a:lnTo>
                      <a:pt x="28749" y="5127"/>
                    </a:lnTo>
                    <a:lnTo>
                      <a:pt x="28791" y="5106"/>
                    </a:lnTo>
                    <a:lnTo>
                      <a:pt x="28770" y="4980"/>
                    </a:lnTo>
                    <a:lnTo>
                      <a:pt x="28582" y="4876"/>
                    </a:lnTo>
                    <a:lnTo>
                      <a:pt x="28540" y="4897"/>
                    </a:lnTo>
                    <a:lnTo>
                      <a:pt x="28352" y="4918"/>
                    </a:lnTo>
                    <a:lnTo>
                      <a:pt x="28331" y="4980"/>
                    </a:lnTo>
                    <a:lnTo>
                      <a:pt x="28247" y="4980"/>
                    </a:lnTo>
                    <a:lnTo>
                      <a:pt x="28247" y="4897"/>
                    </a:lnTo>
                    <a:lnTo>
                      <a:pt x="28331" y="4771"/>
                    </a:lnTo>
                    <a:lnTo>
                      <a:pt x="28414" y="4771"/>
                    </a:lnTo>
                    <a:lnTo>
                      <a:pt x="28540" y="4666"/>
                    </a:lnTo>
                    <a:lnTo>
                      <a:pt x="28749" y="4604"/>
                    </a:lnTo>
                    <a:lnTo>
                      <a:pt x="28791" y="4562"/>
                    </a:lnTo>
                    <a:lnTo>
                      <a:pt x="28937" y="4541"/>
                    </a:lnTo>
                    <a:lnTo>
                      <a:pt x="29000" y="4541"/>
                    </a:lnTo>
                    <a:lnTo>
                      <a:pt x="29063" y="4583"/>
                    </a:lnTo>
                    <a:lnTo>
                      <a:pt x="29105" y="4562"/>
                    </a:lnTo>
                    <a:lnTo>
                      <a:pt x="29147" y="4394"/>
                    </a:lnTo>
                    <a:lnTo>
                      <a:pt x="29189" y="4332"/>
                    </a:lnTo>
                    <a:lnTo>
                      <a:pt x="29063" y="4248"/>
                    </a:lnTo>
                    <a:lnTo>
                      <a:pt x="29042" y="4185"/>
                    </a:lnTo>
                    <a:lnTo>
                      <a:pt x="29105" y="4164"/>
                    </a:lnTo>
                    <a:lnTo>
                      <a:pt x="29168" y="4122"/>
                    </a:lnTo>
                    <a:lnTo>
                      <a:pt x="29189" y="4164"/>
                    </a:lnTo>
                    <a:lnTo>
                      <a:pt x="29272" y="4185"/>
                    </a:lnTo>
                    <a:lnTo>
                      <a:pt x="29419" y="4122"/>
                    </a:lnTo>
                    <a:lnTo>
                      <a:pt x="29481" y="4039"/>
                    </a:lnTo>
                    <a:lnTo>
                      <a:pt x="29461" y="3955"/>
                    </a:lnTo>
                    <a:lnTo>
                      <a:pt x="29481" y="3913"/>
                    </a:lnTo>
                    <a:lnTo>
                      <a:pt x="29461" y="3829"/>
                    </a:lnTo>
                    <a:lnTo>
                      <a:pt x="29377" y="3850"/>
                    </a:lnTo>
                    <a:lnTo>
                      <a:pt x="29293" y="3746"/>
                    </a:lnTo>
                    <a:lnTo>
                      <a:pt x="29042" y="3746"/>
                    </a:lnTo>
                    <a:lnTo>
                      <a:pt x="28958" y="3725"/>
                    </a:lnTo>
                    <a:lnTo>
                      <a:pt x="28896" y="3767"/>
                    </a:lnTo>
                    <a:lnTo>
                      <a:pt x="28770" y="3767"/>
                    </a:lnTo>
                    <a:lnTo>
                      <a:pt x="28665" y="3725"/>
                    </a:lnTo>
                    <a:lnTo>
                      <a:pt x="28582" y="3746"/>
                    </a:lnTo>
                    <a:lnTo>
                      <a:pt x="28519" y="3641"/>
                    </a:lnTo>
                    <a:lnTo>
                      <a:pt x="28435" y="3599"/>
                    </a:lnTo>
                    <a:lnTo>
                      <a:pt x="28435" y="3516"/>
                    </a:lnTo>
                    <a:lnTo>
                      <a:pt x="28477" y="3453"/>
                    </a:lnTo>
                    <a:lnTo>
                      <a:pt x="28456" y="3411"/>
                    </a:lnTo>
                    <a:lnTo>
                      <a:pt x="28310" y="3390"/>
                    </a:lnTo>
                    <a:lnTo>
                      <a:pt x="28226" y="3432"/>
                    </a:lnTo>
                    <a:lnTo>
                      <a:pt x="28163" y="3495"/>
                    </a:lnTo>
                    <a:lnTo>
                      <a:pt x="28226" y="3537"/>
                    </a:lnTo>
                    <a:lnTo>
                      <a:pt x="28331" y="3537"/>
                    </a:lnTo>
                    <a:lnTo>
                      <a:pt x="28268" y="3641"/>
                    </a:lnTo>
                    <a:lnTo>
                      <a:pt x="28142" y="3620"/>
                    </a:lnTo>
                    <a:lnTo>
                      <a:pt x="28059" y="3495"/>
                    </a:lnTo>
                    <a:lnTo>
                      <a:pt x="28017" y="3516"/>
                    </a:lnTo>
                    <a:lnTo>
                      <a:pt x="27954" y="3495"/>
                    </a:lnTo>
                    <a:lnTo>
                      <a:pt x="27849" y="3537"/>
                    </a:lnTo>
                    <a:lnTo>
                      <a:pt x="27828" y="3641"/>
                    </a:lnTo>
                    <a:lnTo>
                      <a:pt x="27787" y="3662"/>
                    </a:lnTo>
                    <a:lnTo>
                      <a:pt x="27808" y="3767"/>
                    </a:lnTo>
                    <a:lnTo>
                      <a:pt x="27808" y="3871"/>
                    </a:lnTo>
                    <a:lnTo>
                      <a:pt x="27891" y="3934"/>
                    </a:lnTo>
                    <a:lnTo>
                      <a:pt x="27891" y="4060"/>
                    </a:lnTo>
                    <a:lnTo>
                      <a:pt x="27828" y="4122"/>
                    </a:lnTo>
                    <a:lnTo>
                      <a:pt x="27808" y="4248"/>
                    </a:lnTo>
                    <a:lnTo>
                      <a:pt x="27787" y="4248"/>
                    </a:lnTo>
                    <a:lnTo>
                      <a:pt x="27745" y="4018"/>
                    </a:lnTo>
                    <a:lnTo>
                      <a:pt x="27703" y="3913"/>
                    </a:lnTo>
                    <a:lnTo>
                      <a:pt x="27619" y="3850"/>
                    </a:lnTo>
                    <a:lnTo>
                      <a:pt x="27598" y="3934"/>
                    </a:lnTo>
                    <a:lnTo>
                      <a:pt x="27515" y="3934"/>
                    </a:lnTo>
                    <a:lnTo>
                      <a:pt x="27431" y="4018"/>
                    </a:lnTo>
                    <a:lnTo>
                      <a:pt x="27431" y="4143"/>
                    </a:lnTo>
                    <a:lnTo>
                      <a:pt x="27515" y="4248"/>
                    </a:lnTo>
                    <a:lnTo>
                      <a:pt x="27515" y="4332"/>
                    </a:lnTo>
                    <a:lnTo>
                      <a:pt x="27619" y="4457"/>
                    </a:lnTo>
                    <a:lnTo>
                      <a:pt x="27745" y="4457"/>
                    </a:lnTo>
                    <a:lnTo>
                      <a:pt x="27808" y="4353"/>
                    </a:lnTo>
                    <a:lnTo>
                      <a:pt x="27828" y="4353"/>
                    </a:lnTo>
                    <a:lnTo>
                      <a:pt x="27849" y="4457"/>
                    </a:lnTo>
                    <a:lnTo>
                      <a:pt x="27933" y="4583"/>
                    </a:lnTo>
                    <a:lnTo>
                      <a:pt x="27933" y="4666"/>
                    </a:lnTo>
                    <a:lnTo>
                      <a:pt x="27849" y="4666"/>
                    </a:lnTo>
                    <a:lnTo>
                      <a:pt x="27808" y="4562"/>
                    </a:lnTo>
                    <a:lnTo>
                      <a:pt x="27724" y="4541"/>
                    </a:lnTo>
                    <a:lnTo>
                      <a:pt x="27619" y="4562"/>
                    </a:lnTo>
                    <a:lnTo>
                      <a:pt x="27577" y="4604"/>
                    </a:lnTo>
                    <a:lnTo>
                      <a:pt x="27619" y="4708"/>
                    </a:lnTo>
                    <a:lnTo>
                      <a:pt x="27598" y="4792"/>
                    </a:lnTo>
                    <a:lnTo>
                      <a:pt x="27515" y="4876"/>
                    </a:lnTo>
                    <a:lnTo>
                      <a:pt x="27536" y="4959"/>
                    </a:lnTo>
                    <a:lnTo>
                      <a:pt x="27473" y="5085"/>
                    </a:lnTo>
                    <a:lnTo>
                      <a:pt x="27410" y="5127"/>
                    </a:lnTo>
                    <a:lnTo>
                      <a:pt x="27431" y="5231"/>
                    </a:lnTo>
                    <a:lnTo>
                      <a:pt x="27389" y="5294"/>
                    </a:lnTo>
                    <a:lnTo>
                      <a:pt x="27284" y="5273"/>
                    </a:lnTo>
                    <a:lnTo>
                      <a:pt x="27201" y="5169"/>
                    </a:lnTo>
                    <a:lnTo>
                      <a:pt x="27201" y="5064"/>
                    </a:lnTo>
                    <a:lnTo>
                      <a:pt x="27075" y="4897"/>
                    </a:lnTo>
                    <a:lnTo>
                      <a:pt x="27075" y="4792"/>
                    </a:lnTo>
                    <a:lnTo>
                      <a:pt x="27054" y="4708"/>
                    </a:lnTo>
                    <a:lnTo>
                      <a:pt x="26950" y="4687"/>
                    </a:lnTo>
                    <a:lnTo>
                      <a:pt x="26950" y="4646"/>
                    </a:lnTo>
                    <a:lnTo>
                      <a:pt x="26992" y="4604"/>
                    </a:lnTo>
                    <a:lnTo>
                      <a:pt x="27033" y="4562"/>
                    </a:lnTo>
                    <a:lnTo>
                      <a:pt x="26992" y="4478"/>
                    </a:lnTo>
                    <a:lnTo>
                      <a:pt x="26887" y="4457"/>
                    </a:lnTo>
                    <a:lnTo>
                      <a:pt x="26740" y="4499"/>
                    </a:lnTo>
                    <a:lnTo>
                      <a:pt x="26699" y="4457"/>
                    </a:lnTo>
                    <a:lnTo>
                      <a:pt x="26657" y="4478"/>
                    </a:lnTo>
                    <a:lnTo>
                      <a:pt x="26594" y="4562"/>
                    </a:lnTo>
                    <a:lnTo>
                      <a:pt x="26489" y="4604"/>
                    </a:lnTo>
                    <a:lnTo>
                      <a:pt x="26364" y="4792"/>
                    </a:lnTo>
                    <a:lnTo>
                      <a:pt x="26427" y="4876"/>
                    </a:lnTo>
                    <a:lnTo>
                      <a:pt x="26427" y="5064"/>
                    </a:lnTo>
                    <a:lnTo>
                      <a:pt x="26385" y="5127"/>
                    </a:lnTo>
                    <a:lnTo>
                      <a:pt x="26448" y="5210"/>
                    </a:lnTo>
                    <a:lnTo>
                      <a:pt x="26427" y="5378"/>
                    </a:lnTo>
                    <a:lnTo>
                      <a:pt x="26322" y="5420"/>
                    </a:lnTo>
                    <a:lnTo>
                      <a:pt x="26322" y="5545"/>
                    </a:lnTo>
                    <a:lnTo>
                      <a:pt x="26364" y="5608"/>
                    </a:lnTo>
                    <a:lnTo>
                      <a:pt x="26448" y="5587"/>
                    </a:lnTo>
                    <a:lnTo>
                      <a:pt x="26489" y="5629"/>
                    </a:lnTo>
                    <a:lnTo>
                      <a:pt x="26573" y="5587"/>
                    </a:lnTo>
                    <a:lnTo>
                      <a:pt x="26636" y="5608"/>
                    </a:lnTo>
                    <a:lnTo>
                      <a:pt x="26636" y="5734"/>
                    </a:lnTo>
                    <a:lnTo>
                      <a:pt x="26657" y="5796"/>
                    </a:lnTo>
                    <a:lnTo>
                      <a:pt x="26699" y="5796"/>
                    </a:lnTo>
                    <a:lnTo>
                      <a:pt x="26782" y="5922"/>
                    </a:lnTo>
                    <a:lnTo>
                      <a:pt x="26782" y="6110"/>
                    </a:lnTo>
                    <a:lnTo>
                      <a:pt x="26887" y="6236"/>
                    </a:lnTo>
                    <a:lnTo>
                      <a:pt x="26887" y="6319"/>
                    </a:lnTo>
                    <a:lnTo>
                      <a:pt x="26929" y="6424"/>
                    </a:lnTo>
                    <a:lnTo>
                      <a:pt x="27012" y="6466"/>
                    </a:lnTo>
                    <a:lnTo>
                      <a:pt x="26992" y="6550"/>
                    </a:lnTo>
                    <a:lnTo>
                      <a:pt x="27012" y="6696"/>
                    </a:lnTo>
                    <a:lnTo>
                      <a:pt x="26929" y="6842"/>
                    </a:lnTo>
                    <a:lnTo>
                      <a:pt x="27012" y="6905"/>
                    </a:lnTo>
                    <a:lnTo>
                      <a:pt x="27033" y="7052"/>
                    </a:lnTo>
                    <a:lnTo>
                      <a:pt x="27012" y="7156"/>
                    </a:lnTo>
                    <a:lnTo>
                      <a:pt x="27033" y="7198"/>
                    </a:lnTo>
                    <a:lnTo>
                      <a:pt x="27117" y="7156"/>
                    </a:lnTo>
                    <a:lnTo>
                      <a:pt x="27180" y="7198"/>
                    </a:lnTo>
                    <a:lnTo>
                      <a:pt x="27180" y="7324"/>
                    </a:lnTo>
                    <a:lnTo>
                      <a:pt x="27264" y="7387"/>
                    </a:lnTo>
                    <a:lnTo>
                      <a:pt x="27410" y="7324"/>
                    </a:lnTo>
                    <a:lnTo>
                      <a:pt x="27452" y="7198"/>
                    </a:lnTo>
                    <a:lnTo>
                      <a:pt x="27598" y="7114"/>
                    </a:lnTo>
                    <a:lnTo>
                      <a:pt x="27619" y="7010"/>
                    </a:lnTo>
                    <a:lnTo>
                      <a:pt x="27556" y="6968"/>
                    </a:lnTo>
                    <a:lnTo>
                      <a:pt x="27494" y="6759"/>
                    </a:lnTo>
                    <a:lnTo>
                      <a:pt x="27515" y="6654"/>
                    </a:lnTo>
                    <a:lnTo>
                      <a:pt x="27703" y="6466"/>
                    </a:lnTo>
                    <a:lnTo>
                      <a:pt x="27703" y="6550"/>
                    </a:lnTo>
                    <a:lnTo>
                      <a:pt x="27598" y="6675"/>
                    </a:lnTo>
                    <a:lnTo>
                      <a:pt x="27640" y="6905"/>
                    </a:lnTo>
                    <a:lnTo>
                      <a:pt x="27724" y="6947"/>
                    </a:lnTo>
                    <a:lnTo>
                      <a:pt x="27828" y="6884"/>
                    </a:lnTo>
                    <a:lnTo>
                      <a:pt x="27954" y="6968"/>
                    </a:lnTo>
                    <a:lnTo>
                      <a:pt x="28121" y="6905"/>
                    </a:lnTo>
                    <a:lnTo>
                      <a:pt x="28121" y="6842"/>
                    </a:lnTo>
                    <a:lnTo>
                      <a:pt x="28247" y="6780"/>
                    </a:lnTo>
                    <a:lnTo>
                      <a:pt x="28352" y="6780"/>
                    </a:lnTo>
                    <a:lnTo>
                      <a:pt x="28435" y="6738"/>
                    </a:lnTo>
                    <a:lnTo>
                      <a:pt x="28477" y="6780"/>
                    </a:lnTo>
                    <a:lnTo>
                      <a:pt x="28498" y="6759"/>
                    </a:lnTo>
                    <a:lnTo>
                      <a:pt x="28498" y="6759"/>
                    </a:lnTo>
                    <a:cubicBezTo>
                      <a:pt x="28477" y="6863"/>
                      <a:pt x="28456" y="6989"/>
                      <a:pt x="28456" y="7094"/>
                    </a:cubicBezTo>
                    <a:lnTo>
                      <a:pt x="28435" y="7114"/>
                    </a:lnTo>
                    <a:lnTo>
                      <a:pt x="28456" y="7156"/>
                    </a:lnTo>
                    <a:lnTo>
                      <a:pt x="28456" y="7219"/>
                    </a:lnTo>
                    <a:cubicBezTo>
                      <a:pt x="28456" y="7283"/>
                      <a:pt x="28503" y="7308"/>
                      <a:pt x="28554" y="7308"/>
                    </a:cubicBezTo>
                    <a:cubicBezTo>
                      <a:pt x="28586" y="7308"/>
                      <a:pt x="28620" y="7298"/>
                      <a:pt x="28644" y="7282"/>
                    </a:cubicBezTo>
                    <a:lnTo>
                      <a:pt x="28707" y="7282"/>
                    </a:lnTo>
                    <a:lnTo>
                      <a:pt x="28707" y="7324"/>
                    </a:lnTo>
                    <a:lnTo>
                      <a:pt x="28582" y="7533"/>
                    </a:lnTo>
                    <a:lnTo>
                      <a:pt x="28561" y="7617"/>
                    </a:lnTo>
                    <a:lnTo>
                      <a:pt x="28456" y="7679"/>
                    </a:lnTo>
                    <a:lnTo>
                      <a:pt x="28477" y="7596"/>
                    </a:lnTo>
                    <a:lnTo>
                      <a:pt x="28435" y="7533"/>
                    </a:lnTo>
                    <a:lnTo>
                      <a:pt x="28477" y="7407"/>
                    </a:lnTo>
                    <a:lnTo>
                      <a:pt x="28393" y="7324"/>
                    </a:lnTo>
                    <a:lnTo>
                      <a:pt x="28268" y="7387"/>
                    </a:lnTo>
                    <a:lnTo>
                      <a:pt x="28184" y="7512"/>
                    </a:lnTo>
                    <a:lnTo>
                      <a:pt x="28121" y="7512"/>
                    </a:lnTo>
                    <a:lnTo>
                      <a:pt x="28038" y="7679"/>
                    </a:lnTo>
                    <a:lnTo>
                      <a:pt x="27954" y="7700"/>
                    </a:lnTo>
                    <a:lnTo>
                      <a:pt x="27870" y="7910"/>
                    </a:lnTo>
                    <a:lnTo>
                      <a:pt x="27724" y="8056"/>
                    </a:lnTo>
                    <a:lnTo>
                      <a:pt x="27703" y="8203"/>
                    </a:lnTo>
                    <a:lnTo>
                      <a:pt x="27745" y="8328"/>
                    </a:lnTo>
                    <a:lnTo>
                      <a:pt x="27745" y="8412"/>
                    </a:lnTo>
                    <a:lnTo>
                      <a:pt x="27808" y="8433"/>
                    </a:lnTo>
                    <a:lnTo>
                      <a:pt x="27870" y="8370"/>
                    </a:lnTo>
                    <a:lnTo>
                      <a:pt x="27933" y="8370"/>
                    </a:lnTo>
                    <a:lnTo>
                      <a:pt x="27933" y="8454"/>
                    </a:lnTo>
                    <a:lnTo>
                      <a:pt x="27828" y="8537"/>
                    </a:lnTo>
                    <a:lnTo>
                      <a:pt x="27828" y="8579"/>
                    </a:lnTo>
                    <a:lnTo>
                      <a:pt x="27724" y="8579"/>
                    </a:lnTo>
                    <a:lnTo>
                      <a:pt x="27619" y="8642"/>
                    </a:lnTo>
                    <a:lnTo>
                      <a:pt x="27431" y="8830"/>
                    </a:lnTo>
                    <a:lnTo>
                      <a:pt x="27347" y="8935"/>
                    </a:lnTo>
                    <a:lnTo>
                      <a:pt x="27326" y="9207"/>
                    </a:lnTo>
                    <a:lnTo>
                      <a:pt x="27389" y="9311"/>
                    </a:lnTo>
                    <a:lnTo>
                      <a:pt x="27389" y="9395"/>
                    </a:lnTo>
                    <a:lnTo>
                      <a:pt x="27326" y="9500"/>
                    </a:lnTo>
                    <a:lnTo>
                      <a:pt x="27347" y="9563"/>
                    </a:lnTo>
                    <a:lnTo>
                      <a:pt x="27389" y="9625"/>
                    </a:lnTo>
                    <a:lnTo>
                      <a:pt x="27452" y="9625"/>
                    </a:lnTo>
                    <a:lnTo>
                      <a:pt x="27515" y="9667"/>
                    </a:lnTo>
                    <a:lnTo>
                      <a:pt x="27536" y="9793"/>
                    </a:lnTo>
                    <a:lnTo>
                      <a:pt x="27640" y="9835"/>
                    </a:lnTo>
                    <a:lnTo>
                      <a:pt x="27703" y="9939"/>
                    </a:lnTo>
                    <a:lnTo>
                      <a:pt x="27745" y="9939"/>
                    </a:lnTo>
                    <a:lnTo>
                      <a:pt x="27828" y="9814"/>
                    </a:lnTo>
                    <a:lnTo>
                      <a:pt x="27808" y="9939"/>
                    </a:lnTo>
                    <a:lnTo>
                      <a:pt x="27849" y="10107"/>
                    </a:lnTo>
                    <a:lnTo>
                      <a:pt x="28017" y="10127"/>
                    </a:lnTo>
                    <a:lnTo>
                      <a:pt x="28080" y="10190"/>
                    </a:lnTo>
                    <a:lnTo>
                      <a:pt x="28184" y="10190"/>
                    </a:lnTo>
                    <a:lnTo>
                      <a:pt x="28331" y="10211"/>
                    </a:lnTo>
                    <a:lnTo>
                      <a:pt x="28331" y="10295"/>
                    </a:lnTo>
                    <a:lnTo>
                      <a:pt x="28226" y="10504"/>
                    </a:lnTo>
                    <a:lnTo>
                      <a:pt x="28121" y="10546"/>
                    </a:lnTo>
                    <a:lnTo>
                      <a:pt x="28080" y="10525"/>
                    </a:lnTo>
                    <a:lnTo>
                      <a:pt x="28121" y="10420"/>
                    </a:lnTo>
                    <a:lnTo>
                      <a:pt x="28226" y="10379"/>
                    </a:lnTo>
                    <a:lnTo>
                      <a:pt x="28080" y="10337"/>
                    </a:lnTo>
                    <a:lnTo>
                      <a:pt x="27954" y="10379"/>
                    </a:lnTo>
                    <a:lnTo>
                      <a:pt x="27849" y="10504"/>
                    </a:lnTo>
                    <a:lnTo>
                      <a:pt x="27912" y="10546"/>
                    </a:lnTo>
                    <a:lnTo>
                      <a:pt x="27912" y="10630"/>
                    </a:lnTo>
                    <a:lnTo>
                      <a:pt x="27745" y="10713"/>
                    </a:lnTo>
                    <a:lnTo>
                      <a:pt x="27661" y="10797"/>
                    </a:lnTo>
                    <a:lnTo>
                      <a:pt x="27598" y="10797"/>
                    </a:lnTo>
                    <a:lnTo>
                      <a:pt x="27515" y="10944"/>
                    </a:lnTo>
                    <a:lnTo>
                      <a:pt x="27536" y="11006"/>
                    </a:lnTo>
                    <a:lnTo>
                      <a:pt x="27619" y="11006"/>
                    </a:lnTo>
                    <a:lnTo>
                      <a:pt x="27661" y="11048"/>
                    </a:lnTo>
                    <a:lnTo>
                      <a:pt x="27766" y="11027"/>
                    </a:lnTo>
                    <a:lnTo>
                      <a:pt x="27828" y="10923"/>
                    </a:lnTo>
                    <a:lnTo>
                      <a:pt x="27808" y="10860"/>
                    </a:lnTo>
                    <a:lnTo>
                      <a:pt x="27870" y="10839"/>
                    </a:lnTo>
                    <a:lnTo>
                      <a:pt x="27954" y="10797"/>
                    </a:lnTo>
                    <a:lnTo>
                      <a:pt x="28017" y="10839"/>
                    </a:lnTo>
                    <a:lnTo>
                      <a:pt x="27975" y="10944"/>
                    </a:lnTo>
                    <a:lnTo>
                      <a:pt x="27912" y="11069"/>
                    </a:lnTo>
                    <a:lnTo>
                      <a:pt x="27870" y="11236"/>
                    </a:lnTo>
                    <a:lnTo>
                      <a:pt x="27870" y="11320"/>
                    </a:lnTo>
                    <a:lnTo>
                      <a:pt x="27808" y="11383"/>
                    </a:lnTo>
                    <a:lnTo>
                      <a:pt x="27640" y="11425"/>
                    </a:lnTo>
                    <a:lnTo>
                      <a:pt x="27536" y="11529"/>
                    </a:lnTo>
                    <a:lnTo>
                      <a:pt x="27452" y="11550"/>
                    </a:lnTo>
                    <a:lnTo>
                      <a:pt x="27452" y="11592"/>
                    </a:lnTo>
                    <a:lnTo>
                      <a:pt x="27410" y="11697"/>
                    </a:lnTo>
                    <a:lnTo>
                      <a:pt x="27138" y="11801"/>
                    </a:lnTo>
                    <a:lnTo>
                      <a:pt x="27075" y="11906"/>
                    </a:lnTo>
                    <a:lnTo>
                      <a:pt x="26971" y="11948"/>
                    </a:lnTo>
                    <a:lnTo>
                      <a:pt x="26929" y="11885"/>
                    </a:lnTo>
                    <a:lnTo>
                      <a:pt x="26887" y="11885"/>
                    </a:lnTo>
                    <a:lnTo>
                      <a:pt x="26866" y="11843"/>
                    </a:lnTo>
                    <a:lnTo>
                      <a:pt x="26803" y="11906"/>
                    </a:lnTo>
                    <a:lnTo>
                      <a:pt x="26720" y="11948"/>
                    </a:lnTo>
                    <a:lnTo>
                      <a:pt x="26720" y="11948"/>
                    </a:lnTo>
                    <a:lnTo>
                      <a:pt x="26761" y="11885"/>
                    </a:lnTo>
                    <a:lnTo>
                      <a:pt x="26720" y="11843"/>
                    </a:lnTo>
                    <a:lnTo>
                      <a:pt x="26615" y="11948"/>
                    </a:lnTo>
                    <a:lnTo>
                      <a:pt x="26573" y="12094"/>
                    </a:lnTo>
                    <a:lnTo>
                      <a:pt x="26468" y="12262"/>
                    </a:lnTo>
                    <a:lnTo>
                      <a:pt x="26448" y="12304"/>
                    </a:lnTo>
                    <a:lnTo>
                      <a:pt x="26489" y="12387"/>
                    </a:lnTo>
                    <a:lnTo>
                      <a:pt x="26489" y="12471"/>
                    </a:lnTo>
                    <a:lnTo>
                      <a:pt x="26406" y="12617"/>
                    </a:lnTo>
                    <a:lnTo>
                      <a:pt x="26406" y="12701"/>
                    </a:lnTo>
                    <a:lnTo>
                      <a:pt x="26468" y="12785"/>
                    </a:lnTo>
                    <a:lnTo>
                      <a:pt x="26385" y="12827"/>
                    </a:lnTo>
                    <a:lnTo>
                      <a:pt x="26343" y="12952"/>
                    </a:lnTo>
                    <a:lnTo>
                      <a:pt x="26364" y="12952"/>
                    </a:lnTo>
                    <a:lnTo>
                      <a:pt x="26448" y="12931"/>
                    </a:lnTo>
                    <a:lnTo>
                      <a:pt x="26489" y="12848"/>
                    </a:lnTo>
                    <a:lnTo>
                      <a:pt x="26594" y="12889"/>
                    </a:lnTo>
                    <a:lnTo>
                      <a:pt x="26699" y="12806"/>
                    </a:lnTo>
                    <a:lnTo>
                      <a:pt x="26615" y="12910"/>
                    </a:lnTo>
                    <a:lnTo>
                      <a:pt x="26510" y="12910"/>
                    </a:lnTo>
                    <a:lnTo>
                      <a:pt x="26406" y="13015"/>
                    </a:lnTo>
                    <a:lnTo>
                      <a:pt x="26259" y="13057"/>
                    </a:lnTo>
                    <a:lnTo>
                      <a:pt x="26259" y="13203"/>
                    </a:lnTo>
                    <a:lnTo>
                      <a:pt x="26176" y="13266"/>
                    </a:lnTo>
                    <a:lnTo>
                      <a:pt x="26071" y="13203"/>
                    </a:lnTo>
                    <a:lnTo>
                      <a:pt x="25945" y="13203"/>
                    </a:lnTo>
                    <a:lnTo>
                      <a:pt x="25862" y="13120"/>
                    </a:lnTo>
                    <a:lnTo>
                      <a:pt x="25778" y="13161"/>
                    </a:lnTo>
                    <a:lnTo>
                      <a:pt x="25820" y="13350"/>
                    </a:lnTo>
                    <a:lnTo>
                      <a:pt x="25631" y="13245"/>
                    </a:lnTo>
                    <a:lnTo>
                      <a:pt x="25694" y="12994"/>
                    </a:lnTo>
                    <a:lnTo>
                      <a:pt x="25631" y="12827"/>
                    </a:lnTo>
                    <a:lnTo>
                      <a:pt x="25548" y="12722"/>
                    </a:lnTo>
                    <a:lnTo>
                      <a:pt x="25590" y="12555"/>
                    </a:lnTo>
                    <a:lnTo>
                      <a:pt x="25631" y="12555"/>
                    </a:lnTo>
                    <a:lnTo>
                      <a:pt x="25673" y="12722"/>
                    </a:lnTo>
                    <a:lnTo>
                      <a:pt x="25820" y="12638"/>
                    </a:lnTo>
                    <a:lnTo>
                      <a:pt x="25862" y="12743"/>
                    </a:lnTo>
                    <a:lnTo>
                      <a:pt x="25987" y="12806"/>
                    </a:lnTo>
                    <a:lnTo>
                      <a:pt x="26071" y="12722"/>
                    </a:lnTo>
                    <a:lnTo>
                      <a:pt x="26071" y="12638"/>
                    </a:lnTo>
                    <a:lnTo>
                      <a:pt x="26134" y="12492"/>
                    </a:lnTo>
                    <a:lnTo>
                      <a:pt x="26029" y="12513"/>
                    </a:lnTo>
                    <a:lnTo>
                      <a:pt x="25945" y="12492"/>
                    </a:lnTo>
                    <a:lnTo>
                      <a:pt x="26029" y="12429"/>
                    </a:lnTo>
                    <a:lnTo>
                      <a:pt x="26092" y="12304"/>
                    </a:lnTo>
                    <a:lnTo>
                      <a:pt x="26029" y="12304"/>
                    </a:lnTo>
                    <a:lnTo>
                      <a:pt x="25945" y="12387"/>
                    </a:lnTo>
                    <a:lnTo>
                      <a:pt x="25778" y="12429"/>
                    </a:lnTo>
                    <a:lnTo>
                      <a:pt x="25778" y="12345"/>
                    </a:lnTo>
                    <a:lnTo>
                      <a:pt x="25924" y="12283"/>
                    </a:lnTo>
                    <a:lnTo>
                      <a:pt x="25924" y="12178"/>
                    </a:lnTo>
                    <a:lnTo>
                      <a:pt x="25841" y="12178"/>
                    </a:lnTo>
                    <a:lnTo>
                      <a:pt x="25736" y="12220"/>
                    </a:lnTo>
                    <a:lnTo>
                      <a:pt x="25736" y="12136"/>
                    </a:lnTo>
                    <a:lnTo>
                      <a:pt x="25778" y="11969"/>
                    </a:lnTo>
                    <a:lnTo>
                      <a:pt x="25862" y="11864"/>
                    </a:lnTo>
                    <a:lnTo>
                      <a:pt x="25883" y="11969"/>
                    </a:lnTo>
                    <a:lnTo>
                      <a:pt x="25945" y="11906"/>
                    </a:lnTo>
                    <a:lnTo>
                      <a:pt x="25945" y="11822"/>
                    </a:lnTo>
                    <a:lnTo>
                      <a:pt x="26092" y="11676"/>
                    </a:lnTo>
                    <a:lnTo>
                      <a:pt x="26092" y="11592"/>
                    </a:lnTo>
                    <a:lnTo>
                      <a:pt x="26280" y="11488"/>
                    </a:lnTo>
                    <a:lnTo>
                      <a:pt x="26280" y="11362"/>
                    </a:lnTo>
                    <a:lnTo>
                      <a:pt x="26364" y="11299"/>
                    </a:lnTo>
                    <a:lnTo>
                      <a:pt x="26448" y="11278"/>
                    </a:lnTo>
                    <a:lnTo>
                      <a:pt x="26448" y="11236"/>
                    </a:lnTo>
                    <a:lnTo>
                      <a:pt x="26343" y="11236"/>
                    </a:lnTo>
                    <a:lnTo>
                      <a:pt x="26196" y="11257"/>
                    </a:lnTo>
                    <a:lnTo>
                      <a:pt x="26155" y="11425"/>
                    </a:lnTo>
                    <a:lnTo>
                      <a:pt x="26029" y="11488"/>
                    </a:lnTo>
                    <a:lnTo>
                      <a:pt x="25945" y="11467"/>
                    </a:lnTo>
                    <a:lnTo>
                      <a:pt x="25966" y="11425"/>
                    </a:lnTo>
                    <a:lnTo>
                      <a:pt x="26113" y="11362"/>
                    </a:lnTo>
                    <a:lnTo>
                      <a:pt x="26134" y="11257"/>
                    </a:lnTo>
                    <a:lnTo>
                      <a:pt x="26050" y="11216"/>
                    </a:lnTo>
                    <a:lnTo>
                      <a:pt x="25966" y="11236"/>
                    </a:lnTo>
                    <a:lnTo>
                      <a:pt x="25883" y="11153"/>
                    </a:lnTo>
                    <a:lnTo>
                      <a:pt x="25924" y="11069"/>
                    </a:lnTo>
                    <a:lnTo>
                      <a:pt x="25945" y="10944"/>
                    </a:lnTo>
                    <a:lnTo>
                      <a:pt x="25862" y="10860"/>
                    </a:lnTo>
                    <a:lnTo>
                      <a:pt x="25820" y="10902"/>
                    </a:lnTo>
                    <a:lnTo>
                      <a:pt x="25778" y="10964"/>
                    </a:lnTo>
                    <a:lnTo>
                      <a:pt x="25778" y="10902"/>
                    </a:lnTo>
                    <a:lnTo>
                      <a:pt x="25820" y="10818"/>
                    </a:lnTo>
                    <a:lnTo>
                      <a:pt x="25757" y="10713"/>
                    </a:lnTo>
                    <a:lnTo>
                      <a:pt x="25652" y="10713"/>
                    </a:lnTo>
                    <a:lnTo>
                      <a:pt x="25631" y="10902"/>
                    </a:lnTo>
                    <a:lnTo>
                      <a:pt x="25527" y="10964"/>
                    </a:lnTo>
                    <a:lnTo>
                      <a:pt x="25506" y="11027"/>
                    </a:lnTo>
                    <a:lnTo>
                      <a:pt x="25443" y="10985"/>
                    </a:lnTo>
                    <a:lnTo>
                      <a:pt x="25443" y="10923"/>
                    </a:lnTo>
                    <a:lnTo>
                      <a:pt x="25401" y="10839"/>
                    </a:lnTo>
                    <a:lnTo>
                      <a:pt x="25318" y="10839"/>
                    </a:lnTo>
                    <a:lnTo>
                      <a:pt x="25297" y="10923"/>
                    </a:lnTo>
                    <a:lnTo>
                      <a:pt x="25318" y="10964"/>
                    </a:lnTo>
                    <a:lnTo>
                      <a:pt x="25297" y="11027"/>
                    </a:lnTo>
                    <a:lnTo>
                      <a:pt x="25339" y="11132"/>
                    </a:lnTo>
                    <a:lnTo>
                      <a:pt x="25339" y="11195"/>
                    </a:lnTo>
                    <a:lnTo>
                      <a:pt x="25297" y="11257"/>
                    </a:lnTo>
                    <a:lnTo>
                      <a:pt x="25234" y="11195"/>
                    </a:lnTo>
                    <a:lnTo>
                      <a:pt x="25234" y="11132"/>
                    </a:lnTo>
                    <a:lnTo>
                      <a:pt x="25192" y="11132"/>
                    </a:lnTo>
                    <a:lnTo>
                      <a:pt x="25171" y="11195"/>
                    </a:lnTo>
                    <a:lnTo>
                      <a:pt x="25213" y="11446"/>
                    </a:lnTo>
                    <a:lnTo>
                      <a:pt x="25234" y="11592"/>
                    </a:lnTo>
                    <a:lnTo>
                      <a:pt x="25401" y="11676"/>
                    </a:lnTo>
                    <a:lnTo>
                      <a:pt x="25443" y="11760"/>
                    </a:lnTo>
                    <a:lnTo>
                      <a:pt x="25443" y="11990"/>
                    </a:lnTo>
                    <a:lnTo>
                      <a:pt x="25422" y="11864"/>
                    </a:lnTo>
                    <a:lnTo>
                      <a:pt x="25339" y="11801"/>
                    </a:lnTo>
                    <a:lnTo>
                      <a:pt x="25192" y="11613"/>
                    </a:lnTo>
                    <a:lnTo>
                      <a:pt x="25171" y="11467"/>
                    </a:lnTo>
                    <a:lnTo>
                      <a:pt x="25108" y="11278"/>
                    </a:lnTo>
                    <a:lnTo>
                      <a:pt x="25025" y="11278"/>
                    </a:lnTo>
                    <a:lnTo>
                      <a:pt x="24983" y="11341"/>
                    </a:lnTo>
                    <a:lnTo>
                      <a:pt x="25004" y="11488"/>
                    </a:lnTo>
                    <a:lnTo>
                      <a:pt x="25087" y="11592"/>
                    </a:lnTo>
                    <a:lnTo>
                      <a:pt x="25108" y="11718"/>
                    </a:lnTo>
                    <a:lnTo>
                      <a:pt x="25067" y="11760"/>
                    </a:lnTo>
                    <a:lnTo>
                      <a:pt x="24983" y="11655"/>
                    </a:lnTo>
                    <a:lnTo>
                      <a:pt x="24774" y="11697"/>
                    </a:lnTo>
                    <a:lnTo>
                      <a:pt x="24711" y="11760"/>
                    </a:lnTo>
                    <a:lnTo>
                      <a:pt x="24648" y="11676"/>
                    </a:lnTo>
                    <a:lnTo>
                      <a:pt x="24564" y="11655"/>
                    </a:lnTo>
                    <a:lnTo>
                      <a:pt x="24376" y="11488"/>
                    </a:lnTo>
                    <a:lnTo>
                      <a:pt x="24146" y="11488"/>
                    </a:lnTo>
                    <a:lnTo>
                      <a:pt x="24125" y="11404"/>
                    </a:lnTo>
                    <a:lnTo>
                      <a:pt x="24083" y="11404"/>
                    </a:lnTo>
                    <a:lnTo>
                      <a:pt x="23937" y="11488"/>
                    </a:lnTo>
                    <a:lnTo>
                      <a:pt x="23874" y="11571"/>
                    </a:lnTo>
                    <a:lnTo>
                      <a:pt x="23707" y="11571"/>
                    </a:lnTo>
                    <a:lnTo>
                      <a:pt x="23560" y="11655"/>
                    </a:lnTo>
                    <a:lnTo>
                      <a:pt x="23435" y="11550"/>
                    </a:lnTo>
                    <a:lnTo>
                      <a:pt x="23414" y="11550"/>
                    </a:lnTo>
                    <a:lnTo>
                      <a:pt x="23393" y="11446"/>
                    </a:lnTo>
                    <a:lnTo>
                      <a:pt x="23330" y="11404"/>
                    </a:lnTo>
                    <a:lnTo>
                      <a:pt x="23204" y="11488"/>
                    </a:lnTo>
                    <a:lnTo>
                      <a:pt x="23204" y="11404"/>
                    </a:lnTo>
                    <a:lnTo>
                      <a:pt x="23037" y="11257"/>
                    </a:lnTo>
                    <a:lnTo>
                      <a:pt x="23016" y="11174"/>
                    </a:lnTo>
                    <a:lnTo>
                      <a:pt x="22974" y="11153"/>
                    </a:lnTo>
                    <a:lnTo>
                      <a:pt x="22974" y="11069"/>
                    </a:lnTo>
                    <a:lnTo>
                      <a:pt x="22995" y="11027"/>
                    </a:lnTo>
                    <a:lnTo>
                      <a:pt x="22932" y="10944"/>
                    </a:lnTo>
                    <a:lnTo>
                      <a:pt x="22890" y="10964"/>
                    </a:lnTo>
                    <a:lnTo>
                      <a:pt x="22870" y="10944"/>
                    </a:lnTo>
                    <a:lnTo>
                      <a:pt x="22870" y="10860"/>
                    </a:lnTo>
                    <a:lnTo>
                      <a:pt x="22807" y="10839"/>
                    </a:lnTo>
                    <a:lnTo>
                      <a:pt x="22702" y="10881"/>
                    </a:lnTo>
                    <a:lnTo>
                      <a:pt x="22577" y="10881"/>
                    </a:lnTo>
                    <a:lnTo>
                      <a:pt x="22493" y="10818"/>
                    </a:lnTo>
                    <a:lnTo>
                      <a:pt x="22451" y="10818"/>
                    </a:lnTo>
                    <a:lnTo>
                      <a:pt x="22409" y="10755"/>
                    </a:lnTo>
                    <a:lnTo>
                      <a:pt x="22305" y="10713"/>
                    </a:lnTo>
                    <a:lnTo>
                      <a:pt x="22200" y="10713"/>
                    </a:lnTo>
                    <a:lnTo>
                      <a:pt x="22263" y="10630"/>
                    </a:lnTo>
                    <a:lnTo>
                      <a:pt x="22263" y="10546"/>
                    </a:lnTo>
                    <a:lnTo>
                      <a:pt x="22346" y="10462"/>
                    </a:lnTo>
                    <a:lnTo>
                      <a:pt x="22346" y="10420"/>
                    </a:lnTo>
                    <a:lnTo>
                      <a:pt x="22263" y="10400"/>
                    </a:lnTo>
                    <a:lnTo>
                      <a:pt x="22179" y="10400"/>
                    </a:lnTo>
                    <a:lnTo>
                      <a:pt x="22158" y="10148"/>
                    </a:lnTo>
                    <a:lnTo>
                      <a:pt x="22095" y="10127"/>
                    </a:lnTo>
                    <a:lnTo>
                      <a:pt x="22095" y="10086"/>
                    </a:lnTo>
                    <a:lnTo>
                      <a:pt x="22179" y="10023"/>
                    </a:lnTo>
                    <a:lnTo>
                      <a:pt x="22200" y="9981"/>
                    </a:lnTo>
                    <a:lnTo>
                      <a:pt x="22158" y="9939"/>
                    </a:lnTo>
                    <a:lnTo>
                      <a:pt x="22179" y="9876"/>
                    </a:lnTo>
                    <a:lnTo>
                      <a:pt x="22179" y="9772"/>
                    </a:lnTo>
                    <a:cubicBezTo>
                      <a:pt x="22284" y="9709"/>
                      <a:pt x="22388" y="9688"/>
                      <a:pt x="22493" y="9604"/>
                    </a:cubicBezTo>
                    <a:lnTo>
                      <a:pt x="22514" y="9625"/>
                    </a:lnTo>
                    <a:lnTo>
                      <a:pt x="22598" y="9604"/>
                    </a:lnTo>
                    <a:lnTo>
                      <a:pt x="22681" y="9500"/>
                    </a:lnTo>
                    <a:lnTo>
                      <a:pt x="22702" y="9500"/>
                    </a:lnTo>
                    <a:lnTo>
                      <a:pt x="22702" y="9604"/>
                    </a:lnTo>
                    <a:lnTo>
                      <a:pt x="22765" y="9709"/>
                    </a:lnTo>
                    <a:lnTo>
                      <a:pt x="22828" y="9730"/>
                    </a:lnTo>
                    <a:lnTo>
                      <a:pt x="22911" y="9688"/>
                    </a:lnTo>
                    <a:lnTo>
                      <a:pt x="22995" y="9709"/>
                    </a:lnTo>
                    <a:lnTo>
                      <a:pt x="23037" y="9793"/>
                    </a:lnTo>
                    <a:lnTo>
                      <a:pt x="23121" y="9793"/>
                    </a:lnTo>
                    <a:lnTo>
                      <a:pt x="23183" y="9835"/>
                    </a:lnTo>
                    <a:lnTo>
                      <a:pt x="23225" y="9835"/>
                    </a:lnTo>
                    <a:lnTo>
                      <a:pt x="23225" y="9730"/>
                    </a:lnTo>
                    <a:lnTo>
                      <a:pt x="23288" y="9730"/>
                    </a:lnTo>
                    <a:lnTo>
                      <a:pt x="23351" y="9709"/>
                    </a:lnTo>
                    <a:lnTo>
                      <a:pt x="23414" y="9730"/>
                    </a:lnTo>
                    <a:lnTo>
                      <a:pt x="23414" y="9814"/>
                    </a:lnTo>
                    <a:lnTo>
                      <a:pt x="23455" y="9835"/>
                    </a:lnTo>
                    <a:lnTo>
                      <a:pt x="23539" y="9814"/>
                    </a:lnTo>
                    <a:lnTo>
                      <a:pt x="23602" y="9730"/>
                    </a:lnTo>
                    <a:lnTo>
                      <a:pt x="23644" y="9772"/>
                    </a:lnTo>
                    <a:lnTo>
                      <a:pt x="23665" y="9835"/>
                    </a:lnTo>
                    <a:lnTo>
                      <a:pt x="23727" y="9835"/>
                    </a:lnTo>
                    <a:lnTo>
                      <a:pt x="23748" y="9793"/>
                    </a:lnTo>
                    <a:lnTo>
                      <a:pt x="23769" y="9793"/>
                    </a:lnTo>
                    <a:lnTo>
                      <a:pt x="23832" y="9709"/>
                    </a:lnTo>
                    <a:lnTo>
                      <a:pt x="23916" y="9709"/>
                    </a:lnTo>
                    <a:lnTo>
                      <a:pt x="23937" y="9772"/>
                    </a:lnTo>
                    <a:lnTo>
                      <a:pt x="23979" y="9793"/>
                    </a:lnTo>
                    <a:lnTo>
                      <a:pt x="24041" y="9772"/>
                    </a:lnTo>
                    <a:lnTo>
                      <a:pt x="24041" y="9709"/>
                    </a:lnTo>
                    <a:lnTo>
                      <a:pt x="24020" y="9667"/>
                    </a:lnTo>
                    <a:lnTo>
                      <a:pt x="24083" y="9583"/>
                    </a:lnTo>
                    <a:lnTo>
                      <a:pt x="24083" y="9521"/>
                    </a:lnTo>
                    <a:lnTo>
                      <a:pt x="24146" y="9458"/>
                    </a:lnTo>
                    <a:lnTo>
                      <a:pt x="24146" y="9374"/>
                    </a:lnTo>
                    <a:lnTo>
                      <a:pt x="24062" y="9374"/>
                    </a:lnTo>
                    <a:lnTo>
                      <a:pt x="24041" y="9291"/>
                    </a:lnTo>
                    <a:lnTo>
                      <a:pt x="24062" y="9186"/>
                    </a:lnTo>
                    <a:lnTo>
                      <a:pt x="24146" y="9165"/>
                    </a:lnTo>
                    <a:lnTo>
                      <a:pt x="24146" y="9060"/>
                    </a:lnTo>
                    <a:lnTo>
                      <a:pt x="24041" y="8998"/>
                    </a:lnTo>
                    <a:lnTo>
                      <a:pt x="23958" y="9039"/>
                    </a:lnTo>
                    <a:lnTo>
                      <a:pt x="23958" y="9102"/>
                    </a:lnTo>
                    <a:lnTo>
                      <a:pt x="23916" y="9165"/>
                    </a:lnTo>
                    <a:lnTo>
                      <a:pt x="23832" y="9102"/>
                    </a:lnTo>
                    <a:lnTo>
                      <a:pt x="23707" y="9102"/>
                    </a:lnTo>
                    <a:lnTo>
                      <a:pt x="23560" y="9249"/>
                    </a:lnTo>
                    <a:lnTo>
                      <a:pt x="23455" y="9311"/>
                    </a:lnTo>
                    <a:lnTo>
                      <a:pt x="23455" y="9270"/>
                    </a:lnTo>
                    <a:lnTo>
                      <a:pt x="23602" y="9186"/>
                    </a:lnTo>
                    <a:lnTo>
                      <a:pt x="23644" y="9102"/>
                    </a:lnTo>
                    <a:lnTo>
                      <a:pt x="23644" y="8977"/>
                    </a:lnTo>
                    <a:lnTo>
                      <a:pt x="23602" y="9060"/>
                    </a:lnTo>
                    <a:lnTo>
                      <a:pt x="23539" y="9039"/>
                    </a:lnTo>
                    <a:lnTo>
                      <a:pt x="23539" y="8935"/>
                    </a:lnTo>
                    <a:lnTo>
                      <a:pt x="23644" y="8851"/>
                    </a:lnTo>
                    <a:lnTo>
                      <a:pt x="23560" y="8726"/>
                    </a:lnTo>
                    <a:lnTo>
                      <a:pt x="23644" y="8642"/>
                    </a:lnTo>
                    <a:lnTo>
                      <a:pt x="23727" y="8642"/>
                    </a:lnTo>
                    <a:lnTo>
                      <a:pt x="23707" y="8684"/>
                    </a:lnTo>
                    <a:lnTo>
                      <a:pt x="23748" y="8851"/>
                    </a:lnTo>
                    <a:lnTo>
                      <a:pt x="23832" y="8935"/>
                    </a:lnTo>
                    <a:lnTo>
                      <a:pt x="23874" y="8893"/>
                    </a:lnTo>
                    <a:lnTo>
                      <a:pt x="23979" y="8893"/>
                    </a:lnTo>
                    <a:lnTo>
                      <a:pt x="24041" y="8767"/>
                    </a:lnTo>
                    <a:lnTo>
                      <a:pt x="23979" y="8726"/>
                    </a:lnTo>
                    <a:lnTo>
                      <a:pt x="23979" y="8663"/>
                    </a:lnTo>
                    <a:lnTo>
                      <a:pt x="24062" y="8663"/>
                    </a:lnTo>
                    <a:lnTo>
                      <a:pt x="24083" y="8726"/>
                    </a:lnTo>
                    <a:lnTo>
                      <a:pt x="24146" y="8684"/>
                    </a:lnTo>
                    <a:lnTo>
                      <a:pt x="24251" y="8621"/>
                    </a:lnTo>
                    <a:lnTo>
                      <a:pt x="24271" y="8475"/>
                    </a:lnTo>
                    <a:lnTo>
                      <a:pt x="24292" y="8579"/>
                    </a:lnTo>
                    <a:lnTo>
                      <a:pt x="24355" y="8579"/>
                    </a:lnTo>
                    <a:lnTo>
                      <a:pt x="24460" y="8516"/>
                    </a:lnTo>
                    <a:lnTo>
                      <a:pt x="24376" y="8684"/>
                    </a:lnTo>
                    <a:lnTo>
                      <a:pt x="24376" y="8851"/>
                    </a:lnTo>
                    <a:lnTo>
                      <a:pt x="24439" y="8830"/>
                    </a:lnTo>
                    <a:lnTo>
                      <a:pt x="24481" y="8851"/>
                    </a:lnTo>
                    <a:lnTo>
                      <a:pt x="24439" y="8935"/>
                    </a:lnTo>
                    <a:lnTo>
                      <a:pt x="24502" y="8935"/>
                    </a:lnTo>
                    <a:lnTo>
                      <a:pt x="24564" y="8788"/>
                    </a:lnTo>
                    <a:lnTo>
                      <a:pt x="24606" y="8747"/>
                    </a:lnTo>
                    <a:lnTo>
                      <a:pt x="24690" y="8579"/>
                    </a:lnTo>
                    <a:lnTo>
                      <a:pt x="24774" y="8558"/>
                    </a:lnTo>
                    <a:lnTo>
                      <a:pt x="24753" y="8684"/>
                    </a:lnTo>
                    <a:lnTo>
                      <a:pt x="24648" y="8788"/>
                    </a:lnTo>
                    <a:lnTo>
                      <a:pt x="24669" y="8977"/>
                    </a:lnTo>
                    <a:lnTo>
                      <a:pt x="24753" y="8977"/>
                    </a:lnTo>
                    <a:lnTo>
                      <a:pt x="24815" y="9039"/>
                    </a:lnTo>
                    <a:lnTo>
                      <a:pt x="24878" y="8956"/>
                    </a:lnTo>
                    <a:lnTo>
                      <a:pt x="25004" y="8851"/>
                    </a:lnTo>
                    <a:lnTo>
                      <a:pt x="25067" y="8684"/>
                    </a:lnTo>
                    <a:lnTo>
                      <a:pt x="25108" y="8558"/>
                    </a:lnTo>
                    <a:lnTo>
                      <a:pt x="25087" y="8433"/>
                    </a:lnTo>
                    <a:lnTo>
                      <a:pt x="25129" y="8370"/>
                    </a:lnTo>
                    <a:lnTo>
                      <a:pt x="25108" y="8328"/>
                    </a:lnTo>
                    <a:lnTo>
                      <a:pt x="25025" y="8328"/>
                    </a:lnTo>
                    <a:lnTo>
                      <a:pt x="24983" y="8307"/>
                    </a:lnTo>
                    <a:lnTo>
                      <a:pt x="24899" y="8349"/>
                    </a:lnTo>
                    <a:lnTo>
                      <a:pt x="24899" y="8223"/>
                    </a:lnTo>
                    <a:lnTo>
                      <a:pt x="24941" y="8203"/>
                    </a:lnTo>
                    <a:lnTo>
                      <a:pt x="24920" y="8140"/>
                    </a:lnTo>
                    <a:lnTo>
                      <a:pt x="24815" y="8140"/>
                    </a:lnTo>
                    <a:lnTo>
                      <a:pt x="24795" y="8098"/>
                    </a:lnTo>
                    <a:lnTo>
                      <a:pt x="24690" y="8014"/>
                    </a:lnTo>
                    <a:lnTo>
                      <a:pt x="24690" y="7931"/>
                    </a:lnTo>
                    <a:lnTo>
                      <a:pt x="24606" y="7742"/>
                    </a:lnTo>
                    <a:lnTo>
                      <a:pt x="24585" y="7617"/>
                    </a:lnTo>
                    <a:lnTo>
                      <a:pt x="24627" y="7491"/>
                    </a:lnTo>
                    <a:lnTo>
                      <a:pt x="24585" y="7324"/>
                    </a:lnTo>
                    <a:lnTo>
                      <a:pt x="24502" y="7470"/>
                    </a:lnTo>
                    <a:lnTo>
                      <a:pt x="24502" y="7575"/>
                    </a:lnTo>
                    <a:lnTo>
                      <a:pt x="24418" y="7428"/>
                    </a:lnTo>
                    <a:lnTo>
                      <a:pt x="24292" y="7366"/>
                    </a:lnTo>
                    <a:lnTo>
                      <a:pt x="24271" y="7114"/>
                    </a:lnTo>
                    <a:lnTo>
                      <a:pt x="24188" y="7073"/>
                    </a:lnTo>
                    <a:lnTo>
                      <a:pt x="24167" y="6884"/>
                    </a:lnTo>
                    <a:lnTo>
                      <a:pt x="24083" y="6780"/>
                    </a:lnTo>
                    <a:lnTo>
                      <a:pt x="24083" y="6675"/>
                    </a:lnTo>
                    <a:lnTo>
                      <a:pt x="24041" y="6591"/>
                    </a:lnTo>
                    <a:lnTo>
                      <a:pt x="24041" y="6529"/>
                    </a:lnTo>
                    <a:lnTo>
                      <a:pt x="24146" y="6529"/>
                    </a:lnTo>
                    <a:lnTo>
                      <a:pt x="24167" y="6382"/>
                    </a:lnTo>
                    <a:lnTo>
                      <a:pt x="24251" y="6382"/>
                    </a:lnTo>
                    <a:lnTo>
                      <a:pt x="24271" y="6424"/>
                    </a:lnTo>
                    <a:lnTo>
                      <a:pt x="24355" y="6361"/>
                    </a:lnTo>
                    <a:lnTo>
                      <a:pt x="24355" y="6257"/>
                    </a:lnTo>
                    <a:lnTo>
                      <a:pt x="24460" y="6026"/>
                    </a:lnTo>
                    <a:lnTo>
                      <a:pt x="24460" y="5922"/>
                    </a:lnTo>
                    <a:lnTo>
                      <a:pt x="24481" y="5880"/>
                    </a:lnTo>
                    <a:lnTo>
                      <a:pt x="24397" y="5692"/>
                    </a:lnTo>
                    <a:lnTo>
                      <a:pt x="24460" y="5566"/>
                    </a:lnTo>
                    <a:lnTo>
                      <a:pt x="24523" y="5566"/>
                    </a:lnTo>
                    <a:lnTo>
                      <a:pt x="24523" y="5399"/>
                    </a:lnTo>
                    <a:lnTo>
                      <a:pt x="24627" y="5252"/>
                    </a:lnTo>
                    <a:lnTo>
                      <a:pt x="24627" y="5148"/>
                    </a:lnTo>
                    <a:lnTo>
                      <a:pt x="24690" y="5064"/>
                    </a:lnTo>
                    <a:lnTo>
                      <a:pt x="24690" y="4855"/>
                    </a:lnTo>
                    <a:lnTo>
                      <a:pt x="24774" y="4834"/>
                    </a:lnTo>
                    <a:lnTo>
                      <a:pt x="24774" y="4729"/>
                    </a:lnTo>
                    <a:lnTo>
                      <a:pt x="24899" y="4583"/>
                    </a:lnTo>
                    <a:lnTo>
                      <a:pt x="24899" y="4478"/>
                    </a:lnTo>
                    <a:cubicBezTo>
                      <a:pt x="24918" y="4516"/>
                      <a:pt x="24966" y="4536"/>
                      <a:pt x="25020" y="4536"/>
                    </a:cubicBezTo>
                    <a:cubicBezTo>
                      <a:pt x="25085" y="4536"/>
                      <a:pt x="25158" y="4505"/>
                      <a:pt x="25192" y="4436"/>
                    </a:cubicBezTo>
                    <a:lnTo>
                      <a:pt x="25255" y="4122"/>
                    </a:lnTo>
                    <a:lnTo>
                      <a:pt x="25359" y="4122"/>
                    </a:lnTo>
                    <a:lnTo>
                      <a:pt x="25506" y="3955"/>
                    </a:lnTo>
                    <a:lnTo>
                      <a:pt x="25652" y="3892"/>
                    </a:lnTo>
                    <a:lnTo>
                      <a:pt x="25820" y="3725"/>
                    </a:lnTo>
                    <a:lnTo>
                      <a:pt x="25862" y="3725"/>
                    </a:lnTo>
                    <a:lnTo>
                      <a:pt x="25987" y="3599"/>
                    </a:lnTo>
                    <a:lnTo>
                      <a:pt x="25987" y="3516"/>
                    </a:lnTo>
                    <a:lnTo>
                      <a:pt x="26050" y="3474"/>
                    </a:lnTo>
                    <a:lnTo>
                      <a:pt x="26050" y="3390"/>
                    </a:lnTo>
                    <a:lnTo>
                      <a:pt x="25966" y="3285"/>
                    </a:lnTo>
                    <a:lnTo>
                      <a:pt x="25987" y="3223"/>
                    </a:lnTo>
                    <a:lnTo>
                      <a:pt x="25987" y="3160"/>
                    </a:lnTo>
                    <a:lnTo>
                      <a:pt x="25883" y="2993"/>
                    </a:lnTo>
                    <a:lnTo>
                      <a:pt x="25820" y="2993"/>
                    </a:lnTo>
                    <a:lnTo>
                      <a:pt x="25736" y="3013"/>
                    </a:lnTo>
                    <a:lnTo>
                      <a:pt x="25631" y="2972"/>
                    </a:lnTo>
                    <a:lnTo>
                      <a:pt x="25548" y="2993"/>
                    </a:lnTo>
                    <a:lnTo>
                      <a:pt x="25443" y="2909"/>
                    </a:lnTo>
                    <a:lnTo>
                      <a:pt x="25359" y="2909"/>
                    </a:lnTo>
                    <a:lnTo>
                      <a:pt x="25297" y="2846"/>
                    </a:lnTo>
                    <a:lnTo>
                      <a:pt x="25129" y="2867"/>
                    </a:lnTo>
                    <a:lnTo>
                      <a:pt x="25025" y="2972"/>
                    </a:lnTo>
                    <a:lnTo>
                      <a:pt x="24941" y="2993"/>
                    </a:lnTo>
                    <a:lnTo>
                      <a:pt x="24774" y="3118"/>
                    </a:lnTo>
                    <a:lnTo>
                      <a:pt x="24774" y="3181"/>
                    </a:lnTo>
                    <a:lnTo>
                      <a:pt x="24878" y="3265"/>
                    </a:lnTo>
                    <a:lnTo>
                      <a:pt x="24941" y="3390"/>
                    </a:lnTo>
                    <a:lnTo>
                      <a:pt x="24941" y="3516"/>
                    </a:lnTo>
                    <a:lnTo>
                      <a:pt x="24983" y="3641"/>
                    </a:lnTo>
                    <a:lnTo>
                      <a:pt x="24941" y="3704"/>
                    </a:lnTo>
                    <a:lnTo>
                      <a:pt x="24941" y="3809"/>
                    </a:lnTo>
                    <a:lnTo>
                      <a:pt x="25025" y="3913"/>
                    </a:lnTo>
                    <a:lnTo>
                      <a:pt x="25025" y="3934"/>
                    </a:lnTo>
                    <a:lnTo>
                      <a:pt x="25004" y="3955"/>
                    </a:lnTo>
                    <a:cubicBezTo>
                      <a:pt x="24983" y="4018"/>
                      <a:pt x="24941" y="4081"/>
                      <a:pt x="24920" y="4143"/>
                    </a:cubicBezTo>
                    <a:lnTo>
                      <a:pt x="24899" y="4081"/>
                    </a:lnTo>
                    <a:lnTo>
                      <a:pt x="24920" y="4018"/>
                    </a:lnTo>
                    <a:lnTo>
                      <a:pt x="24920" y="3934"/>
                    </a:lnTo>
                    <a:lnTo>
                      <a:pt x="24815" y="3871"/>
                    </a:lnTo>
                    <a:lnTo>
                      <a:pt x="24774" y="3725"/>
                    </a:lnTo>
                    <a:lnTo>
                      <a:pt x="24795" y="3662"/>
                    </a:lnTo>
                    <a:lnTo>
                      <a:pt x="24711" y="3495"/>
                    </a:lnTo>
                    <a:lnTo>
                      <a:pt x="24606" y="3474"/>
                    </a:lnTo>
                    <a:lnTo>
                      <a:pt x="24564" y="3411"/>
                    </a:lnTo>
                    <a:lnTo>
                      <a:pt x="24502" y="3411"/>
                    </a:lnTo>
                    <a:lnTo>
                      <a:pt x="24481" y="3578"/>
                    </a:lnTo>
                    <a:lnTo>
                      <a:pt x="24418" y="3578"/>
                    </a:lnTo>
                    <a:lnTo>
                      <a:pt x="24292" y="3369"/>
                    </a:lnTo>
                    <a:lnTo>
                      <a:pt x="24209" y="3369"/>
                    </a:lnTo>
                    <a:lnTo>
                      <a:pt x="24146" y="3285"/>
                    </a:lnTo>
                    <a:lnTo>
                      <a:pt x="24062" y="3327"/>
                    </a:lnTo>
                    <a:lnTo>
                      <a:pt x="24083" y="3495"/>
                    </a:lnTo>
                    <a:lnTo>
                      <a:pt x="24041" y="3516"/>
                    </a:lnTo>
                    <a:lnTo>
                      <a:pt x="23958" y="3495"/>
                    </a:lnTo>
                    <a:lnTo>
                      <a:pt x="23895" y="3620"/>
                    </a:lnTo>
                    <a:lnTo>
                      <a:pt x="23895" y="3704"/>
                    </a:lnTo>
                    <a:lnTo>
                      <a:pt x="23832" y="3746"/>
                    </a:lnTo>
                    <a:lnTo>
                      <a:pt x="23748" y="4039"/>
                    </a:lnTo>
                    <a:lnTo>
                      <a:pt x="23748" y="4143"/>
                    </a:lnTo>
                    <a:lnTo>
                      <a:pt x="23686" y="4227"/>
                    </a:lnTo>
                    <a:lnTo>
                      <a:pt x="23686" y="4353"/>
                    </a:lnTo>
                    <a:lnTo>
                      <a:pt x="23665" y="4374"/>
                    </a:lnTo>
                    <a:lnTo>
                      <a:pt x="23665" y="4478"/>
                    </a:lnTo>
                    <a:lnTo>
                      <a:pt x="23581" y="4541"/>
                    </a:lnTo>
                    <a:lnTo>
                      <a:pt x="23581" y="4771"/>
                    </a:lnTo>
                    <a:lnTo>
                      <a:pt x="23518" y="4813"/>
                    </a:lnTo>
                    <a:lnTo>
                      <a:pt x="23455" y="4792"/>
                    </a:lnTo>
                    <a:lnTo>
                      <a:pt x="23372" y="4980"/>
                    </a:lnTo>
                    <a:lnTo>
                      <a:pt x="23414" y="5064"/>
                    </a:lnTo>
                    <a:lnTo>
                      <a:pt x="23372" y="5169"/>
                    </a:lnTo>
                    <a:lnTo>
                      <a:pt x="23372" y="5273"/>
                    </a:lnTo>
                    <a:lnTo>
                      <a:pt x="23309" y="5378"/>
                    </a:lnTo>
                    <a:lnTo>
                      <a:pt x="23351" y="5462"/>
                    </a:lnTo>
                    <a:lnTo>
                      <a:pt x="23330" y="5524"/>
                    </a:lnTo>
                    <a:lnTo>
                      <a:pt x="23204" y="5524"/>
                    </a:lnTo>
                    <a:lnTo>
                      <a:pt x="23246" y="5587"/>
                    </a:lnTo>
                    <a:lnTo>
                      <a:pt x="23351" y="5629"/>
                    </a:lnTo>
                    <a:lnTo>
                      <a:pt x="23351" y="5734"/>
                    </a:lnTo>
                    <a:lnTo>
                      <a:pt x="23267" y="5713"/>
                    </a:lnTo>
                    <a:lnTo>
                      <a:pt x="23204" y="5734"/>
                    </a:lnTo>
                    <a:lnTo>
                      <a:pt x="23121" y="5796"/>
                    </a:lnTo>
                    <a:lnTo>
                      <a:pt x="23037" y="5754"/>
                    </a:lnTo>
                    <a:lnTo>
                      <a:pt x="22995" y="5817"/>
                    </a:lnTo>
                    <a:lnTo>
                      <a:pt x="22995" y="5922"/>
                    </a:lnTo>
                    <a:lnTo>
                      <a:pt x="22932" y="5964"/>
                    </a:lnTo>
                    <a:lnTo>
                      <a:pt x="22849" y="5922"/>
                    </a:lnTo>
                    <a:lnTo>
                      <a:pt x="22849" y="5817"/>
                    </a:lnTo>
                    <a:lnTo>
                      <a:pt x="22890" y="5734"/>
                    </a:lnTo>
                    <a:lnTo>
                      <a:pt x="22828" y="5650"/>
                    </a:lnTo>
                    <a:lnTo>
                      <a:pt x="22828" y="5482"/>
                    </a:lnTo>
                    <a:lnTo>
                      <a:pt x="22911" y="5294"/>
                    </a:lnTo>
                    <a:lnTo>
                      <a:pt x="22932" y="5169"/>
                    </a:lnTo>
                    <a:lnTo>
                      <a:pt x="23016" y="5085"/>
                    </a:lnTo>
                    <a:lnTo>
                      <a:pt x="23016" y="4980"/>
                    </a:lnTo>
                    <a:lnTo>
                      <a:pt x="23037" y="4876"/>
                    </a:lnTo>
                    <a:lnTo>
                      <a:pt x="23100" y="4646"/>
                    </a:lnTo>
                    <a:lnTo>
                      <a:pt x="23225" y="4562"/>
                    </a:lnTo>
                    <a:lnTo>
                      <a:pt x="23225" y="4436"/>
                    </a:lnTo>
                    <a:lnTo>
                      <a:pt x="23100" y="4436"/>
                    </a:lnTo>
                    <a:lnTo>
                      <a:pt x="23100" y="4353"/>
                    </a:lnTo>
                    <a:lnTo>
                      <a:pt x="23163" y="4269"/>
                    </a:lnTo>
                    <a:lnTo>
                      <a:pt x="23163" y="4039"/>
                    </a:lnTo>
                    <a:lnTo>
                      <a:pt x="23121" y="3976"/>
                    </a:lnTo>
                    <a:lnTo>
                      <a:pt x="23058" y="3850"/>
                    </a:lnTo>
                    <a:lnTo>
                      <a:pt x="23100" y="3809"/>
                    </a:lnTo>
                    <a:lnTo>
                      <a:pt x="23100" y="3662"/>
                    </a:lnTo>
                    <a:lnTo>
                      <a:pt x="23016" y="3662"/>
                    </a:lnTo>
                    <a:lnTo>
                      <a:pt x="22911" y="3537"/>
                    </a:lnTo>
                    <a:lnTo>
                      <a:pt x="22744" y="3599"/>
                    </a:lnTo>
                    <a:lnTo>
                      <a:pt x="22723" y="3725"/>
                    </a:lnTo>
                    <a:lnTo>
                      <a:pt x="22828" y="3809"/>
                    </a:lnTo>
                    <a:lnTo>
                      <a:pt x="22828" y="3913"/>
                    </a:lnTo>
                    <a:lnTo>
                      <a:pt x="22890" y="3976"/>
                    </a:lnTo>
                    <a:lnTo>
                      <a:pt x="22890" y="4060"/>
                    </a:lnTo>
                    <a:lnTo>
                      <a:pt x="22807" y="4060"/>
                    </a:lnTo>
                    <a:lnTo>
                      <a:pt x="22786" y="3955"/>
                    </a:lnTo>
                    <a:lnTo>
                      <a:pt x="22702" y="3955"/>
                    </a:lnTo>
                    <a:lnTo>
                      <a:pt x="22639" y="4081"/>
                    </a:lnTo>
                    <a:lnTo>
                      <a:pt x="22702" y="4122"/>
                    </a:lnTo>
                    <a:lnTo>
                      <a:pt x="22723" y="4227"/>
                    </a:lnTo>
                    <a:lnTo>
                      <a:pt x="22786" y="4353"/>
                    </a:lnTo>
                    <a:lnTo>
                      <a:pt x="22723" y="4394"/>
                    </a:lnTo>
                    <a:lnTo>
                      <a:pt x="22702" y="4353"/>
                    </a:lnTo>
                    <a:lnTo>
                      <a:pt x="22639" y="4290"/>
                    </a:lnTo>
                    <a:lnTo>
                      <a:pt x="22618" y="4436"/>
                    </a:lnTo>
                    <a:lnTo>
                      <a:pt x="22514" y="4353"/>
                    </a:lnTo>
                    <a:lnTo>
                      <a:pt x="22514" y="4248"/>
                    </a:lnTo>
                    <a:lnTo>
                      <a:pt x="22430" y="4248"/>
                    </a:lnTo>
                    <a:lnTo>
                      <a:pt x="22388" y="4353"/>
                    </a:lnTo>
                    <a:lnTo>
                      <a:pt x="22326" y="4332"/>
                    </a:lnTo>
                    <a:lnTo>
                      <a:pt x="22326" y="4185"/>
                    </a:lnTo>
                    <a:lnTo>
                      <a:pt x="22409" y="4122"/>
                    </a:lnTo>
                    <a:lnTo>
                      <a:pt x="22388" y="4081"/>
                    </a:lnTo>
                    <a:lnTo>
                      <a:pt x="22221" y="4143"/>
                    </a:lnTo>
                    <a:lnTo>
                      <a:pt x="22095" y="4269"/>
                    </a:lnTo>
                    <a:lnTo>
                      <a:pt x="22012" y="4143"/>
                    </a:lnTo>
                    <a:lnTo>
                      <a:pt x="21949" y="4143"/>
                    </a:lnTo>
                    <a:lnTo>
                      <a:pt x="21865" y="4227"/>
                    </a:lnTo>
                    <a:lnTo>
                      <a:pt x="21740" y="4227"/>
                    </a:lnTo>
                    <a:lnTo>
                      <a:pt x="21698" y="4164"/>
                    </a:lnTo>
                    <a:lnTo>
                      <a:pt x="21572" y="4185"/>
                    </a:lnTo>
                    <a:lnTo>
                      <a:pt x="21530" y="4143"/>
                    </a:lnTo>
                    <a:lnTo>
                      <a:pt x="21635" y="4060"/>
                    </a:lnTo>
                    <a:lnTo>
                      <a:pt x="21782" y="4039"/>
                    </a:lnTo>
                    <a:lnTo>
                      <a:pt x="21865" y="4060"/>
                    </a:lnTo>
                    <a:lnTo>
                      <a:pt x="21991" y="4039"/>
                    </a:lnTo>
                    <a:lnTo>
                      <a:pt x="21991" y="3955"/>
                    </a:lnTo>
                    <a:lnTo>
                      <a:pt x="22074" y="3934"/>
                    </a:lnTo>
                    <a:lnTo>
                      <a:pt x="22158" y="3955"/>
                    </a:lnTo>
                    <a:lnTo>
                      <a:pt x="22263" y="3850"/>
                    </a:lnTo>
                    <a:lnTo>
                      <a:pt x="22263" y="3746"/>
                    </a:lnTo>
                    <a:lnTo>
                      <a:pt x="22284" y="3662"/>
                    </a:lnTo>
                    <a:lnTo>
                      <a:pt x="22200" y="3599"/>
                    </a:lnTo>
                    <a:lnTo>
                      <a:pt x="22095" y="3411"/>
                    </a:lnTo>
                    <a:lnTo>
                      <a:pt x="21970" y="3348"/>
                    </a:lnTo>
                    <a:lnTo>
                      <a:pt x="21949" y="3285"/>
                    </a:lnTo>
                    <a:lnTo>
                      <a:pt x="21761" y="3118"/>
                    </a:lnTo>
                    <a:lnTo>
                      <a:pt x="21740" y="3076"/>
                    </a:lnTo>
                    <a:lnTo>
                      <a:pt x="21635" y="3076"/>
                    </a:lnTo>
                    <a:lnTo>
                      <a:pt x="21489" y="3139"/>
                    </a:lnTo>
                    <a:lnTo>
                      <a:pt x="21426" y="3139"/>
                    </a:lnTo>
                    <a:lnTo>
                      <a:pt x="21238" y="3327"/>
                    </a:lnTo>
                    <a:lnTo>
                      <a:pt x="21279" y="3390"/>
                    </a:lnTo>
                    <a:lnTo>
                      <a:pt x="21279" y="3453"/>
                    </a:lnTo>
                    <a:lnTo>
                      <a:pt x="21217" y="3495"/>
                    </a:lnTo>
                    <a:lnTo>
                      <a:pt x="21133" y="3516"/>
                    </a:lnTo>
                    <a:lnTo>
                      <a:pt x="21133" y="3453"/>
                    </a:lnTo>
                    <a:lnTo>
                      <a:pt x="21049" y="3495"/>
                    </a:lnTo>
                    <a:lnTo>
                      <a:pt x="20966" y="3432"/>
                    </a:lnTo>
                    <a:lnTo>
                      <a:pt x="20861" y="3432"/>
                    </a:lnTo>
                    <a:lnTo>
                      <a:pt x="20819" y="3495"/>
                    </a:lnTo>
                    <a:lnTo>
                      <a:pt x="20714" y="3495"/>
                    </a:lnTo>
                    <a:lnTo>
                      <a:pt x="20652" y="3432"/>
                    </a:lnTo>
                    <a:lnTo>
                      <a:pt x="20714" y="3390"/>
                    </a:lnTo>
                    <a:lnTo>
                      <a:pt x="20861" y="3348"/>
                    </a:lnTo>
                    <a:lnTo>
                      <a:pt x="20924" y="3244"/>
                    </a:lnTo>
                    <a:lnTo>
                      <a:pt x="21028" y="3223"/>
                    </a:lnTo>
                    <a:lnTo>
                      <a:pt x="21112" y="3244"/>
                    </a:lnTo>
                    <a:lnTo>
                      <a:pt x="21175" y="3139"/>
                    </a:lnTo>
                    <a:lnTo>
                      <a:pt x="21175" y="3013"/>
                    </a:lnTo>
                    <a:lnTo>
                      <a:pt x="21238" y="2972"/>
                    </a:lnTo>
                    <a:lnTo>
                      <a:pt x="21321" y="2972"/>
                    </a:lnTo>
                    <a:lnTo>
                      <a:pt x="21384" y="2804"/>
                    </a:lnTo>
                    <a:lnTo>
                      <a:pt x="21384" y="2616"/>
                    </a:lnTo>
                    <a:lnTo>
                      <a:pt x="21426" y="2553"/>
                    </a:lnTo>
                    <a:lnTo>
                      <a:pt x="21384" y="2449"/>
                    </a:lnTo>
                    <a:lnTo>
                      <a:pt x="21279" y="2449"/>
                    </a:lnTo>
                    <a:lnTo>
                      <a:pt x="21112" y="2490"/>
                    </a:lnTo>
                    <a:lnTo>
                      <a:pt x="20903" y="2553"/>
                    </a:lnTo>
                    <a:lnTo>
                      <a:pt x="20694" y="2616"/>
                    </a:lnTo>
                    <a:lnTo>
                      <a:pt x="20547" y="2658"/>
                    </a:lnTo>
                    <a:cubicBezTo>
                      <a:pt x="20652" y="2616"/>
                      <a:pt x="20798" y="2574"/>
                      <a:pt x="20903" y="2511"/>
                    </a:cubicBezTo>
                    <a:cubicBezTo>
                      <a:pt x="20945" y="2511"/>
                      <a:pt x="21028" y="2490"/>
                      <a:pt x="21070" y="2490"/>
                    </a:cubicBezTo>
                    <a:cubicBezTo>
                      <a:pt x="21217" y="2469"/>
                      <a:pt x="21238" y="2344"/>
                      <a:pt x="21175" y="2239"/>
                    </a:cubicBezTo>
                    <a:lnTo>
                      <a:pt x="21238" y="2177"/>
                    </a:lnTo>
                    <a:lnTo>
                      <a:pt x="21217" y="2072"/>
                    </a:lnTo>
                    <a:lnTo>
                      <a:pt x="21217" y="1967"/>
                    </a:lnTo>
                    <a:lnTo>
                      <a:pt x="21154" y="1884"/>
                    </a:lnTo>
                    <a:lnTo>
                      <a:pt x="21217" y="1842"/>
                    </a:lnTo>
                    <a:lnTo>
                      <a:pt x="21217" y="1674"/>
                    </a:lnTo>
                    <a:lnTo>
                      <a:pt x="21133" y="1507"/>
                    </a:lnTo>
                    <a:lnTo>
                      <a:pt x="21175" y="1402"/>
                    </a:lnTo>
                    <a:lnTo>
                      <a:pt x="21154" y="1109"/>
                    </a:lnTo>
                    <a:lnTo>
                      <a:pt x="20945" y="879"/>
                    </a:lnTo>
                    <a:lnTo>
                      <a:pt x="20924" y="775"/>
                    </a:lnTo>
                    <a:lnTo>
                      <a:pt x="20840" y="733"/>
                    </a:lnTo>
                    <a:lnTo>
                      <a:pt x="20694" y="796"/>
                    </a:lnTo>
                    <a:lnTo>
                      <a:pt x="20526" y="775"/>
                    </a:lnTo>
                    <a:lnTo>
                      <a:pt x="20442" y="837"/>
                    </a:lnTo>
                    <a:lnTo>
                      <a:pt x="20442" y="984"/>
                    </a:lnTo>
                    <a:lnTo>
                      <a:pt x="20212" y="1109"/>
                    </a:lnTo>
                    <a:lnTo>
                      <a:pt x="20212" y="1047"/>
                    </a:lnTo>
                    <a:lnTo>
                      <a:pt x="20380" y="900"/>
                    </a:lnTo>
                    <a:lnTo>
                      <a:pt x="20422" y="754"/>
                    </a:lnTo>
                    <a:lnTo>
                      <a:pt x="20317" y="670"/>
                    </a:lnTo>
                    <a:lnTo>
                      <a:pt x="20212" y="712"/>
                    </a:lnTo>
                    <a:lnTo>
                      <a:pt x="20129" y="733"/>
                    </a:lnTo>
                    <a:lnTo>
                      <a:pt x="20212" y="670"/>
                    </a:lnTo>
                    <a:lnTo>
                      <a:pt x="20191" y="586"/>
                    </a:lnTo>
                    <a:lnTo>
                      <a:pt x="19898" y="419"/>
                    </a:lnTo>
                    <a:lnTo>
                      <a:pt x="19815" y="293"/>
                    </a:lnTo>
                    <a:lnTo>
                      <a:pt x="19752" y="252"/>
                    </a:lnTo>
                    <a:lnTo>
                      <a:pt x="19773" y="105"/>
                    </a:lnTo>
                    <a:lnTo>
                      <a:pt x="1945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A6CBC2"/>
                  </a:solidFill>
                </a:endParaRPr>
              </a:p>
            </p:txBody>
          </p:sp>
        </p:grpSp>
        <p:sp>
          <p:nvSpPr>
            <p:cNvPr id="31" name="Google Shape;35064;p128">
              <a:extLst>
                <a:ext uri="{FF2B5EF4-FFF2-40B4-BE49-F238E27FC236}">
                  <a16:creationId xmlns:a16="http://schemas.microsoft.com/office/drawing/2014/main" id="{754579EB-D205-CD63-2E42-C14E229F0472}"/>
                </a:ext>
              </a:extLst>
            </p:cNvPr>
            <p:cNvSpPr/>
            <p:nvPr/>
          </p:nvSpPr>
          <p:spPr>
            <a:xfrm>
              <a:off x="5388828" y="3098112"/>
              <a:ext cx="27255" cy="10507"/>
            </a:xfrm>
            <a:custGeom>
              <a:avLst/>
              <a:gdLst/>
              <a:ahLst/>
              <a:cxnLst/>
              <a:rect l="l" t="t" r="r" b="b"/>
              <a:pathLst>
                <a:path w="1298" h="524" extrusionOk="0">
                  <a:moveTo>
                    <a:pt x="503" y="0"/>
                  </a:moveTo>
                  <a:lnTo>
                    <a:pt x="293" y="42"/>
                  </a:lnTo>
                  <a:lnTo>
                    <a:pt x="168" y="21"/>
                  </a:lnTo>
                  <a:lnTo>
                    <a:pt x="63" y="42"/>
                  </a:lnTo>
                  <a:lnTo>
                    <a:pt x="1" y="147"/>
                  </a:lnTo>
                  <a:lnTo>
                    <a:pt x="105" y="230"/>
                  </a:lnTo>
                  <a:lnTo>
                    <a:pt x="189" y="209"/>
                  </a:lnTo>
                  <a:lnTo>
                    <a:pt x="252" y="230"/>
                  </a:lnTo>
                  <a:lnTo>
                    <a:pt x="314" y="377"/>
                  </a:lnTo>
                  <a:lnTo>
                    <a:pt x="398" y="439"/>
                  </a:lnTo>
                  <a:lnTo>
                    <a:pt x="524" y="439"/>
                  </a:lnTo>
                  <a:lnTo>
                    <a:pt x="607" y="523"/>
                  </a:lnTo>
                  <a:lnTo>
                    <a:pt x="775" y="523"/>
                  </a:lnTo>
                  <a:lnTo>
                    <a:pt x="775" y="377"/>
                  </a:lnTo>
                  <a:lnTo>
                    <a:pt x="879" y="377"/>
                  </a:lnTo>
                  <a:lnTo>
                    <a:pt x="900" y="439"/>
                  </a:lnTo>
                  <a:lnTo>
                    <a:pt x="984" y="439"/>
                  </a:lnTo>
                  <a:lnTo>
                    <a:pt x="1005" y="335"/>
                  </a:lnTo>
                  <a:lnTo>
                    <a:pt x="1089" y="377"/>
                  </a:lnTo>
                  <a:lnTo>
                    <a:pt x="1298" y="377"/>
                  </a:lnTo>
                  <a:lnTo>
                    <a:pt x="1298" y="335"/>
                  </a:lnTo>
                  <a:lnTo>
                    <a:pt x="1193" y="230"/>
                  </a:lnTo>
                  <a:lnTo>
                    <a:pt x="1047" y="209"/>
                  </a:lnTo>
                  <a:lnTo>
                    <a:pt x="942" y="21"/>
                  </a:lnTo>
                  <a:lnTo>
                    <a:pt x="5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5065;p128">
              <a:extLst>
                <a:ext uri="{FF2B5EF4-FFF2-40B4-BE49-F238E27FC236}">
                  <a16:creationId xmlns:a16="http://schemas.microsoft.com/office/drawing/2014/main" id="{94F57A27-399E-6CFC-B6C7-5784E71CA477}"/>
                </a:ext>
              </a:extLst>
            </p:cNvPr>
            <p:cNvSpPr/>
            <p:nvPr/>
          </p:nvSpPr>
          <p:spPr>
            <a:xfrm>
              <a:off x="5434960" y="3080066"/>
              <a:ext cx="34730" cy="23520"/>
            </a:xfrm>
            <a:custGeom>
              <a:avLst/>
              <a:gdLst/>
              <a:ahLst/>
              <a:cxnLst/>
              <a:rect l="l" t="t" r="r" b="b"/>
              <a:pathLst>
                <a:path w="1654" h="1173" extrusionOk="0">
                  <a:moveTo>
                    <a:pt x="1089" y="0"/>
                  </a:moveTo>
                  <a:lnTo>
                    <a:pt x="1005" y="63"/>
                  </a:lnTo>
                  <a:lnTo>
                    <a:pt x="900" y="21"/>
                  </a:lnTo>
                  <a:lnTo>
                    <a:pt x="691" y="21"/>
                  </a:lnTo>
                  <a:lnTo>
                    <a:pt x="649" y="84"/>
                  </a:lnTo>
                  <a:lnTo>
                    <a:pt x="754" y="168"/>
                  </a:lnTo>
                  <a:lnTo>
                    <a:pt x="1068" y="272"/>
                  </a:lnTo>
                  <a:lnTo>
                    <a:pt x="1047" y="314"/>
                  </a:lnTo>
                  <a:lnTo>
                    <a:pt x="1109" y="398"/>
                  </a:lnTo>
                  <a:lnTo>
                    <a:pt x="1047" y="544"/>
                  </a:lnTo>
                  <a:lnTo>
                    <a:pt x="1109" y="649"/>
                  </a:lnTo>
                  <a:lnTo>
                    <a:pt x="1214" y="691"/>
                  </a:lnTo>
                  <a:lnTo>
                    <a:pt x="1340" y="795"/>
                  </a:lnTo>
                  <a:lnTo>
                    <a:pt x="1319" y="858"/>
                  </a:lnTo>
                  <a:lnTo>
                    <a:pt x="1068" y="858"/>
                  </a:lnTo>
                  <a:lnTo>
                    <a:pt x="1026" y="900"/>
                  </a:lnTo>
                  <a:lnTo>
                    <a:pt x="921" y="858"/>
                  </a:lnTo>
                  <a:lnTo>
                    <a:pt x="796" y="858"/>
                  </a:lnTo>
                  <a:lnTo>
                    <a:pt x="649" y="816"/>
                  </a:lnTo>
                  <a:lnTo>
                    <a:pt x="524" y="858"/>
                  </a:lnTo>
                  <a:lnTo>
                    <a:pt x="524" y="816"/>
                  </a:lnTo>
                  <a:lnTo>
                    <a:pt x="482" y="795"/>
                  </a:lnTo>
                  <a:lnTo>
                    <a:pt x="293" y="837"/>
                  </a:lnTo>
                  <a:lnTo>
                    <a:pt x="189" y="733"/>
                  </a:lnTo>
                  <a:lnTo>
                    <a:pt x="63" y="795"/>
                  </a:lnTo>
                  <a:lnTo>
                    <a:pt x="0" y="858"/>
                  </a:lnTo>
                  <a:lnTo>
                    <a:pt x="63" y="963"/>
                  </a:lnTo>
                  <a:lnTo>
                    <a:pt x="189" y="1005"/>
                  </a:lnTo>
                  <a:lnTo>
                    <a:pt x="314" y="1151"/>
                  </a:lnTo>
                  <a:lnTo>
                    <a:pt x="377" y="1172"/>
                  </a:lnTo>
                  <a:lnTo>
                    <a:pt x="377" y="1067"/>
                  </a:lnTo>
                  <a:lnTo>
                    <a:pt x="419" y="1026"/>
                  </a:lnTo>
                  <a:lnTo>
                    <a:pt x="691" y="1026"/>
                  </a:lnTo>
                  <a:lnTo>
                    <a:pt x="796" y="1067"/>
                  </a:lnTo>
                  <a:lnTo>
                    <a:pt x="1109" y="1067"/>
                  </a:lnTo>
                  <a:lnTo>
                    <a:pt x="1151" y="1047"/>
                  </a:lnTo>
                  <a:lnTo>
                    <a:pt x="1256" y="1109"/>
                  </a:lnTo>
                  <a:lnTo>
                    <a:pt x="1340" y="1109"/>
                  </a:lnTo>
                  <a:lnTo>
                    <a:pt x="1340" y="1047"/>
                  </a:lnTo>
                  <a:lnTo>
                    <a:pt x="1570" y="921"/>
                  </a:lnTo>
                  <a:lnTo>
                    <a:pt x="1570" y="837"/>
                  </a:lnTo>
                  <a:lnTo>
                    <a:pt x="1570" y="733"/>
                  </a:lnTo>
                  <a:lnTo>
                    <a:pt x="1528" y="607"/>
                  </a:lnTo>
                  <a:lnTo>
                    <a:pt x="1549" y="544"/>
                  </a:lnTo>
                  <a:lnTo>
                    <a:pt x="1633" y="502"/>
                  </a:lnTo>
                  <a:lnTo>
                    <a:pt x="1653" y="377"/>
                  </a:lnTo>
                  <a:lnTo>
                    <a:pt x="1612" y="293"/>
                  </a:lnTo>
                  <a:lnTo>
                    <a:pt x="1653" y="189"/>
                  </a:lnTo>
                  <a:lnTo>
                    <a:pt x="1633" y="126"/>
                  </a:lnTo>
                  <a:lnTo>
                    <a:pt x="1528" y="105"/>
                  </a:lnTo>
                  <a:lnTo>
                    <a:pt x="1423" y="126"/>
                  </a:lnTo>
                  <a:lnTo>
                    <a:pt x="1319" y="21"/>
                  </a:lnTo>
                  <a:lnTo>
                    <a:pt x="10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5066;p128">
              <a:extLst>
                <a:ext uri="{FF2B5EF4-FFF2-40B4-BE49-F238E27FC236}">
                  <a16:creationId xmlns:a16="http://schemas.microsoft.com/office/drawing/2014/main" id="{D30B616F-9183-D84A-B083-D9BDDA3E85CE}"/>
                </a:ext>
              </a:extLst>
            </p:cNvPr>
            <p:cNvSpPr/>
            <p:nvPr/>
          </p:nvSpPr>
          <p:spPr>
            <a:xfrm>
              <a:off x="5311934" y="3038521"/>
              <a:ext cx="129199" cy="44072"/>
            </a:xfrm>
            <a:custGeom>
              <a:avLst/>
              <a:gdLst/>
              <a:ahLst/>
              <a:cxnLst/>
              <a:rect l="l" t="t" r="r" b="b"/>
              <a:pathLst>
                <a:path w="6153" h="2198" extrusionOk="0">
                  <a:moveTo>
                    <a:pt x="1570" y="1"/>
                  </a:moveTo>
                  <a:lnTo>
                    <a:pt x="1445" y="106"/>
                  </a:lnTo>
                  <a:lnTo>
                    <a:pt x="1131" y="106"/>
                  </a:lnTo>
                  <a:lnTo>
                    <a:pt x="901" y="168"/>
                  </a:lnTo>
                  <a:lnTo>
                    <a:pt x="817" y="252"/>
                  </a:lnTo>
                  <a:lnTo>
                    <a:pt x="566" y="315"/>
                  </a:lnTo>
                  <a:lnTo>
                    <a:pt x="482" y="419"/>
                  </a:lnTo>
                  <a:lnTo>
                    <a:pt x="377" y="482"/>
                  </a:lnTo>
                  <a:lnTo>
                    <a:pt x="357" y="608"/>
                  </a:lnTo>
                  <a:lnTo>
                    <a:pt x="419" y="712"/>
                  </a:lnTo>
                  <a:lnTo>
                    <a:pt x="398" y="775"/>
                  </a:lnTo>
                  <a:lnTo>
                    <a:pt x="294" y="712"/>
                  </a:lnTo>
                  <a:lnTo>
                    <a:pt x="85" y="817"/>
                  </a:lnTo>
                  <a:lnTo>
                    <a:pt x="1" y="796"/>
                  </a:lnTo>
                  <a:lnTo>
                    <a:pt x="1" y="880"/>
                  </a:lnTo>
                  <a:lnTo>
                    <a:pt x="105" y="922"/>
                  </a:lnTo>
                  <a:lnTo>
                    <a:pt x="252" y="796"/>
                  </a:lnTo>
                  <a:lnTo>
                    <a:pt x="273" y="817"/>
                  </a:lnTo>
                  <a:lnTo>
                    <a:pt x="273" y="922"/>
                  </a:lnTo>
                  <a:lnTo>
                    <a:pt x="419" y="817"/>
                  </a:lnTo>
                  <a:lnTo>
                    <a:pt x="524" y="817"/>
                  </a:lnTo>
                  <a:lnTo>
                    <a:pt x="629" y="629"/>
                  </a:lnTo>
                  <a:lnTo>
                    <a:pt x="796" y="670"/>
                  </a:lnTo>
                  <a:lnTo>
                    <a:pt x="838" y="608"/>
                  </a:lnTo>
                  <a:lnTo>
                    <a:pt x="922" y="691"/>
                  </a:lnTo>
                  <a:lnTo>
                    <a:pt x="1026" y="670"/>
                  </a:lnTo>
                  <a:lnTo>
                    <a:pt x="1214" y="461"/>
                  </a:lnTo>
                  <a:lnTo>
                    <a:pt x="1319" y="419"/>
                  </a:lnTo>
                  <a:lnTo>
                    <a:pt x="1361" y="357"/>
                  </a:lnTo>
                  <a:lnTo>
                    <a:pt x="1528" y="378"/>
                  </a:lnTo>
                  <a:lnTo>
                    <a:pt x="1654" y="378"/>
                  </a:lnTo>
                  <a:lnTo>
                    <a:pt x="1884" y="398"/>
                  </a:lnTo>
                  <a:lnTo>
                    <a:pt x="1968" y="461"/>
                  </a:lnTo>
                  <a:lnTo>
                    <a:pt x="1884" y="503"/>
                  </a:lnTo>
                  <a:lnTo>
                    <a:pt x="1758" y="503"/>
                  </a:lnTo>
                  <a:lnTo>
                    <a:pt x="1675" y="566"/>
                  </a:lnTo>
                  <a:lnTo>
                    <a:pt x="1758" y="629"/>
                  </a:lnTo>
                  <a:lnTo>
                    <a:pt x="2093" y="691"/>
                  </a:lnTo>
                  <a:lnTo>
                    <a:pt x="2177" y="670"/>
                  </a:lnTo>
                  <a:lnTo>
                    <a:pt x="2282" y="670"/>
                  </a:lnTo>
                  <a:lnTo>
                    <a:pt x="2386" y="733"/>
                  </a:lnTo>
                  <a:lnTo>
                    <a:pt x="2554" y="775"/>
                  </a:lnTo>
                  <a:lnTo>
                    <a:pt x="2616" y="775"/>
                  </a:lnTo>
                  <a:lnTo>
                    <a:pt x="2658" y="691"/>
                  </a:lnTo>
                  <a:lnTo>
                    <a:pt x="2721" y="775"/>
                  </a:lnTo>
                  <a:lnTo>
                    <a:pt x="2763" y="817"/>
                  </a:lnTo>
                  <a:lnTo>
                    <a:pt x="2930" y="942"/>
                  </a:lnTo>
                  <a:lnTo>
                    <a:pt x="3077" y="984"/>
                  </a:lnTo>
                  <a:lnTo>
                    <a:pt x="3139" y="942"/>
                  </a:lnTo>
                  <a:lnTo>
                    <a:pt x="3244" y="1026"/>
                  </a:lnTo>
                  <a:lnTo>
                    <a:pt x="3349" y="1005"/>
                  </a:lnTo>
                  <a:lnTo>
                    <a:pt x="3432" y="1047"/>
                  </a:lnTo>
                  <a:lnTo>
                    <a:pt x="3600" y="1005"/>
                  </a:lnTo>
                  <a:lnTo>
                    <a:pt x="3663" y="1026"/>
                  </a:lnTo>
                  <a:lnTo>
                    <a:pt x="3746" y="1361"/>
                  </a:lnTo>
                  <a:lnTo>
                    <a:pt x="3955" y="1570"/>
                  </a:lnTo>
                  <a:lnTo>
                    <a:pt x="4039" y="1612"/>
                  </a:lnTo>
                  <a:lnTo>
                    <a:pt x="4081" y="1549"/>
                  </a:lnTo>
                  <a:lnTo>
                    <a:pt x="4227" y="1633"/>
                  </a:lnTo>
                  <a:lnTo>
                    <a:pt x="4437" y="1633"/>
                  </a:lnTo>
                  <a:lnTo>
                    <a:pt x="4458" y="1675"/>
                  </a:lnTo>
                  <a:lnTo>
                    <a:pt x="4541" y="1738"/>
                  </a:lnTo>
                  <a:lnTo>
                    <a:pt x="4541" y="1842"/>
                  </a:lnTo>
                  <a:lnTo>
                    <a:pt x="4374" y="1863"/>
                  </a:lnTo>
                  <a:lnTo>
                    <a:pt x="4186" y="2051"/>
                  </a:lnTo>
                  <a:lnTo>
                    <a:pt x="4186" y="2156"/>
                  </a:lnTo>
                  <a:lnTo>
                    <a:pt x="4374" y="2177"/>
                  </a:lnTo>
                  <a:lnTo>
                    <a:pt x="4541" y="2135"/>
                  </a:lnTo>
                  <a:lnTo>
                    <a:pt x="4604" y="2156"/>
                  </a:lnTo>
                  <a:lnTo>
                    <a:pt x="4897" y="2093"/>
                  </a:lnTo>
                  <a:lnTo>
                    <a:pt x="5064" y="2093"/>
                  </a:lnTo>
                  <a:lnTo>
                    <a:pt x="5274" y="2198"/>
                  </a:lnTo>
                  <a:lnTo>
                    <a:pt x="5546" y="2135"/>
                  </a:lnTo>
                  <a:lnTo>
                    <a:pt x="5587" y="2072"/>
                  </a:lnTo>
                  <a:lnTo>
                    <a:pt x="5650" y="2072"/>
                  </a:lnTo>
                  <a:lnTo>
                    <a:pt x="5734" y="2030"/>
                  </a:lnTo>
                  <a:lnTo>
                    <a:pt x="5943" y="2051"/>
                  </a:lnTo>
                  <a:lnTo>
                    <a:pt x="6069" y="1989"/>
                  </a:lnTo>
                  <a:lnTo>
                    <a:pt x="6152" y="1884"/>
                  </a:lnTo>
                  <a:lnTo>
                    <a:pt x="6111" y="1842"/>
                  </a:lnTo>
                  <a:lnTo>
                    <a:pt x="6006" y="1821"/>
                  </a:lnTo>
                  <a:lnTo>
                    <a:pt x="5922" y="1654"/>
                  </a:lnTo>
                  <a:lnTo>
                    <a:pt x="5692" y="1549"/>
                  </a:lnTo>
                  <a:lnTo>
                    <a:pt x="5378" y="1549"/>
                  </a:lnTo>
                  <a:lnTo>
                    <a:pt x="5295" y="1528"/>
                  </a:lnTo>
                  <a:lnTo>
                    <a:pt x="5336" y="1466"/>
                  </a:lnTo>
                  <a:lnTo>
                    <a:pt x="5399" y="1319"/>
                  </a:lnTo>
                  <a:lnTo>
                    <a:pt x="5315" y="1298"/>
                  </a:lnTo>
                  <a:lnTo>
                    <a:pt x="5232" y="1340"/>
                  </a:lnTo>
                  <a:lnTo>
                    <a:pt x="5127" y="1340"/>
                  </a:lnTo>
                  <a:lnTo>
                    <a:pt x="4918" y="1194"/>
                  </a:lnTo>
                  <a:lnTo>
                    <a:pt x="4855" y="1235"/>
                  </a:lnTo>
                  <a:lnTo>
                    <a:pt x="4771" y="1152"/>
                  </a:lnTo>
                  <a:lnTo>
                    <a:pt x="4604" y="1026"/>
                  </a:lnTo>
                  <a:lnTo>
                    <a:pt x="4541" y="1131"/>
                  </a:lnTo>
                  <a:lnTo>
                    <a:pt x="4479" y="1089"/>
                  </a:lnTo>
                  <a:lnTo>
                    <a:pt x="4499" y="1005"/>
                  </a:lnTo>
                  <a:lnTo>
                    <a:pt x="4437" y="984"/>
                  </a:lnTo>
                  <a:lnTo>
                    <a:pt x="4395" y="1047"/>
                  </a:lnTo>
                  <a:lnTo>
                    <a:pt x="4332" y="984"/>
                  </a:lnTo>
                  <a:lnTo>
                    <a:pt x="4123" y="922"/>
                  </a:lnTo>
                  <a:lnTo>
                    <a:pt x="3955" y="796"/>
                  </a:lnTo>
                  <a:lnTo>
                    <a:pt x="3830" y="712"/>
                  </a:lnTo>
                  <a:lnTo>
                    <a:pt x="3704" y="587"/>
                  </a:lnTo>
                  <a:lnTo>
                    <a:pt x="3349" y="587"/>
                  </a:lnTo>
                  <a:lnTo>
                    <a:pt x="3244" y="524"/>
                  </a:lnTo>
                  <a:lnTo>
                    <a:pt x="3202" y="398"/>
                  </a:lnTo>
                  <a:lnTo>
                    <a:pt x="3077" y="252"/>
                  </a:lnTo>
                  <a:lnTo>
                    <a:pt x="2972" y="273"/>
                  </a:lnTo>
                  <a:lnTo>
                    <a:pt x="2909" y="210"/>
                  </a:lnTo>
                  <a:lnTo>
                    <a:pt x="2491" y="147"/>
                  </a:lnTo>
                  <a:lnTo>
                    <a:pt x="2365" y="210"/>
                  </a:lnTo>
                  <a:lnTo>
                    <a:pt x="2177" y="168"/>
                  </a:lnTo>
                  <a:lnTo>
                    <a:pt x="2072" y="43"/>
                  </a:lnTo>
                  <a:lnTo>
                    <a:pt x="18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5067;p128">
              <a:extLst>
                <a:ext uri="{FF2B5EF4-FFF2-40B4-BE49-F238E27FC236}">
                  <a16:creationId xmlns:a16="http://schemas.microsoft.com/office/drawing/2014/main" id="{54131858-CF36-6D3D-415D-6BDB04999446}"/>
                </a:ext>
              </a:extLst>
            </p:cNvPr>
            <p:cNvSpPr/>
            <p:nvPr/>
          </p:nvSpPr>
          <p:spPr>
            <a:xfrm>
              <a:off x="5660790" y="3990876"/>
              <a:ext cx="32966" cy="18066"/>
            </a:xfrm>
            <a:custGeom>
              <a:avLst/>
              <a:gdLst/>
              <a:ahLst/>
              <a:cxnLst/>
              <a:rect l="l" t="t" r="r" b="b"/>
              <a:pathLst>
                <a:path w="1570" h="901" extrusionOk="0">
                  <a:moveTo>
                    <a:pt x="1025" y="0"/>
                  </a:moveTo>
                  <a:lnTo>
                    <a:pt x="984" y="84"/>
                  </a:lnTo>
                  <a:lnTo>
                    <a:pt x="921" y="105"/>
                  </a:lnTo>
                  <a:lnTo>
                    <a:pt x="942" y="189"/>
                  </a:lnTo>
                  <a:lnTo>
                    <a:pt x="921" y="252"/>
                  </a:lnTo>
                  <a:lnTo>
                    <a:pt x="691" y="314"/>
                  </a:lnTo>
                  <a:lnTo>
                    <a:pt x="733" y="273"/>
                  </a:lnTo>
                  <a:lnTo>
                    <a:pt x="774" y="126"/>
                  </a:lnTo>
                  <a:lnTo>
                    <a:pt x="733" y="63"/>
                  </a:lnTo>
                  <a:lnTo>
                    <a:pt x="649" y="84"/>
                  </a:lnTo>
                  <a:lnTo>
                    <a:pt x="607" y="168"/>
                  </a:lnTo>
                  <a:lnTo>
                    <a:pt x="544" y="168"/>
                  </a:lnTo>
                  <a:lnTo>
                    <a:pt x="461" y="84"/>
                  </a:lnTo>
                  <a:lnTo>
                    <a:pt x="377" y="84"/>
                  </a:lnTo>
                  <a:lnTo>
                    <a:pt x="377" y="252"/>
                  </a:lnTo>
                  <a:lnTo>
                    <a:pt x="272" y="210"/>
                  </a:lnTo>
                  <a:lnTo>
                    <a:pt x="168" y="105"/>
                  </a:lnTo>
                  <a:lnTo>
                    <a:pt x="105" y="168"/>
                  </a:lnTo>
                  <a:lnTo>
                    <a:pt x="230" y="356"/>
                  </a:lnTo>
                  <a:lnTo>
                    <a:pt x="377" y="377"/>
                  </a:lnTo>
                  <a:lnTo>
                    <a:pt x="377" y="419"/>
                  </a:lnTo>
                  <a:lnTo>
                    <a:pt x="230" y="419"/>
                  </a:lnTo>
                  <a:lnTo>
                    <a:pt x="168" y="482"/>
                  </a:lnTo>
                  <a:lnTo>
                    <a:pt x="189" y="565"/>
                  </a:lnTo>
                  <a:lnTo>
                    <a:pt x="84" y="670"/>
                  </a:lnTo>
                  <a:lnTo>
                    <a:pt x="0" y="670"/>
                  </a:lnTo>
                  <a:lnTo>
                    <a:pt x="0" y="712"/>
                  </a:lnTo>
                  <a:lnTo>
                    <a:pt x="126" y="796"/>
                  </a:lnTo>
                  <a:lnTo>
                    <a:pt x="189" y="712"/>
                  </a:lnTo>
                  <a:lnTo>
                    <a:pt x="293" y="796"/>
                  </a:lnTo>
                  <a:lnTo>
                    <a:pt x="377" y="691"/>
                  </a:lnTo>
                  <a:lnTo>
                    <a:pt x="230" y="628"/>
                  </a:lnTo>
                  <a:lnTo>
                    <a:pt x="335" y="586"/>
                  </a:lnTo>
                  <a:lnTo>
                    <a:pt x="523" y="607"/>
                  </a:lnTo>
                  <a:lnTo>
                    <a:pt x="649" y="565"/>
                  </a:lnTo>
                  <a:lnTo>
                    <a:pt x="649" y="461"/>
                  </a:lnTo>
                  <a:cubicBezTo>
                    <a:pt x="649" y="461"/>
                    <a:pt x="667" y="470"/>
                    <a:pt x="680" y="470"/>
                  </a:cubicBezTo>
                  <a:cubicBezTo>
                    <a:pt x="686" y="470"/>
                    <a:pt x="691" y="468"/>
                    <a:pt x="691" y="461"/>
                  </a:cubicBezTo>
                  <a:cubicBezTo>
                    <a:pt x="795" y="398"/>
                    <a:pt x="900" y="377"/>
                    <a:pt x="1005" y="314"/>
                  </a:cubicBezTo>
                  <a:lnTo>
                    <a:pt x="1046" y="398"/>
                  </a:lnTo>
                  <a:lnTo>
                    <a:pt x="1025" y="461"/>
                  </a:lnTo>
                  <a:lnTo>
                    <a:pt x="942" y="419"/>
                  </a:lnTo>
                  <a:lnTo>
                    <a:pt x="858" y="461"/>
                  </a:lnTo>
                  <a:lnTo>
                    <a:pt x="691" y="712"/>
                  </a:lnTo>
                  <a:lnTo>
                    <a:pt x="753" y="733"/>
                  </a:lnTo>
                  <a:lnTo>
                    <a:pt x="837" y="879"/>
                  </a:lnTo>
                  <a:lnTo>
                    <a:pt x="921" y="900"/>
                  </a:lnTo>
                  <a:lnTo>
                    <a:pt x="921" y="837"/>
                  </a:lnTo>
                  <a:lnTo>
                    <a:pt x="837" y="733"/>
                  </a:lnTo>
                  <a:lnTo>
                    <a:pt x="858" y="712"/>
                  </a:lnTo>
                  <a:lnTo>
                    <a:pt x="963" y="775"/>
                  </a:lnTo>
                  <a:lnTo>
                    <a:pt x="1025" y="733"/>
                  </a:lnTo>
                  <a:lnTo>
                    <a:pt x="963" y="691"/>
                  </a:lnTo>
                  <a:lnTo>
                    <a:pt x="963" y="607"/>
                  </a:lnTo>
                  <a:lnTo>
                    <a:pt x="1067" y="628"/>
                  </a:lnTo>
                  <a:lnTo>
                    <a:pt x="1172" y="607"/>
                  </a:lnTo>
                  <a:lnTo>
                    <a:pt x="1172" y="586"/>
                  </a:lnTo>
                  <a:lnTo>
                    <a:pt x="1088" y="586"/>
                  </a:lnTo>
                  <a:lnTo>
                    <a:pt x="1046" y="524"/>
                  </a:lnTo>
                  <a:lnTo>
                    <a:pt x="1088" y="503"/>
                  </a:lnTo>
                  <a:lnTo>
                    <a:pt x="1193" y="524"/>
                  </a:lnTo>
                  <a:lnTo>
                    <a:pt x="1339" y="503"/>
                  </a:lnTo>
                  <a:lnTo>
                    <a:pt x="1444" y="419"/>
                  </a:lnTo>
                  <a:lnTo>
                    <a:pt x="1549" y="398"/>
                  </a:lnTo>
                  <a:lnTo>
                    <a:pt x="1507" y="314"/>
                  </a:lnTo>
                  <a:lnTo>
                    <a:pt x="1465" y="293"/>
                  </a:lnTo>
                  <a:lnTo>
                    <a:pt x="1444" y="273"/>
                  </a:lnTo>
                  <a:lnTo>
                    <a:pt x="1486" y="210"/>
                  </a:lnTo>
                  <a:lnTo>
                    <a:pt x="1569" y="189"/>
                  </a:lnTo>
                  <a:lnTo>
                    <a:pt x="1528" y="126"/>
                  </a:lnTo>
                  <a:lnTo>
                    <a:pt x="1381" y="105"/>
                  </a:lnTo>
                  <a:lnTo>
                    <a:pt x="1318" y="126"/>
                  </a:lnTo>
                  <a:lnTo>
                    <a:pt x="1339" y="189"/>
                  </a:lnTo>
                  <a:lnTo>
                    <a:pt x="1256" y="210"/>
                  </a:lnTo>
                  <a:lnTo>
                    <a:pt x="1172" y="105"/>
                  </a:lnTo>
                  <a:lnTo>
                    <a:pt x="1172" y="42"/>
                  </a:lnTo>
                  <a:lnTo>
                    <a:pt x="10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068;p128">
              <a:extLst>
                <a:ext uri="{FF2B5EF4-FFF2-40B4-BE49-F238E27FC236}">
                  <a16:creationId xmlns:a16="http://schemas.microsoft.com/office/drawing/2014/main" id="{156720FC-6DF9-E5A3-2754-A96CCF3D0D1B}"/>
                </a:ext>
              </a:extLst>
            </p:cNvPr>
            <p:cNvSpPr/>
            <p:nvPr/>
          </p:nvSpPr>
          <p:spPr>
            <a:xfrm>
              <a:off x="5329509" y="3204241"/>
              <a:ext cx="67256" cy="29395"/>
            </a:xfrm>
            <a:custGeom>
              <a:avLst/>
              <a:gdLst/>
              <a:ahLst/>
              <a:cxnLst/>
              <a:rect l="l" t="t" r="r" b="b"/>
              <a:pathLst>
                <a:path w="3203" h="1466" extrusionOk="0">
                  <a:moveTo>
                    <a:pt x="2072" y="1"/>
                  </a:moveTo>
                  <a:lnTo>
                    <a:pt x="2030" y="43"/>
                  </a:lnTo>
                  <a:lnTo>
                    <a:pt x="1863" y="147"/>
                  </a:lnTo>
                  <a:lnTo>
                    <a:pt x="1675" y="189"/>
                  </a:lnTo>
                  <a:lnTo>
                    <a:pt x="1319" y="377"/>
                  </a:lnTo>
                  <a:lnTo>
                    <a:pt x="1214" y="461"/>
                  </a:lnTo>
                  <a:lnTo>
                    <a:pt x="1131" y="482"/>
                  </a:lnTo>
                  <a:lnTo>
                    <a:pt x="921" y="482"/>
                  </a:lnTo>
                  <a:lnTo>
                    <a:pt x="733" y="315"/>
                  </a:lnTo>
                  <a:lnTo>
                    <a:pt x="608" y="273"/>
                  </a:lnTo>
                  <a:lnTo>
                    <a:pt x="566" y="294"/>
                  </a:lnTo>
                  <a:lnTo>
                    <a:pt x="629" y="356"/>
                  </a:lnTo>
                  <a:lnTo>
                    <a:pt x="629" y="398"/>
                  </a:lnTo>
                  <a:lnTo>
                    <a:pt x="566" y="419"/>
                  </a:lnTo>
                  <a:lnTo>
                    <a:pt x="461" y="377"/>
                  </a:lnTo>
                  <a:lnTo>
                    <a:pt x="419" y="315"/>
                  </a:lnTo>
                  <a:lnTo>
                    <a:pt x="461" y="294"/>
                  </a:lnTo>
                  <a:lnTo>
                    <a:pt x="482" y="294"/>
                  </a:lnTo>
                  <a:lnTo>
                    <a:pt x="461" y="252"/>
                  </a:lnTo>
                  <a:lnTo>
                    <a:pt x="398" y="252"/>
                  </a:lnTo>
                  <a:lnTo>
                    <a:pt x="315" y="210"/>
                  </a:lnTo>
                  <a:lnTo>
                    <a:pt x="273" y="168"/>
                  </a:lnTo>
                  <a:lnTo>
                    <a:pt x="252" y="84"/>
                  </a:lnTo>
                  <a:lnTo>
                    <a:pt x="147" y="84"/>
                  </a:lnTo>
                  <a:lnTo>
                    <a:pt x="85" y="147"/>
                  </a:lnTo>
                  <a:lnTo>
                    <a:pt x="85" y="252"/>
                  </a:lnTo>
                  <a:lnTo>
                    <a:pt x="43" y="315"/>
                  </a:lnTo>
                  <a:lnTo>
                    <a:pt x="1" y="398"/>
                  </a:lnTo>
                  <a:lnTo>
                    <a:pt x="85" y="419"/>
                  </a:lnTo>
                  <a:lnTo>
                    <a:pt x="147" y="524"/>
                  </a:lnTo>
                  <a:lnTo>
                    <a:pt x="64" y="587"/>
                  </a:lnTo>
                  <a:lnTo>
                    <a:pt x="43" y="691"/>
                  </a:lnTo>
                  <a:lnTo>
                    <a:pt x="43" y="733"/>
                  </a:lnTo>
                  <a:lnTo>
                    <a:pt x="64" y="796"/>
                  </a:lnTo>
                  <a:lnTo>
                    <a:pt x="168" y="796"/>
                  </a:lnTo>
                  <a:lnTo>
                    <a:pt x="252" y="817"/>
                  </a:lnTo>
                  <a:lnTo>
                    <a:pt x="357" y="796"/>
                  </a:lnTo>
                  <a:lnTo>
                    <a:pt x="398" y="733"/>
                  </a:lnTo>
                  <a:lnTo>
                    <a:pt x="461" y="796"/>
                  </a:lnTo>
                  <a:lnTo>
                    <a:pt x="461" y="838"/>
                  </a:lnTo>
                  <a:lnTo>
                    <a:pt x="524" y="880"/>
                  </a:lnTo>
                  <a:lnTo>
                    <a:pt x="733" y="900"/>
                  </a:lnTo>
                  <a:lnTo>
                    <a:pt x="775" y="1026"/>
                  </a:lnTo>
                  <a:lnTo>
                    <a:pt x="817" y="1193"/>
                  </a:lnTo>
                  <a:lnTo>
                    <a:pt x="921" y="1235"/>
                  </a:lnTo>
                  <a:lnTo>
                    <a:pt x="1026" y="1235"/>
                  </a:lnTo>
                  <a:lnTo>
                    <a:pt x="1047" y="1152"/>
                  </a:lnTo>
                  <a:lnTo>
                    <a:pt x="1005" y="1131"/>
                  </a:lnTo>
                  <a:lnTo>
                    <a:pt x="1047" y="1047"/>
                  </a:lnTo>
                  <a:lnTo>
                    <a:pt x="1131" y="1089"/>
                  </a:lnTo>
                  <a:lnTo>
                    <a:pt x="1152" y="1131"/>
                  </a:lnTo>
                  <a:lnTo>
                    <a:pt x="1131" y="1193"/>
                  </a:lnTo>
                  <a:lnTo>
                    <a:pt x="1152" y="1319"/>
                  </a:lnTo>
                  <a:lnTo>
                    <a:pt x="1152" y="1403"/>
                  </a:lnTo>
                  <a:lnTo>
                    <a:pt x="1193" y="1444"/>
                  </a:lnTo>
                  <a:lnTo>
                    <a:pt x="1340" y="1465"/>
                  </a:lnTo>
                  <a:lnTo>
                    <a:pt x="1424" y="1361"/>
                  </a:lnTo>
                  <a:lnTo>
                    <a:pt x="1507" y="1298"/>
                  </a:lnTo>
                  <a:lnTo>
                    <a:pt x="1612" y="1319"/>
                  </a:lnTo>
                  <a:lnTo>
                    <a:pt x="1654" y="1298"/>
                  </a:lnTo>
                  <a:lnTo>
                    <a:pt x="1654" y="1152"/>
                  </a:lnTo>
                  <a:lnTo>
                    <a:pt x="1570" y="1089"/>
                  </a:lnTo>
                  <a:lnTo>
                    <a:pt x="1465" y="1026"/>
                  </a:lnTo>
                  <a:lnTo>
                    <a:pt x="1445" y="921"/>
                  </a:lnTo>
                  <a:lnTo>
                    <a:pt x="1445" y="880"/>
                  </a:lnTo>
                  <a:lnTo>
                    <a:pt x="1549" y="817"/>
                  </a:lnTo>
                  <a:lnTo>
                    <a:pt x="1737" y="775"/>
                  </a:lnTo>
                  <a:lnTo>
                    <a:pt x="1884" y="628"/>
                  </a:lnTo>
                  <a:lnTo>
                    <a:pt x="1884" y="587"/>
                  </a:lnTo>
                  <a:lnTo>
                    <a:pt x="1863" y="566"/>
                  </a:lnTo>
                  <a:lnTo>
                    <a:pt x="1863" y="419"/>
                  </a:lnTo>
                  <a:lnTo>
                    <a:pt x="2051" y="356"/>
                  </a:lnTo>
                  <a:lnTo>
                    <a:pt x="2177" y="315"/>
                  </a:lnTo>
                  <a:lnTo>
                    <a:pt x="2261" y="377"/>
                  </a:lnTo>
                  <a:lnTo>
                    <a:pt x="2365" y="482"/>
                  </a:lnTo>
                  <a:lnTo>
                    <a:pt x="2449" y="482"/>
                  </a:lnTo>
                  <a:lnTo>
                    <a:pt x="2553" y="608"/>
                  </a:lnTo>
                  <a:lnTo>
                    <a:pt x="2574" y="712"/>
                  </a:lnTo>
                  <a:lnTo>
                    <a:pt x="2616" y="775"/>
                  </a:lnTo>
                  <a:lnTo>
                    <a:pt x="2679" y="733"/>
                  </a:lnTo>
                  <a:lnTo>
                    <a:pt x="2763" y="670"/>
                  </a:lnTo>
                  <a:lnTo>
                    <a:pt x="2805" y="670"/>
                  </a:lnTo>
                  <a:lnTo>
                    <a:pt x="2826" y="733"/>
                  </a:lnTo>
                  <a:lnTo>
                    <a:pt x="2784" y="796"/>
                  </a:lnTo>
                  <a:lnTo>
                    <a:pt x="2721" y="796"/>
                  </a:lnTo>
                  <a:lnTo>
                    <a:pt x="2616" y="942"/>
                  </a:lnTo>
                  <a:lnTo>
                    <a:pt x="2595" y="984"/>
                  </a:lnTo>
                  <a:lnTo>
                    <a:pt x="2616" y="1131"/>
                  </a:lnTo>
                  <a:lnTo>
                    <a:pt x="2763" y="1319"/>
                  </a:lnTo>
                  <a:lnTo>
                    <a:pt x="2888" y="1424"/>
                  </a:lnTo>
                  <a:lnTo>
                    <a:pt x="2972" y="1235"/>
                  </a:lnTo>
                  <a:lnTo>
                    <a:pt x="3014" y="1235"/>
                  </a:lnTo>
                  <a:lnTo>
                    <a:pt x="3098" y="1193"/>
                  </a:lnTo>
                  <a:lnTo>
                    <a:pt x="3118" y="1047"/>
                  </a:lnTo>
                  <a:lnTo>
                    <a:pt x="3202" y="900"/>
                  </a:lnTo>
                  <a:lnTo>
                    <a:pt x="3139" y="733"/>
                  </a:lnTo>
                  <a:lnTo>
                    <a:pt x="3139" y="691"/>
                  </a:lnTo>
                  <a:lnTo>
                    <a:pt x="3181" y="587"/>
                  </a:lnTo>
                  <a:lnTo>
                    <a:pt x="3118" y="524"/>
                  </a:lnTo>
                  <a:lnTo>
                    <a:pt x="3035" y="482"/>
                  </a:lnTo>
                  <a:lnTo>
                    <a:pt x="3014" y="419"/>
                  </a:lnTo>
                  <a:lnTo>
                    <a:pt x="2909" y="294"/>
                  </a:lnTo>
                  <a:lnTo>
                    <a:pt x="2679" y="168"/>
                  </a:lnTo>
                  <a:lnTo>
                    <a:pt x="2512" y="147"/>
                  </a:lnTo>
                  <a:lnTo>
                    <a:pt x="2281" y="147"/>
                  </a:lnTo>
                  <a:lnTo>
                    <a:pt x="2198" y="105"/>
                  </a:lnTo>
                  <a:lnTo>
                    <a:pt x="2156" y="63"/>
                  </a:lnTo>
                  <a:lnTo>
                    <a:pt x="207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5069;p128">
              <a:extLst>
                <a:ext uri="{FF2B5EF4-FFF2-40B4-BE49-F238E27FC236}">
                  <a16:creationId xmlns:a16="http://schemas.microsoft.com/office/drawing/2014/main" id="{D582B44F-F32C-D6DB-E62F-9CF6FBFEF382}"/>
                </a:ext>
              </a:extLst>
            </p:cNvPr>
            <p:cNvSpPr/>
            <p:nvPr/>
          </p:nvSpPr>
          <p:spPr>
            <a:xfrm>
              <a:off x="5293939" y="3186215"/>
              <a:ext cx="40861" cy="36513"/>
            </a:xfrm>
            <a:custGeom>
              <a:avLst/>
              <a:gdLst/>
              <a:ahLst/>
              <a:cxnLst/>
              <a:rect l="l" t="t" r="r" b="b"/>
              <a:pathLst>
                <a:path w="1946" h="1821" extrusionOk="0">
                  <a:moveTo>
                    <a:pt x="293" y="0"/>
                  </a:moveTo>
                  <a:lnTo>
                    <a:pt x="105" y="21"/>
                  </a:lnTo>
                  <a:lnTo>
                    <a:pt x="105" y="42"/>
                  </a:lnTo>
                  <a:lnTo>
                    <a:pt x="63" y="63"/>
                  </a:lnTo>
                  <a:lnTo>
                    <a:pt x="84" y="63"/>
                  </a:lnTo>
                  <a:lnTo>
                    <a:pt x="63" y="209"/>
                  </a:lnTo>
                  <a:lnTo>
                    <a:pt x="0" y="230"/>
                  </a:lnTo>
                  <a:lnTo>
                    <a:pt x="63" y="251"/>
                  </a:lnTo>
                  <a:lnTo>
                    <a:pt x="126" y="272"/>
                  </a:lnTo>
                  <a:lnTo>
                    <a:pt x="167" y="377"/>
                  </a:lnTo>
                  <a:lnTo>
                    <a:pt x="63" y="460"/>
                  </a:lnTo>
                  <a:lnTo>
                    <a:pt x="0" y="586"/>
                  </a:lnTo>
                  <a:lnTo>
                    <a:pt x="21" y="690"/>
                  </a:lnTo>
                  <a:lnTo>
                    <a:pt x="188" y="837"/>
                  </a:lnTo>
                  <a:lnTo>
                    <a:pt x="335" y="837"/>
                  </a:lnTo>
                  <a:lnTo>
                    <a:pt x="418" y="879"/>
                  </a:lnTo>
                  <a:lnTo>
                    <a:pt x="481" y="983"/>
                  </a:lnTo>
                  <a:lnTo>
                    <a:pt x="523" y="983"/>
                  </a:lnTo>
                  <a:lnTo>
                    <a:pt x="607" y="879"/>
                  </a:lnTo>
                  <a:lnTo>
                    <a:pt x="586" y="774"/>
                  </a:lnTo>
                  <a:lnTo>
                    <a:pt x="418" y="670"/>
                  </a:lnTo>
                  <a:lnTo>
                    <a:pt x="377" y="586"/>
                  </a:lnTo>
                  <a:lnTo>
                    <a:pt x="418" y="565"/>
                  </a:lnTo>
                  <a:lnTo>
                    <a:pt x="523" y="649"/>
                  </a:lnTo>
                  <a:lnTo>
                    <a:pt x="628" y="690"/>
                  </a:lnTo>
                  <a:lnTo>
                    <a:pt x="649" y="774"/>
                  </a:lnTo>
                  <a:lnTo>
                    <a:pt x="753" y="858"/>
                  </a:lnTo>
                  <a:lnTo>
                    <a:pt x="795" y="983"/>
                  </a:lnTo>
                  <a:lnTo>
                    <a:pt x="921" y="1067"/>
                  </a:lnTo>
                  <a:lnTo>
                    <a:pt x="1025" y="1151"/>
                  </a:lnTo>
                  <a:lnTo>
                    <a:pt x="1109" y="1193"/>
                  </a:lnTo>
                  <a:lnTo>
                    <a:pt x="1234" y="1318"/>
                  </a:lnTo>
                  <a:lnTo>
                    <a:pt x="1255" y="1402"/>
                  </a:lnTo>
                  <a:lnTo>
                    <a:pt x="1172" y="1486"/>
                  </a:lnTo>
                  <a:lnTo>
                    <a:pt x="1172" y="1569"/>
                  </a:lnTo>
                  <a:lnTo>
                    <a:pt x="1234" y="1632"/>
                  </a:lnTo>
                  <a:lnTo>
                    <a:pt x="1360" y="1695"/>
                  </a:lnTo>
                  <a:lnTo>
                    <a:pt x="1444" y="1737"/>
                  </a:lnTo>
                  <a:lnTo>
                    <a:pt x="1486" y="1716"/>
                  </a:lnTo>
                  <a:lnTo>
                    <a:pt x="1527" y="1632"/>
                  </a:lnTo>
                  <a:lnTo>
                    <a:pt x="1465" y="1569"/>
                  </a:lnTo>
                  <a:lnTo>
                    <a:pt x="1360" y="1507"/>
                  </a:lnTo>
                  <a:lnTo>
                    <a:pt x="1360" y="1486"/>
                  </a:lnTo>
                  <a:lnTo>
                    <a:pt x="1381" y="1465"/>
                  </a:lnTo>
                  <a:lnTo>
                    <a:pt x="1465" y="1507"/>
                  </a:lnTo>
                  <a:lnTo>
                    <a:pt x="1548" y="1632"/>
                  </a:lnTo>
                  <a:lnTo>
                    <a:pt x="1548" y="1737"/>
                  </a:lnTo>
                  <a:lnTo>
                    <a:pt x="1590" y="1737"/>
                  </a:lnTo>
                  <a:lnTo>
                    <a:pt x="1632" y="1779"/>
                  </a:lnTo>
                  <a:lnTo>
                    <a:pt x="1674" y="1820"/>
                  </a:lnTo>
                  <a:lnTo>
                    <a:pt x="1737" y="1820"/>
                  </a:lnTo>
                  <a:lnTo>
                    <a:pt x="1758" y="1779"/>
                  </a:lnTo>
                  <a:lnTo>
                    <a:pt x="1758" y="1695"/>
                  </a:lnTo>
                  <a:lnTo>
                    <a:pt x="1737" y="1632"/>
                  </a:lnTo>
                  <a:lnTo>
                    <a:pt x="1737" y="1590"/>
                  </a:lnTo>
                  <a:lnTo>
                    <a:pt x="1758" y="1486"/>
                  </a:lnTo>
                  <a:lnTo>
                    <a:pt x="1841" y="1423"/>
                  </a:lnTo>
                  <a:lnTo>
                    <a:pt x="1779" y="1318"/>
                  </a:lnTo>
                  <a:lnTo>
                    <a:pt x="1695" y="1297"/>
                  </a:lnTo>
                  <a:lnTo>
                    <a:pt x="1737" y="1214"/>
                  </a:lnTo>
                  <a:lnTo>
                    <a:pt x="1779" y="1151"/>
                  </a:lnTo>
                  <a:lnTo>
                    <a:pt x="1779" y="1046"/>
                  </a:lnTo>
                  <a:lnTo>
                    <a:pt x="1841" y="983"/>
                  </a:lnTo>
                  <a:lnTo>
                    <a:pt x="1946" y="983"/>
                  </a:lnTo>
                  <a:lnTo>
                    <a:pt x="1946" y="962"/>
                  </a:lnTo>
                  <a:lnTo>
                    <a:pt x="1862" y="900"/>
                  </a:lnTo>
                  <a:lnTo>
                    <a:pt x="1758" y="879"/>
                  </a:lnTo>
                  <a:lnTo>
                    <a:pt x="1695" y="795"/>
                  </a:lnTo>
                  <a:lnTo>
                    <a:pt x="1653" y="732"/>
                  </a:lnTo>
                  <a:lnTo>
                    <a:pt x="1548" y="586"/>
                  </a:lnTo>
                  <a:lnTo>
                    <a:pt x="1465" y="481"/>
                  </a:lnTo>
                  <a:lnTo>
                    <a:pt x="1465" y="356"/>
                  </a:lnTo>
                  <a:lnTo>
                    <a:pt x="1423" y="251"/>
                  </a:lnTo>
                  <a:lnTo>
                    <a:pt x="1360" y="272"/>
                  </a:lnTo>
                  <a:lnTo>
                    <a:pt x="1339" y="335"/>
                  </a:lnTo>
                  <a:lnTo>
                    <a:pt x="1234" y="335"/>
                  </a:lnTo>
                  <a:lnTo>
                    <a:pt x="1255" y="272"/>
                  </a:lnTo>
                  <a:lnTo>
                    <a:pt x="1172" y="272"/>
                  </a:lnTo>
                  <a:lnTo>
                    <a:pt x="1130" y="314"/>
                  </a:lnTo>
                  <a:lnTo>
                    <a:pt x="1025" y="209"/>
                  </a:lnTo>
                  <a:lnTo>
                    <a:pt x="1025" y="146"/>
                  </a:lnTo>
                  <a:lnTo>
                    <a:pt x="942" y="126"/>
                  </a:lnTo>
                  <a:lnTo>
                    <a:pt x="858" y="42"/>
                  </a:lnTo>
                  <a:lnTo>
                    <a:pt x="711" y="42"/>
                  </a:lnTo>
                  <a:lnTo>
                    <a:pt x="607" y="63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5070;p128">
              <a:extLst>
                <a:ext uri="{FF2B5EF4-FFF2-40B4-BE49-F238E27FC236}">
                  <a16:creationId xmlns:a16="http://schemas.microsoft.com/office/drawing/2014/main" id="{18D7FD8F-B9F5-1A85-45B7-F8504B6BCA6A}"/>
                </a:ext>
              </a:extLst>
            </p:cNvPr>
            <p:cNvSpPr/>
            <p:nvPr/>
          </p:nvSpPr>
          <p:spPr>
            <a:xfrm>
              <a:off x="5272396" y="3138374"/>
              <a:ext cx="56694" cy="53716"/>
            </a:xfrm>
            <a:custGeom>
              <a:avLst/>
              <a:gdLst/>
              <a:ahLst/>
              <a:cxnLst/>
              <a:rect l="l" t="t" r="r" b="b"/>
              <a:pathLst>
                <a:path w="2700" h="2679" extrusionOk="0">
                  <a:moveTo>
                    <a:pt x="2470" y="1"/>
                  </a:moveTo>
                  <a:lnTo>
                    <a:pt x="2407" y="22"/>
                  </a:lnTo>
                  <a:lnTo>
                    <a:pt x="2386" y="105"/>
                  </a:lnTo>
                  <a:lnTo>
                    <a:pt x="2302" y="126"/>
                  </a:lnTo>
                  <a:lnTo>
                    <a:pt x="2198" y="210"/>
                  </a:lnTo>
                  <a:lnTo>
                    <a:pt x="2093" y="210"/>
                  </a:lnTo>
                  <a:lnTo>
                    <a:pt x="2072" y="294"/>
                  </a:lnTo>
                  <a:lnTo>
                    <a:pt x="1988" y="252"/>
                  </a:lnTo>
                  <a:lnTo>
                    <a:pt x="1884" y="294"/>
                  </a:lnTo>
                  <a:lnTo>
                    <a:pt x="1863" y="231"/>
                  </a:lnTo>
                  <a:lnTo>
                    <a:pt x="1779" y="189"/>
                  </a:lnTo>
                  <a:lnTo>
                    <a:pt x="1737" y="189"/>
                  </a:lnTo>
                  <a:lnTo>
                    <a:pt x="1696" y="294"/>
                  </a:lnTo>
                  <a:lnTo>
                    <a:pt x="1591" y="294"/>
                  </a:lnTo>
                  <a:lnTo>
                    <a:pt x="1528" y="419"/>
                  </a:lnTo>
                  <a:lnTo>
                    <a:pt x="1528" y="461"/>
                  </a:lnTo>
                  <a:lnTo>
                    <a:pt x="1465" y="503"/>
                  </a:lnTo>
                  <a:lnTo>
                    <a:pt x="1361" y="587"/>
                  </a:lnTo>
                  <a:lnTo>
                    <a:pt x="1235" y="649"/>
                  </a:lnTo>
                  <a:lnTo>
                    <a:pt x="1214" y="691"/>
                  </a:lnTo>
                  <a:lnTo>
                    <a:pt x="1131" y="670"/>
                  </a:lnTo>
                  <a:lnTo>
                    <a:pt x="1068" y="691"/>
                  </a:lnTo>
                  <a:lnTo>
                    <a:pt x="1005" y="649"/>
                  </a:lnTo>
                  <a:lnTo>
                    <a:pt x="859" y="628"/>
                  </a:lnTo>
                  <a:lnTo>
                    <a:pt x="691" y="733"/>
                  </a:lnTo>
                  <a:lnTo>
                    <a:pt x="503" y="754"/>
                  </a:lnTo>
                  <a:lnTo>
                    <a:pt x="503" y="859"/>
                  </a:lnTo>
                  <a:lnTo>
                    <a:pt x="503" y="942"/>
                  </a:lnTo>
                  <a:lnTo>
                    <a:pt x="482" y="1089"/>
                  </a:lnTo>
                  <a:lnTo>
                    <a:pt x="419" y="1172"/>
                  </a:lnTo>
                  <a:lnTo>
                    <a:pt x="294" y="1172"/>
                  </a:lnTo>
                  <a:lnTo>
                    <a:pt x="189" y="1193"/>
                  </a:lnTo>
                  <a:lnTo>
                    <a:pt x="189" y="1256"/>
                  </a:lnTo>
                  <a:lnTo>
                    <a:pt x="126" y="1256"/>
                  </a:lnTo>
                  <a:lnTo>
                    <a:pt x="22" y="1214"/>
                  </a:lnTo>
                  <a:lnTo>
                    <a:pt x="1" y="1256"/>
                  </a:lnTo>
                  <a:lnTo>
                    <a:pt x="210" y="1507"/>
                  </a:lnTo>
                  <a:lnTo>
                    <a:pt x="315" y="1591"/>
                  </a:lnTo>
                  <a:lnTo>
                    <a:pt x="315" y="1675"/>
                  </a:lnTo>
                  <a:lnTo>
                    <a:pt x="482" y="1821"/>
                  </a:lnTo>
                  <a:lnTo>
                    <a:pt x="628" y="2030"/>
                  </a:lnTo>
                  <a:lnTo>
                    <a:pt x="900" y="2323"/>
                  </a:lnTo>
                  <a:lnTo>
                    <a:pt x="963" y="2323"/>
                  </a:lnTo>
                  <a:lnTo>
                    <a:pt x="1026" y="2344"/>
                  </a:lnTo>
                  <a:lnTo>
                    <a:pt x="1068" y="2323"/>
                  </a:lnTo>
                  <a:lnTo>
                    <a:pt x="1068" y="2407"/>
                  </a:lnTo>
                  <a:lnTo>
                    <a:pt x="1131" y="2407"/>
                  </a:lnTo>
                  <a:lnTo>
                    <a:pt x="1319" y="2386"/>
                  </a:lnTo>
                  <a:lnTo>
                    <a:pt x="1633" y="2449"/>
                  </a:lnTo>
                  <a:lnTo>
                    <a:pt x="1737" y="2428"/>
                  </a:lnTo>
                  <a:lnTo>
                    <a:pt x="1884" y="2428"/>
                  </a:lnTo>
                  <a:lnTo>
                    <a:pt x="1947" y="2512"/>
                  </a:lnTo>
                  <a:lnTo>
                    <a:pt x="2009" y="2532"/>
                  </a:lnTo>
                  <a:lnTo>
                    <a:pt x="2009" y="2595"/>
                  </a:lnTo>
                  <a:lnTo>
                    <a:pt x="2156" y="2679"/>
                  </a:lnTo>
                  <a:lnTo>
                    <a:pt x="2198" y="2658"/>
                  </a:lnTo>
                  <a:lnTo>
                    <a:pt x="2260" y="2658"/>
                  </a:lnTo>
                  <a:lnTo>
                    <a:pt x="2302" y="2637"/>
                  </a:lnTo>
                  <a:lnTo>
                    <a:pt x="2281" y="2553"/>
                  </a:lnTo>
                  <a:lnTo>
                    <a:pt x="2219" y="2470"/>
                  </a:lnTo>
                  <a:lnTo>
                    <a:pt x="2198" y="2344"/>
                  </a:lnTo>
                  <a:lnTo>
                    <a:pt x="2281" y="2219"/>
                  </a:lnTo>
                  <a:lnTo>
                    <a:pt x="2302" y="2135"/>
                  </a:lnTo>
                  <a:lnTo>
                    <a:pt x="2302" y="2009"/>
                  </a:lnTo>
                  <a:lnTo>
                    <a:pt x="2281" y="2093"/>
                  </a:lnTo>
                  <a:lnTo>
                    <a:pt x="2260" y="2135"/>
                  </a:lnTo>
                  <a:lnTo>
                    <a:pt x="2198" y="2156"/>
                  </a:lnTo>
                  <a:lnTo>
                    <a:pt x="2198" y="2093"/>
                  </a:lnTo>
                  <a:lnTo>
                    <a:pt x="2219" y="2009"/>
                  </a:lnTo>
                  <a:lnTo>
                    <a:pt x="2281" y="1884"/>
                  </a:lnTo>
                  <a:lnTo>
                    <a:pt x="2260" y="1800"/>
                  </a:lnTo>
                  <a:lnTo>
                    <a:pt x="2260" y="1716"/>
                  </a:lnTo>
                  <a:lnTo>
                    <a:pt x="2344" y="1528"/>
                  </a:lnTo>
                  <a:lnTo>
                    <a:pt x="2386" y="1528"/>
                  </a:lnTo>
                  <a:lnTo>
                    <a:pt x="2365" y="1591"/>
                  </a:lnTo>
                  <a:lnTo>
                    <a:pt x="2365" y="1675"/>
                  </a:lnTo>
                  <a:lnTo>
                    <a:pt x="2365" y="1800"/>
                  </a:lnTo>
                  <a:lnTo>
                    <a:pt x="2386" y="1800"/>
                  </a:lnTo>
                  <a:lnTo>
                    <a:pt x="2428" y="1716"/>
                  </a:lnTo>
                  <a:lnTo>
                    <a:pt x="2470" y="1486"/>
                  </a:lnTo>
                  <a:lnTo>
                    <a:pt x="2470" y="1214"/>
                  </a:lnTo>
                  <a:lnTo>
                    <a:pt x="2491" y="1172"/>
                  </a:lnTo>
                  <a:lnTo>
                    <a:pt x="2428" y="1089"/>
                  </a:lnTo>
                  <a:lnTo>
                    <a:pt x="2407" y="1068"/>
                  </a:lnTo>
                  <a:lnTo>
                    <a:pt x="2407" y="1005"/>
                  </a:lnTo>
                  <a:lnTo>
                    <a:pt x="2470" y="963"/>
                  </a:lnTo>
                  <a:lnTo>
                    <a:pt x="2491" y="963"/>
                  </a:lnTo>
                  <a:lnTo>
                    <a:pt x="2512" y="984"/>
                  </a:lnTo>
                  <a:lnTo>
                    <a:pt x="2533" y="838"/>
                  </a:lnTo>
                  <a:lnTo>
                    <a:pt x="2637" y="691"/>
                  </a:lnTo>
                  <a:lnTo>
                    <a:pt x="2700" y="628"/>
                  </a:lnTo>
                  <a:lnTo>
                    <a:pt x="2700" y="566"/>
                  </a:lnTo>
                  <a:lnTo>
                    <a:pt x="2637" y="524"/>
                  </a:lnTo>
                  <a:lnTo>
                    <a:pt x="2637" y="461"/>
                  </a:lnTo>
                  <a:lnTo>
                    <a:pt x="2679" y="377"/>
                  </a:lnTo>
                  <a:lnTo>
                    <a:pt x="2637" y="273"/>
                  </a:lnTo>
                  <a:lnTo>
                    <a:pt x="2637" y="126"/>
                  </a:lnTo>
                  <a:lnTo>
                    <a:pt x="2679" y="63"/>
                  </a:lnTo>
                  <a:lnTo>
                    <a:pt x="2700" y="43"/>
                  </a:lnTo>
                  <a:lnTo>
                    <a:pt x="2533" y="43"/>
                  </a:lnTo>
                  <a:lnTo>
                    <a:pt x="25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5071;p128">
              <a:extLst>
                <a:ext uri="{FF2B5EF4-FFF2-40B4-BE49-F238E27FC236}">
                  <a16:creationId xmlns:a16="http://schemas.microsoft.com/office/drawing/2014/main" id="{904EA9D2-2A99-5B28-3DE3-138352019B0B}"/>
                </a:ext>
              </a:extLst>
            </p:cNvPr>
            <p:cNvSpPr/>
            <p:nvPr/>
          </p:nvSpPr>
          <p:spPr>
            <a:xfrm>
              <a:off x="5253939" y="3127466"/>
              <a:ext cx="76915" cy="36934"/>
            </a:xfrm>
            <a:custGeom>
              <a:avLst/>
              <a:gdLst/>
              <a:ahLst/>
              <a:cxnLst/>
              <a:rect l="l" t="t" r="r" b="b"/>
              <a:pathLst>
                <a:path w="3663" h="1842" extrusionOk="0">
                  <a:moveTo>
                    <a:pt x="1926" y="1"/>
                  </a:moveTo>
                  <a:lnTo>
                    <a:pt x="1905" y="43"/>
                  </a:lnTo>
                  <a:lnTo>
                    <a:pt x="1968" y="105"/>
                  </a:lnTo>
                  <a:lnTo>
                    <a:pt x="1863" y="126"/>
                  </a:lnTo>
                  <a:lnTo>
                    <a:pt x="1800" y="168"/>
                  </a:lnTo>
                  <a:lnTo>
                    <a:pt x="1696" y="147"/>
                  </a:lnTo>
                  <a:lnTo>
                    <a:pt x="1507" y="168"/>
                  </a:lnTo>
                  <a:lnTo>
                    <a:pt x="943" y="168"/>
                  </a:lnTo>
                  <a:lnTo>
                    <a:pt x="775" y="252"/>
                  </a:lnTo>
                  <a:lnTo>
                    <a:pt x="712" y="210"/>
                  </a:lnTo>
                  <a:lnTo>
                    <a:pt x="712" y="252"/>
                  </a:lnTo>
                  <a:lnTo>
                    <a:pt x="629" y="315"/>
                  </a:lnTo>
                  <a:lnTo>
                    <a:pt x="566" y="419"/>
                  </a:lnTo>
                  <a:lnTo>
                    <a:pt x="419" y="482"/>
                  </a:lnTo>
                  <a:lnTo>
                    <a:pt x="336" y="482"/>
                  </a:lnTo>
                  <a:lnTo>
                    <a:pt x="189" y="649"/>
                  </a:lnTo>
                  <a:lnTo>
                    <a:pt x="106" y="754"/>
                  </a:lnTo>
                  <a:lnTo>
                    <a:pt x="126" y="838"/>
                  </a:lnTo>
                  <a:lnTo>
                    <a:pt x="43" y="984"/>
                  </a:lnTo>
                  <a:lnTo>
                    <a:pt x="1" y="1047"/>
                  </a:lnTo>
                  <a:lnTo>
                    <a:pt x="43" y="1005"/>
                  </a:lnTo>
                  <a:lnTo>
                    <a:pt x="126" y="1047"/>
                  </a:lnTo>
                  <a:lnTo>
                    <a:pt x="147" y="1068"/>
                  </a:lnTo>
                  <a:lnTo>
                    <a:pt x="210" y="1089"/>
                  </a:lnTo>
                  <a:lnTo>
                    <a:pt x="252" y="1151"/>
                  </a:lnTo>
                  <a:lnTo>
                    <a:pt x="399" y="1110"/>
                  </a:lnTo>
                  <a:lnTo>
                    <a:pt x="503" y="1151"/>
                  </a:lnTo>
                  <a:lnTo>
                    <a:pt x="566" y="1256"/>
                  </a:lnTo>
                  <a:lnTo>
                    <a:pt x="608" y="1298"/>
                  </a:lnTo>
                  <a:lnTo>
                    <a:pt x="650" y="1361"/>
                  </a:lnTo>
                  <a:lnTo>
                    <a:pt x="671" y="1298"/>
                  </a:lnTo>
                  <a:lnTo>
                    <a:pt x="712" y="1256"/>
                  </a:lnTo>
                  <a:lnTo>
                    <a:pt x="817" y="1214"/>
                  </a:lnTo>
                  <a:lnTo>
                    <a:pt x="859" y="1256"/>
                  </a:lnTo>
                  <a:lnTo>
                    <a:pt x="943" y="1277"/>
                  </a:lnTo>
                  <a:lnTo>
                    <a:pt x="943" y="1382"/>
                  </a:lnTo>
                  <a:lnTo>
                    <a:pt x="922" y="1486"/>
                  </a:lnTo>
                  <a:lnTo>
                    <a:pt x="922" y="1507"/>
                  </a:lnTo>
                  <a:lnTo>
                    <a:pt x="880" y="1612"/>
                  </a:lnTo>
                  <a:lnTo>
                    <a:pt x="922" y="1675"/>
                  </a:lnTo>
                  <a:lnTo>
                    <a:pt x="963" y="1696"/>
                  </a:lnTo>
                  <a:lnTo>
                    <a:pt x="984" y="1716"/>
                  </a:lnTo>
                  <a:lnTo>
                    <a:pt x="1047" y="1716"/>
                  </a:lnTo>
                  <a:lnTo>
                    <a:pt x="1068" y="1696"/>
                  </a:lnTo>
                  <a:lnTo>
                    <a:pt x="1131" y="1716"/>
                  </a:lnTo>
                  <a:lnTo>
                    <a:pt x="1131" y="1800"/>
                  </a:lnTo>
                  <a:lnTo>
                    <a:pt x="1152" y="1842"/>
                  </a:lnTo>
                  <a:lnTo>
                    <a:pt x="1256" y="1821"/>
                  </a:lnTo>
                  <a:lnTo>
                    <a:pt x="1382" y="1821"/>
                  </a:lnTo>
                  <a:lnTo>
                    <a:pt x="1445" y="1737"/>
                  </a:lnTo>
                  <a:lnTo>
                    <a:pt x="1445" y="1591"/>
                  </a:lnTo>
                  <a:lnTo>
                    <a:pt x="1445" y="1507"/>
                  </a:lnTo>
                  <a:lnTo>
                    <a:pt x="1445" y="1403"/>
                  </a:lnTo>
                  <a:lnTo>
                    <a:pt x="1612" y="1382"/>
                  </a:lnTo>
                  <a:lnTo>
                    <a:pt x="1800" y="1277"/>
                  </a:lnTo>
                  <a:lnTo>
                    <a:pt x="1926" y="1298"/>
                  </a:lnTo>
                  <a:lnTo>
                    <a:pt x="2010" y="1361"/>
                  </a:lnTo>
                  <a:lnTo>
                    <a:pt x="2072" y="1361"/>
                  </a:lnTo>
                  <a:lnTo>
                    <a:pt x="2135" y="1382"/>
                  </a:lnTo>
                  <a:lnTo>
                    <a:pt x="2177" y="1298"/>
                  </a:lnTo>
                  <a:lnTo>
                    <a:pt x="2303" y="1277"/>
                  </a:lnTo>
                  <a:lnTo>
                    <a:pt x="2407" y="1151"/>
                  </a:lnTo>
                  <a:lnTo>
                    <a:pt x="2449" y="1110"/>
                  </a:lnTo>
                  <a:lnTo>
                    <a:pt x="2491" y="1068"/>
                  </a:lnTo>
                  <a:lnTo>
                    <a:pt x="2554" y="900"/>
                  </a:lnTo>
                  <a:lnTo>
                    <a:pt x="2658" y="900"/>
                  </a:lnTo>
                  <a:lnTo>
                    <a:pt x="2700" y="796"/>
                  </a:lnTo>
                  <a:lnTo>
                    <a:pt x="2742" y="796"/>
                  </a:lnTo>
                  <a:lnTo>
                    <a:pt x="2826" y="879"/>
                  </a:lnTo>
                  <a:lnTo>
                    <a:pt x="2847" y="900"/>
                  </a:lnTo>
                  <a:lnTo>
                    <a:pt x="2951" y="900"/>
                  </a:lnTo>
                  <a:lnTo>
                    <a:pt x="3035" y="942"/>
                  </a:lnTo>
                  <a:lnTo>
                    <a:pt x="3056" y="859"/>
                  </a:lnTo>
                  <a:lnTo>
                    <a:pt x="3139" y="859"/>
                  </a:lnTo>
                  <a:lnTo>
                    <a:pt x="3244" y="775"/>
                  </a:lnTo>
                  <a:lnTo>
                    <a:pt x="3328" y="754"/>
                  </a:lnTo>
                  <a:lnTo>
                    <a:pt x="3349" y="670"/>
                  </a:lnTo>
                  <a:lnTo>
                    <a:pt x="3391" y="649"/>
                  </a:lnTo>
                  <a:lnTo>
                    <a:pt x="3453" y="649"/>
                  </a:lnTo>
                  <a:lnTo>
                    <a:pt x="3474" y="670"/>
                  </a:lnTo>
                  <a:lnTo>
                    <a:pt x="3642" y="670"/>
                  </a:lnTo>
                  <a:lnTo>
                    <a:pt x="3663" y="628"/>
                  </a:lnTo>
                  <a:lnTo>
                    <a:pt x="3642" y="566"/>
                  </a:lnTo>
                  <a:lnTo>
                    <a:pt x="3495" y="461"/>
                  </a:lnTo>
                  <a:lnTo>
                    <a:pt x="3370" y="419"/>
                  </a:lnTo>
                  <a:lnTo>
                    <a:pt x="3370" y="419"/>
                  </a:lnTo>
                  <a:lnTo>
                    <a:pt x="3432" y="524"/>
                  </a:lnTo>
                  <a:lnTo>
                    <a:pt x="3286" y="524"/>
                  </a:lnTo>
                  <a:lnTo>
                    <a:pt x="3139" y="482"/>
                  </a:lnTo>
                  <a:lnTo>
                    <a:pt x="3077" y="461"/>
                  </a:lnTo>
                  <a:lnTo>
                    <a:pt x="2972" y="440"/>
                  </a:lnTo>
                  <a:lnTo>
                    <a:pt x="2867" y="440"/>
                  </a:lnTo>
                  <a:lnTo>
                    <a:pt x="2909" y="377"/>
                  </a:lnTo>
                  <a:lnTo>
                    <a:pt x="2972" y="377"/>
                  </a:lnTo>
                  <a:lnTo>
                    <a:pt x="2972" y="315"/>
                  </a:lnTo>
                  <a:lnTo>
                    <a:pt x="3035" y="315"/>
                  </a:lnTo>
                  <a:lnTo>
                    <a:pt x="3119" y="335"/>
                  </a:lnTo>
                  <a:lnTo>
                    <a:pt x="3265" y="377"/>
                  </a:lnTo>
                  <a:lnTo>
                    <a:pt x="3286" y="356"/>
                  </a:lnTo>
                  <a:lnTo>
                    <a:pt x="3181" y="273"/>
                  </a:lnTo>
                  <a:lnTo>
                    <a:pt x="3035" y="210"/>
                  </a:lnTo>
                  <a:lnTo>
                    <a:pt x="2951" y="168"/>
                  </a:lnTo>
                  <a:lnTo>
                    <a:pt x="2847" y="210"/>
                  </a:lnTo>
                  <a:lnTo>
                    <a:pt x="2805" y="168"/>
                  </a:lnTo>
                  <a:lnTo>
                    <a:pt x="2763" y="252"/>
                  </a:lnTo>
                  <a:lnTo>
                    <a:pt x="2700" y="210"/>
                  </a:lnTo>
                  <a:lnTo>
                    <a:pt x="2428" y="168"/>
                  </a:lnTo>
                  <a:lnTo>
                    <a:pt x="2198" y="147"/>
                  </a:lnTo>
                  <a:lnTo>
                    <a:pt x="2072" y="43"/>
                  </a:lnTo>
                  <a:lnTo>
                    <a:pt x="192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5072;p128">
              <a:extLst>
                <a:ext uri="{FF2B5EF4-FFF2-40B4-BE49-F238E27FC236}">
                  <a16:creationId xmlns:a16="http://schemas.microsoft.com/office/drawing/2014/main" id="{03DB1CEA-63CC-DF52-8A1B-B38E1F675D7E}"/>
                </a:ext>
              </a:extLst>
            </p:cNvPr>
            <p:cNvSpPr/>
            <p:nvPr/>
          </p:nvSpPr>
          <p:spPr>
            <a:xfrm>
              <a:off x="5243398" y="3147617"/>
              <a:ext cx="30342" cy="16783"/>
            </a:xfrm>
            <a:custGeom>
              <a:avLst/>
              <a:gdLst/>
              <a:ahLst/>
              <a:cxnLst/>
              <a:rect l="l" t="t" r="r" b="b"/>
              <a:pathLst>
                <a:path w="1445" h="837" extrusionOk="0">
                  <a:moveTo>
                    <a:pt x="545" y="0"/>
                  </a:moveTo>
                  <a:lnTo>
                    <a:pt x="503" y="42"/>
                  </a:lnTo>
                  <a:lnTo>
                    <a:pt x="398" y="105"/>
                  </a:lnTo>
                  <a:lnTo>
                    <a:pt x="398" y="167"/>
                  </a:lnTo>
                  <a:lnTo>
                    <a:pt x="294" y="188"/>
                  </a:lnTo>
                  <a:lnTo>
                    <a:pt x="168" y="251"/>
                  </a:lnTo>
                  <a:lnTo>
                    <a:pt x="64" y="356"/>
                  </a:lnTo>
                  <a:lnTo>
                    <a:pt x="64" y="398"/>
                  </a:lnTo>
                  <a:lnTo>
                    <a:pt x="1" y="481"/>
                  </a:lnTo>
                  <a:lnTo>
                    <a:pt x="168" y="481"/>
                  </a:lnTo>
                  <a:lnTo>
                    <a:pt x="273" y="586"/>
                  </a:lnTo>
                  <a:lnTo>
                    <a:pt x="398" y="607"/>
                  </a:lnTo>
                  <a:lnTo>
                    <a:pt x="440" y="607"/>
                  </a:lnTo>
                  <a:lnTo>
                    <a:pt x="649" y="691"/>
                  </a:lnTo>
                  <a:lnTo>
                    <a:pt x="838" y="795"/>
                  </a:lnTo>
                  <a:lnTo>
                    <a:pt x="859" y="732"/>
                  </a:lnTo>
                  <a:lnTo>
                    <a:pt x="796" y="691"/>
                  </a:lnTo>
                  <a:lnTo>
                    <a:pt x="817" y="670"/>
                  </a:lnTo>
                  <a:lnTo>
                    <a:pt x="921" y="670"/>
                  </a:lnTo>
                  <a:lnTo>
                    <a:pt x="1005" y="795"/>
                  </a:lnTo>
                  <a:lnTo>
                    <a:pt x="1068" y="837"/>
                  </a:lnTo>
                  <a:lnTo>
                    <a:pt x="1340" y="837"/>
                  </a:lnTo>
                  <a:lnTo>
                    <a:pt x="1424" y="732"/>
                  </a:lnTo>
                  <a:lnTo>
                    <a:pt x="1382" y="691"/>
                  </a:lnTo>
                  <a:lnTo>
                    <a:pt x="1424" y="670"/>
                  </a:lnTo>
                  <a:lnTo>
                    <a:pt x="1382" y="607"/>
                  </a:lnTo>
                  <a:lnTo>
                    <a:pt x="1424" y="502"/>
                  </a:lnTo>
                  <a:lnTo>
                    <a:pt x="1424" y="481"/>
                  </a:lnTo>
                  <a:lnTo>
                    <a:pt x="1445" y="377"/>
                  </a:lnTo>
                  <a:lnTo>
                    <a:pt x="1445" y="272"/>
                  </a:lnTo>
                  <a:lnTo>
                    <a:pt x="1361" y="251"/>
                  </a:lnTo>
                  <a:lnTo>
                    <a:pt x="1319" y="209"/>
                  </a:lnTo>
                  <a:lnTo>
                    <a:pt x="1214" y="251"/>
                  </a:lnTo>
                  <a:lnTo>
                    <a:pt x="1173" y="293"/>
                  </a:lnTo>
                  <a:lnTo>
                    <a:pt x="1152" y="356"/>
                  </a:lnTo>
                  <a:lnTo>
                    <a:pt x="1110" y="293"/>
                  </a:lnTo>
                  <a:lnTo>
                    <a:pt x="1068" y="251"/>
                  </a:lnTo>
                  <a:lnTo>
                    <a:pt x="1005" y="146"/>
                  </a:lnTo>
                  <a:lnTo>
                    <a:pt x="901" y="105"/>
                  </a:lnTo>
                  <a:lnTo>
                    <a:pt x="754" y="146"/>
                  </a:lnTo>
                  <a:lnTo>
                    <a:pt x="712" y="84"/>
                  </a:lnTo>
                  <a:lnTo>
                    <a:pt x="649" y="63"/>
                  </a:lnTo>
                  <a:lnTo>
                    <a:pt x="628" y="42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5073;p128">
              <a:extLst>
                <a:ext uri="{FF2B5EF4-FFF2-40B4-BE49-F238E27FC236}">
                  <a16:creationId xmlns:a16="http://schemas.microsoft.com/office/drawing/2014/main" id="{91779C6A-4401-5F03-99BA-5572E83A64B9}"/>
                </a:ext>
              </a:extLst>
            </p:cNvPr>
            <p:cNvSpPr/>
            <p:nvPr/>
          </p:nvSpPr>
          <p:spPr>
            <a:xfrm>
              <a:off x="5257025" y="3100197"/>
              <a:ext cx="14068" cy="29395"/>
            </a:xfrm>
            <a:custGeom>
              <a:avLst/>
              <a:gdLst/>
              <a:ahLst/>
              <a:cxnLst/>
              <a:rect l="l" t="t" r="r" b="b"/>
              <a:pathLst>
                <a:path w="670" h="1466" extrusionOk="0">
                  <a:moveTo>
                    <a:pt x="398" y="1"/>
                  </a:moveTo>
                  <a:lnTo>
                    <a:pt x="377" y="43"/>
                  </a:lnTo>
                  <a:lnTo>
                    <a:pt x="356" y="147"/>
                  </a:lnTo>
                  <a:lnTo>
                    <a:pt x="272" y="231"/>
                  </a:lnTo>
                  <a:lnTo>
                    <a:pt x="272" y="252"/>
                  </a:lnTo>
                  <a:lnTo>
                    <a:pt x="210" y="273"/>
                  </a:lnTo>
                  <a:lnTo>
                    <a:pt x="189" y="315"/>
                  </a:lnTo>
                  <a:lnTo>
                    <a:pt x="168" y="273"/>
                  </a:lnTo>
                  <a:lnTo>
                    <a:pt x="168" y="231"/>
                  </a:lnTo>
                  <a:lnTo>
                    <a:pt x="84" y="231"/>
                  </a:lnTo>
                  <a:lnTo>
                    <a:pt x="42" y="273"/>
                  </a:lnTo>
                  <a:lnTo>
                    <a:pt x="0" y="356"/>
                  </a:lnTo>
                  <a:lnTo>
                    <a:pt x="0" y="1423"/>
                  </a:lnTo>
                  <a:lnTo>
                    <a:pt x="84" y="1423"/>
                  </a:lnTo>
                  <a:lnTo>
                    <a:pt x="105" y="1465"/>
                  </a:lnTo>
                  <a:lnTo>
                    <a:pt x="168" y="1465"/>
                  </a:lnTo>
                  <a:lnTo>
                    <a:pt x="210" y="1361"/>
                  </a:lnTo>
                  <a:lnTo>
                    <a:pt x="314" y="1256"/>
                  </a:lnTo>
                  <a:lnTo>
                    <a:pt x="398" y="1298"/>
                  </a:lnTo>
                  <a:lnTo>
                    <a:pt x="565" y="1068"/>
                  </a:lnTo>
                  <a:lnTo>
                    <a:pt x="607" y="900"/>
                  </a:lnTo>
                  <a:lnTo>
                    <a:pt x="607" y="733"/>
                  </a:lnTo>
                  <a:lnTo>
                    <a:pt x="565" y="670"/>
                  </a:lnTo>
                  <a:lnTo>
                    <a:pt x="586" y="482"/>
                  </a:lnTo>
                  <a:lnTo>
                    <a:pt x="628" y="377"/>
                  </a:lnTo>
                  <a:lnTo>
                    <a:pt x="670" y="105"/>
                  </a:lnTo>
                  <a:lnTo>
                    <a:pt x="670" y="43"/>
                  </a:lnTo>
                  <a:lnTo>
                    <a:pt x="670" y="1"/>
                  </a:lnTo>
                  <a:lnTo>
                    <a:pt x="586" y="1"/>
                  </a:lnTo>
                  <a:lnTo>
                    <a:pt x="524" y="43"/>
                  </a:lnTo>
                  <a:lnTo>
                    <a:pt x="5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5074;p128">
              <a:extLst>
                <a:ext uri="{FF2B5EF4-FFF2-40B4-BE49-F238E27FC236}">
                  <a16:creationId xmlns:a16="http://schemas.microsoft.com/office/drawing/2014/main" id="{B14622B6-353E-4EB0-45AD-5A76DC7CE624}"/>
                </a:ext>
              </a:extLst>
            </p:cNvPr>
            <p:cNvSpPr/>
            <p:nvPr/>
          </p:nvSpPr>
          <p:spPr>
            <a:xfrm>
              <a:off x="5218810" y="3106914"/>
              <a:ext cx="50100" cy="50368"/>
            </a:xfrm>
            <a:custGeom>
              <a:avLst/>
              <a:gdLst/>
              <a:ahLst/>
              <a:cxnLst/>
              <a:rect l="l" t="t" r="r" b="b"/>
              <a:pathLst>
                <a:path w="2386" h="2512" extrusionOk="0">
                  <a:moveTo>
                    <a:pt x="837" y="0"/>
                  </a:moveTo>
                  <a:lnTo>
                    <a:pt x="816" y="314"/>
                  </a:lnTo>
                  <a:lnTo>
                    <a:pt x="565" y="335"/>
                  </a:lnTo>
                  <a:lnTo>
                    <a:pt x="649" y="419"/>
                  </a:lnTo>
                  <a:lnTo>
                    <a:pt x="670" y="461"/>
                  </a:lnTo>
                  <a:lnTo>
                    <a:pt x="774" y="565"/>
                  </a:lnTo>
                  <a:lnTo>
                    <a:pt x="858" y="649"/>
                  </a:lnTo>
                  <a:lnTo>
                    <a:pt x="942" y="649"/>
                  </a:lnTo>
                  <a:lnTo>
                    <a:pt x="963" y="712"/>
                  </a:lnTo>
                  <a:lnTo>
                    <a:pt x="983" y="816"/>
                  </a:lnTo>
                  <a:lnTo>
                    <a:pt x="1025" y="837"/>
                  </a:lnTo>
                  <a:lnTo>
                    <a:pt x="1130" y="858"/>
                  </a:lnTo>
                  <a:lnTo>
                    <a:pt x="1193" y="879"/>
                  </a:lnTo>
                  <a:lnTo>
                    <a:pt x="1193" y="963"/>
                  </a:lnTo>
                  <a:lnTo>
                    <a:pt x="1130" y="1026"/>
                  </a:lnTo>
                  <a:lnTo>
                    <a:pt x="398" y="1026"/>
                  </a:lnTo>
                  <a:lnTo>
                    <a:pt x="42" y="1570"/>
                  </a:lnTo>
                  <a:lnTo>
                    <a:pt x="42" y="1674"/>
                  </a:lnTo>
                  <a:lnTo>
                    <a:pt x="84" y="1695"/>
                  </a:lnTo>
                  <a:lnTo>
                    <a:pt x="42" y="1758"/>
                  </a:lnTo>
                  <a:lnTo>
                    <a:pt x="84" y="1800"/>
                  </a:lnTo>
                  <a:lnTo>
                    <a:pt x="105" y="1821"/>
                  </a:lnTo>
                  <a:lnTo>
                    <a:pt x="105" y="1863"/>
                  </a:lnTo>
                  <a:lnTo>
                    <a:pt x="42" y="1904"/>
                  </a:lnTo>
                  <a:lnTo>
                    <a:pt x="21" y="1967"/>
                  </a:lnTo>
                  <a:lnTo>
                    <a:pt x="0" y="1988"/>
                  </a:lnTo>
                  <a:lnTo>
                    <a:pt x="105" y="2093"/>
                  </a:lnTo>
                  <a:lnTo>
                    <a:pt x="147" y="2218"/>
                  </a:lnTo>
                  <a:lnTo>
                    <a:pt x="251" y="2218"/>
                  </a:lnTo>
                  <a:lnTo>
                    <a:pt x="335" y="2323"/>
                  </a:lnTo>
                  <a:lnTo>
                    <a:pt x="628" y="2428"/>
                  </a:lnTo>
                  <a:lnTo>
                    <a:pt x="942" y="2428"/>
                  </a:lnTo>
                  <a:lnTo>
                    <a:pt x="1172" y="2511"/>
                  </a:lnTo>
                  <a:lnTo>
                    <a:pt x="1235" y="2428"/>
                  </a:lnTo>
                  <a:lnTo>
                    <a:pt x="1235" y="2386"/>
                  </a:lnTo>
                  <a:lnTo>
                    <a:pt x="1339" y="2281"/>
                  </a:lnTo>
                  <a:lnTo>
                    <a:pt x="1465" y="2218"/>
                  </a:lnTo>
                  <a:lnTo>
                    <a:pt x="1569" y="2197"/>
                  </a:lnTo>
                  <a:lnTo>
                    <a:pt x="1569" y="2135"/>
                  </a:lnTo>
                  <a:lnTo>
                    <a:pt x="1716" y="2009"/>
                  </a:lnTo>
                  <a:lnTo>
                    <a:pt x="1799" y="1863"/>
                  </a:lnTo>
                  <a:lnTo>
                    <a:pt x="1779" y="1779"/>
                  </a:lnTo>
                  <a:lnTo>
                    <a:pt x="1862" y="1674"/>
                  </a:lnTo>
                  <a:lnTo>
                    <a:pt x="2009" y="1507"/>
                  </a:lnTo>
                  <a:lnTo>
                    <a:pt x="2092" y="1507"/>
                  </a:lnTo>
                  <a:lnTo>
                    <a:pt x="2239" y="1444"/>
                  </a:lnTo>
                  <a:lnTo>
                    <a:pt x="2302" y="1340"/>
                  </a:lnTo>
                  <a:lnTo>
                    <a:pt x="2385" y="1277"/>
                  </a:lnTo>
                  <a:lnTo>
                    <a:pt x="2385" y="1235"/>
                  </a:lnTo>
                  <a:lnTo>
                    <a:pt x="2344" y="1172"/>
                  </a:lnTo>
                  <a:lnTo>
                    <a:pt x="2239" y="1172"/>
                  </a:lnTo>
                  <a:lnTo>
                    <a:pt x="2218" y="1256"/>
                  </a:lnTo>
                  <a:lnTo>
                    <a:pt x="2113" y="1172"/>
                  </a:lnTo>
                  <a:lnTo>
                    <a:pt x="2030" y="1172"/>
                  </a:lnTo>
                  <a:lnTo>
                    <a:pt x="1988" y="1130"/>
                  </a:lnTo>
                  <a:lnTo>
                    <a:pt x="1925" y="1130"/>
                  </a:lnTo>
                  <a:lnTo>
                    <a:pt x="1904" y="1088"/>
                  </a:lnTo>
                  <a:lnTo>
                    <a:pt x="1820" y="1088"/>
                  </a:lnTo>
                  <a:lnTo>
                    <a:pt x="1820" y="21"/>
                  </a:lnTo>
                  <a:lnTo>
                    <a:pt x="8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5075;p128">
              <a:extLst>
                <a:ext uri="{FF2B5EF4-FFF2-40B4-BE49-F238E27FC236}">
                  <a16:creationId xmlns:a16="http://schemas.microsoft.com/office/drawing/2014/main" id="{A2C57C65-AA23-A534-0442-0B6CDE4564B3}"/>
                </a:ext>
              </a:extLst>
            </p:cNvPr>
            <p:cNvSpPr/>
            <p:nvPr/>
          </p:nvSpPr>
          <p:spPr>
            <a:xfrm>
              <a:off x="4945966" y="2901754"/>
              <a:ext cx="346231" cy="245041"/>
            </a:xfrm>
            <a:custGeom>
              <a:avLst/>
              <a:gdLst/>
              <a:ahLst/>
              <a:cxnLst/>
              <a:rect l="l" t="t" r="r" b="b"/>
              <a:pathLst>
                <a:path w="16489" h="12221" extrusionOk="0">
                  <a:moveTo>
                    <a:pt x="1381" y="1"/>
                  </a:moveTo>
                  <a:lnTo>
                    <a:pt x="1" y="22"/>
                  </a:lnTo>
                  <a:lnTo>
                    <a:pt x="21" y="168"/>
                  </a:lnTo>
                  <a:lnTo>
                    <a:pt x="105" y="482"/>
                  </a:lnTo>
                  <a:lnTo>
                    <a:pt x="168" y="587"/>
                  </a:lnTo>
                  <a:lnTo>
                    <a:pt x="231" y="691"/>
                  </a:lnTo>
                  <a:lnTo>
                    <a:pt x="168" y="712"/>
                  </a:lnTo>
                  <a:lnTo>
                    <a:pt x="168" y="796"/>
                  </a:lnTo>
                  <a:lnTo>
                    <a:pt x="189" y="901"/>
                  </a:lnTo>
                  <a:lnTo>
                    <a:pt x="356" y="1110"/>
                  </a:lnTo>
                  <a:lnTo>
                    <a:pt x="356" y="1152"/>
                  </a:lnTo>
                  <a:lnTo>
                    <a:pt x="314" y="1173"/>
                  </a:lnTo>
                  <a:lnTo>
                    <a:pt x="335" y="1256"/>
                  </a:lnTo>
                  <a:lnTo>
                    <a:pt x="461" y="1361"/>
                  </a:lnTo>
                  <a:lnTo>
                    <a:pt x="482" y="1486"/>
                  </a:lnTo>
                  <a:lnTo>
                    <a:pt x="440" y="1549"/>
                  </a:lnTo>
                  <a:lnTo>
                    <a:pt x="440" y="1654"/>
                  </a:lnTo>
                  <a:lnTo>
                    <a:pt x="524" y="1696"/>
                  </a:lnTo>
                  <a:lnTo>
                    <a:pt x="545" y="1779"/>
                  </a:lnTo>
                  <a:lnTo>
                    <a:pt x="545" y="1968"/>
                  </a:lnTo>
                  <a:lnTo>
                    <a:pt x="586" y="2114"/>
                  </a:lnTo>
                  <a:lnTo>
                    <a:pt x="691" y="2219"/>
                  </a:lnTo>
                  <a:lnTo>
                    <a:pt x="754" y="2219"/>
                  </a:lnTo>
                  <a:lnTo>
                    <a:pt x="942" y="2386"/>
                  </a:lnTo>
                  <a:lnTo>
                    <a:pt x="1005" y="2512"/>
                  </a:lnTo>
                  <a:lnTo>
                    <a:pt x="1047" y="2595"/>
                  </a:lnTo>
                  <a:lnTo>
                    <a:pt x="1172" y="2721"/>
                  </a:lnTo>
                  <a:lnTo>
                    <a:pt x="1214" y="2909"/>
                  </a:lnTo>
                  <a:lnTo>
                    <a:pt x="1277" y="2930"/>
                  </a:lnTo>
                  <a:lnTo>
                    <a:pt x="1361" y="3056"/>
                  </a:lnTo>
                  <a:lnTo>
                    <a:pt x="1298" y="3139"/>
                  </a:lnTo>
                  <a:lnTo>
                    <a:pt x="1277" y="3202"/>
                  </a:lnTo>
                  <a:lnTo>
                    <a:pt x="1319" y="3265"/>
                  </a:lnTo>
                  <a:lnTo>
                    <a:pt x="1298" y="3349"/>
                  </a:lnTo>
                  <a:lnTo>
                    <a:pt x="1214" y="3328"/>
                  </a:lnTo>
                  <a:lnTo>
                    <a:pt x="1172" y="3411"/>
                  </a:lnTo>
                  <a:lnTo>
                    <a:pt x="1193" y="3432"/>
                  </a:lnTo>
                  <a:lnTo>
                    <a:pt x="1277" y="3432"/>
                  </a:lnTo>
                  <a:lnTo>
                    <a:pt x="1277" y="3516"/>
                  </a:lnTo>
                  <a:lnTo>
                    <a:pt x="1214" y="3558"/>
                  </a:lnTo>
                  <a:lnTo>
                    <a:pt x="1151" y="3516"/>
                  </a:lnTo>
                  <a:lnTo>
                    <a:pt x="1005" y="3516"/>
                  </a:lnTo>
                  <a:lnTo>
                    <a:pt x="900" y="3453"/>
                  </a:lnTo>
                  <a:lnTo>
                    <a:pt x="775" y="3474"/>
                  </a:lnTo>
                  <a:lnTo>
                    <a:pt x="712" y="3516"/>
                  </a:lnTo>
                  <a:lnTo>
                    <a:pt x="858" y="3662"/>
                  </a:lnTo>
                  <a:lnTo>
                    <a:pt x="963" y="3725"/>
                  </a:lnTo>
                  <a:lnTo>
                    <a:pt x="963" y="3830"/>
                  </a:lnTo>
                  <a:lnTo>
                    <a:pt x="1005" y="3934"/>
                  </a:lnTo>
                  <a:lnTo>
                    <a:pt x="1109" y="3955"/>
                  </a:lnTo>
                  <a:lnTo>
                    <a:pt x="1235" y="4039"/>
                  </a:lnTo>
                  <a:lnTo>
                    <a:pt x="1235" y="4081"/>
                  </a:lnTo>
                  <a:lnTo>
                    <a:pt x="1319" y="4081"/>
                  </a:lnTo>
                  <a:lnTo>
                    <a:pt x="1402" y="4102"/>
                  </a:lnTo>
                  <a:lnTo>
                    <a:pt x="1381" y="4144"/>
                  </a:lnTo>
                  <a:lnTo>
                    <a:pt x="1423" y="4206"/>
                  </a:lnTo>
                  <a:lnTo>
                    <a:pt x="1507" y="4186"/>
                  </a:lnTo>
                  <a:lnTo>
                    <a:pt x="1591" y="4186"/>
                  </a:lnTo>
                  <a:lnTo>
                    <a:pt x="1674" y="4081"/>
                  </a:lnTo>
                  <a:lnTo>
                    <a:pt x="1716" y="4081"/>
                  </a:lnTo>
                  <a:lnTo>
                    <a:pt x="1695" y="4186"/>
                  </a:lnTo>
                  <a:lnTo>
                    <a:pt x="1716" y="4374"/>
                  </a:lnTo>
                  <a:lnTo>
                    <a:pt x="1905" y="4562"/>
                  </a:lnTo>
                  <a:lnTo>
                    <a:pt x="2009" y="4583"/>
                  </a:lnTo>
                  <a:lnTo>
                    <a:pt x="2051" y="4583"/>
                  </a:lnTo>
                  <a:lnTo>
                    <a:pt x="2114" y="4667"/>
                  </a:lnTo>
                  <a:lnTo>
                    <a:pt x="2197" y="4897"/>
                  </a:lnTo>
                  <a:lnTo>
                    <a:pt x="2197" y="5127"/>
                  </a:lnTo>
                  <a:lnTo>
                    <a:pt x="2156" y="5315"/>
                  </a:lnTo>
                  <a:lnTo>
                    <a:pt x="2051" y="5462"/>
                  </a:lnTo>
                  <a:lnTo>
                    <a:pt x="2093" y="5546"/>
                  </a:lnTo>
                  <a:lnTo>
                    <a:pt x="2197" y="5650"/>
                  </a:lnTo>
                  <a:lnTo>
                    <a:pt x="2239" y="5629"/>
                  </a:lnTo>
                  <a:lnTo>
                    <a:pt x="2260" y="5713"/>
                  </a:lnTo>
                  <a:lnTo>
                    <a:pt x="2407" y="5734"/>
                  </a:lnTo>
                  <a:lnTo>
                    <a:pt x="2449" y="5859"/>
                  </a:lnTo>
                  <a:lnTo>
                    <a:pt x="2679" y="6131"/>
                  </a:lnTo>
                  <a:lnTo>
                    <a:pt x="2762" y="6152"/>
                  </a:lnTo>
                  <a:lnTo>
                    <a:pt x="2804" y="6236"/>
                  </a:lnTo>
                  <a:lnTo>
                    <a:pt x="2888" y="6341"/>
                  </a:lnTo>
                  <a:lnTo>
                    <a:pt x="3034" y="6362"/>
                  </a:lnTo>
                  <a:lnTo>
                    <a:pt x="3076" y="6445"/>
                  </a:lnTo>
                  <a:lnTo>
                    <a:pt x="3076" y="6571"/>
                  </a:lnTo>
                  <a:lnTo>
                    <a:pt x="3160" y="6655"/>
                  </a:lnTo>
                  <a:lnTo>
                    <a:pt x="3160" y="6717"/>
                  </a:lnTo>
                  <a:lnTo>
                    <a:pt x="3202" y="6822"/>
                  </a:lnTo>
                  <a:lnTo>
                    <a:pt x="3286" y="6864"/>
                  </a:lnTo>
                  <a:lnTo>
                    <a:pt x="3474" y="6780"/>
                  </a:lnTo>
                  <a:lnTo>
                    <a:pt x="3578" y="6613"/>
                  </a:lnTo>
                  <a:lnTo>
                    <a:pt x="3578" y="6487"/>
                  </a:lnTo>
                  <a:lnTo>
                    <a:pt x="3495" y="6445"/>
                  </a:lnTo>
                  <a:lnTo>
                    <a:pt x="3474" y="6341"/>
                  </a:lnTo>
                  <a:lnTo>
                    <a:pt x="3411" y="6278"/>
                  </a:lnTo>
                  <a:lnTo>
                    <a:pt x="3390" y="6173"/>
                  </a:lnTo>
                  <a:lnTo>
                    <a:pt x="3286" y="6131"/>
                  </a:lnTo>
                  <a:lnTo>
                    <a:pt x="3265" y="6048"/>
                  </a:lnTo>
                  <a:lnTo>
                    <a:pt x="3202" y="5964"/>
                  </a:lnTo>
                  <a:lnTo>
                    <a:pt x="3139" y="5943"/>
                  </a:lnTo>
                  <a:lnTo>
                    <a:pt x="3097" y="5964"/>
                  </a:lnTo>
                  <a:lnTo>
                    <a:pt x="3097" y="6048"/>
                  </a:lnTo>
                  <a:lnTo>
                    <a:pt x="3055" y="6069"/>
                  </a:lnTo>
                  <a:lnTo>
                    <a:pt x="3055" y="5985"/>
                  </a:lnTo>
                  <a:lnTo>
                    <a:pt x="2972" y="5943"/>
                  </a:lnTo>
                  <a:lnTo>
                    <a:pt x="2867" y="5818"/>
                  </a:lnTo>
                  <a:lnTo>
                    <a:pt x="2846" y="5734"/>
                  </a:lnTo>
                  <a:lnTo>
                    <a:pt x="2888" y="5629"/>
                  </a:lnTo>
                  <a:lnTo>
                    <a:pt x="2888" y="5504"/>
                  </a:lnTo>
                  <a:lnTo>
                    <a:pt x="2804" y="5399"/>
                  </a:lnTo>
                  <a:lnTo>
                    <a:pt x="2846" y="5294"/>
                  </a:lnTo>
                  <a:lnTo>
                    <a:pt x="2846" y="5232"/>
                  </a:lnTo>
                  <a:lnTo>
                    <a:pt x="2783" y="5148"/>
                  </a:lnTo>
                  <a:lnTo>
                    <a:pt x="2783" y="5085"/>
                  </a:lnTo>
                  <a:lnTo>
                    <a:pt x="2721" y="5002"/>
                  </a:lnTo>
                  <a:lnTo>
                    <a:pt x="2721" y="4897"/>
                  </a:lnTo>
                  <a:lnTo>
                    <a:pt x="2679" y="4834"/>
                  </a:lnTo>
                  <a:lnTo>
                    <a:pt x="2679" y="4688"/>
                  </a:lnTo>
                  <a:lnTo>
                    <a:pt x="2721" y="4604"/>
                  </a:lnTo>
                  <a:lnTo>
                    <a:pt x="2658" y="4395"/>
                  </a:lnTo>
                  <a:lnTo>
                    <a:pt x="2616" y="4290"/>
                  </a:lnTo>
                  <a:lnTo>
                    <a:pt x="2553" y="4206"/>
                  </a:lnTo>
                  <a:lnTo>
                    <a:pt x="2532" y="4186"/>
                  </a:lnTo>
                  <a:lnTo>
                    <a:pt x="2532" y="4248"/>
                  </a:lnTo>
                  <a:lnTo>
                    <a:pt x="2532" y="4290"/>
                  </a:lnTo>
                  <a:lnTo>
                    <a:pt x="2469" y="4353"/>
                  </a:lnTo>
                  <a:lnTo>
                    <a:pt x="2365" y="4186"/>
                  </a:lnTo>
                  <a:lnTo>
                    <a:pt x="2365" y="4102"/>
                  </a:lnTo>
                  <a:lnTo>
                    <a:pt x="2407" y="4039"/>
                  </a:lnTo>
                  <a:lnTo>
                    <a:pt x="2365" y="3976"/>
                  </a:lnTo>
                  <a:lnTo>
                    <a:pt x="2323" y="3955"/>
                  </a:lnTo>
                  <a:lnTo>
                    <a:pt x="2281" y="3746"/>
                  </a:lnTo>
                  <a:lnTo>
                    <a:pt x="2197" y="3579"/>
                  </a:lnTo>
                  <a:lnTo>
                    <a:pt x="2135" y="3558"/>
                  </a:lnTo>
                  <a:lnTo>
                    <a:pt x="2030" y="3453"/>
                  </a:lnTo>
                  <a:lnTo>
                    <a:pt x="2030" y="3328"/>
                  </a:lnTo>
                  <a:lnTo>
                    <a:pt x="2051" y="3202"/>
                  </a:lnTo>
                  <a:lnTo>
                    <a:pt x="1946" y="3056"/>
                  </a:lnTo>
                  <a:lnTo>
                    <a:pt x="1884" y="3035"/>
                  </a:lnTo>
                  <a:lnTo>
                    <a:pt x="1821" y="2993"/>
                  </a:lnTo>
                  <a:lnTo>
                    <a:pt x="1821" y="2846"/>
                  </a:lnTo>
                  <a:lnTo>
                    <a:pt x="1737" y="2784"/>
                  </a:lnTo>
                  <a:lnTo>
                    <a:pt x="1633" y="2742"/>
                  </a:lnTo>
                  <a:lnTo>
                    <a:pt x="1612" y="2637"/>
                  </a:lnTo>
                  <a:lnTo>
                    <a:pt x="1633" y="2574"/>
                  </a:lnTo>
                  <a:lnTo>
                    <a:pt x="1612" y="2407"/>
                  </a:lnTo>
                  <a:lnTo>
                    <a:pt x="1465" y="2302"/>
                  </a:lnTo>
                  <a:lnTo>
                    <a:pt x="1402" y="2219"/>
                  </a:lnTo>
                  <a:lnTo>
                    <a:pt x="1319" y="2198"/>
                  </a:lnTo>
                  <a:lnTo>
                    <a:pt x="1319" y="2093"/>
                  </a:lnTo>
                  <a:lnTo>
                    <a:pt x="1235" y="1947"/>
                  </a:lnTo>
                  <a:lnTo>
                    <a:pt x="1193" y="1863"/>
                  </a:lnTo>
                  <a:lnTo>
                    <a:pt x="1235" y="1779"/>
                  </a:lnTo>
                  <a:lnTo>
                    <a:pt x="1214" y="1361"/>
                  </a:lnTo>
                  <a:lnTo>
                    <a:pt x="1193" y="1131"/>
                  </a:lnTo>
                  <a:lnTo>
                    <a:pt x="1235" y="1005"/>
                  </a:lnTo>
                  <a:lnTo>
                    <a:pt x="1298" y="796"/>
                  </a:lnTo>
                  <a:lnTo>
                    <a:pt x="1277" y="691"/>
                  </a:lnTo>
                  <a:lnTo>
                    <a:pt x="1235" y="545"/>
                  </a:lnTo>
                  <a:lnTo>
                    <a:pt x="1319" y="691"/>
                  </a:lnTo>
                  <a:lnTo>
                    <a:pt x="1486" y="754"/>
                  </a:lnTo>
                  <a:lnTo>
                    <a:pt x="1570" y="921"/>
                  </a:lnTo>
                  <a:lnTo>
                    <a:pt x="1633" y="963"/>
                  </a:lnTo>
                  <a:lnTo>
                    <a:pt x="1737" y="963"/>
                  </a:lnTo>
                  <a:lnTo>
                    <a:pt x="1800" y="921"/>
                  </a:lnTo>
                  <a:lnTo>
                    <a:pt x="1884" y="1026"/>
                  </a:lnTo>
                  <a:lnTo>
                    <a:pt x="1925" y="1068"/>
                  </a:lnTo>
                  <a:lnTo>
                    <a:pt x="2030" y="1068"/>
                  </a:lnTo>
                  <a:lnTo>
                    <a:pt x="2156" y="1152"/>
                  </a:lnTo>
                  <a:lnTo>
                    <a:pt x="2156" y="1214"/>
                  </a:lnTo>
                  <a:lnTo>
                    <a:pt x="2093" y="1319"/>
                  </a:lnTo>
                  <a:lnTo>
                    <a:pt x="2093" y="1382"/>
                  </a:lnTo>
                  <a:lnTo>
                    <a:pt x="2135" y="1549"/>
                  </a:lnTo>
                  <a:lnTo>
                    <a:pt x="2156" y="1737"/>
                  </a:lnTo>
                  <a:lnTo>
                    <a:pt x="2218" y="1842"/>
                  </a:lnTo>
                  <a:lnTo>
                    <a:pt x="2239" y="1968"/>
                  </a:lnTo>
                  <a:lnTo>
                    <a:pt x="2218" y="2051"/>
                  </a:lnTo>
                  <a:lnTo>
                    <a:pt x="2239" y="2156"/>
                  </a:lnTo>
                  <a:lnTo>
                    <a:pt x="2407" y="2323"/>
                  </a:lnTo>
                  <a:lnTo>
                    <a:pt x="2365" y="2386"/>
                  </a:lnTo>
                  <a:lnTo>
                    <a:pt x="2344" y="2470"/>
                  </a:lnTo>
                  <a:lnTo>
                    <a:pt x="2407" y="2533"/>
                  </a:lnTo>
                  <a:lnTo>
                    <a:pt x="2428" y="2533"/>
                  </a:lnTo>
                  <a:lnTo>
                    <a:pt x="2469" y="2595"/>
                  </a:lnTo>
                  <a:lnTo>
                    <a:pt x="2532" y="2784"/>
                  </a:lnTo>
                  <a:lnTo>
                    <a:pt x="2616" y="2805"/>
                  </a:lnTo>
                  <a:lnTo>
                    <a:pt x="2658" y="2909"/>
                  </a:lnTo>
                  <a:lnTo>
                    <a:pt x="2658" y="3035"/>
                  </a:lnTo>
                  <a:lnTo>
                    <a:pt x="2721" y="3097"/>
                  </a:lnTo>
                  <a:lnTo>
                    <a:pt x="2783" y="3118"/>
                  </a:lnTo>
                  <a:lnTo>
                    <a:pt x="2846" y="3244"/>
                  </a:lnTo>
                  <a:lnTo>
                    <a:pt x="2867" y="3349"/>
                  </a:lnTo>
                  <a:lnTo>
                    <a:pt x="2951" y="3411"/>
                  </a:lnTo>
                  <a:lnTo>
                    <a:pt x="2972" y="3453"/>
                  </a:lnTo>
                  <a:lnTo>
                    <a:pt x="3055" y="3453"/>
                  </a:lnTo>
                  <a:lnTo>
                    <a:pt x="3097" y="3516"/>
                  </a:lnTo>
                  <a:lnTo>
                    <a:pt x="3181" y="3453"/>
                  </a:lnTo>
                  <a:lnTo>
                    <a:pt x="3244" y="3516"/>
                  </a:lnTo>
                  <a:lnTo>
                    <a:pt x="3244" y="3642"/>
                  </a:lnTo>
                  <a:lnTo>
                    <a:pt x="3181" y="3725"/>
                  </a:lnTo>
                  <a:lnTo>
                    <a:pt x="3202" y="3872"/>
                  </a:lnTo>
                  <a:lnTo>
                    <a:pt x="3390" y="4060"/>
                  </a:lnTo>
                  <a:lnTo>
                    <a:pt x="3474" y="4039"/>
                  </a:lnTo>
                  <a:lnTo>
                    <a:pt x="3558" y="4060"/>
                  </a:lnTo>
                  <a:lnTo>
                    <a:pt x="3516" y="4165"/>
                  </a:lnTo>
                  <a:lnTo>
                    <a:pt x="3578" y="4269"/>
                  </a:lnTo>
                  <a:lnTo>
                    <a:pt x="3683" y="4290"/>
                  </a:lnTo>
                  <a:lnTo>
                    <a:pt x="3767" y="4290"/>
                  </a:lnTo>
                  <a:lnTo>
                    <a:pt x="3850" y="4395"/>
                  </a:lnTo>
                  <a:lnTo>
                    <a:pt x="3892" y="4499"/>
                  </a:lnTo>
                  <a:lnTo>
                    <a:pt x="3976" y="4520"/>
                  </a:lnTo>
                  <a:lnTo>
                    <a:pt x="3997" y="4499"/>
                  </a:lnTo>
                  <a:lnTo>
                    <a:pt x="4018" y="4520"/>
                  </a:lnTo>
                  <a:lnTo>
                    <a:pt x="4039" y="4604"/>
                  </a:lnTo>
                  <a:lnTo>
                    <a:pt x="3997" y="4667"/>
                  </a:lnTo>
                  <a:lnTo>
                    <a:pt x="3934" y="4604"/>
                  </a:lnTo>
                  <a:lnTo>
                    <a:pt x="3850" y="4625"/>
                  </a:lnTo>
                  <a:lnTo>
                    <a:pt x="3767" y="4730"/>
                  </a:lnTo>
                  <a:lnTo>
                    <a:pt x="3704" y="4897"/>
                  </a:lnTo>
                  <a:lnTo>
                    <a:pt x="3725" y="5002"/>
                  </a:lnTo>
                  <a:lnTo>
                    <a:pt x="3809" y="5085"/>
                  </a:lnTo>
                  <a:lnTo>
                    <a:pt x="3913" y="5085"/>
                  </a:lnTo>
                  <a:lnTo>
                    <a:pt x="3997" y="5148"/>
                  </a:lnTo>
                  <a:lnTo>
                    <a:pt x="4206" y="5315"/>
                  </a:lnTo>
                  <a:lnTo>
                    <a:pt x="4353" y="5357"/>
                  </a:lnTo>
                  <a:lnTo>
                    <a:pt x="4415" y="5357"/>
                  </a:lnTo>
                  <a:lnTo>
                    <a:pt x="4436" y="5420"/>
                  </a:lnTo>
                  <a:lnTo>
                    <a:pt x="4499" y="5525"/>
                  </a:lnTo>
                  <a:lnTo>
                    <a:pt x="4541" y="5608"/>
                  </a:lnTo>
                  <a:lnTo>
                    <a:pt x="4499" y="5713"/>
                  </a:lnTo>
                  <a:lnTo>
                    <a:pt x="4415" y="5734"/>
                  </a:lnTo>
                  <a:lnTo>
                    <a:pt x="4436" y="5776"/>
                  </a:lnTo>
                  <a:lnTo>
                    <a:pt x="4520" y="5838"/>
                  </a:lnTo>
                  <a:lnTo>
                    <a:pt x="4708" y="5880"/>
                  </a:lnTo>
                  <a:lnTo>
                    <a:pt x="4708" y="5964"/>
                  </a:lnTo>
                  <a:lnTo>
                    <a:pt x="4750" y="5985"/>
                  </a:lnTo>
                  <a:lnTo>
                    <a:pt x="4897" y="6131"/>
                  </a:lnTo>
                  <a:lnTo>
                    <a:pt x="5085" y="6362"/>
                  </a:lnTo>
                  <a:lnTo>
                    <a:pt x="5231" y="6592"/>
                  </a:lnTo>
                  <a:lnTo>
                    <a:pt x="5399" y="6801"/>
                  </a:lnTo>
                  <a:lnTo>
                    <a:pt x="5399" y="6906"/>
                  </a:lnTo>
                  <a:lnTo>
                    <a:pt x="5608" y="7178"/>
                  </a:lnTo>
                  <a:lnTo>
                    <a:pt x="5650" y="7282"/>
                  </a:lnTo>
                  <a:lnTo>
                    <a:pt x="5587" y="7408"/>
                  </a:lnTo>
                  <a:lnTo>
                    <a:pt x="5650" y="7491"/>
                  </a:lnTo>
                  <a:lnTo>
                    <a:pt x="5692" y="7638"/>
                  </a:lnTo>
                  <a:lnTo>
                    <a:pt x="5817" y="7952"/>
                  </a:lnTo>
                  <a:lnTo>
                    <a:pt x="5817" y="8077"/>
                  </a:lnTo>
                  <a:lnTo>
                    <a:pt x="5775" y="8182"/>
                  </a:lnTo>
                  <a:lnTo>
                    <a:pt x="5650" y="8287"/>
                  </a:lnTo>
                  <a:lnTo>
                    <a:pt x="5608" y="8370"/>
                  </a:lnTo>
                  <a:lnTo>
                    <a:pt x="5671" y="8370"/>
                  </a:lnTo>
                  <a:lnTo>
                    <a:pt x="5754" y="8454"/>
                  </a:lnTo>
                  <a:lnTo>
                    <a:pt x="5692" y="8496"/>
                  </a:lnTo>
                  <a:lnTo>
                    <a:pt x="5566" y="8496"/>
                  </a:lnTo>
                  <a:lnTo>
                    <a:pt x="5482" y="8538"/>
                  </a:lnTo>
                  <a:lnTo>
                    <a:pt x="5482" y="8579"/>
                  </a:lnTo>
                  <a:lnTo>
                    <a:pt x="5566" y="8789"/>
                  </a:lnTo>
                  <a:lnTo>
                    <a:pt x="5650" y="8872"/>
                  </a:lnTo>
                  <a:lnTo>
                    <a:pt x="5650" y="8956"/>
                  </a:lnTo>
                  <a:lnTo>
                    <a:pt x="5754" y="9103"/>
                  </a:lnTo>
                  <a:lnTo>
                    <a:pt x="5796" y="9228"/>
                  </a:lnTo>
                  <a:lnTo>
                    <a:pt x="5859" y="9291"/>
                  </a:lnTo>
                  <a:lnTo>
                    <a:pt x="5922" y="9291"/>
                  </a:lnTo>
                  <a:lnTo>
                    <a:pt x="5943" y="9333"/>
                  </a:lnTo>
                  <a:lnTo>
                    <a:pt x="6131" y="9395"/>
                  </a:lnTo>
                  <a:lnTo>
                    <a:pt x="6278" y="9375"/>
                  </a:lnTo>
                  <a:lnTo>
                    <a:pt x="6340" y="9375"/>
                  </a:lnTo>
                  <a:lnTo>
                    <a:pt x="6299" y="9437"/>
                  </a:lnTo>
                  <a:lnTo>
                    <a:pt x="6299" y="9500"/>
                  </a:lnTo>
                  <a:lnTo>
                    <a:pt x="6424" y="9542"/>
                  </a:lnTo>
                  <a:lnTo>
                    <a:pt x="6591" y="9688"/>
                  </a:lnTo>
                  <a:lnTo>
                    <a:pt x="6696" y="9835"/>
                  </a:lnTo>
                  <a:lnTo>
                    <a:pt x="6759" y="9960"/>
                  </a:lnTo>
                  <a:lnTo>
                    <a:pt x="6863" y="10023"/>
                  </a:lnTo>
                  <a:lnTo>
                    <a:pt x="6926" y="10002"/>
                  </a:lnTo>
                  <a:lnTo>
                    <a:pt x="7031" y="10044"/>
                  </a:lnTo>
                  <a:lnTo>
                    <a:pt x="7115" y="10044"/>
                  </a:lnTo>
                  <a:lnTo>
                    <a:pt x="7345" y="10149"/>
                  </a:lnTo>
                  <a:lnTo>
                    <a:pt x="7428" y="10149"/>
                  </a:lnTo>
                  <a:lnTo>
                    <a:pt x="7449" y="10107"/>
                  </a:lnTo>
                  <a:lnTo>
                    <a:pt x="7512" y="10107"/>
                  </a:lnTo>
                  <a:lnTo>
                    <a:pt x="7575" y="10170"/>
                  </a:lnTo>
                  <a:lnTo>
                    <a:pt x="7847" y="10442"/>
                  </a:lnTo>
                  <a:lnTo>
                    <a:pt x="7910" y="10442"/>
                  </a:lnTo>
                  <a:lnTo>
                    <a:pt x="8098" y="10630"/>
                  </a:lnTo>
                  <a:lnTo>
                    <a:pt x="8328" y="10735"/>
                  </a:lnTo>
                  <a:lnTo>
                    <a:pt x="8621" y="10756"/>
                  </a:lnTo>
                  <a:lnTo>
                    <a:pt x="8747" y="10839"/>
                  </a:lnTo>
                  <a:lnTo>
                    <a:pt x="8830" y="10965"/>
                  </a:lnTo>
                  <a:lnTo>
                    <a:pt x="8998" y="10965"/>
                  </a:lnTo>
                  <a:lnTo>
                    <a:pt x="9144" y="11048"/>
                  </a:lnTo>
                  <a:lnTo>
                    <a:pt x="9228" y="10986"/>
                  </a:lnTo>
                  <a:lnTo>
                    <a:pt x="9249" y="11007"/>
                  </a:lnTo>
                  <a:lnTo>
                    <a:pt x="9332" y="11153"/>
                  </a:lnTo>
                  <a:lnTo>
                    <a:pt x="9479" y="11216"/>
                  </a:lnTo>
                  <a:lnTo>
                    <a:pt x="9625" y="11216"/>
                  </a:lnTo>
                  <a:lnTo>
                    <a:pt x="9730" y="11279"/>
                  </a:lnTo>
                  <a:lnTo>
                    <a:pt x="9960" y="11362"/>
                  </a:lnTo>
                  <a:lnTo>
                    <a:pt x="10148" y="11362"/>
                  </a:lnTo>
                  <a:lnTo>
                    <a:pt x="10295" y="11467"/>
                  </a:lnTo>
                  <a:lnTo>
                    <a:pt x="10588" y="11572"/>
                  </a:lnTo>
                  <a:lnTo>
                    <a:pt x="10692" y="11530"/>
                  </a:lnTo>
                  <a:lnTo>
                    <a:pt x="11006" y="11404"/>
                  </a:lnTo>
                  <a:lnTo>
                    <a:pt x="11111" y="11404"/>
                  </a:lnTo>
                  <a:lnTo>
                    <a:pt x="11299" y="11300"/>
                  </a:lnTo>
                  <a:lnTo>
                    <a:pt x="11404" y="11279"/>
                  </a:lnTo>
                  <a:lnTo>
                    <a:pt x="11613" y="11279"/>
                  </a:lnTo>
                  <a:lnTo>
                    <a:pt x="11613" y="11258"/>
                  </a:lnTo>
                  <a:lnTo>
                    <a:pt x="11467" y="11216"/>
                  </a:lnTo>
                  <a:lnTo>
                    <a:pt x="11404" y="11216"/>
                  </a:lnTo>
                  <a:lnTo>
                    <a:pt x="11404" y="11174"/>
                  </a:lnTo>
                  <a:lnTo>
                    <a:pt x="11529" y="11090"/>
                  </a:lnTo>
                  <a:lnTo>
                    <a:pt x="11550" y="11111"/>
                  </a:lnTo>
                  <a:lnTo>
                    <a:pt x="11550" y="11195"/>
                  </a:lnTo>
                  <a:lnTo>
                    <a:pt x="11634" y="11153"/>
                  </a:lnTo>
                  <a:lnTo>
                    <a:pt x="11718" y="11153"/>
                  </a:lnTo>
                  <a:lnTo>
                    <a:pt x="11718" y="11195"/>
                  </a:lnTo>
                  <a:lnTo>
                    <a:pt x="11655" y="11195"/>
                  </a:lnTo>
                  <a:lnTo>
                    <a:pt x="11634" y="11216"/>
                  </a:lnTo>
                  <a:lnTo>
                    <a:pt x="11655" y="11258"/>
                  </a:lnTo>
                  <a:lnTo>
                    <a:pt x="11760" y="11258"/>
                  </a:lnTo>
                  <a:lnTo>
                    <a:pt x="11864" y="11279"/>
                  </a:lnTo>
                  <a:lnTo>
                    <a:pt x="12032" y="11404"/>
                  </a:lnTo>
                  <a:lnTo>
                    <a:pt x="12094" y="11467"/>
                  </a:lnTo>
                  <a:lnTo>
                    <a:pt x="12094" y="11425"/>
                  </a:lnTo>
                  <a:lnTo>
                    <a:pt x="11969" y="11300"/>
                  </a:lnTo>
                  <a:lnTo>
                    <a:pt x="11780" y="11216"/>
                  </a:lnTo>
                  <a:lnTo>
                    <a:pt x="11780" y="11174"/>
                  </a:lnTo>
                  <a:lnTo>
                    <a:pt x="11822" y="11174"/>
                  </a:lnTo>
                  <a:lnTo>
                    <a:pt x="11843" y="11195"/>
                  </a:lnTo>
                  <a:lnTo>
                    <a:pt x="11948" y="11216"/>
                  </a:lnTo>
                  <a:lnTo>
                    <a:pt x="12053" y="11300"/>
                  </a:lnTo>
                  <a:lnTo>
                    <a:pt x="12157" y="11425"/>
                  </a:lnTo>
                  <a:lnTo>
                    <a:pt x="12157" y="11488"/>
                  </a:lnTo>
                  <a:lnTo>
                    <a:pt x="12199" y="11530"/>
                  </a:lnTo>
                  <a:lnTo>
                    <a:pt x="12597" y="11885"/>
                  </a:lnTo>
                  <a:lnTo>
                    <a:pt x="12722" y="11906"/>
                  </a:lnTo>
                  <a:lnTo>
                    <a:pt x="12764" y="11990"/>
                  </a:lnTo>
                  <a:lnTo>
                    <a:pt x="12910" y="12116"/>
                  </a:lnTo>
                  <a:lnTo>
                    <a:pt x="12994" y="12220"/>
                  </a:lnTo>
                  <a:lnTo>
                    <a:pt x="13015" y="12199"/>
                  </a:lnTo>
                  <a:lnTo>
                    <a:pt x="13036" y="12136"/>
                  </a:lnTo>
                  <a:lnTo>
                    <a:pt x="13099" y="12095"/>
                  </a:lnTo>
                  <a:lnTo>
                    <a:pt x="13099" y="12053"/>
                  </a:lnTo>
                  <a:lnTo>
                    <a:pt x="13078" y="12032"/>
                  </a:lnTo>
                  <a:lnTo>
                    <a:pt x="13036" y="11990"/>
                  </a:lnTo>
                  <a:lnTo>
                    <a:pt x="13078" y="11927"/>
                  </a:lnTo>
                  <a:lnTo>
                    <a:pt x="13036" y="11906"/>
                  </a:lnTo>
                  <a:lnTo>
                    <a:pt x="13036" y="11802"/>
                  </a:lnTo>
                  <a:lnTo>
                    <a:pt x="13392" y="11258"/>
                  </a:lnTo>
                  <a:lnTo>
                    <a:pt x="14124" y="11258"/>
                  </a:lnTo>
                  <a:lnTo>
                    <a:pt x="14187" y="11195"/>
                  </a:lnTo>
                  <a:lnTo>
                    <a:pt x="14187" y="11111"/>
                  </a:lnTo>
                  <a:lnTo>
                    <a:pt x="14124" y="11090"/>
                  </a:lnTo>
                  <a:lnTo>
                    <a:pt x="14019" y="11069"/>
                  </a:lnTo>
                  <a:lnTo>
                    <a:pt x="13977" y="11048"/>
                  </a:lnTo>
                  <a:lnTo>
                    <a:pt x="13957" y="10944"/>
                  </a:lnTo>
                  <a:lnTo>
                    <a:pt x="13936" y="10881"/>
                  </a:lnTo>
                  <a:lnTo>
                    <a:pt x="13852" y="10881"/>
                  </a:lnTo>
                  <a:lnTo>
                    <a:pt x="13768" y="10797"/>
                  </a:lnTo>
                  <a:lnTo>
                    <a:pt x="13664" y="10693"/>
                  </a:lnTo>
                  <a:lnTo>
                    <a:pt x="13643" y="10651"/>
                  </a:lnTo>
                  <a:lnTo>
                    <a:pt x="13559" y="10567"/>
                  </a:lnTo>
                  <a:lnTo>
                    <a:pt x="13810" y="10546"/>
                  </a:lnTo>
                  <a:lnTo>
                    <a:pt x="13831" y="10232"/>
                  </a:lnTo>
                  <a:lnTo>
                    <a:pt x="14814" y="10253"/>
                  </a:lnTo>
                  <a:lnTo>
                    <a:pt x="14856" y="10170"/>
                  </a:lnTo>
                  <a:lnTo>
                    <a:pt x="14898" y="10128"/>
                  </a:lnTo>
                  <a:lnTo>
                    <a:pt x="14982" y="10128"/>
                  </a:lnTo>
                  <a:lnTo>
                    <a:pt x="14982" y="10170"/>
                  </a:lnTo>
                  <a:lnTo>
                    <a:pt x="15003" y="10212"/>
                  </a:lnTo>
                  <a:lnTo>
                    <a:pt x="15024" y="10170"/>
                  </a:lnTo>
                  <a:lnTo>
                    <a:pt x="15086" y="10149"/>
                  </a:lnTo>
                  <a:lnTo>
                    <a:pt x="15086" y="10128"/>
                  </a:lnTo>
                  <a:lnTo>
                    <a:pt x="15170" y="10044"/>
                  </a:lnTo>
                  <a:lnTo>
                    <a:pt x="15191" y="9940"/>
                  </a:lnTo>
                  <a:lnTo>
                    <a:pt x="15212" y="9898"/>
                  </a:lnTo>
                  <a:lnTo>
                    <a:pt x="15317" y="9898"/>
                  </a:lnTo>
                  <a:lnTo>
                    <a:pt x="15421" y="9793"/>
                  </a:lnTo>
                  <a:lnTo>
                    <a:pt x="15526" y="9647"/>
                  </a:lnTo>
                  <a:lnTo>
                    <a:pt x="15610" y="9626"/>
                  </a:lnTo>
                  <a:lnTo>
                    <a:pt x="15610" y="9626"/>
                  </a:lnTo>
                  <a:lnTo>
                    <a:pt x="15589" y="9730"/>
                  </a:lnTo>
                  <a:lnTo>
                    <a:pt x="15526" y="9793"/>
                  </a:lnTo>
                  <a:lnTo>
                    <a:pt x="15547" y="9835"/>
                  </a:lnTo>
                  <a:lnTo>
                    <a:pt x="15651" y="9919"/>
                  </a:lnTo>
                  <a:lnTo>
                    <a:pt x="15714" y="10023"/>
                  </a:lnTo>
                  <a:lnTo>
                    <a:pt x="15735" y="10002"/>
                  </a:lnTo>
                  <a:lnTo>
                    <a:pt x="15840" y="9814"/>
                  </a:lnTo>
                  <a:lnTo>
                    <a:pt x="15944" y="9437"/>
                  </a:lnTo>
                  <a:lnTo>
                    <a:pt x="16007" y="9333"/>
                  </a:lnTo>
                  <a:lnTo>
                    <a:pt x="15944" y="9375"/>
                  </a:lnTo>
                  <a:lnTo>
                    <a:pt x="15902" y="9416"/>
                  </a:lnTo>
                  <a:lnTo>
                    <a:pt x="15840" y="9395"/>
                  </a:lnTo>
                  <a:lnTo>
                    <a:pt x="15840" y="9333"/>
                  </a:lnTo>
                  <a:lnTo>
                    <a:pt x="15965" y="9207"/>
                  </a:lnTo>
                  <a:lnTo>
                    <a:pt x="16007" y="9123"/>
                  </a:lnTo>
                  <a:lnTo>
                    <a:pt x="15902" y="9123"/>
                  </a:lnTo>
                  <a:lnTo>
                    <a:pt x="15819" y="9061"/>
                  </a:lnTo>
                  <a:lnTo>
                    <a:pt x="15840" y="9019"/>
                  </a:lnTo>
                  <a:lnTo>
                    <a:pt x="15965" y="8956"/>
                  </a:lnTo>
                  <a:lnTo>
                    <a:pt x="15965" y="8789"/>
                  </a:lnTo>
                  <a:lnTo>
                    <a:pt x="16028" y="8705"/>
                  </a:lnTo>
                  <a:lnTo>
                    <a:pt x="16279" y="8475"/>
                  </a:lnTo>
                  <a:lnTo>
                    <a:pt x="16426" y="8266"/>
                  </a:lnTo>
                  <a:lnTo>
                    <a:pt x="16488" y="8119"/>
                  </a:lnTo>
                  <a:lnTo>
                    <a:pt x="16488" y="8015"/>
                  </a:lnTo>
                  <a:lnTo>
                    <a:pt x="16321" y="7763"/>
                  </a:lnTo>
                  <a:lnTo>
                    <a:pt x="16216" y="7805"/>
                  </a:lnTo>
                  <a:lnTo>
                    <a:pt x="16237" y="7847"/>
                  </a:lnTo>
                  <a:lnTo>
                    <a:pt x="16174" y="7868"/>
                  </a:lnTo>
                  <a:lnTo>
                    <a:pt x="15923" y="7826"/>
                  </a:lnTo>
                  <a:lnTo>
                    <a:pt x="15693" y="7826"/>
                  </a:lnTo>
                  <a:lnTo>
                    <a:pt x="15693" y="7868"/>
                  </a:lnTo>
                  <a:lnTo>
                    <a:pt x="15547" y="7952"/>
                  </a:lnTo>
                  <a:lnTo>
                    <a:pt x="15505" y="7910"/>
                  </a:lnTo>
                  <a:lnTo>
                    <a:pt x="15379" y="7931"/>
                  </a:lnTo>
                  <a:lnTo>
                    <a:pt x="15275" y="8035"/>
                  </a:lnTo>
                  <a:lnTo>
                    <a:pt x="14793" y="8035"/>
                  </a:lnTo>
                  <a:lnTo>
                    <a:pt x="14396" y="8119"/>
                  </a:lnTo>
                  <a:lnTo>
                    <a:pt x="14396" y="8182"/>
                  </a:lnTo>
                  <a:lnTo>
                    <a:pt x="14501" y="8224"/>
                  </a:lnTo>
                  <a:lnTo>
                    <a:pt x="14291" y="8454"/>
                  </a:lnTo>
                  <a:lnTo>
                    <a:pt x="14270" y="8810"/>
                  </a:lnTo>
                  <a:lnTo>
                    <a:pt x="14291" y="8851"/>
                  </a:lnTo>
                  <a:lnTo>
                    <a:pt x="14082" y="9082"/>
                  </a:lnTo>
                  <a:lnTo>
                    <a:pt x="14082" y="9270"/>
                  </a:lnTo>
                  <a:lnTo>
                    <a:pt x="13957" y="9395"/>
                  </a:lnTo>
                  <a:lnTo>
                    <a:pt x="13873" y="9416"/>
                  </a:lnTo>
                  <a:lnTo>
                    <a:pt x="13622" y="9542"/>
                  </a:lnTo>
                  <a:lnTo>
                    <a:pt x="13643" y="9584"/>
                  </a:lnTo>
                  <a:lnTo>
                    <a:pt x="13747" y="9500"/>
                  </a:lnTo>
                  <a:lnTo>
                    <a:pt x="13726" y="9605"/>
                  </a:lnTo>
                  <a:lnTo>
                    <a:pt x="13726" y="9793"/>
                  </a:lnTo>
                  <a:lnTo>
                    <a:pt x="13622" y="9919"/>
                  </a:lnTo>
                  <a:lnTo>
                    <a:pt x="13538" y="9919"/>
                  </a:lnTo>
                  <a:lnTo>
                    <a:pt x="13517" y="9960"/>
                  </a:lnTo>
                  <a:lnTo>
                    <a:pt x="13454" y="9919"/>
                  </a:lnTo>
                  <a:lnTo>
                    <a:pt x="13329" y="9835"/>
                  </a:lnTo>
                  <a:lnTo>
                    <a:pt x="13350" y="9793"/>
                  </a:lnTo>
                  <a:lnTo>
                    <a:pt x="13454" y="9730"/>
                  </a:lnTo>
                  <a:lnTo>
                    <a:pt x="13308" y="9688"/>
                  </a:lnTo>
                  <a:lnTo>
                    <a:pt x="13245" y="9730"/>
                  </a:lnTo>
                  <a:lnTo>
                    <a:pt x="13120" y="9709"/>
                  </a:lnTo>
                  <a:lnTo>
                    <a:pt x="12973" y="9709"/>
                  </a:lnTo>
                  <a:lnTo>
                    <a:pt x="12869" y="9793"/>
                  </a:lnTo>
                  <a:lnTo>
                    <a:pt x="12722" y="9814"/>
                  </a:lnTo>
                  <a:lnTo>
                    <a:pt x="12513" y="9814"/>
                  </a:lnTo>
                  <a:lnTo>
                    <a:pt x="12492" y="9856"/>
                  </a:lnTo>
                  <a:lnTo>
                    <a:pt x="12262" y="10002"/>
                  </a:lnTo>
                  <a:lnTo>
                    <a:pt x="12178" y="10002"/>
                  </a:lnTo>
                  <a:lnTo>
                    <a:pt x="12157" y="9940"/>
                  </a:lnTo>
                  <a:lnTo>
                    <a:pt x="11948" y="10002"/>
                  </a:lnTo>
                  <a:lnTo>
                    <a:pt x="11822" y="10044"/>
                  </a:lnTo>
                  <a:lnTo>
                    <a:pt x="11760" y="9919"/>
                  </a:lnTo>
                  <a:lnTo>
                    <a:pt x="11634" y="9730"/>
                  </a:lnTo>
                  <a:lnTo>
                    <a:pt x="11467" y="9647"/>
                  </a:lnTo>
                  <a:lnTo>
                    <a:pt x="11425" y="9605"/>
                  </a:lnTo>
                  <a:lnTo>
                    <a:pt x="11257" y="9605"/>
                  </a:lnTo>
                  <a:lnTo>
                    <a:pt x="11216" y="9626"/>
                  </a:lnTo>
                  <a:lnTo>
                    <a:pt x="11132" y="9521"/>
                  </a:lnTo>
                  <a:lnTo>
                    <a:pt x="10902" y="9270"/>
                  </a:lnTo>
                  <a:lnTo>
                    <a:pt x="10881" y="9165"/>
                  </a:lnTo>
                  <a:lnTo>
                    <a:pt x="10881" y="9082"/>
                  </a:lnTo>
                  <a:lnTo>
                    <a:pt x="10776" y="8914"/>
                  </a:lnTo>
                  <a:lnTo>
                    <a:pt x="10713" y="8789"/>
                  </a:lnTo>
                  <a:lnTo>
                    <a:pt x="10400" y="8454"/>
                  </a:lnTo>
                  <a:lnTo>
                    <a:pt x="10379" y="8328"/>
                  </a:lnTo>
                  <a:lnTo>
                    <a:pt x="10316" y="8245"/>
                  </a:lnTo>
                  <a:lnTo>
                    <a:pt x="10358" y="8161"/>
                  </a:lnTo>
                  <a:lnTo>
                    <a:pt x="10316" y="8077"/>
                  </a:lnTo>
                  <a:lnTo>
                    <a:pt x="10253" y="7847"/>
                  </a:lnTo>
                  <a:lnTo>
                    <a:pt x="10169" y="7763"/>
                  </a:lnTo>
                  <a:lnTo>
                    <a:pt x="10190" y="7638"/>
                  </a:lnTo>
                  <a:lnTo>
                    <a:pt x="10316" y="7805"/>
                  </a:lnTo>
                  <a:lnTo>
                    <a:pt x="10316" y="8015"/>
                  </a:lnTo>
                  <a:lnTo>
                    <a:pt x="10379" y="7973"/>
                  </a:lnTo>
                  <a:lnTo>
                    <a:pt x="10379" y="7805"/>
                  </a:lnTo>
                  <a:lnTo>
                    <a:pt x="10211" y="7554"/>
                  </a:lnTo>
                  <a:lnTo>
                    <a:pt x="10253" y="7429"/>
                  </a:lnTo>
                  <a:lnTo>
                    <a:pt x="10190" y="7219"/>
                  </a:lnTo>
                  <a:lnTo>
                    <a:pt x="10169" y="7115"/>
                  </a:lnTo>
                  <a:lnTo>
                    <a:pt x="10253" y="7010"/>
                  </a:lnTo>
                  <a:lnTo>
                    <a:pt x="10295" y="6717"/>
                  </a:lnTo>
                  <a:lnTo>
                    <a:pt x="10253" y="6571"/>
                  </a:lnTo>
                  <a:lnTo>
                    <a:pt x="10316" y="6278"/>
                  </a:lnTo>
                  <a:lnTo>
                    <a:pt x="10316" y="6173"/>
                  </a:lnTo>
                  <a:lnTo>
                    <a:pt x="10358" y="6090"/>
                  </a:lnTo>
                  <a:lnTo>
                    <a:pt x="10316" y="6048"/>
                  </a:lnTo>
                  <a:lnTo>
                    <a:pt x="10316" y="5922"/>
                  </a:lnTo>
                  <a:lnTo>
                    <a:pt x="10379" y="5859"/>
                  </a:lnTo>
                  <a:lnTo>
                    <a:pt x="10400" y="5713"/>
                  </a:lnTo>
                  <a:lnTo>
                    <a:pt x="10420" y="5650"/>
                  </a:lnTo>
                  <a:lnTo>
                    <a:pt x="10358" y="5608"/>
                  </a:lnTo>
                  <a:lnTo>
                    <a:pt x="10420" y="5504"/>
                  </a:lnTo>
                  <a:lnTo>
                    <a:pt x="10420" y="5336"/>
                  </a:lnTo>
                  <a:lnTo>
                    <a:pt x="10525" y="5336"/>
                  </a:lnTo>
                  <a:lnTo>
                    <a:pt x="10504" y="5441"/>
                  </a:lnTo>
                  <a:lnTo>
                    <a:pt x="10504" y="5525"/>
                  </a:lnTo>
                  <a:lnTo>
                    <a:pt x="10567" y="5504"/>
                  </a:lnTo>
                  <a:lnTo>
                    <a:pt x="10588" y="5399"/>
                  </a:lnTo>
                  <a:lnTo>
                    <a:pt x="10672" y="5294"/>
                  </a:lnTo>
                  <a:lnTo>
                    <a:pt x="10692" y="5148"/>
                  </a:lnTo>
                  <a:lnTo>
                    <a:pt x="10734" y="5106"/>
                  </a:lnTo>
                  <a:lnTo>
                    <a:pt x="10776" y="4939"/>
                  </a:lnTo>
                  <a:lnTo>
                    <a:pt x="10776" y="4897"/>
                  </a:lnTo>
                  <a:lnTo>
                    <a:pt x="10692" y="4939"/>
                  </a:lnTo>
                  <a:lnTo>
                    <a:pt x="10672" y="5127"/>
                  </a:lnTo>
                  <a:lnTo>
                    <a:pt x="10567" y="5190"/>
                  </a:lnTo>
                  <a:lnTo>
                    <a:pt x="10588" y="5106"/>
                  </a:lnTo>
                  <a:lnTo>
                    <a:pt x="10525" y="5085"/>
                  </a:lnTo>
                  <a:lnTo>
                    <a:pt x="10504" y="5002"/>
                  </a:lnTo>
                  <a:lnTo>
                    <a:pt x="10400" y="5002"/>
                  </a:lnTo>
                  <a:lnTo>
                    <a:pt x="10295" y="4918"/>
                  </a:lnTo>
                  <a:lnTo>
                    <a:pt x="10107" y="4876"/>
                  </a:lnTo>
                  <a:lnTo>
                    <a:pt x="10002" y="4771"/>
                  </a:lnTo>
                  <a:lnTo>
                    <a:pt x="9939" y="4730"/>
                  </a:lnTo>
                  <a:lnTo>
                    <a:pt x="9856" y="4730"/>
                  </a:lnTo>
                  <a:lnTo>
                    <a:pt x="9793" y="4709"/>
                  </a:lnTo>
                  <a:lnTo>
                    <a:pt x="9772" y="4709"/>
                  </a:lnTo>
                  <a:lnTo>
                    <a:pt x="9730" y="4667"/>
                  </a:lnTo>
                  <a:lnTo>
                    <a:pt x="9751" y="4499"/>
                  </a:lnTo>
                  <a:lnTo>
                    <a:pt x="9625" y="4165"/>
                  </a:lnTo>
                  <a:lnTo>
                    <a:pt x="9625" y="4144"/>
                  </a:lnTo>
                  <a:lnTo>
                    <a:pt x="9625" y="4081"/>
                  </a:lnTo>
                  <a:lnTo>
                    <a:pt x="9625" y="3976"/>
                  </a:lnTo>
                  <a:lnTo>
                    <a:pt x="9646" y="3872"/>
                  </a:lnTo>
                  <a:lnTo>
                    <a:pt x="9542" y="3788"/>
                  </a:lnTo>
                  <a:lnTo>
                    <a:pt x="9479" y="3683"/>
                  </a:lnTo>
                  <a:lnTo>
                    <a:pt x="9458" y="3579"/>
                  </a:lnTo>
                  <a:lnTo>
                    <a:pt x="9374" y="3537"/>
                  </a:lnTo>
                  <a:lnTo>
                    <a:pt x="9353" y="3453"/>
                  </a:lnTo>
                  <a:lnTo>
                    <a:pt x="9312" y="3432"/>
                  </a:lnTo>
                  <a:lnTo>
                    <a:pt x="9228" y="3223"/>
                  </a:lnTo>
                  <a:lnTo>
                    <a:pt x="9207" y="3139"/>
                  </a:lnTo>
                  <a:lnTo>
                    <a:pt x="9123" y="3118"/>
                  </a:lnTo>
                  <a:lnTo>
                    <a:pt x="9123" y="2951"/>
                  </a:lnTo>
                  <a:lnTo>
                    <a:pt x="9123" y="2888"/>
                  </a:lnTo>
                  <a:lnTo>
                    <a:pt x="9060" y="2825"/>
                  </a:lnTo>
                  <a:lnTo>
                    <a:pt x="9040" y="2721"/>
                  </a:lnTo>
                  <a:lnTo>
                    <a:pt x="8935" y="2574"/>
                  </a:lnTo>
                  <a:lnTo>
                    <a:pt x="8830" y="2491"/>
                  </a:lnTo>
                  <a:lnTo>
                    <a:pt x="8788" y="2386"/>
                  </a:lnTo>
                  <a:lnTo>
                    <a:pt x="8705" y="2365"/>
                  </a:lnTo>
                  <a:lnTo>
                    <a:pt x="8621" y="2365"/>
                  </a:lnTo>
                  <a:lnTo>
                    <a:pt x="8600" y="2323"/>
                  </a:lnTo>
                  <a:lnTo>
                    <a:pt x="8579" y="2302"/>
                  </a:lnTo>
                  <a:lnTo>
                    <a:pt x="8475" y="2323"/>
                  </a:lnTo>
                  <a:lnTo>
                    <a:pt x="8370" y="2302"/>
                  </a:lnTo>
                  <a:lnTo>
                    <a:pt x="8265" y="2302"/>
                  </a:lnTo>
                  <a:lnTo>
                    <a:pt x="8223" y="2386"/>
                  </a:lnTo>
                  <a:lnTo>
                    <a:pt x="8182" y="2386"/>
                  </a:lnTo>
                  <a:lnTo>
                    <a:pt x="8161" y="2365"/>
                  </a:lnTo>
                  <a:lnTo>
                    <a:pt x="8119" y="2365"/>
                  </a:lnTo>
                  <a:lnTo>
                    <a:pt x="8035" y="2386"/>
                  </a:lnTo>
                  <a:lnTo>
                    <a:pt x="7993" y="2428"/>
                  </a:lnTo>
                  <a:lnTo>
                    <a:pt x="7910" y="2595"/>
                  </a:lnTo>
                  <a:lnTo>
                    <a:pt x="7868" y="2679"/>
                  </a:lnTo>
                  <a:lnTo>
                    <a:pt x="7868" y="2700"/>
                  </a:lnTo>
                  <a:lnTo>
                    <a:pt x="7868" y="2742"/>
                  </a:lnTo>
                  <a:lnTo>
                    <a:pt x="7805" y="2742"/>
                  </a:lnTo>
                  <a:lnTo>
                    <a:pt x="7700" y="2825"/>
                  </a:lnTo>
                  <a:lnTo>
                    <a:pt x="7700" y="2846"/>
                  </a:lnTo>
                  <a:lnTo>
                    <a:pt x="7659" y="2888"/>
                  </a:lnTo>
                  <a:lnTo>
                    <a:pt x="7596" y="2888"/>
                  </a:lnTo>
                  <a:lnTo>
                    <a:pt x="7575" y="2825"/>
                  </a:lnTo>
                  <a:lnTo>
                    <a:pt x="7449" y="2784"/>
                  </a:lnTo>
                  <a:lnTo>
                    <a:pt x="7366" y="2742"/>
                  </a:lnTo>
                  <a:lnTo>
                    <a:pt x="7345" y="2700"/>
                  </a:lnTo>
                  <a:lnTo>
                    <a:pt x="7219" y="2637"/>
                  </a:lnTo>
                  <a:lnTo>
                    <a:pt x="7156" y="2637"/>
                  </a:lnTo>
                  <a:lnTo>
                    <a:pt x="7115" y="2595"/>
                  </a:lnTo>
                  <a:lnTo>
                    <a:pt x="7115" y="2574"/>
                  </a:lnTo>
                  <a:lnTo>
                    <a:pt x="7073" y="2512"/>
                  </a:lnTo>
                  <a:lnTo>
                    <a:pt x="7031" y="2491"/>
                  </a:lnTo>
                  <a:lnTo>
                    <a:pt x="6989" y="2491"/>
                  </a:lnTo>
                  <a:lnTo>
                    <a:pt x="6947" y="2470"/>
                  </a:lnTo>
                  <a:lnTo>
                    <a:pt x="6926" y="2470"/>
                  </a:lnTo>
                  <a:lnTo>
                    <a:pt x="6926" y="2428"/>
                  </a:lnTo>
                  <a:lnTo>
                    <a:pt x="6905" y="2323"/>
                  </a:lnTo>
                  <a:lnTo>
                    <a:pt x="6822" y="2261"/>
                  </a:lnTo>
                  <a:lnTo>
                    <a:pt x="6717" y="2114"/>
                  </a:lnTo>
                  <a:lnTo>
                    <a:pt x="6717" y="2093"/>
                  </a:lnTo>
                  <a:lnTo>
                    <a:pt x="6801" y="2072"/>
                  </a:lnTo>
                  <a:lnTo>
                    <a:pt x="6822" y="2051"/>
                  </a:lnTo>
                  <a:lnTo>
                    <a:pt x="6822" y="1968"/>
                  </a:lnTo>
                  <a:lnTo>
                    <a:pt x="6738" y="1884"/>
                  </a:lnTo>
                  <a:lnTo>
                    <a:pt x="6717" y="1863"/>
                  </a:lnTo>
                  <a:lnTo>
                    <a:pt x="6696" y="1842"/>
                  </a:lnTo>
                  <a:lnTo>
                    <a:pt x="6654" y="1800"/>
                  </a:lnTo>
                  <a:lnTo>
                    <a:pt x="6633" y="1675"/>
                  </a:lnTo>
                  <a:lnTo>
                    <a:pt x="6591" y="1591"/>
                  </a:lnTo>
                  <a:lnTo>
                    <a:pt x="6508" y="1549"/>
                  </a:lnTo>
                  <a:lnTo>
                    <a:pt x="6424" y="1528"/>
                  </a:lnTo>
                  <a:lnTo>
                    <a:pt x="6466" y="1465"/>
                  </a:lnTo>
                  <a:lnTo>
                    <a:pt x="6466" y="1424"/>
                  </a:lnTo>
                  <a:lnTo>
                    <a:pt x="6403" y="1340"/>
                  </a:lnTo>
                  <a:lnTo>
                    <a:pt x="6299" y="1319"/>
                  </a:lnTo>
                  <a:lnTo>
                    <a:pt x="6319" y="1256"/>
                  </a:lnTo>
                  <a:lnTo>
                    <a:pt x="6278" y="1173"/>
                  </a:lnTo>
                  <a:lnTo>
                    <a:pt x="6215" y="1173"/>
                  </a:lnTo>
                  <a:lnTo>
                    <a:pt x="6194" y="1131"/>
                  </a:lnTo>
                  <a:lnTo>
                    <a:pt x="6131" y="1068"/>
                  </a:lnTo>
                  <a:lnTo>
                    <a:pt x="6068" y="942"/>
                  </a:lnTo>
                  <a:lnTo>
                    <a:pt x="5943" y="859"/>
                  </a:lnTo>
                  <a:lnTo>
                    <a:pt x="5022" y="838"/>
                  </a:lnTo>
                  <a:lnTo>
                    <a:pt x="4980" y="1047"/>
                  </a:lnTo>
                  <a:lnTo>
                    <a:pt x="3327" y="1005"/>
                  </a:lnTo>
                  <a:lnTo>
                    <a:pt x="1402" y="105"/>
                  </a:lnTo>
                  <a:lnTo>
                    <a:pt x="1402" y="64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5076;p128">
              <a:extLst>
                <a:ext uri="{FF2B5EF4-FFF2-40B4-BE49-F238E27FC236}">
                  <a16:creationId xmlns:a16="http://schemas.microsoft.com/office/drawing/2014/main" id="{81741C39-1D79-8F96-F88A-68DA6C938636}"/>
                </a:ext>
              </a:extLst>
            </p:cNvPr>
            <p:cNvSpPr/>
            <p:nvPr/>
          </p:nvSpPr>
          <p:spPr>
            <a:xfrm>
              <a:off x="5673955" y="3251661"/>
              <a:ext cx="34289" cy="46999"/>
            </a:xfrm>
            <a:custGeom>
              <a:avLst/>
              <a:gdLst/>
              <a:ahLst/>
              <a:cxnLst/>
              <a:rect l="l" t="t" r="r" b="b"/>
              <a:pathLst>
                <a:path w="1633" h="2344" extrusionOk="0">
                  <a:moveTo>
                    <a:pt x="336" y="0"/>
                  </a:moveTo>
                  <a:lnTo>
                    <a:pt x="231" y="84"/>
                  </a:lnTo>
                  <a:lnTo>
                    <a:pt x="126" y="147"/>
                  </a:lnTo>
                  <a:lnTo>
                    <a:pt x="85" y="209"/>
                  </a:lnTo>
                  <a:lnTo>
                    <a:pt x="1" y="314"/>
                  </a:lnTo>
                  <a:lnTo>
                    <a:pt x="1" y="460"/>
                  </a:lnTo>
                  <a:lnTo>
                    <a:pt x="64" y="607"/>
                  </a:lnTo>
                  <a:lnTo>
                    <a:pt x="22" y="732"/>
                  </a:lnTo>
                  <a:lnTo>
                    <a:pt x="22" y="816"/>
                  </a:lnTo>
                  <a:lnTo>
                    <a:pt x="126" y="879"/>
                  </a:lnTo>
                  <a:lnTo>
                    <a:pt x="189" y="963"/>
                  </a:lnTo>
                  <a:lnTo>
                    <a:pt x="231" y="1067"/>
                  </a:lnTo>
                  <a:lnTo>
                    <a:pt x="273" y="1193"/>
                  </a:lnTo>
                  <a:lnTo>
                    <a:pt x="294" y="1256"/>
                  </a:lnTo>
                  <a:lnTo>
                    <a:pt x="273" y="1360"/>
                  </a:lnTo>
                  <a:lnTo>
                    <a:pt x="189" y="1444"/>
                  </a:lnTo>
                  <a:lnTo>
                    <a:pt x="189" y="1590"/>
                  </a:lnTo>
                  <a:lnTo>
                    <a:pt x="231" y="1653"/>
                  </a:lnTo>
                  <a:lnTo>
                    <a:pt x="189" y="1779"/>
                  </a:lnTo>
                  <a:lnTo>
                    <a:pt x="64" y="1883"/>
                  </a:lnTo>
                  <a:lnTo>
                    <a:pt x="1" y="1883"/>
                  </a:lnTo>
                  <a:lnTo>
                    <a:pt x="22" y="1925"/>
                  </a:lnTo>
                  <a:lnTo>
                    <a:pt x="85" y="2009"/>
                  </a:lnTo>
                  <a:lnTo>
                    <a:pt x="106" y="2030"/>
                  </a:lnTo>
                  <a:lnTo>
                    <a:pt x="106" y="2113"/>
                  </a:lnTo>
                  <a:lnTo>
                    <a:pt x="189" y="2197"/>
                  </a:lnTo>
                  <a:lnTo>
                    <a:pt x="294" y="2218"/>
                  </a:lnTo>
                  <a:lnTo>
                    <a:pt x="336" y="2134"/>
                  </a:lnTo>
                  <a:lnTo>
                    <a:pt x="419" y="2113"/>
                  </a:lnTo>
                  <a:lnTo>
                    <a:pt x="503" y="2113"/>
                  </a:lnTo>
                  <a:lnTo>
                    <a:pt x="503" y="2176"/>
                  </a:lnTo>
                  <a:lnTo>
                    <a:pt x="545" y="2197"/>
                  </a:lnTo>
                  <a:lnTo>
                    <a:pt x="545" y="2323"/>
                  </a:lnTo>
                  <a:lnTo>
                    <a:pt x="608" y="2344"/>
                  </a:lnTo>
                  <a:lnTo>
                    <a:pt x="712" y="2281"/>
                  </a:lnTo>
                  <a:lnTo>
                    <a:pt x="733" y="2197"/>
                  </a:lnTo>
                  <a:lnTo>
                    <a:pt x="817" y="2134"/>
                  </a:lnTo>
                  <a:lnTo>
                    <a:pt x="880" y="2113"/>
                  </a:lnTo>
                  <a:lnTo>
                    <a:pt x="963" y="1988"/>
                  </a:lnTo>
                  <a:lnTo>
                    <a:pt x="1068" y="1820"/>
                  </a:lnTo>
                  <a:lnTo>
                    <a:pt x="1173" y="1590"/>
                  </a:lnTo>
                  <a:lnTo>
                    <a:pt x="1173" y="1486"/>
                  </a:lnTo>
                  <a:lnTo>
                    <a:pt x="1340" y="1297"/>
                  </a:lnTo>
                  <a:lnTo>
                    <a:pt x="1466" y="1130"/>
                  </a:lnTo>
                  <a:lnTo>
                    <a:pt x="1528" y="1046"/>
                  </a:lnTo>
                  <a:lnTo>
                    <a:pt x="1633" y="921"/>
                  </a:lnTo>
                  <a:lnTo>
                    <a:pt x="1591" y="774"/>
                  </a:lnTo>
                  <a:lnTo>
                    <a:pt x="1487" y="649"/>
                  </a:lnTo>
                  <a:lnTo>
                    <a:pt x="1466" y="711"/>
                  </a:lnTo>
                  <a:lnTo>
                    <a:pt x="1382" y="649"/>
                  </a:lnTo>
                  <a:lnTo>
                    <a:pt x="1361" y="544"/>
                  </a:lnTo>
                  <a:lnTo>
                    <a:pt x="1173" y="335"/>
                  </a:lnTo>
                  <a:lnTo>
                    <a:pt x="1131" y="335"/>
                  </a:lnTo>
                  <a:lnTo>
                    <a:pt x="963" y="209"/>
                  </a:lnTo>
                  <a:lnTo>
                    <a:pt x="650" y="105"/>
                  </a:lnTo>
                  <a:lnTo>
                    <a:pt x="524" y="21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5077;p128">
              <a:extLst>
                <a:ext uri="{FF2B5EF4-FFF2-40B4-BE49-F238E27FC236}">
                  <a16:creationId xmlns:a16="http://schemas.microsoft.com/office/drawing/2014/main" id="{DC66577A-50F9-1A60-9794-28C9628EB864}"/>
                </a:ext>
              </a:extLst>
            </p:cNvPr>
            <p:cNvSpPr/>
            <p:nvPr/>
          </p:nvSpPr>
          <p:spPr>
            <a:xfrm>
              <a:off x="5631351" y="3247030"/>
              <a:ext cx="48778" cy="50789"/>
            </a:xfrm>
            <a:custGeom>
              <a:avLst/>
              <a:gdLst/>
              <a:ahLst/>
              <a:cxnLst/>
              <a:rect l="l" t="t" r="r" b="b"/>
              <a:pathLst>
                <a:path w="2323" h="2533" extrusionOk="0">
                  <a:moveTo>
                    <a:pt x="1632" y="1"/>
                  </a:moveTo>
                  <a:lnTo>
                    <a:pt x="1528" y="43"/>
                  </a:lnTo>
                  <a:lnTo>
                    <a:pt x="1339" y="22"/>
                  </a:lnTo>
                  <a:lnTo>
                    <a:pt x="1151" y="64"/>
                  </a:lnTo>
                  <a:lnTo>
                    <a:pt x="963" y="22"/>
                  </a:lnTo>
                  <a:lnTo>
                    <a:pt x="691" y="22"/>
                  </a:lnTo>
                  <a:lnTo>
                    <a:pt x="544" y="64"/>
                  </a:lnTo>
                  <a:lnTo>
                    <a:pt x="544" y="210"/>
                  </a:lnTo>
                  <a:lnTo>
                    <a:pt x="482" y="336"/>
                  </a:lnTo>
                  <a:lnTo>
                    <a:pt x="523" y="419"/>
                  </a:lnTo>
                  <a:lnTo>
                    <a:pt x="440" y="524"/>
                  </a:lnTo>
                  <a:lnTo>
                    <a:pt x="335" y="566"/>
                  </a:lnTo>
                  <a:lnTo>
                    <a:pt x="168" y="566"/>
                  </a:lnTo>
                  <a:lnTo>
                    <a:pt x="105" y="691"/>
                  </a:lnTo>
                  <a:lnTo>
                    <a:pt x="105" y="838"/>
                  </a:lnTo>
                  <a:lnTo>
                    <a:pt x="0" y="1068"/>
                  </a:lnTo>
                  <a:lnTo>
                    <a:pt x="21" y="1152"/>
                  </a:lnTo>
                  <a:lnTo>
                    <a:pt x="126" y="1194"/>
                  </a:lnTo>
                  <a:lnTo>
                    <a:pt x="168" y="1277"/>
                  </a:lnTo>
                  <a:lnTo>
                    <a:pt x="210" y="1319"/>
                  </a:lnTo>
                  <a:lnTo>
                    <a:pt x="272" y="1424"/>
                  </a:lnTo>
                  <a:lnTo>
                    <a:pt x="272" y="1507"/>
                  </a:lnTo>
                  <a:lnTo>
                    <a:pt x="335" y="1570"/>
                  </a:lnTo>
                  <a:lnTo>
                    <a:pt x="419" y="1570"/>
                  </a:lnTo>
                  <a:lnTo>
                    <a:pt x="461" y="1591"/>
                  </a:lnTo>
                  <a:lnTo>
                    <a:pt x="482" y="1696"/>
                  </a:lnTo>
                  <a:lnTo>
                    <a:pt x="523" y="1842"/>
                  </a:lnTo>
                  <a:lnTo>
                    <a:pt x="523" y="1989"/>
                  </a:lnTo>
                  <a:lnTo>
                    <a:pt x="586" y="2010"/>
                  </a:lnTo>
                  <a:lnTo>
                    <a:pt x="670" y="2135"/>
                  </a:lnTo>
                  <a:lnTo>
                    <a:pt x="691" y="2219"/>
                  </a:lnTo>
                  <a:lnTo>
                    <a:pt x="795" y="2261"/>
                  </a:lnTo>
                  <a:lnTo>
                    <a:pt x="795" y="2323"/>
                  </a:lnTo>
                  <a:lnTo>
                    <a:pt x="858" y="2407"/>
                  </a:lnTo>
                  <a:lnTo>
                    <a:pt x="942" y="2449"/>
                  </a:lnTo>
                  <a:lnTo>
                    <a:pt x="984" y="2449"/>
                  </a:lnTo>
                  <a:lnTo>
                    <a:pt x="1005" y="2470"/>
                  </a:lnTo>
                  <a:lnTo>
                    <a:pt x="1172" y="2533"/>
                  </a:lnTo>
                  <a:lnTo>
                    <a:pt x="1256" y="2533"/>
                  </a:lnTo>
                  <a:lnTo>
                    <a:pt x="1277" y="2470"/>
                  </a:lnTo>
                  <a:lnTo>
                    <a:pt x="1214" y="2344"/>
                  </a:lnTo>
                  <a:lnTo>
                    <a:pt x="1193" y="2303"/>
                  </a:lnTo>
                  <a:lnTo>
                    <a:pt x="1088" y="2198"/>
                  </a:lnTo>
                  <a:lnTo>
                    <a:pt x="1109" y="2093"/>
                  </a:lnTo>
                  <a:lnTo>
                    <a:pt x="1214" y="2010"/>
                  </a:lnTo>
                  <a:lnTo>
                    <a:pt x="1339" y="2031"/>
                  </a:lnTo>
                  <a:lnTo>
                    <a:pt x="1591" y="2031"/>
                  </a:lnTo>
                  <a:lnTo>
                    <a:pt x="1695" y="1989"/>
                  </a:lnTo>
                  <a:lnTo>
                    <a:pt x="1842" y="1989"/>
                  </a:lnTo>
                  <a:lnTo>
                    <a:pt x="1946" y="2093"/>
                  </a:lnTo>
                  <a:lnTo>
                    <a:pt x="2030" y="2114"/>
                  </a:lnTo>
                  <a:lnTo>
                    <a:pt x="2093" y="2114"/>
                  </a:lnTo>
                  <a:lnTo>
                    <a:pt x="2218" y="2010"/>
                  </a:lnTo>
                  <a:lnTo>
                    <a:pt x="2260" y="1884"/>
                  </a:lnTo>
                  <a:lnTo>
                    <a:pt x="2218" y="1821"/>
                  </a:lnTo>
                  <a:lnTo>
                    <a:pt x="2218" y="1675"/>
                  </a:lnTo>
                  <a:lnTo>
                    <a:pt x="2302" y="1591"/>
                  </a:lnTo>
                  <a:lnTo>
                    <a:pt x="2323" y="1487"/>
                  </a:lnTo>
                  <a:lnTo>
                    <a:pt x="2302" y="1424"/>
                  </a:lnTo>
                  <a:lnTo>
                    <a:pt x="2260" y="1298"/>
                  </a:lnTo>
                  <a:lnTo>
                    <a:pt x="2218" y="1194"/>
                  </a:lnTo>
                  <a:lnTo>
                    <a:pt x="2155" y="1110"/>
                  </a:lnTo>
                  <a:lnTo>
                    <a:pt x="2051" y="1047"/>
                  </a:lnTo>
                  <a:lnTo>
                    <a:pt x="2051" y="963"/>
                  </a:lnTo>
                  <a:lnTo>
                    <a:pt x="2093" y="838"/>
                  </a:lnTo>
                  <a:lnTo>
                    <a:pt x="2030" y="691"/>
                  </a:lnTo>
                  <a:lnTo>
                    <a:pt x="2030" y="545"/>
                  </a:lnTo>
                  <a:lnTo>
                    <a:pt x="2114" y="440"/>
                  </a:lnTo>
                  <a:lnTo>
                    <a:pt x="2155" y="378"/>
                  </a:lnTo>
                  <a:lnTo>
                    <a:pt x="2260" y="231"/>
                  </a:lnTo>
                  <a:lnTo>
                    <a:pt x="2260" y="147"/>
                  </a:lnTo>
                  <a:lnTo>
                    <a:pt x="2135" y="106"/>
                  </a:lnTo>
                  <a:lnTo>
                    <a:pt x="1946" y="64"/>
                  </a:lnTo>
                  <a:lnTo>
                    <a:pt x="171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5078;p128">
              <a:extLst>
                <a:ext uri="{FF2B5EF4-FFF2-40B4-BE49-F238E27FC236}">
                  <a16:creationId xmlns:a16="http://schemas.microsoft.com/office/drawing/2014/main" id="{A23D00FF-C031-AB1E-A8BA-DD584EDC49AF}"/>
                </a:ext>
              </a:extLst>
            </p:cNvPr>
            <p:cNvSpPr/>
            <p:nvPr/>
          </p:nvSpPr>
          <p:spPr>
            <a:xfrm>
              <a:off x="5590049" y="3218096"/>
              <a:ext cx="61082" cy="87702"/>
            </a:xfrm>
            <a:custGeom>
              <a:avLst/>
              <a:gdLst/>
              <a:ahLst/>
              <a:cxnLst/>
              <a:rect l="l" t="t" r="r" b="b"/>
              <a:pathLst>
                <a:path w="2909" h="4374" extrusionOk="0">
                  <a:moveTo>
                    <a:pt x="879" y="0"/>
                  </a:moveTo>
                  <a:lnTo>
                    <a:pt x="858" y="84"/>
                  </a:lnTo>
                  <a:lnTo>
                    <a:pt x="712" y="251"/>
                  </a:lnTo>
                  <a:lnTo>
                    <a:pt x="565" y="356"/>
                  </a:lnTo>
                  <a:lnTo>
                    <a:pt x="503" y="335"/>
                  </a:lnTo>
                  <a:lnTo>
                    <a:pt x="335" y="544"/>
                  </a:lnTo>
                  <a:lnTo>
                    <a:pt x="356" y="628"/>
                  </a:lnTo>
                  <a:lnTo>
                    <a:pt x="419" y="733"/>
                  </a:lnTo>
                  <a:lnTo>
                    <a:pt x="565" y="753"/>
                  </a:lnTo>
                  <a:lnTo>
                    <a:pt x="649" y="837"/>
                  </a:lnTo>
                  <a:lnTo>
                    <a:pt x="649" y="963"/>
                  </a:lnTo>
                  <a:lnTo>
                    <a:pt x="461" y="1046"/>
                  </a:lnTo>
                  <a:lnTo>
                    <a:pt x="398" y="1025"/>
                  </a:lnTo>
                  <a:lnTo>
                    <a:pt x="293" y="1046"/>
                  </a:lnTo>
                  <a:lnTo>
                    <a:pt x="210" y="1025"/>
                  </a:lnTo>
                  <a:lnTo>
                    <a:pt x="126" y="1088"/>
                  </a:lnTo>
                  <a:lnTo>
                    <a:pt x="105" y="1277"/>
                  </a:lnTo>
                  <a:lnTo>
                    <a:pt x="1" y="1381"/>
                  </a:lnTo>
                  <a:lnTo>
                    <a:pt x="42" y="1507"/>
                  </a:lnTo>
                  <a:lnTo>
                    <a:pt x="189" y="1716"/>
                  </a:lnTo>
                  <a:lnTo>
                    <a:pt x="419" y="1904"/>
                  </a:lnTo>
                  <a:lnTo>
                    <a:pt x="419" y="1925"/>
                  </a:lnTo>
                  <a:lnTo>
                    <a:pt x="461" y="1925"/>
                  </a:lnTo>
                  <a:lnTo>
                    <a:pt x="524" y="1988"/>
                  </a:lnTo>
                  <a:lnTo>
                    <a:pt x="565" y="1925"/>
                  </a:lnTo>
                  <a:lnTo>
                    <a:pt x="712" y="1967"/>
                  </a:lnTo>
                  <a:lnTo>
                    <a:pt x="817" y="2072"/>
                  </a:lnTo>
                  <a:lnTo>
                    <a:pt x="817" y="2218"/>
                  </a:lnTo>
                  <a:lnTo>
                    <a:pt x="733" y="2344"/>
                  </a:lnTo>
                  <a:lnTo>
                    <a:pt x="670" y="2406"/>
                  </a:lnTo>
                  <a:lnTo>
                    <a:pt x="775" y="2448"/>
                  </a:lnTo>
                  <a:lnTo>
                    <a:pt x="879" y="2448"/>
                  </a:lnTo>
                  <a:lnTo>
                    <a:pt x="942" y="2532"/>
                  </a:lnTo>
                  <a:lnTo>
                    <a:pt x="984" y="2616"/>
                  </a:lnTo>
                  <a:lnTo>
                    <a:pt x="1089" y="2616"/>
                  </a:lnTo>
                  <a:lnTo>
                    <a:pt x="1089" y="2657"/>
                  </a:lnTo>
                  <a:lnTo>
                    <a:pt x="984" y="2804"/>
                  </a:lnTo>
                  <a:lnTo>
                    <a:pt x="963" y="2950"/>
                  </a:lnTo>
                  <a:lnTo>
                    <a:pt x="837" y="3160"/>
                  </a:lnTo>
                  <a:lnTo>
                    <a:pt x="858" y="3264"/>
                  </a:lnTo>
                  <a:lnTo>
                    <a:pt x="817" y="3369"/>
                  </a:lnTo>
                  <a:lnTo>
                    <a:pt x="817" y="3474"/>
                  </a:lnTo>
                  <a:lnTo>
                    <a:pt x="837" y="3536"/>
                  </a:lnTo>
                  <a:lnTo>
                    <a:pt x="817" y="3599"/>
                  </a:lnTo>
                  <a:lnTo>
                    <a:pt x="817" y="3704"/>
                  </a:lnTo>
                  <a:lnTo>
                    <a:pt x="921" y="3808"/>
                  </a:lnTo>
                  <a:lnTo>
                    <a:pt x="1047" y="3955"/>
                  </a:lnTo>
                  <a:lnTo>
                    <a:pt x="1047" y="4018"/>
                  </a:lnTo>
                  <a:lnTo>
                    <a:pt x="1130" y="4122"/>
                  </a:lnTo>
                  <a:lnTo>
                    <a:pt x="1361" y="4331"/>
                  </a:lnTo>
                  <a:lnTo>
                    <a:pt x="1444" y="4373"/>
                  </a:lnTo>
                  <a:lnTo>
                    <a:pt x="1507" y="4290"/>
                  </a:lnTo>
                  <a:lnTo>
                    <a:pt x="1591" y="4269"/>
                  </a:lnTo>
                  <a:lnTo>
                    <a:pt x="1612" y="4290"/>
                  </a:lnTo>
                  <a:lnTo>
                    <a:pt x="1758" y="4290"/>
                  </a:lnTo>
                  <a:lnTo>
                    <a:pt x="1821" y="4185"/>
                  </a:lnTo>
                  <a:lnTo>
                    <a:pt x="1863" y="4122"/>
                  </a:lnTo>
                  <a:lnTo>
                    <a:pt x="1967" y="4101"/>
                  </a:lnTo>
                  <a:lnTo>
                    <a:pt x="2198" y="4101"/>
                  </a:lnTo>
                  <a:lnTo>
                    <a:pt x="2260" y="3913"/>
                  </a:lnTo>
                  <a:lnTo>
                    <a:pt x="2386" y="3871"/>
                  </a:lnTo>
                  <a:lnTo>
                    <a:pt x="2553" y="3871"/>
                  </a:lnTo>
                  <a:lnTo>
                    <a:pt x="2616" y="3913"/>
                  </a:lnTo>
                  <a:lnTo>
                    <a:pt x="2721" y="3892"/>
                  </a:lnTo>
                  <a:lnTo>
                    <a:pt x="2909" y="3892"/>
                  </a:lnTo>
                  <a:lnTo>
                    <a:pt x="2825" y="3850"/>
                  </a:lnTo>
                  <a:lnTo>
                    <a:pt x="2762" y="3766"/>
                  </a:lnTo>
                  <a:lnTo>
                    <a:pt x="2762" y="3704"/>
                  </a:lnTo>
                  <a:lnTo>
                    <a:pt x="2658" y="3662"/>
                  </a:lnTo>
                  <a:lnTo>
                    <a:pt x="2637" y="3578"/>
                  </a:lnTo>
                  <a:lnTo>
                    <a:pt x="2553" y="3453"/>
                  </a:lnTo>
                  <a:lnTo>
                    <a:pt x="2490" y="3432"/>
                  </a:lnTo>
                  <a:lnTo>
                    <a:pt x="2490" y="3285"/>
                  </a:lnTo>
                  <a:lnTo>
                    <a:pt x="2449" y="3139"/>
                  </a:lnTo>
                  <a:lnTo>
                    <a:pt x="2428" y="3034"/>
                  </a:lnTo>
                  <a:lnTo>
                    <a:pt x="2386" y="3013"/>
                  </a:lnTo>
                  <a:lnTo>
                    <a:pt x="2302" y="3013"/>
                  </a:lnTo>
                  <a:lnTo>
                    <a:pt x="2239" y="2950"/>
                  </a:lnTo>
                  <a:lnTo>
                    <a:pt x="2239" y="2867"/>
                  </a:lnTo>
                  <a:lnTo>
                    <a:pt x="2177" y="2762"/>
                  </a:lnTo>
                  <a:lnTo>
                    <a:pt x="2135" y="2720"/>
                  </a:lnTo>
                  <a:lnTo>
                    <a:pt x="2093" y="2637"/>
                  </a:lnTo>
                  <a:lnTo>
                    <a:pt x="1988" y="2595"/>
                  </a:lnTo>
                  <a:lnTo>
                    <a:pt x="1967" y="2511"/>
                  </a:lnTo>
                  <a:lnTo>
                    <a:pt x="2072" y="2281"/>
                  </a:lnTo>
                  <a:lnTo>
                    <a:pt x="2072" y="2134"/>
                  </a:lnTo>
                  <a:lnTo>
                    <a:pt x="2135" y="2009"/>
                  </a:lnTo>
                  <a:lnTo>
                    <a:pt x="2302" y="2009"/>
                  </a:lnTo>
                  <a:lnTo>
                    <a:pt x="2407" y="1967"/>
                  </a:lnTo>
                  <a:lnTo>
                    <a:pt x="2490" y="1862"/>
                  </a:lnTo>
                  <a:lnTo>
                    <a:pt x="2449" y="1779"/>
                  </a:lnTo>
                  <a:lnTo>
                    <a:pt x="2511" y="1653"/>
                  </a:lnTo>
                  <a:lnTo>
                    <a:pt x="2449" y="1549"/>
                  </a:lnTo>
                  <a:lnTo>
                    <a:pt x="2449" y="1381"/>
                  </a:lnTo>
                  <a:lnTo>
                    <a:pt x="2428" y="1297"/>
                  </a:lnTo>
                  <a:lnTo>
                    <a:pt x="2218" y="1256"/>
                  </a:lnTo>
                  <a:lnTo>
                    <a:pt x="2009" y="1046"/>
                  </a:lnTo>
                  <a:lnTo>
                    <a:pt x="1905" y="963"/>
                  </a:lnTo>
                  <a:lnTo>
                    <a:pt x="1863" y="984"/>
                  </a:lnTo>
                  <a:lnTo>
                    <a:pt x="1716" y="1046"/>
                  </a:lnTo>
                  <a:lnTo>
                    <a:pt x="1653" y="1130"/>
                  </a:lnTo>
                  <a:lnTo>
                    <a:pt x="1612" y="1235"/>
                  </a:lnTo>
                  <a:lnTo>
                    <a:pt x="1591" y="1088"/>
                  </a:lnTo>
                  <a:lnTo>
                    <a:pt x="1612" y="921"/>
                  </a:lnTo>
                  <a:lnTo>
                    <a:pt x="1674" y="816"/>
                  </a:lnTo>
                  <a:lnTo>
                    <a:pt x="1612" y="628"/>
                  </a:lnTo>
                  <a:lnTo>
                    <a:pt x="1507" y="565"/>
                  </a:lnTo>
                  <a:lnTo>
                    <a:pt x="1298" y="419"/>
                  </a:lnTo>
                  <a:lnTo>
                    <a:pt x="1151" y="251"/>
                  </a:lnTo>
                  <a:lnTo>
                    <a:pt x="1130" y="147"/>
                  </a:lnTo>
                  <a:lnTo>
                    <a:pt x="1026" y="42"/>
                  </a:lnTo>
                  <a:lnTo>
                    <a:pt x="921" y="21"/>
                  </a:lnTo>
                  <a:lnTo>
                    <a:pt x="87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5079;p128">
              <a:extLst>
                <a:ext uri="{FF2B5EF4-FFF2-40B4-BE49-F238E27FC236}">
                  <a16:creationId xmlns:a16="http://schemas.microsoft.com/office/drawing/2014/main" id="{13788AD9-B060-ED8B-970A-4178974FB773}"/>
                </a:ext>
              </a:extLst>
            </p:cNvPr>
            <p:cNvSpPr/>
            <p:nvPr/>
          </p:nvSpPr>
          <p:spPr>
            <a:xfrm>
              <a:off x="5447264" y="3173623"/>
              <a:ext cx="161262" cy="138471"/>
            </a:xfrm>
            <a:custGeom>
              <a:avLst/>
              <a:gdLst/>
              <a:ahLst/>
              <a:cxnLst/>
              <a:rect l="l" t="t" r="r" b="b"/>
              <a:pathLst>
                <a:path w="7680" h="6906" extrusionOk="0">
                  <a:moveTo>
                    <a:pt x="1988" y="0"/>
                  </a:moveTo>
                  <a:lnTo>
                    <a:pt x="1821" y="63"/>
                  </a:lnTo>
                  <a:lnTo>
                    <a:pt x="1674" y="251"/>
                  </a:lnTo>
                  <a:lnTo>
                    <a:pt x="1695" y="377"/>
                  </a:lnTo>
                  <a:lnTo>
                    <a:pt x="1758" y="440"/>
                  </a:lnTo>
                  <a:lnTo>
                    <a:pt x="1863" y="356"/>
                  </a:lnTo>
                  <a:lnTo>
                    <a:pt x="1967" y="377"/>
                  </a:lnTo>
                  <a:lnTo>
                    <a:pt x="2072" y="461"/>
                  </a:lnTo>
                  <a:lnTo>
                    <a:pt x="2030" y="544"/>
                  </a:lnTo>
                  <a:lnTo>
                    <a:pt x="1925" y="565"/>
                  </a:lnTo>
                  <a:lnTo>
                    <a:pt x="1821" y="523"/>
                  </a:lnTo>
                  <a:lnTo>
                    <a:pt x="1779" y="482"/>
                  </a:lnTo>
                  <a:lnTo>
                    <a:pt x="1758" y="523"/>
                  </a:lnTo>
                  <a:lnTo>
                    <a:pt x="1758" y="565"/>
                  </a:lnTo>
                  <a:lnTo>
                    <a:pt x="1611" y="649"/>
                  </a:lnTo>
                  <a:lnTo>
                    <a:pt x="1360" y="670"/>
                  </a:lnTo>
                  <a:lnTo>
                    <a:pt x="1088" y="774"/>
                  </a:lnTo>
                  <a:lnTo>
                    <a:pt x="1026" y="879"/>
                  </a:lnTo>
                  <a:lnTo>
                    <a:pt x="1026" y="984"/>
                  </a:lnTo>
                  <a:lnTo>
                    <a:pt x="1088" y="1088"/>
                  </a:lnTo>
                  <a:lnTo>
                    <a:pt x="1088" y="1318"/>
                  </a:lnTo>
                  <a:lnTo>
                    <a:pt x="1130" y="1486"/>
                  </a:lnTo>
                  <a:lnTo>
                    <a:pt x="1151" y="1611"/>
                  </a:lnTo>
                  <a:lnTo>
                    <a:pt x="1067" y="1800"/>
                  </a:lnTo>
                  <a:lnTo>
                    <a:pt x="879" y="1925"/>
                  </a:lnTo>
                  <a:lnTo>
                    <a:pt x="775" y="1904"/>
                  </a:lnTo>
                  <a:lnTo>
                    <a:pt x="775" y="1737"/>
                  </a:lnTo>
                  <a:lnTo>
                    <a:pt x="649" y="1611"/>
                  </a:lnTo>
                  <a:lnTo>
                    <a:pt x="628" y="1486"/>
                  </a:lnTo>
                  <a:lnTo>
                    <a:pt x="733" y="1402"/>
                  </a:lnTo>
                  <a:lnTo>
                    <a:pt x="754" y="1318"/>
                  </a:lnTo>
                  <a:lnTo>
                    <a:pt x="963" y="1109"/>
                  </a:lnTo>
                  <a:lnTo>
                    <a:pt x="963" y="942"/>
                  </a:lnTo>
                  <a:lnTo>
                    <a:pt x="879" y="795"/>
                  </a:lnTo>
                  <a:lnTo>
                    <a:pt x="921" y="754"/>
                  </a:lnTo>
                  <a:lnTo>
                    <a:pt x="879" y="670"/>
                  </a:lnTo>
                  <a:lnTo>
                    <a:pt x="816" y="628"/>
                  </a:lnTo>
                  <a:lnTo>
                    <a:pt x="754" y="523"/>
                  </a:lnTo>
                  <a:lnTo>
                    <a:pt x="775" y="440"/>
                  </a:lnTo>
                  <a:lnTo>
                    <a:pt x="921" y="377"/>
                  </a:lnTo>
                  <a:lnTo>
                    <a:pt x="1067" y="356"/>
                  </a:lnTo>
                  <a:lnTo>
                    <a:pt x="1172" y="210"/>
                  </a:lnTo>
                  <a:lnTo>
                    <a:pt x="1130" y="210"/>
                  </a:lnTo>
                  <a:lnTo>
                    <a:pt x="1088" y="230"/>
                  </a:lnTo>
                  <a:lnTo>
                    <a:pt x="775" y="356"/>
                  </a:lnTo>
                  <a:lnTo>
                    <a:pt x="628" y="628"/>
                  </a:lnTo>
                  <a:lnTo>
                    <a:pt x="565" y="670"/>
                  </a:lnTo>
                  <a:lnTo>
                    <a:pt x="461" y="691"/>
                  </a:lnTo>
                  <a:lnTo>
                    <a:pt x="356" y="837"/>
                  </a:lnTo>
                  <a:lnTo>
                    <a:pt x="293" y="900"/>
                  </a:lnTo>
                  <a:lnTo>
                    <a:pt x="105" y="1172"/>
                  </a:lnTo>
                  <a:lnTo>
                    <a:pt x="84" y="1298"/>
                  </a:lnTo>
                  <a:lnTo>
                    <a:pt x="105" y="1402"/>
                  </a:lnTo>
                  <a:lnTo>
                    <a:pt x="84" y="1590"/>
                  </a:lnTo>
                  <a:lnTo>
                    <a:pt x="0" y="1779"/>
                  </a:lnTo>
                  <a:lnTo>
                    <a:pt x="0" y="1821"/>
                  </a:lnTo>
                  <a:lnTo>
                    <a:pt x="147" y="1821"/>
                  </a:lnTo>
                  <a:lnTo>
                    <a:pt x="398" y="2239"/>
                  </a:lnTo>
                  <a:lnTo>
                    <a:pt x="503" y="2407"/>
                  </a:lnTo>
                  <a:lnTo>
                    <a:pt x="523" y="2511"/>
                  </a:lnTo>
                  <a:lnTo>
                    <a:pt x="461" y="2637"/>
                  </a:lnTo>
                  <a:lnTo>
                    <a:pt x="461" y="2720"/>
                  </a:lnTo>
                  <a:lnTo>
                    <a:pt x="440" y="2762"/>
                  </a:lnTo>
                  <a:lnTo>
                    <a:pt x="440" y="2867"/>
                  </a:lnTo>
                  <a:lnTo>
                    <a:pt x="565" y="2971"/>
                  </a:lnTo>
                  <a:lnTo>
                    <a:pt x="733" y="3034"/>
                  </a:lnTo>
                  <a:lnTo>
                    <a:pt x="837" y="3055"/>
                  </a:lnTo>
                  <a:lnTo>
                    <a:pt x="963" y="3097"/>
                  </a:lnTo>
                  <a:lnTo>
                    <a:pt x="1047" y="3055"/>
                  </a:lnTo>
                  <a:lnTo>
                    <a:pt x="1193" y="3055"/>
                  </a:lnTo>
                  <a:lnTo>
                    <a:pt x="1339" y="3097"/>
                  </a:lnTo>
                  <a:lnTo>
                    <a:pt x="1381" y="3076"/>
                  </a:lnTo>
                  <a:lnTo>
                    <a:pt x="1549" y="3055"/>
                  </a:lnTo>
                  <a:lnTo>
                    <a:pt x="1716" y="3076"/>
                  </a:lnTo>
                  <a:lnTo>
                    <a:pt x="1821" y="3139"/>
                  </a:lnTo>
                  <a:lnTo>
                    <a:pt x="2281" y="3557"/>
                  </a:lnTo>
                  <a:lnTo>
                    <a:pt x="2427" y="3515"/>
                  </a:lnTo>
                  <a:lnTo>
                    <a:pt x="2448" y="3557"/>
                  </a:lnTo>
                  <a:lnTo>
                    <a:pt x="2511" y="3515"/>
                  </a:lnTo>
                  <a:lnTo>
                    <a:pt x="2637" y="3578"/>
                  </a:lnTo>
                  <a:lnTo>
                    <a:pt x="2699" y="3599"/>
                  </a:lnTo>
                  <a:lnTo>
                    <a:pt x="2825" y="3557"/>
                  </a:lnTo>
                  <a:lnTo>
                    <a:pt x="2930" y="3557"/>
                  </a:lnTo>
                  <a:lnTo>
                    <a:pt x="3076" y="3578"/>
                  </a:lnTo>
                  <a:lnTo>
                    <a:pt x="3118" y="3515"/>
                  </a:lnTo>
                  <a:lnTo>
                    <a:pt x="3223" y="3515"/>
                  </a:lnTo>
                  <a:lnTo>
                    <a:pt x="3285" y="3578"/>
                  </a:lnTo>
                  <a:lnTo>
                    <a:pt x="3348" y="3808"/>
                  </a:lnTo>
                  <a:lnTo>
                    <a:pt x="3285" y="3892"/>
                  </a:lnTo>
                  <a:lnTo>
                    <a:pt x="3285" y="3997"/>
                  </a:lnTo>
                  <a:lnTo>
                    <a:pt x="3264" y="4080"/>
                  </a:lnTo>
                  <a:lnTo>
                    <a:pt x="3118" y="4101"/>
                  </a:lnTo>
                  <a:lnTo>
                    <a:pt x="3055" y="4185"/>
                  </a:lnTo>
                  <a:lnTo>
                    <a:pt x="3076" y="4394"/>
                  </a:lnTo>
                  <a:lnTo>
                    <a:pt x="3118" y="4457"/>
                  </a:lnTo>
                  <a:lnTo>
                    <a:pt x="3055" y="4624"/>
                  </a:lnTo>
                  <a:lnTo>
                    <a:pt x="3055" y="4813"/>
                  </a:lnTo>
                  <a:lnTo>
                    <a:pt x="3139" y="4875"/>
                  </a:lnTo>
                  <a:lnTo>
                    <a:pt x="3139" y="4959"/>
                  </a:lnTo>
                  <a:lnTo>
                    <a:pt x="3244" y="5252"/>
                  </a:lnTo>
                  <a:lnTo>
                    <a:pt x="3055" y="5587"/>
                  </a:lnTo>
                  <a:lnTo>
                    <a:pt x="3076" y="5692"/>
                  </a:lnTo>
                  <a:lnTo>
                    <a:pt x="3139" y="5692"/>
                  </a:lnTo>
                  <a:lnTo>
                    <a:pt x="3223" y="5671"/>
                  </a:lnTo>
                  <a:lnTo>
                    <a:pt x="3223" y="5692"/>
                  </a:lnTo>
                  <a:lnTo>
                    <a:pt x="3244" y="5775"/>
                  </a:lnTo>
                  <a:lnTo>
                    <a:pt x="3327" y="5817"/>
                  </a:lnTo>
                  <a:lnTo>
                    <a:pt x="3369" y="5922"/>
                  </a:lnTo>
                  <a:lnTo>
                    <a:pt x="3348" y="5984"/>
                  </a:lnTo>
                  <a:lnTo>
                    <a:pt x="3390" y="6131"/>
                  </a:lnTo>
                  <a:lnTo>
                    <a:pt x="3536" y="6424"/>
                  </a:lnTo>
                  <a:lnTo>
                    <a:pt x="3536" y="6528"/>
                  </a:lnTo>
                  <a:lnTo>
                    <a:pt x="3746" y="6696"/>
                  </a:lnTo>
                  <a:lnTo>
                    <a:pt x="3976" y="6863"/>
                  </a:lnTo>
                  <a:lnTo>
                    <a:pt x="4101" y="6905"/>
                  </a:lnTo>
                  <a:lnTo>
                    <a:pt x="4332" y="6863"/>
                  </a:lnTo>
                  <a:lnTo>
                    <a:pt x="4478" y="6717"/>
                  </a:lnTo>
                  <a:lnTo>
                    <a:pt x="4687" y="6591"/>
                  </a:lnTo>
                  <a:lnTo>
                    <a:pt x="4750" y="6487"/>
                  </a:lnTo>
                  <a:lnTo>
                    <a:pt x="5064" y="6319"/>
                  </a:lnTo>
                  <a:lnTo>
                    <a:pt x="5127" y="6173"/>
                  </a:lnTo>
                  <a:lnTo>
                    <a:pt x="5168" y="6110"/>
                  </a:lnTo>
                  <a:lnTo>
                    <a:pt x="5210" y="6068"/>
                  </a:lnTo>
                  <a:lnTo>
                    <a:pt x="5482" y="6005"/>
                  </a:lnTo>
                  <a:lnTo>
                    <a:pt x="5629" y="5964"/>
                  </a:lnTo>
                  <a:lnTo>
                    <a:pt x="5587" y="5817"/>
                  </a:lnTo>
                  <a:lnTo>
                    <a:pt x="5440" y="5796"/>
                  </a:lnTo>
                  <a:lnTo>
                    <a:pt x="5252" y="5817"/>
                  </a:lnTo>
                  <a:lnTo>
                    <a:pt x="4959" y="5712"/>
                  </a:lnTo>
                  <a:lnTo>
                    <a:pt x="5022" y="5545"/>
                  </a:lnTo>
                  <a:lnTo>
                    <a:pt x="5001" y="5482"/>
                  </a:lnTo>
                  <a:lnTo>
                    <a:pt x="4938" y="5440"/>
                  </a:lnTo>
                  <a:lnTo>
                    <a:pt x="5127" y="5168"/>
                  </a:lnTo>
                  <a:lnTo>
                    <a:pt x="5064" y="5064"/>
                  </a:lnTo>
                  <a:lnTo>
                    <a:pt x="4938" y="4938"/>
                  </a:lnTo>
                  <a:lnTo>
                    <a:pt x="4834" y="4917"/>
                  </a:lnTo>
                  <a:lnTo>
                    <a:pt x="4750" y="4750"/>
                  </a:lnTo>
                  <a:lnTo>
                    <a:pt x="4917" y="4813"/>
                  </a:lnTo>
                  <a:lnTo>
                    <a:pt x="5106" y="4834"/>
                  </a:lnTo>
                  <a:lnTo>
                    <a:pt x="5273" y="4938"/>
                  </a:lnTo>
                  <a:lnTo>
                    <a:pt x="5461" y="4938"/>
                  </a:lnTo>
                  <a:lnTo>
                    <a:pt x="5733" y="4875"/>
                  </a:lnTo>
                  <a:lnTo>
                    <a:pt x="5796" y="4938"/>
                  </a:lnTo>
                  <a:lnTo>
                    <a:pt x="5985" y="4875"/>
                  </a:lnTo>
                  <a:lnTo>
                    <a:pt x="6173" y="4708"/>
                  </a:lnTo>
                  <a:lnTo>
                    <a:pt x="6319" y="4708"/>
                  </a:lnTo>
                  <a:lnTo>
                    <a:pt x="6424" y="4729"/>
                  </a:lnTo>
                  <a:lnTo>
                    <a:pt x="6675" y="4624"/>
                  </a:lnTo>
                  <a:lnTo>
                    <a:pt x="6884" y="4624"/>
                  </a:lnTo>
                  <a:lnTo>
                    <a:pt x="7156" y="4394"/>
                  </a:lnTo>
                  <a:lnTo>
                    <a:pt x="7219" y="4248"/>
                  </a:lnTo>
                  <a:lnTo>
                    <a:pt x="7219" y="4143"/>
                  </a:lnTo>
                  <a:lnTo>
                    <a:pt x="7219" y="4122"/>
                  </a:lnTo>
                  <a:lnTo>
                    <a:pt x="6989" y="3934"/>
                  </a:lnTo>
                  <a:lnTo>
                    <a:pt x="6842" y="3725"/>
                  </a:lnTo>
                  <a:lnTo>
                    <a:pt x="6801" y="3599"/>
                  </a:lnTo>
                  <a:lnTo>
                    <a:pt x="6905" y="3495"/>
                  </a:lnTo>
                  <a:lnTo>
                    <a:pt x="6926" y="3306"/>
                  </a:lnTo>
                  <a:lnTo>
                    <a:pt x="7010" y="3243"/>
                  </a:lnTo>
                  <a:lnTo>
                    <a:pt x="7093" y="3264"/>
                  </a:lnTo>
                  <a:lnTo>
                    <a:pt x="7198" y="3243"/>
                  </a:lnTo>
                  <a:lnTo>
                    <a:pt x="7261" y="3264"/>
                  </a:lnTo>
                  <a:lnTo>
                    <a:pt x="7449" y="3181"/>
                  </a:lnTo>
                  <a:lnTo>
                    <a:pt x="7449" y="3055"/>
                  </a:lnTo>
                  <a:lnTo>
                    <a:pt x="7365" y="2971"/>
                  </a:lnTo>
                  <a:lnTo>
                    <a:pt x="7219" y="2951"/>
                  </a:lnTo>
                  <a:lnTo>
                    <a:pt x="7156" y="2846"/>
                  </a:lnTo>
                  <a:lnTo>
                    <a:pt x="7135" y="2762"/>
                  </a:lnTo>
                  <a:lnTo>
                    <a:pt x="7303" y="2553"/>
                  </a:lnTo>
                  <a:lnTo>
                    <a:pt x="7365" y="2574"/>
                  </a:lnTo>
                  <a:lnTo>
                    <a:pt x="7512" y="2469"/>
                  </a:lnTo>
                  <a:lnTo>
                    <a:pt x="7658" y="2302"/>
                  </a:lnTo>
                  <a:lnTo>
                    <a:pt x="7679" y="2218"/>
                  </a:lnTo>
                  <a:lnTo>
                    <a:pt x="7658" y="2218"/>
                  </a:lnTo>
                  <a:lnTo>
                    <a:pt x="7428" y="2114"/>
                  </a:lnTo>
                  <a:lnTo>
                    <a:pt x="7345" y="2114"/>
                  </a:lnTo>
                  <a:lnTo>
                    <a:pt x="7261" y="2135"/>
                  </a:lnTo>
                  <a:lnTo>
                    <a:pt x="7156" y="2114"/>
                  </a:lnTo>
                  <a:lnTo>
                    <a:pt x="7093" y="2114"/>
                  </a:lnTo>
                  <a:lnTo>
                    <a:pt x="7010" y="2155"/>
                  </a:lnTo>
                  <a:lnTo>
                    <a:pt x="6821" y="2197"/>
                  </a:lnTo>
                  <a:lnTo>
                    <a:pt x="6675" y="2155"/>
                  </a:lnTo>
                  <a:lnTo>
                    <a:pt x="6612" y="2155"/>
                  </a:lnTo>
                  <a:lnTo>
                    <a:pt x="6717" y="2135"/>
                  </a:lnTo>
                  <a:lnTo>
                    <a:pt x="6801" y="2135"/>
                  </a:lnTo>
                  <a:lnTo>
                    <a:pt x="6884" y="2093"/>
                  </a:lnTo>
                  <a:lnTo>
                    <a:pt x="6926" y="2009"/>
                  </a:lnTo>
                  <a:lnTo>
                    <a:pt x="7052" y="1904"/>
                  </a:lnTo>
                  <a:lnTo>
                    <a:pt x="7093" y="1842"/>
                  </a:lnTo>
                  <a:lnTo>
                    <a:pt x="7010" y="1800"/>
                  </a:lnTo>
                  <a:lnTo>
                    <a:pt x="7010" y="1779"/>
                  </a:lnTo>
                  <a:lnTo>
                    <a:pt x="6989" y="1674"/>
                  </a:lnTo>
                  <a:lnTo>
                    <a:pt x="6821" y="1590"/>
                  </a:lnTo>
                  <a:lnTo>
                    <a:pt x="6612" y="1528"/>
                  </a:lnTo>
                  <a:lnTo>
                    <a:pt x="6570" y="1486"/>
                  </a:lnTo>
                  <a:lnTo>
                    <a:pt x="6487" y="1423"/>
                  </a:lnTo>
                  <a:lnTo>
                    <a:pt x="6382" y="1423"/>
                  </a:lnTo>
                  <a:lnTo>
                    <a:pt x="6361" y="1381"/>
                  </a:lnTo>
                  <a:lnTo>
                    <a:pt x="6215" y="1318"/>
                  </a:lnTo>
                  <a:lnTo>
                    <a:pt x="6173" y="1318"/>
                  </a:lnTo>
                  <a:lnTo>
                    <a:pt x="6173" y="1423"/>
                  </a:lnTo>
                  <a:lnTo>
                    <a:pt x="6089" y="1318"/>
                  </a:lnTo>
                  <a:lnTo>
                    <a:pt x="6047" y="1214"/>
                  </a:lnTo>
                  <a:lnTo>
                    <a:pt x="5943" y="1172"/>
                  </a:lnTo>
                  <a:lnTo>
                    <a:pt x="5901" y="1088"/>
                  </a:lnTo>
                  <a:lnTo>
                    <a:pt x="5964" y="1046"/>
                  </a:lnTo>
                  <a:lnTo>
                    <a:pt x="6215" y="1067"/>
                  </a:lnTo>
                  <a:lnTo>
                    <a:pt x="6319" y="984"/>
                  </a:lnTo>
                  <a:lnTo>
                    <a:pt x="6487" y="984"/>
                  </a:lnTo>
                  <a:lnTo>
                    <a:pt x="6487" y="879"/>
                  </a:lnTo>
                  <a:lnTo>
                    <a:pt x="6361" y="900"/>
                  </a:lnTo>
                  <a:lnTo>
                    <a:pt x="6089" y="858"/>
                  </a:lnTo>
                  <a:lnTo>
                    <a:pt x="5901" y="879"/>
                  </a:lnTo>
                  <a:lnTo>
                    <a:pt x="5775" y="879"/>
                  </a:lnTo>
                  <a:lnTo>
                    <a:pt x="5524" y="963"/>
                  </a:lnTo>
                  <a:lnTo>
                    <a:pt x="5440" y="942"/>
                  </a:lnTo>
                  <a:lnTo>
                    <a:pt x="5336" y="942"/>
                  </a:lnTo>
                  <a:lnTo>
                    <a:pt x="5127" y="1088"/>
                  </a:lnTo>
                  <a:lnTo>
                    <a:pt x="5022" y="1109"/>
                  </a:lnTo>
                  <a:lnTo>
                    <a:pt x="4896" y="1172"/>
                  </a:lnTo>
                  <a:lnTo>
                    <a:pt x="4834" y="1256"/>
                  </a:lnTo>
                  <a:lnTo>
                    <a:pt x="4645" y="1277"/>
                  </a:lnTo>
                  <a:lnTo>
                    <a:pt x="4604" y="1298"/>
                  </a:lnTo>
                  <a:lnTo>
                    <a:pt x="4520" y="1277"/>
                  </a:lnTo>
                  <a:lnTo>
                    <a:pt x="4269" y="1088"/>
                  </a:lnTo>
                  <a:lnTo>
                    <a:pt x="4206" y="984"/>
                  </a:lnTo>
                  <a:lnTo>
                    <a:pt x="3871" y="984"/>
                  </a:lnTo>
                  <a:lnTo>
                    <a:pt x="3327" y="1088"/>
                  </a:lnTo>
                  <a:lnTo>
                    <a:pt x="3055" y="1088"/>
                  </a:lnTo>
                  <a:lnTo>
                    <a:pt x="2951" y="1046"/>
                  </a:lnTo>
                  <a:lnTo>
                    <a:pt x="2909" y="963"/>
                  </a:lnTo>
                  <a:lnTo>
                    <a:pt x="2909" y="858"/>
                  </a:lnTo>
                  <a:lnTo>
                    <a:pt x="2972" y="858"/>
                  </a:lnTo>
                  <a:lnTo>
                    <a:pt x="2951" y="733"/>
                  </a:lnTo>
                  <a:lnTo>
                    <a:pt x="2846" y="565"/>
                  </a:lnTo>
                  <a:lnTo>
                    <a:pt x="2741" y="544"/>
                  </a:lnTo>
                  <a:lnTo>
                    <a:pt x="2448" y="565"/>
                  </a:lnTo>
                  <a:lnTo>
                    <a:pt x="2323" y="482"/>
                  </a:lnTo>
                  <a:lnTo>
                    <a:pt x="2239" y="482"/>
                  </a:lnTo>
                  <a:lnTo>
                    <a:pt x="2176" y="523"/>
                  </a:lnTo>
                  <a:lnTo>
                    <a:pt x="2072" y="356"/>
                  </a:lnTo>
                  <a:lnTo>
                    <a:pt x="2072" y="210"/>
                  </a:lnTo>
                  <a:lnTo>
                    <a:pt x="2030" y="21"/>
                  </a:lnTo>
                  <a:lnTo>
                    <a:pt x="19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5080;p128">
              <a:extLst>
                <a:ext uri="{FF2B5EF4-FFF2-40B4-BE49-F238E27FC236}">
                  <a16:creationId xmlns:a16="http://schemas.microsoft.com/office/drawing/2014/main" id="{98691F1B-E8D1-4186-0B77-7A98C05FD2AB}"/>
                </a:ext>
              </a:extLst>
            </p:cNvPr>
            <p:cNvSpPr/>
            <p:nvPr/>
          </p:nvSpPr>
          <p:spPr>
            <a:xfrm>
              <a:off x="5375641" y="3170676"/>
              <a:ext cx="145892" cy="198463"/>
            </a:xfrm>
            <a:custGeom>
              <a:avLst/>
              <a:gdLst/>
              <a:ahLst/>
              <a:cxnLst/>
              <a:rect l="l" t="t" r="r" b="b"/>
              <a:pathLst>
                <a:path w="6948" h="9898" extrusionOk="0">
                  <a:moveTo>
                    <a:pt x="4353" y="1"/>
                  </a:moveTo>
                  <a:lnTo>
                    <a:pt x="4332" y="64"/>
                  </a:lnTo>
                  <a:lnTo>
                    <a:pt x="4290" y="105"/>
                  </a:lnTo>
                  <a:lnTo>
                    <a:pt x="4227" y="147"/>
                  </a:lnTo>
                  <a:lnTo>
                    <a:pt x="4165" y="168"/>
                  </a:lnTo>
                  <a:lnTo>
                    <a:pt x="4060" y="168"/>
                  </a:lnTo>
                  <a:lnTo>
                    <a:pt x="3976" y="189"/>
                  </a:lnTo>
                  <a:lnTo>
                    <a:pt x="3955" y="252"/>
                  </a:lnTo>
                  <a:lnTo>
                    <a:pt x="3976" y="294"/>
                  </a:lnTo>
                  <a:lnTo>
                    <a:pt x="3955" y="357"/>
                  </a:lnTo>
                  <a:lnTo>
                    <a:pt x="3809" y="419"/>
                  </a:lnTo>
                  <a:lnTo>
                    <a:pt x="3621" y="566"/>
                  </a:lnTo>
                  <a:lnTo>
                    <a:pt x="3495" y="670"/>
                  </a:lnTo>
                  <a:lnTo>
                    <a:pt x="3328" y="691"/>
                  </a:lnTo>
                  <a:lnTo>
                    <a:pt x="2972" y="691"/>
                  </a:lnTo>
                  <a:lnTo>
                    <a:pt x="2867" y="733"/>
                  </a:lnTo>
                  <a:lnTo>
                    <a:pt x="2867" y="817"/>
                  </a:lnTo>
                  <a:lnTo>
                    <a:pt x="2888" y="901"/>
                  </a:lnTo>
                  <a:lnTo>
                    <a:pt x="2888" y="1005"/>
                  </a:lnTo>
                  <a:lnTo>
                    <a:pt x="2805" y="1089"/>
                  </a:lnTo>
                  <a:lnTo>
                    <a:pt x="2721" y="1047"/>
                  </a:lnTo>
                  <a:lnTo>
                    <a:pt x="2763" y="942"/>
                  </a:lnTo>
                  <a:lnTo>
                    <a:pt x="2763" y="921"/>
                  </a:lnTo>
                  <a:lnTo>
                    <a:pt x="2825" y="901"/>
                  </a:lnTo>
                  <a:lnTo>
                    <a:pt x="2700" y="880"/>
                  </a:lnTo>
                  <a:lnTo>
                    <a:pt x="2574" y="817"/>
                  </a:lnTo>
                  <a:lnTo>
                    <a:pt x="2491" y="817"/>
                  </a:lnTo>
                  <a:lnTo>
                    <a:pt x="2302" y="942"/>
                  </a:lnTo>
                  <a:lnTo>
                    <a:pt x="2261" y="1026"/>
                  </a:lnTo>
                  <a:lnTo>
                    <a:pt x="2135" y="1152"/>
                  </a:lnTo>
                  <a:lnTo>
                    <a:pt x="1968" y="1465"/>
                  </a:lnTo>
                  <a:lnTo>
                    <a:pt x="1947" y="1549"/>
                  </a:lnTo>
                  <a:lnTo>
                    <a:pt x="1947" y="1549"/>
                  </a:lnTo>
                  <a:lnTo>
                    <a:pt x="1989" y="1528"/>
                  </a:lnTo>
                  <a:lnTo>
                    <a:pt x="2051" y="1570"/>
                  </a:lnTo>
                  <a:lnTo>
                    <a:pt x="2051" y="1654"/>
                  </a:lnTo>
                  <a:lnTo>
                    <a:pt x="2030" y="1758"/>
                  </a:lnTo>
                  <a:lnTo>
                    <a:pt x="1947" y="1821"/>
                  </a:lnTo>
                  <a:lnTo>
                    <a:pt x="1842" y="1821"/>
                  </a:lnTo>
                  <a:lnTo>
                    <a:pt x="1737" y="1863"/>
                  </a:lnTo>
                  <a:lnTo>
                    <a:pt x="1612" y="1989"/>
                  </a:lnTo>
                  <a:lnTo>
                    <a:pt x="1528" y="2051"/>
                  </a:lnTo>
                  <a:lnTo>
                    <a:pt x="1424" y="2198"/>
                  </a:lnTo>
                  <a:lnTo>
                    <a:pt x="1340" y="2198"/>
                  </a:lnTo>
                  <a:lnTo>
                    <a:pt x="1256" y="2240"/>
                  </a:lnTo>
                  <a:lnTo>
                    <a:pt x="1298" y="2344"/>
                  </a:lnTo>
                  <a:lnTo>
                    <a:pt x="1403" y="2449"/>
                  </a:lnTo>
                  <a:lnTo>
                    <a:pt x="1403" y="2574"/>
                  </a:lnTo>
                  <a:lnTo>
                    <a:pt x="1340" y="2700"/>
                  </a:lnTo>
                  <a:lnTo>
                    <a:pt x="1256" y="2700"/>
                  </a:lnTo>
                  <a:lnTo>
                    <a:pt x="1152" y="2616"/>
                  </a:lnTo>
                  <a:lnTo>
                    <a:pt x="1193" y="2574"/>
                  </a:lnTo>
                  <a:lnTo>
                    <a:pt x="1214" y="2512"/>
                  </a:lnTo>
                  <a:lnTo>
                    <a:pt x="1131" y="2470"/>
                  </a:lnTo>
                  <a:lnTo>
                    <a:pt x="1089" y="2365"/>
                  </a:lnTo>
                  <a:lnTo>
                    <a:pt x="984" y="2261"/>
                  </a:lnTo>
                  <a:lnTo>
                    <a:pt x="942" y="2365"/>
                  </a:lnTo>
                  <a:lnTo>
                    <a:pt x="942" y="2407"/>
                  </a:lnTo>
                  <a:lnTo>
                    <a:pt x="1005" y="2574"/>
                  </a:lnTo>
                  <a:lnTo>
                    <a:pt x="921" y="2721"/>
                  </a:lnTo>
                  <a:lnTo>
                    <a:pt x="901" y="2867"/>
                  </a:lnTo>
                  <a:lnTo>
                    <a:pt x="817" y="2909"/>
                  </a:lnTo>
                  <a:lnTo>
                    <a:pt x="775" y="2909"/>
                  </a:lnTo>
                  <a:lnTo>
                    <a:pt x="691" y="3098"/>
                  </a:lnTo>
                  <a:lnTo>
                    <a:pt x="712" y="3118"/>
                  </a:lnTo>
                  <a:lnTo>
                    <a:pt x="733" y="3244"/>
                  </a:lnTo>
                  <a:lnTo>
                    <a:pt x="733" y="3390"/>
                  </a:lnTo>
                  <a:lnTo>
                    <a:pt x="880" y="3516"/>
                  </a:lnTo>
                  <a:lnTo>
                    <a:pt x="901" y="3516"/>
                  </a:lnTo>
                  <a:lnTo>
                    <a:pt x="942" y="3495"/>
                  </a:lnTo>
                  <a:lnTo>
                    <a:pt x="1005" y="3537"/>
                  </a:lnTo>
                  <a:lnTo>
                    <a:pt x="1005" y="3662"/>
                  </a:lnTo>
                  <a:lnTo>
                    <a:pt x="921" y="3746"/>
                  </a:lnTo>
                  <a:lnTo>
                    <a:pt x="921" y="3809"/>
                  </a:lnTo>
                  <a:lnTo>
                    <a:pt x="1005" y="3872"/>
                  </a:lnTo>
                  <a:lnTo>
                    <a:pt x="1005" y="4039"/>
                  </a:lnTo>
                  <a:lnTo>
                    <a:pt x="921" y="4081"/>
                  </a:lnTo>
                  <a:lnTo>
                    <a:pt x="880" y="4165"/>
                  </a:lnTo>
                  <a:lnTo>
                    <a:pt x="921" y="4186"/>
                  </a:lnTo>
                  <a:lnTo>
                    <a:pt x="984" y="4290"/>
                  </a:lnTo>
                  <a:lnTo>
                    <a:pt x="942" y="4478"/>
                  </a:lnTo>
                  <a:lnTo>
                    <a:pt x="984" y="4771"/>
                  </a:lnTo>
                  <a:lnTo>
                    <a:pt x="901" y="4855"/>
                  </a:lnTo>
                  <a:lnTo>
                    <a:pt x="880" y="4918"/>
                  </a:lnTo>
                  <a:lnTo>
                    <a:pt x="942" y="5022"/>
                  </a:lnTo>
                  <a:lnTo>
                    <a:pt x="1047" y="4981"/>
                  </a:lnTo>
                  <a:lnTo>
                    <a:pt x="1047" y="4981"/>
                  </a:lnTo>
                  <a:lnTo>
                    <a:pt x="1026" y="5064"/>
                  </a:lnTo>
                  <a:lnTo>
                    <a:pt x="1089" y="5127"/>
                  </a:lnTo>
                  <a:lnTo>
                    <a:pt x="1152" y="5127"/>
                  </a:lnTo>
                  <a:lnTo>
                    <a:pt x="1152" y="5190"/>
                  </a:lnTo>
                  <a:lnTo>
                    <a:pt x="1110" y="5274"/>
                  </a:lnTo>
                  <a:lnTo>
                    <a:pt x="1047" y="5378"/>
                  </a:lnTo>
                  <a:lnTo>
                    <a:pt x="817" y="5608"/>
                  </a:lnTo>
                  <a:lnTo>
                    <a:pt x="775" y="5713"/>
                  </a:lnTo>
                  <a:lnTo>
                    <a:pt x="608" y="5859"/>
                  </a:lnTo>
                  <a:lnTo>
                    <a:pt x="398" y="5922"/>
                  </a:lnTo>
                  <a:lnTo>
                    <a:pt x="210" y="6048"/>
                  </a:lnTo>
                  <a:lnTo>
                    <a:pt x="64" y="6278"/>
                  </a:lnTo>
                  <a:lnTo>
                    <a:pt x="43" y="6466"/>
                  </a:lnTo>
                  <a:lnTo>
                    <a:pt x="1" y="6571"/>
                  </a:lnTo>
                  <a:lnTo>
                    <a:pt x="189" y="6655"/>
                  </a:lnTo>
                  <a:lnTo>
                    <a:pt x="377" y="6780"/>
                  </a:lnTo>
                  <a:lnTo>
                    <a:pt x="629" y="6947"/>
                  </a:lnTo>
                  <a:lnTo>
                    <a:pt x="733" y="6947"/>
                  </a:lnTo>
                  <a:lnTo>
                    <a:pt x="880" y="7094"/>
                  </a:lnTo>
                  <a:lnTo>
                    <a:pt x="838" y="7178"/>
                  </a:lnTo>
                  <a:lnTo>
                    <a:pt x="880" y="7261"/>
                  </a:lnTo>
                  <a:lnTo>
                    <a:pt x="1047" y="7282"/>
                  </a:lnTo>
                  <a:lnTo>
                    <a:pt x="1256" y="7366"/>
                  </a:lnTo>
                  <a:lnTo>
                    <a:pt x="1319" y="7408"/>
                  </a:lnTo>
                  <a:lnTo>
                    <a:pt x="1507" y="7471"/>
                  </a:lnTo>
                  <a:lnTo>
                    <a:pt x="1570" y="7387"/>
                  </a:lnTo>
                  <a:lnTo>
                    <a:pt x="1570" y="7282"/>
                  </a:lnTo>
                  <a:lnTo>
                    <a:pt x="1654" y="7199"/>
                  </a:lnTo>
                  <a:lnTo>
                    <a:pt x="1717" y="7199"/>
                  </a:lnTo>
                  <a:lnTo>
                    <a:pt x="1863" y="7282"/>
                  </a:lnTo>
                  <a:lnTo>
                    <a:pt x="1968" y="7303"/>
                  </a:lnTo>
                  <a:lnTo>
                    <a:pt x="1989" y="7387"/>
                  </a:lnTo>
                  <a:lnTo>
                    <a:pt x="2072" y="7429"/>
                  </a:lnTo>
                  <a:lnTo>
                    <a:pt x="2135" y="7429"/>
                  </a:lnTo>
                  <a:lnTo>
                    <a:pt x="2177" y="7512"/>
                  </a:lnTo>
                  <a:lnTo>
                    <a:pt x="2386" y="7575"/>
                  </a:lnTo>
                  <a:lnTo>
                    <a:pt x="2512" y="7596"/>
                  </a:lnTo>
                  <a:lnTo>
                    <a:pt x="2553" y="7638"/>
                  </a:lnTo>
                  <a:lnTo>
                    <a:pt x="2700" y="7805"/>
                  </a:lnTo>
                  <a:lnTo>
                    <a:pt x="2700" y="7910"/>
                  </a:lnTo>
                  <a:lnTo>
                    <a:pt x="2805" y="8098"/>
                  </a:lnTo>
                  <a:lnTo>
                    <a:pt x="2888" y="8098"/>
                  </a:lnTo>
                  <a:lnTo>
                    <a:pt x="3139" y="8203"/>
                  </a:lnTo>
                  <a:lnTo>
                    <a:pt x="3244" y="8349"/>
                  </a:lnTo>
                  <a:lnTo>
                    <a:pt x="3244" y="8517"/>
                  </a:lnTo>
                  <a:lnTo>
                    <a:pt x="3307" y="8517"/>
                  </a:lnTo>
                  <a:lnTo>
                    <a:pt x="3411" y="8559"/>
                  </a:lnTo>
                  <a:lnTo>
                    <a:pt x="3432" y="8684"/>
                  </a:lnTo>
                  <a:lnTo>
                    <a:pt x="3411" y="8768"/>
                  </a:lnTo>
                  <a:lnTo>
                    <a:pt x="3432" y="8852"/>
                  </a:lnTo>
                  <a:lnTo>
                    <a:pt x="3537" y="8872"/>
                  </a:lnTo>
                  <a:lnTo>
                    <a:pt x="3662" y="8852"/>
                  </a:lnTo>
                  <a:lnTo>
                    <a:pt x="3767" y="8872"/>
                  </a:lnTo>
                  <a:lnTo>
                    <a:pt x="3914" y="8872"/>
                  </a:lnTo>
                  <a:lnTo>
                    <a:pt x="3955" y="8831"/>
                  </a:lnTo>
                  <a:lnTo>
                    <a:pt x="4144" y="8747"/>
                  </a:lnTo>
                  <a:lnTo>
                    <a:pt x="4290" y="8768"/>
                  </a:lnTo>
                  <a:lnTo>
                    <a:pt x="4458" y="8852"/>
                  </a:lnTo>
                  <a:lnTo>
                    <a:pt x="4646" y="8747"/>
                  </a:lnTo>
                  <a:lnTo>
                    <a:pt x="4750" y="8747"/>
                  </a:lnTo>
                  <a:lnTo>
                    <a:pt x="4792" y="8831"/>
                  </a:lnTo>
                  <a:lnTo>
                    <a:pt x="4876" y="8831"/>
                  </a:lnTo>
                  <a:lnTo>
                    <a:pt x="4981" y="8872"/>
                  </a:lnTo>
                  <a:lnTo>
                    <a:pt x="5064" y="8956"/>
                  </a:lnTo>
                  <a:lnTo>
                    <a:pt x="5169" y="8935"/>
                  </a:lnTo>
                  <a:lnTo>
                    <a:pt x="5169" y="8998"/>
                  </a:lnTo>
                  <a:lnTo>
                    <a:pt x="4792" y="9626"/>
                  </a:lnTo>
                  <a:lnTo>
                    <a:pt x="4813" y="9709"/>
                  </a:lnTo>
                  <a:lnTo>
                    <a:pt x="4960" y="9688"/>
                  </a:lnTo>
                  <a:lnTo>
                    <a:pt x="5085" y="9688"/>
                  </a:lnTo>
                  <a:lnTo>
                    <a:pt x="5190" y="9772"/>
                  </a:lnTo>
                  <a:lnTo>
                    <a:pt x="5211" y="9898"/>
                  </a:lnTo>
                  <a:lnTo>
                    <a:pt x="5294" y="9584"/>
                  </a:lnTo>
                  <a:lnTo>
                    <a:pt x="5629" y="8370"/>
                  </a:lnTo>
                  <a:lnTo>
                    <a:pt x="5629" y="8308"/>
                  </a:lnTo>
                  <a:lnTo>
                    <a:pt x="5629" y="8098"/>
                  </a:lnTo>
                  <a:lnTo>
                    <a:pt x="5504" y="7847"/>
                  </a:lnTo>
                  <a:lnTo>
                    <a:pt x="5294" y="7680"/>
                  </a:lnTo>
                  <a:lnTo>
                    <a:pt x="5190" y="7533"/>
                  </a:lnTo>
                  <a:lnTo>
                    <a:pt x="5169" y="7219"/>
                  </a:lnTo>
                  <a:lnTo>
                    <a:pt x="5546" y="7094"/>
                  </a:lnTo>
                  <a:lnTo>
                    <a:pt x="5692" y="7199"/>
                  </a:lnTo>
                  <a:lnTo>
                    <a:pt x="5713" y="7094"/>
                  </a:lnTo>
                  <a:lnTo>
                    <a:pt x="5650" y="7010"/>
                  </a:lnTo>
                  <a:lnTo>
                    <a:pt x="5713" y="6968"/>
                  </a:lnTo>
                  <a:lnTo>
                    <a:pt x="5629" y="6801"/>
                  </a:lnTo>
                  <a:lnTo>
                    <a:pt x="5420" y="6738"/>
                  </a:lnTo>
                  <a:lnTo>
                    <a:pt x="5336" y="6592"/>
                  </a:lnTo>
                  <a:lnTo>
                    <a:pt x="5399" y="6424"/>
                  </a:lnTo>
                  <a:lnTo>
                    <a:pt x="6048" y="6424"/>
                  </a:lnTo>
                  <a:lnTo>
                    <a:pt x="6131" y="6341"/>
                  </a:lnTo>
                  <a:lnTo>
                    <a:pt x="6236" y="6341"/>
                  </a:lnTo>
                  <a:lnTo>
                    <a:pt x="6278" y="6383"/>
                  </a:lnTo>
                  <a:lnTo>
                    <a:pt x="6362" y="6383"/>
                  </a:lnTo>
                  <a:lnTo>
                    <a:pt x="6466" y="6257"/>
                  </a:lnTo>
                  <a:lnTo>
                    <a:pt x="6634" y="6215"/>
                  </a:lnTo>
                  <a:lnTo>
                    <a:pt x="6675" y="6320"/>
                  </a:lnTo>
                  <a:lnTo>
                    <a:pt x="6759" y="6424"/>
                  </a:lnTo>
                  <a:lnTo>
                    <a:pt x="6780" y="6550"/>
                  </a:lnTo>
                  <a:lnTo>
                    <a:pt x="6780" y="6696"/>
                  </a:lnTo>
                  <a:lnTo>
                    <a:pt x="6947" y="6675"/>
                  </a:lnTo>
                  <a:lnTo>
                    <a:pt x="6947" y="6571"/>
                  </a:lnTo>
                  <a:lnTo>
                    <a:pt x="6801" y="6278"/>
                  </a:lnTo>
                  <a:lnTo>
                    <a:pt x="6759" y="6131"/>
                  </a:lnTo>
                  <a:lnTo>
                    <a:pt x="6780" y="6069"/>
                  </a:lnTo>
                  <a:lnTo>
                    <a:pt x="6738" y="5964"/>
                  </a:lnTo>
                  <a:lnTo>
                    <a:pt x="6655" y="5922"/>
                  </a:lnTo>
                  <a:lnTo>
                    <a:pt x="6634" y="5839"/>
                  </a:lnTo>
                  <a:lnTo>
                    <a:pt x="6634" y="5818"/>
                  </a:lnTo>
                  <a:lnTo>
                    <a:pt x="6550" y="5839"/>
                  </a:lnTo>
                  <a:lnTo>
                    <a:pt x="6487" y="5839"/>
                  </a:lnTo>
                  <a:lnTo>
                    <a:pt x="6466" y="5734"/>
                  </a:lnTo>
                  <a:lnTo>
                    <a:pt x="6655" y="5399"/>
                  </a:lnTo>
                  <a:lnTo>
                    <a:pt x="6550" y="5106"/>
                  </a:lnTo>
                  <a:lnTo>
                    <a:pt x="6550" y="5022"/>
                  </a:lnTo>
                  <a:lnTo>
                    <a:pt x="6466" y="4960"/>
                  </a:lnTo>
                  <a:lnTo>
                    <a:pt x="6466" y="4771"/>
                  </a:lnTo>
                  <a:lnTo>
                    <a:pt x="6529" y="4604"/>
                  </a:lnTo>
                  <a:lnTo>
                    <a:pt x="6487" y="4541"/>
                  </a:lnTo>
                  <a:lnTo>
                    <a:pt x="6466" y="4332"/>
                  </a:lnTo>
                  <a:lnTo>
                    <a:pt x="6529" y="4248"/>
                  </a:lnTo>
                  <a:lnTo>
                    <a:pt x="6675" y="4227"/>
                  </a:lnTo>
                  <a:lnTo>
                    <a:pt x="6696" y="4144"/>
                  </a:lnTo>
                  <a:lnTo>
                    <a:pt x="6696" y="4039"/>
                  </a:lnTo>
                  <a:lnTo>
                    <a:pt x="6759" y="3955"/>
                  </a:lnTo>
                  <a:lnTo>
                    <a:pt x="6696" y="3725"/>
                  </a:lnTo>
                  <a:lnTo>
                    <a:pt x="6634" y="3662"/>
                  </a:lnTo>
                  <a:lnTo>
                    <a:pt x="6529" y="3662"/>
                  </a:lnTo>
                  <a:lnTo>
                    <a:pt x="6487" y="3725"/>
                  </a:lnTo>
                  <a:lnTo>
                    <a:pt x="6341" y="3704"/>
                  </a:lnTo>
                  <a:lnTo>
                    <a:pt x="6236" y="3704"/>
                  </a:lnTo>
                  <a:lnTo>
                    <a:pt x="6110" y="3746"/>
                  </a:lnTo>
                  <a:lnTo>
                    <a:pt x="6048" y="3725"/>
                  </a:lnTo>
                  <a:lnTo>
                    <a:pt x="5922" y="3662"/>
                  </a:lnTo>
                  <a:lnTo>
                    <a:pt x="5859" y="3704"/>
                  </a:lnTo>
                  <a:lnTo>
                    <a:pt x="5838" y="3662"/>
                  </a:lnTo>
                  <a:lnTo>
                    <a:pt x="5692" y="3704"/>
                  </a:lnTo>
                  <a:lnTo>
                    <a:pt x="5232" y="3286"/>
                  </a:lnTo>
                  <a:lnTo>
                    <a:pt x="5127" y="3223"/>
                  </a:lnTo>
                  <a:lnTo>
                    <a:pt x="4960" y="3202"/>
                  </a:lnTo>
                  <a:lnTo>
                    <a:pt x="4792" y="3223"/>
                  </a:lnTo>
                  <a:lnTo>
                    <a:pt x="4750" y="3244"/>
                  </a:lnTo>
                  <a:lnTo>
                    <a:pt x="4604" y="3202"/>
                  </a:lnTo>
                  <a:lnTo>
                    <a:pt x="4458" y="3202"/>
                  </a:lnTo>
                  <a:lnTo>
                    <a:pt x="4374" y="3244"/>
                  </a:lnTo>
                  <a:lnTo>
                    <a:pt x="4248" y="3202"/>
                  </a:lnTo>
                  <a:lnTo>
                    <a:pt x="4144" y="3181"/>
                  </a:lnTo>
                  <a:lnTo>
                    <a:pt x="3976" y="3118"/>
                  </a:lnTo>
                  <a:lnTo>
                    <a:pt x="3851" y="3014"/>
                  </a:lnTo>
                  <a:lnTo>
                    <a:pt x="3851" y="2909"/>
                  </a:lnTo>
                  <a:lnTo>
                    <a:pt x="3872" y="2867"/>
                  </a:lnTo>
                  <a:lnTo>
                    <a:pt x="3872" y="2784"/>
                  </a:lnTo>
                  <a:lnTo>
                    <a:pt x="3934" y="2658"/>
                  </a:lnTo>
                  <a:lnTo>
                    <a:pt x="3914" y="2554"/>
                  </a:lnTo>
                  <a:lnTo>
                    <a:pt x="3809" y="2386"/>
                  </a:lnTo>
                  <a:lnTo>
                    <a:pt x="3558" y="1968"/>
                  </a:lnTo>
                  <a:lnTo>
                    <a:pt x="3411" y="1968"/>
                  </a:lnTo>
                  <a:lnTo>
                    <a:pt x="3411" y="1926"/>
                  </a:lnTo>
                  <a:lnTo>
                    <a:pt x="3495" y="1737"/>
                  </a:lnTo>
                  <a:lnTo>
                    <a:pt x="3516" y="1549"/>
                  </a:lnTo>
                  <a:lnTo>
                    <a:pt x="3495" y="1445"/>
                  </a:lnTo>
                  <a:lnTo>
                    <a:pt x="3516" y="1319"/>
                  </a:lnTo>
                  <a:lnTo>
                    <a:pt x="3704" y="1047"/>
                  </a:lnTo>
                  <a:lnTo>
                    <a:pt x="3767" y="984"/>
                  </a:lnTo>
                  <a:lnTo>
                    <a:pt x="3872" y="838"/>
                  </a:lnTo>
                  <a:lnTo>
                    <a:pt x="3976" y="817"/>
                  </a:lnTo>
                  <a:lnTo>
                    <a:pt x="4039" y="775"/>
                  </a:lnTo>
                  <a:lnTo>
                    <a:pt x="4186" y="503"/>
                  </a:lnTo>
                  <a:lnTo>
                    <a:pt x="4499" y="377"/>
                  </a:lnTo>
                  <a:lnTo>
                    <a:pt x="4541" y="357"/>
                  </a:lnTo>
                  <a:lnTo>
                    <a:pt x="4604" y="357"/>
                  </a:lnTo>
                  <a:lnTo>
                    <a:pt x="4667" y="294"/>
                  </a:lnTo>
                  <a:lnTo>
                    <a:pt x="4688" y="210"/>
                  </a:lnTo>
                  <a:lnTo>
                    <a:pt x="4646" y="147"/>
                  </a:lnTo>
                  <a:lnTo>
                    <a:pt x="4437" y="43"/>
                  </a:lnTo>
                  <a:lnTo>
                    <a:pt x="43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5081;p128">
              <a:extLst>
                <a:ext uri="{FF2B5EF4-FFF2-40B4-BE49-F238E27FC236}">
                  <a16:creationId xmlns:a16="http://schemas.microsoft.com/office/drawing/2014/main" id="{2E20E27F-62A7-62B7-6B95-9A6456615659}"/>
                </a:ext>
              </a:extLst>
            </p:cNvPr>
            <p:cNvSpPr/>
            <p:nvPr/>
          </p:nvSpPr>
          <p:spPr>
            <a:xfrm>
              <a:off x="5350612" y="3302410"/>
              <a:ext cx="72064" cy="75552"/>
            </a:xfrm>
            <a:custGeom>
              <a:avLst/>
              <a:gdLst/>
              <a:ahLst/>
              <a:cxnLst/>
              <a:rect l="l" t="t" r="r" b="b"/>
              <a:pathLst>
                <a:path w="3432" h="3768" extrusionOk="0">
                  <a:moveTo>
                    <a:pt x="1193" y="1"/>
                  </a:moveTo>
                  <a:lnTo>
                    <a:pt x="1172" y="168"/>
                  </a:lnTo>
                  <a:lnTo>
                    <a:pt x="1025" y="168"/>
                  </a:lnTo>
                  <a:lnTo>
                    <a:pt x="732" y="336"/>
                  </a:lnTo>
                  <a:lnTo>
                    <a:pt x="607" y="377"/>
                  </a:lnTo>
                  <a:lnTo>
                    <a:pt x="440" y="440"/>
                  </a:lnTo>
                  <a:lnTo>
                    <a:pt x="523" y="587"/>
                  </a:lnTo>
                  <a:lnTo>
                    <a:pt x="523" y="649"/>
                  </a:lnTo>
                  <a:lnTo>
                    <a:pt x="565" y="733"/>
                  </a:lnTo>
                  <a:lnTo>
                    <a:pt x="544" y="901"/>
                  </a:lnTo>
                  <a:lnTo>
                    <a:pt x="335" y="1131"/>
                  </a:lnTo>
                  <a:lnTo>
                    <a:pt x="314" y="1235"/>
                  </a:lnTo>
                  <a:lnTo>
                    <a:pt x="356" y="1277"/>
                  </a:lnTo>
                  <a:lnTo>
                    <a:pt x="251" y="1445"/>
                  </a:lnTo>
                  <a:lnTo>
                    <a:pt x="126" y="1465"/>
                  </a:lnTo>
                  <a:lnTo>
                    <a:pt x="21" y="1591"/>
                  </a:lnTo>
                  <a:lnTo>
                    <a:pt x="84" y="1696"/>
                  </a:lnTo>
                  <a:lnTo>
                    <a:pt x="126" y="1800"/>
                  </a:lnTo>
                  <a:lnTo>
                    <a:pt x="105" y="1905"/>
                  </a:lnTo>
                  <a:lnTo>
                    <a:pt x="126" y="2072"/>
                  </a:lnTo>
                  <a:lnTo>
                    <a:pt x="84" y="2198"/>
                  </a:lnTo>
                  <a:lnTo>
                    <a:pt x="0" y="2261"/>
                  </a:lnTo>
                  <a:lnTo>
                    <a:pt x="84" y="2323"/>
                  </a:lnTo>
                  <a:lnTo>
                    <a:pt x="209" y="2386"/>
                  </a:lnTo>
                  <a:lnTo>
                    <a:pt x="314" y="2491"/>
                  </a:lnTo>
                  <a:lnTo>
                    <a:pt x="419" y="2574"/>
                  </a:lnTo>
                  <a:lnTo>
                    <a:pt x="440" y="2533"/>
                  </a:lnTo>
                  <a:lnTo>
                    <a:pt x="502" y="2386"/>
                  </a:lnTo>
                  <a:lnTo>
                    <a:pt x="544" y="2323"/>
                  </a:lnTo>
                  <a:lnTo>
                    <a:pt x="628" y="2219"/>
                  </a:lnTo>
                  <a:lnTo>
                    <a:pt x="628" y="2323"/>
                  </a:lnTo>
                  <a:lnTo>
                    <a:pt x="649" y="2428"/>
                  </a:lnTo>
                  <a:lnTo>
                    <a:pt x="649" y="2365"/>
                  </a:lnTo>
                  <a:lnTo>
                    <a:pt x="649" y="2282"/>
                  </a:lnTo>
                  <a:lnTo>
                    <a:pt x="712" y="2282"/>
                  </a:lnTo>
                  <a:lnTo>
                    <a:pt x="732" y="2428"/>
                  </a:lnTo>
                  <a:lnTo>
                    <a:pt x="712" y="2595"/>
                  </a:lnTo>
                  <a:lnTo>
                    <a:pt x="712" y="2700"/>
                  </a:lnTo>
                  <a:lnTo>
                    <a:pt x="649" y="2826"/>
                  </a:lnTo>
                  <a:lnTo>
                    <a:pt x="502" y="2951"/>
                  </a:lnTo>
                  <a:lnTo>
                    <a:pt x="544" y="2993"/>
                  </a:lnTo>
                  <a:lnTo>
                    <a:pt x="607" y="3139"/>
                  </a:lnTo>
                  <a:lnTo>
                    <a:pt x="502" y="3202"/>
                  </a:lnTo>
                  <a:lnTo>
                    <a:pt x="398" y="3328"/>
                  </a:lnTo>
                  <a:lnTo>
                    <a:pt x="419" y="3432"/>
                  </a:lnTo>
                  <a:lnTo>
                    <a:pt x="523" y="3432"/>
                  </a:lnTo>
                  <a:lnTo>
                    <a:pt x="649" y="3370"/>
                  </a:lnTo>
                  <a:lnTo>
                    <a:pt x="712" y="3453"/>
                  </a:lnTo>
                  <a:lnTo>
                    <a:pt x="879" y="3516"/>
                  </a:lnTo>
                  <a:lnTo>
                    <a:pt x="984" y="3537"/>
                  </a:lnTo>
                  <a:lnTo>
                    <a:pt x="1151" y="3767"/>
                  </a:lnTo>
                  <a:lnTo>
                    <a:pt x="1235" y="3767"/>
                  </a:lnTo>
                  <a:lnTo>
                    <a:pt x="1339" y="3662"/>
                  </a:lnTo>
                  <a:lnTo>
                    <a:pt x="1779" y="2721"/>
                  </a:lnTo>
                  <a:lnTo>
                    <a:pt x="1883" y="2637"/>
                  </a:lnTo>
                  <a:lnTo>
                    <a:pt x="2448" y="2470"/>
                  </a:lnTo>
                  <a:lnTo>
                    <a:pt x="2720" y="2282"/>
                  </a:lnTo>
                  <a:lnTo>
                    <a:pt x="3118" y="1905"/>
                  </a:lnTo>
                  <a:lnTo>
                    <a:pt x="3264" y="1549"/>
                  </a:lnTo>
                  <a:lnTo>
                    <a:pt x="3369" y="1549"/>
                  </a:lnTo>
                  <a:lnTo>
                    <a:pt x="3390" y="1486"/>
                  </a:lnTo>
                  <a:lnTo>
                    <a:pt x="3432" y="1361"/>
                  </a:lnTo>
                  <a:lnTo>
                    <a:pt x="3390" y="1235"/>
                  </a:lnTo>
                  <a:lnTo>
                    <a:pt x="3285" y="1026"/>
                  </a:lnTo>
                  <a:lnTo>
                    <a:pt x="3285" y="963"/>
                  </a:lnTo>
                  <a:lnTo>
                    <a:pt x="3264" y="859"/>
                  </a:lnTo>
                  <a:lnTo>
                    <a:pt x="3181" y="817"/>
                  </a:lnTo>
                  <a:lnTo>
                    <a:pt x="3160" y="733"/>
                  </a:lnTo>
                  <a:lnTo>
                    <a:pt x="3055" y="712"/>
                  </a:lnTo>
                  <a:lnTo>
                    <a:pt x="2909" y="629"/>
                  </a:lnTo>
                  <a:lnTo>
                    <a:pt x="2846" y="629"/>
                  </a:lnTo>
                  <a:lnTo>
                    <a:pt x="2762" y="712"/>
                  </a:lnTo>
                  <a:lnTo>
                    <a:pt x="2762" y="817"/>
                  </a:lnTo>
                  <a:lnTo>
                    <a:pt x="2699" y="901"/>
                  </a:lnTo>
                  <a:lnTo>
                    <a:pt x="2511" y="838"/>
                  </a:lnTo>
                  <a:lnTo>
                    <a:pt x="2448" y="796"/>
                  </a:lnTo>
                  <a:lnTo>
                    <a:pt x="2239" y="712"/>
                  </a:lnTo>
                  <a:lnTo>
                    <a:pt x="2072" y="691"/>
                  </a:lnTo>
                  <a:lnTo>
                    <a:pt x="2030" y="608"/>
                  </a:lnTo>
                  <a:lnTo>
                    <a:pt x="2072" y="524"/>
                  </a:lnTo>
                  <a:lnTo>
                    <a:pt x="1925" y="377"/>
                  </a:lnTo>
                  <a:lnTo>
                    <a:pt x="1821" y="377"/>
                  </a:lnTo>
                  <a:lnTo>
                    <a:pt x="1569" y="210"/>
                  </a:lnTo>
                  <a:lnTo>
                    <a:pt x="1381" y="85"/>
                  </a:lnTo>
                  <a:lnTo>
                    <a:pt x="119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5082;p128">
              <a:extLst>
                <a:ext uri="{FF2B5EF4-FFF2-40B4-BE49-F238E27FC236}">
                  <a16:creationId xmlns:a16="http://schemas.microsoft.com/office/drawing/2014/main" id="{C41F0D83-5899-2AE9-6B28-732C7977E3F9}"/>
                </a:ext>
              </a:extLst>
            </p:cNvPr>
            <p:cNvSpPr/>
            <p:nvPr/>
          </p:nvSpPr>
          <p:spPr>
            <a:xfrm>
              <a:off x="5346643" y="3319614"/>
              <a:ext cx="156433" cy="220279"/>
            </a:xfrm>
            <a:custGeom>
              <a:avLst/>
              <a:gdLst/>
              <a:ahLst/>
              <a:cxnLst/>
              <a:rect l="l" t="t" r="r" b="b"/>
              <a:pathLst>
                <a:path w="7450" h="10986" extrusionOk="0">
                  <a:moveTo>
                    <a:pt x="3453" y="1"/>
                  </a:moveTo>
                  <a:lnTo>
                    <a:pt x="3474" y="105"/>
                  </a:lnTo>
                  <a:lnTo>
                    <a:pt x="3474" y="168"/>
                  </a:lnTo>
                  <a:lnTo>
                    <a:pt x="3579" y="377"/>
                  </a:lnTo>
                  <a:lnTo>
                    <a:pt x="3621" y="503"/>
                  </a:lnTo>
                  <a:lnTo>
                    <a:pt x="3579" y="628"/>
                  </a:lnTo>
                  <a:lnTo>
                    <a:pt x="3558" y="691"/>
                  </a:lnTo>
                  <a:lnTo>
                    <a:pt x="3453" y="691"/>
                  </a:lnTo>
                  <a:lnTo>
                    <a:pt x="3307" y="1047"/>
                  </a:lnTo>
                  <a:lnTo>
                    <a:pt x="2909" y="1424"/>
                  </a:lnTo>
                  <a:lnTo>
                    <a:pt x="2637" y="1612"/>
                  </a:lnTo>
                  <a:lnTo>
                    <a:pt x="2072" y="1779"/>
                  </a:lnTo>
                  <a:lnTo>
                    <a:pt x="1968" y="1863"/>
                  </a:lnTo>
                  <a:lnTo>
                    <a:pt x="1528" y="2804"/>
                  </a:lnTo>
                  <a:lnTo>
                    <a:pt x="1424" y="2909"/>
                  </a:lnTo>
                  <a:lnTo>
                    <a:pt x="1340" y="2909"/>
                  </a:lnTo>
                  <a:lnTo>
                    <a:pt x="1173" y="2679"/>
                  </a:lnTo>
                  <a:lnTo>
                    <a:pt x="1068" y="2658"/>
                  </a:lnTo>
                  <a:lnTo>
                    <a:pt x="901" y="2595"/>
                  </a:lnTo>
                  <a:lnTo>
                    <a:pt x="838" y="2512"/>
                  </a:lnTo>
                  <a:lnTo>
                    <a:pt x="712" y="2574"/>
                  </a:lnTo>
                  <a:lnTo>
                    <a:pt x="608" y="2574"/>
                  </a:lnTo>
                  <a:lnTo>
                    <a:pt x="587" y="2470"/>
                  </a:lnTo>
                  <a:lnTo>
                    <a:pt x="691" y="2344"/>
                  </a:lnTo>
                  <a:lnTo>
                    <a:pt x="796" y="2281"/>
                  </a:lnTo>
                  <a:lnTo>
                    <a:pt x="733" y="2135"/>
                  </a:lnTo>
                  <a:lnTo>
                    <a:pt x="691" y="2093"/>
                  </a:lnTo>
                  <a:lnTo>
                    <a:pt x="398" y="2240"/>
                  </a:lnTo>
                  <a:lnTo>
                    <a:pt x="294" y="2344"/>
                  </a:lnTo>
                  <a:lnTo>
                    <a:pt x="105" y="2512"/>
                  </a:lnTo>
                  <a:lnTo>
                    <a:pt x="64" y="2679"/>
                  </a:lnTo>
                  <a:lnTo>
                    <a:pt x="1" y="2784"/>
                  </a:lnTo>
                  <a:lnTo>
                    <a:pt x="22" y="2825"/>
                  </a:lnTo>
                  <a:lnTo>
                    <a:pt x="105" y="2909"/>
                  </a:lnTo>
                  <a:lnTo>
                    <a:pt x="126" y="2993"/>
                  </a:lnTo>
                  <a:lnTo>
                    <a:pt x="64" y="3035"/>
                  </a:lnTo>
                  <a:lnTo>
                    <a:pt x="64" y="3097"/>
                  </a:lnTo>
                  <a:lnTo>
                    <a:pt x="189" y="3202"/>
                  </a:lnTo>
                  <a:lnTo>
                    <a:pt x="273" y="3348"/>
                  </a:lnTo>
                  <a:lnTo>
                    <a:pt x="231" y="3495"/>
                  </a:lnTo>
                  <a:lnTo>
                    <a:pt x="168" y="3495"/>
                  </a:lnTo>
                  <a:lnTo>
                    <a:pt x="85" y="3516"/>
                  </a:lnTo>
                  <a:lnTo>
                    <a:pt x="22" y="3621"/>
                  </a:lnTo>
                  <a:lnTo>
                    <a:pt x="126" y="3704"/>
                  </a:lnTo>
                  <a:lnTo>
                    <a:pt x="231" y="3746"/>
                  </a:lnTo>
                  <a:lnTo>
                    <a:pt x="419" y="3872"/>
                  </a:lnTo>
                  <a:lnTo>
                    <a:pt x="587" y="3913"/>
                  </a:lnTo>
                  <a:lnTo>
                    <a:pt x="817" y="4060"/>
                  </a:lnTo>
                  <a:lnTo>
                    <a:pt x="921" y="4081"/>
                  </a:lnTo>
                  <a:lnTo>
                    <a:pt x="963" y="4185"/>
                  </a:lnTo>
                  <a:lnTo>
                    <a:pt x="1068" y="4374"/>
                  </a:lnTo>
                  <a:lnTo>
                    <a:pt x="1110" y="4541"/>
                  </a:lnTo>
                  <a:lnTo>
                    <a:pt x="1173" y="4667"/>
                  </a:lnTo>
                  <a:lnTo>
                    <a:pt x="1424" y="4771"/>
                  </a:lnTo>
                  <a:lnTo>
                    <a:pt x="1486" y="4960"/>
                  </a:lnTo>
                  <a:lnTo>
                    <a:pt x="1549" y="5106"/>
                  </a:lnTo>
                  <a:lnTo>
                    <a:pt x="1591" y="5211"/>
                  </a:lnTo>
                  <a:lnTo>
                    <a:pt x="1633" y="5399"/>
                  </a:lnTo>
                  <a:lnTo>
                    <a:pt x="1696" y="5525"/>
                  </a:lnTo>
                  <a:lnTo>
                    <a:pt x="1800" y="5587"/>
                  </a:lnTo>
                  <a:lnTo>
                    <a:pt x="1905" y="5797"/>
                  </a:lnTo>
                  <a:lnTo>
                    <a:pt x="1905" y="5922"/>
                  </a:lnTo>
                  <a:lnTo>
                    <a:pt x="1884" y="5964"/>
                  </a:lnTo>
                  <a:lnTo>
                    <a:pt x="1989" y="6152"/>
                  </a:lnTo>
                  <a:lnTo>
                    <a:pt x="2177" y="6382"/>
                  </a:lnTo>
                  <a:lnTo>
                    <a:pt x="2219" y="6487"/>
                  </a:lnTo>
                  <a:lnTo>
                    <a:pt x="2198" y="6592"/>
                  </a:lnTo>
                  <a:lnTo>
                    <a:pt x="2219" y="6675"/>
                  </a:lnTo>
                  <a:lnTo>
                    <a:pt x="2302" y="6696"/>
                  </a:lnTo>
                  <a:lnTo>
                    <a:pt x="2491" y="6885"/>
                  </a:lnTo>
                  <a:lnTo>
                    <a:pt x="2533" y="6989"/>
                  </a:lnTo>
                  <a:lnTo>
                    <a:pt x="2574" y="7157"/>
                  </a:lnTo>
                  <a:lnTo>
                    <a:pt x="2616" y="7219"/>
                  </a:lnTo>
                  <a:lnTo>
                    <a:pt x="2784" y="7282"/>
                  </a:lnTo>
                  <a:lnTo>
                    <a:pt x="2805" y="7408"/>
                  </a:lnTo>
                  <a:lnTo>
                    <a:pt x="2951" y="7680"/>
                  </a:lnTo>
                  <a:lnTo>
                    <a:pt x="3014" y="7805"/>
                  </a:lnTo>
                  <a:lnTo>
                    <a:pt x="3202" y="8056"/>
                  </a:lnTo>
                  <a:lnTo>
                    <a:pt x="3202" y="8203"/>
                  </a:lnTo>
                  <a:lnTo>
                    <a:pt x="3139" y="8203"/>
                  </a:lnTo>
                  <a:lnTo>
                    <a:pt x="3098" y="8161"/>
                  </a:lnTo>
                  <a:lnTo>
                    <a:pt x="3098" y="8224"/>
                  </a:lnTo>
                  <a:lnTo>
                    <a:pt x="3118" y="8328"/>
                  </a:lnTo>
                  <a:lnTo>
                    <a:pt x="3118" y="8412"/>
                  </a:lnTo>
                  <a:lnTo>
                    <a:pt x="3160" y="8412"/>
                  </a:lnTo>
                  <a:lnTo>
                    <a:pt x="3244" y="8454"/>
                  </a:lnTo>
                  <a:lnTo>
                    <a:pt x="3265" y="8538"/>
                  </a:lnTo>
                  <a:lnTo>
                    <a:pt x="3244" y="8579"/>
                  </a:lnTo>
                  <a:lnTo>
                    <a:pt x="3432" y="8726"/>
                  </a:lnTo>
                  <a:lnTo>
                    <a:pt x="3621" y="8789"/>
                  </a:lnTo>
                  <a:lnTo>
                    <a:pt x="3642" y="8872"/>
                  </a:lnTo>
                  <a:lnTo>
                    <a:pt x="3725" y="8977"/>
                  </a:lnTo>
                  <a:lnTo>
                    <a:pt x="3830" y="8998"/>
                  </a:lnTo>
                  <a:lnTo>
                    <a:pt x="3872" y="9061"/>
                  </a:lnTo>
                  <a:lnTo>
                    <a:pt x="3893" y="9165"/>
                  </a:lnTo>
                  <a:lnTo>
                    <a:pt x="3976" y="9207"/>
                  </a:lnTo>
                  <a:lnTo>
                    <a:pt x="4165" y="9186"/>
                  </a:lnTo>
                  <a:lnTo>
                    <a:pt x="4206" y="9144"/>
                  </a:lnTo>
                  <a:lnTo>
                    <a:pt x="4186" y="9207"/>
                  </a:lnTo>
                  <a:lnTo>
                    <a:pt x="4269" y="9354"/>
                  </a:lnTo>
                  <a:lnTo>
                    <a:pt x="4458" y="9416"/>
                  </a:lnTo>
                  <a:lnTo>
                    <a:pt x="4562" y="9500"/>
                  </a:lnTo>
                  <a:lnTo>
                    <a:pt x="4562" y="9605"/>
                  </a:lnTo>
                  <a:lnTo>
                    <a:pt x="4667" y="9667"/>
                  </a:lnTo>
                  <a:lnTo>
                    <a:pt x="4792" y="9709"/>
                  </a:lnTo>
                  <a:lnTo>
                    <a:pt x="4834" y="9688"/>
                  </a:lnTo>
                  <a:lnTo>
                    <a:pt x="4939" y="9709"/>
                  </a:lnTo>
                  <a:lnTo>
                    <a:pt x="5148" y="9835"/>
                  </a:lnTo>
                  <a:lnTo>
                    <a:pt x="5315" y="9919"/>
                  </a:lnTo>
                  <a:lnTo>
                    <a:pt x="5420" y="9919"/>
                  </a:lnTo>
                  <a:lnTo>
                    <a:pt x="5462" y="9939"/>
                  </a:lnTo>
                  <a:lnTo>
                    <a:pt x="5504" y="10023"/>
                  </a:lnTo>
                  <a:lnTo>
                    <a:pt x="5650" y="10128"/>
                  </a:lnTo>
                  <a:lnTo>
                    <a:pt x="5755" y="10191"/>
                  </a:lnTo>
                  <a:lnTo>
                    <a:pt x="5859" y="10316"/>
                  </a:lnTo>
                  <a:lnTo>
                    <a:pt x="5943" y="10337"/>
                  </a:lnTo>
                  <a:lnTo>
                    <a:pt x="5985" y="10421"/>
                  </a:lnTo>
                  <a:lnTo>
                    <a:pt x="5964" y="10463"/>
                  </a:lnTo>
                  <a:lnTo>
                    <a:pt x="5964" y="10546"/>
                  </a:lnTo>
                  <a:lnTo>
                    <a:pt x="6090" y="10567"/>
                  </a:lnTo>
                  <a:lnTo>
                    <a:pt x="6236" y="10630"/>
                  </a:lnTo>
                  <a:lnTo>
                    <a:pt x="6403" y="10776"/>
                  </a:lnTo>
                  <a:lnTo>
                    <a:pt x="6550" y="10944"/>
                  </a:lnTo>
                  <a:lnTo>
                    <a:pt x="6655" y="10965"/>
                  </a:lnTo>
                  <a:lnTo>
                    <a:pt x="6675" y="10986"/>
                  </a:lnTo>
                  <a:lnTo>
                    <a:pt x="6801" y="10923"/>
                  </a:lnTo>
                  <a:lnTo>
                    <a:pt x="6927" y="10839"/>
                  </a:lnTo>
                  <a:lnTo>
                    <a:pt x="7010" y="10839"/>
                  </a:lnTo>
                  <a:lnTo>
                    <a:pt x="7115" y="10776"/>
                  </a:lnTo>
                  <a:lnTo>
                    <a:pt x="7178" y="10672"/>
                  </a:lnTo>
                  <a:lnTo>
                    <a:pt x="7073" y="10567"/>
                  </a:lnTo>
                  <a:lnTo>
                    <a:pt x="7094" y="10463"/>
                  </a:lnTo>
                  <a:lnTo>
                    <a:pt x="7136" y="10400"/>
                  </a:lnTo>
                  <a:lnTo>
                    <a:pt x="7240" y="10421"/>
                  </a:lnTo>
                  <a:lnTo>
                    <a:pt x="7219" y="10337"/>
                  </a:lnTo>
                  <a:lnTo>
                    <a:pt x="7136" y="10316"/>
                  </a:lnTo>
                  <a:lnTo>
                    <a:pt x="7094" y="10253"/>
                  </a:lnTo>
                  <a:lnTo>
                    <a:pt x="7199" y="10086"/>
                  </a:lnTo>
                  <a:lnTo>
                    <a:pt x="7324" y="10002"/>
                  </a:lnTo>
                  <a:lnTo>
                    <a:pt x="7429" y="9835"/>
                  </a:lnTo>
                  <a:lnTo>
                    <a:pt x="7450" y="9709"/>
                  </a:lnTo>
                  <a:lnTo>
                    <a:pt x="7282" y="9312"/>
                  </a:lnTo>
                  <a:lnTo>
                    <a:pt x="7324" y="9207"/>
                  </a:lnTo>
                  <a:lnTo>
                    <a:pt x="7324" y="9082"/>
                  </a:lnTo>
                  <a:lnTo>
                    <a:pt x="7303" y="8998"/>
                  </a:lnTo>
                  <a:lnTo>
                    <a:pt x="7282" y="8872"/>
                  </a:lnTo>
                  <a:lnTo>
                    <a:pt x="7324" y="8789"/>
                  </a:lnTo>
                  <a:lnTo>
                    <a:pt x="7387" y="8621"/>
                  </a:lnTo>
                  <a:lnTo>
                    <a:pt x="7345" y="8245"/>
                  </a:lnTo>
                  <a:lnTo>
                    <a:pt x="7303" y="8098"/>
                  </a:lnTo>
                  <a:lnTo>
                    <a:pt x="7387" y="7910"/>
                  </a:lnTo>
                  <a:lnTo>
                    <a:pt x="7387" y="7491"/>
                  </a:lnTo>
                  <a:lnTo>
                    <a:pt x="7450" y="7324"/>
                  </a:lnTo>
                  <a:lnTo>
                    <a:pt x="7450" y="7261"/>
                  </a:lnTo>
                  <a:lnTo>
                    <a:pt x="6927" y="6487"/>
                  </a:lnTo>
                  <a:lnTo>
                    <a:pt x="6906" y="6487"/>
                  </a:lnTo>
                  <a:lnTo>
                    <a:pt x="6864" y="6466"/>
                  </a:lnTo>
                  <a:lnTo>
                    <a:pt x="6675" y="6466"/>
                  </a:lnTo>
                  <a:lnTo>
                    <a:pt x="6571" y="6529"/>
                  </a:lnTo>
                  <a:lnTo>
                    <a:pt x="6445" y="6529"/>
                  </a:lnTo>
                  <a:lnTo>
                    <a:pt x="6383" y="6466"/>
                  </a:lnTo>
                  <a:lnTo>
                    <a:pt x="6362" y="6341"/>
                  </a:lnTo>
                  <a:lnTo>
                    <a:pt x="6341" y="6006"/>
                  </a:lnTo>
                  <a:lnTo>
                    <a:pt x="6341" y="5797"/>
                  </a:lnTo>
                  <a:lnTo>
                    <a:pt x="6383" y="5734"/>
                  </a:lnTo>
                  <a:lnTo>
                    <a:pt x="6403" y="5608"/>
                  </a:lnTo>
                  <a:lnTo>
                    <a:pt x="6362" y="5545"/>
                  </a:lnTo>
                  <a:lnTo>
                    <a:pt x="6152" y="5650"/>
                  </a:lnTo>
                  <a:lnTo>
                    <a:pt x="5922" y="5901"/>
                  </a:lnTo>
                  <a:lnTo>
                    <a:pt x="5608" y="5859"/>
                  </a:lnTo>
                  <a:lnTo>
                    <a:pt x="5357" y="5859"/>
                  </a:lnTo>
                  <a:lnTo>
                    <a:pt x="5315" y="5713"/>
                  </a:lnTo>
                  <a:lnTo>
                    <a:pt x="5211" y="5525"/>
                  </a:lnTo>
                  <a:lnTo>
                    <a:pt x="5023" y="5483"/>
                  </a:lnTo>
                  <a:lnTo>
                    <a:pt x="4688" y="5525"/>
                  </a:lnTo>
                  <a:lnTo>
                    <a:pt x="4813" y="5336"/>
                  </a:lnTo>
                  <a:lnTo>
                    <a:pt x="4520" y="4876"/>
                  </a:lnTo>
                  <a:lnTo>
                    <a:pt x="4374" y="4709"/>
                  </a:lnTo>
                  <a:lnTo>
                    <a:pt x="4395" y="4646"/>
                  </a:lnTo>
                  <a:lnTo>
                    <a:pt x="4374" y="4541"/>
                  </a:lnTo>
                  <a:lnTo>
                    <a:pt x="4416" y="4437"/>
                  </a:lnTo>
                  <a:lnTo>
                    <a:pt x="4416" y="4290"/>
                  </a:lnTo>
                  <a:lnTo>
                    <a:pt x="4395" y="4227"/>
                  </a:lnTo>
                  <a:lnTo>
                    <a:pt x="4458" y="4165"/>
                  </a:lnTo>
                  <a:lnTo>
                    <a:pt x="4458" y="4039"/>
                  </a:lnTo>
                  <a:lnTo>
                    <a:pt x="4625" y="3934"/>
                  </a:lnTo>
                  <a:lnTo>
                    <a:pt x="4709" y="3955"/>
                  </a:lnTo>
                  <a:lnTo>
                    <a:pt x="4792" y="3851"/>
                  </a:lnTo>
                  <a:lnTo>
                    <a:pt x="4730" y="3746"/>
                  </a:lnTo>
                  <a:lnTo>
                    <a:pt x="4688" y="3558"/>
                  </a:lnTo>
                  <a:lnTo>
                    <a:pt x="4834" y="3411"/>
                  </a:lnTo>
                  <a:lnTo>
                    <a:pt x="4813" y="3307"/>
                  </a:lnTo>
                  <a:lnTo>
                    <a:pt x="4897" y="3223"/>
                  </a:lnTo>
                  <a:lnTo>
                    <a:pt x="4876" y="3076"/>
                  </a:lnTo>
                  <a:lnTo>
                    <a:pt x="4981" y="3014"/>
                  </a:lnTo>
                  <a:lnTo>
                    <a:pt x="5106" y="2930"/>
                  </a:lnTo>
                  <a:lnTo>
                    <a:pt x="5232" y="2825"/>
                  </a:lnTo>
                  <a:lnTo>
                    <a:pt x="5295" y="2804"/>
                  </a:lnTo>
                  <a:lnTo>
                    <a:pt x="5357" y="2721"/>
                  </a:lnTo>
                  <a:lnTo>
                    <a:pt x="5650" y="2679"/>
                  </a:lnTo>
                  <a:lnTo>
                    <a:pt x="6069" y="2553"/>
                  </a:lnTo>
                  <a:lnTo>
                    <a:pt x="6090" y="2449"/>
                  </a:lnTo>
                  <a:lnTo>
                    <a:pt x="6152" y="2470"/>
                  </a:lnTo>
                  <a:lnTo>
                    <a:pt x="6299" y="2470"/>
                  </a:lnTo>
                  <a:lnTo>
                    <a:pt x="6445" y="2553"/>
                  </a:lnTo>
                  <a:lnTo>
                    <a:pt x="6445" y="2574"/>
                  </a:lnTo>
                  <a:lnTo>
                    <a:pt x="6550" y="2595"/>
                  </a:lnTo>
                  <a:lnTo>
                    <a:pt x="6592" y="2512"/>
                  </a:lnTo>
                  <a:lnTo>
                    <a:pt x="6592" y="2470"/>
                  </a:lnTo>
                  <a:lnTo>
                    <a:pt x="6571" y="2344"/>
                  </a:lnTo>
                  <a:lnTo>
                    <a:pt x="6466" y="2260"/>
                  </a:lnTo>
                  <a:lnTo>
                    <a:pt x="6341" y="2260"/>
                  </a:lnTo>
                  <a:lnTo>
                    <a:pt x="6194" y="2281"/>
                  </a:lnTo>
                  <a:lnTo>
                    <a:pt x="6173" y="2198"/>
                  </a:lnTo>
                  <a:lnTo>
                    <a:pt x="6550" y="1570"/>
                  </a:lnTo>
                  <a:lnTo>
                    <a:pt x="6550" y="1507"/>
                  </a:lnTo>
                  <a:lnTo>
                    <a:pt x="6445" y="1528"/>
                  </a:lnTo>
                  <a:lnTo>
                    <a:pt x="6362" y="1444"/>
                  </a:lnTo>
                  <a:lnTo>
                    <a:pt x="6257" y="1403"/>
                  </a:lnTo>
                  <a:lnTo>
                    <a:pt x="6173" y="1403"/>
                  </a:lnTo>
                  <a:lnTo>
                    <a:pt x="6131" y="1319"/>
                  </a:lnTo>
                  <a:lnTo>
                    <a:pt x="6027" y="1319"/>
                  </a:lnTo>
                  <a:lnTo>
                    <a:pt x="5839" y="1424"/>
                  </a:lnTo>
                  <a:lnTo>
                    <a:pt x="5671" y="1340"/>
                  </a:lnTo>
                  <a:lnTo>
                    <a:pt x="5525" y="1319"/>
                  </a:lnTo>
                  <a:lnTo>
                    <a:pt x="5336" y="1403"/>
                  </a:lnTo>
                  <a:lnTo>
                    <a:pt x="5295" y="1444"/>
                  </a:lnTo>
                  <a:lnTo>
                    <a:pt x="5148" y="1444"/>
                  </a:lnTo>
                  <a:lnTo>
                    <a:pt x="5043" y="1424"/>
                  </a:lnTo>
                  <a:lnTo>
                    <a:pt x="4918" y="1444"/>
                  </a:lnTo>
                  <a:lnTo>
                    <a:pt x="4813" y="1424"/>
                  </a:lnTo>
                  <a:lnTo>
                    <a:pt x="4792" y="1340"/>
                  </a:lnTo>
                  <a:lnTo>
                    <a:pt x="4813" y="1256"/>
                  </a:lnTo>
                  <a:lnTo>
                    <a:pt x="4792" y="1131"/>
                  </a:lnTo>
                  <a:lnTo>
                    <a:pt x="4688" y="1089"/>
                  </a:lnTo>
                  <a:lnTo>
                    <a:pt x="4625" y="1089"/>
                  </a:lnTo>
                  <a:lnTo>
                    <a:pt x="4625" y="921"/>
                  </a:lnTo>
                  <a:lnTo>
                    <a:pt x="4520" y="775"/>
                  </a:lnTo>
                  <a:lnTo>
                    <a:pt x="4269" y="670"/>
                  </a:lnTo>
                  <a:lnTo>
                    <a:pt x="4186" y="670"/>
                  </a:lnTo>
                  <a:lnTo>
                    <a:pt x="4081" y="482"/>
                  </a:lnTo>
                  <a:lnTo>
                    <a:pt x="4081" y="377"/>
                  </a:lnTo>
                  <a:lnTo>
                    <a:pt x="3934" y="210"/>
                  </a:lnTo>
                  <a:lnTo>
                    <a:pt x="3893" y="168"/>
                  </a:lnTo>
                  <a:lnTo>
                    <a:pt x="3767" y="147"/>
                  </a:lnTo>
                  <a:lnTo>
                    <a:pt x="3558" y="84"/>
                  </a:lnTo>
                  <a:lnTo>
                    <a:pt x="351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5083;p128">
              <a:extLst>
                <a:ext uri="{FF2B5EF4-FFF2-40B4-BE49-F238E27FC236}">
                  <a16:creationId xmlns:a16="http://schemas.microsoft.com/office/drawing/2014/main" id="{5E9AD9D8-1DEA-9503-42FD-7F4DF60AD7FA}"/>
                </a:ext>
              </a:extLst>
            </p:cNvPr>
            <p:cNvSpPr/>
            <p:nvPr/>
          </p:nvSpPr>
          <p:spPr>
            <a:xfrm>
              <a:off x="5492073" y="3434144"/>
              <a:ext cx="151162" cy="161129"/>
            </a:xfrm>
            <a:custGeom>
              <a:avLst/>
              <a:gdLst/>
              <a:ahLst/>
              <a:cxnLst/>
              <a:rect l="l" t="t" r="r" b="b"/>
              <a:pathLst>
                <a:path w="7199" h="8036" extrusionOk="0">
                  <a:moveTo>
                    <a:pt x="1967" y="1"/>
                  </a:moveTo>
                  <a:lnTo>
                    <a:pt x="1779" y="85"/>
                  </a:lnTo>
                  <a:lnTo>
                    <a:pt x="1612" y="126"/>
                  </a:lnTo>
                  <a:lnTo>
                    <a:pt x="1319" y="294"/>
                  </a:lnTo>
                  <a:lnTo>
                    <a:pt x="1235" y="545"/>
                  </a:lnTo>
                  <a:lnTo>
                    <a:pt x="1047" y="608"/>
                  </a:lnTo>
                  <a:lnTo>
                    <a:pt x="921" y="608"/>
                  </a:lnTo>
                  <a:lnTo>
                    <a:pt x="796" y="712"/>
                  </a:lnTo>
                  <a:lnTo>
                    <a:pt x="712" y="712"/>
                  </a:lnTo>
                  <a:lnTo>
                    <a:pt x="524" y="775"/>
                  </a:lnTo>
                  <a:lnTo>
                    <a:pt x="1" y="775"/>
                  </a:lnTo>
                  <a:lnTo>
                    <a:pt x="524" y="1549"/>
                  </a:lnTo>
                  <a:lnTo>
                    <a:pt x="524" y="1612"/>
                  </a:lnTo>
                  <a:lnTo>
                    <a:pt x="461" y="1779"/>
                  </a:lnTo>
                  <a:lnTo>
                    <a:pt x="461" y="2198"/>
                  </a:lnTo>
                  <a:lnTo>
                    <a:pt x="377" y="2386"/>
                  </a:lnTo>
                  <a:lnTo>
                    <a:pt x="419" y="2533"/>
                  </a:lnTo>
                  <a:lnTo>
                    <a:pt x="461" y="2909"/>
                  </a:lnTo>
                  <a:lnTo>
                    <a:pt x="398" y="3077"/>
                  </a:lnTo>
                  <a:lnTo>
                    <a:pt x="356" y="3160"/>
                  </a:lnTo>
                  <a:lnTo>
                    <a:pt x="377" y="3286"/>
                  </a:lnTo>
                  <a:lnTo>
                    <a:pt x="398" y="3370"/>
                  </a:lnTo>
                  <a:lnTo>
                    <a:pt x="398" y="3495"/>
                  </a:lnTo>
                  <a:lnTo>
                    <a:pt x="356" y="3600"/>
                  </a:lnTo>
                  <a:lnTo>
                    <a:pt x="524" y="3997"/>
                  </a:lnTo>
                  <a:lnTo>
                    <a:pt x="503" y="4123"/>
                  </a:lnTo>
                  <a:lnTo>
                    <a:pt x="398" y="4290"/>
                  </a:lnTo>
                  <a:lnTo>
                    <a:pt x="273" y="4374"/>
                  </a:lnTo>
                  <a:lnTo>
                    <a:pt x="168" y="4541"/>
                  </a:lnTo>
                  <a:lnTo>
                    <a:pt x="210" y="4604"/>
                  </a:lnTo>
                  <a:lnTo>
                    <a:pt x="293" y="4625"/>
                  </a:lnTo>
                  <a:lnTo>
                    <a:pt x="314" y="4709"/>
                  </a:lnTo>
                  <a:lnTo>
                    <a:pt x="356" y="4709"/>
                  </a:lnTo>
                  <a:lnTo>
                    <a:pt x="356" y="4834"/>
                  </a:lnTo>
                  <a:lnTo>
                    <a:pt x="482" y="4939"/>
                  </a:lnTo>
                  <a:lnTo>
                    <a:pt x="524" y="5002"/>
                  </a:lnTo>
                  <a:lnTo>
                    <a:pt x="565" y="5127"/>
                  </a:lnTo>
                  <a:lnTo>
                    <a:pt x="524" y="5232"/>
                  </a:lnTo>
                  <a:lnTo>
                    <a:pt x="524" y="5274"/>
                  </a:lnTo>
                  <a:lnTo>
                    <a:pt x="586" y="5483"/>
                  </a:lnTo>
                  <a:lnTo>
                    <a:pt x="670" y="5629"/>
                  </a:lnTo>
                  <a:lnTo>
                    <a:pt x="921" y="5839"/>
                  </a:lnTo>
                  <a:lnTo>
                    <a:pt x="942" y="5901"/>
                  </a:lnTo>
                  <a:lnTo>
                    <a:pt x="879" y="6090"/>
                  </a:lnTo>
                  <a:lnTo>
                    <a:pt x="921" y="6194"/>
                  </a:lnTo>
                  <a:lnTo>
                    <a:pt x="775" y="6508"/>
                  </a:lnTo>
                  <a:lnTo>
                    <a:pt x="879" y="6613"/>
                  </a:lnTo>
                  <a:lnTo>
                    <a:pt x="1130" y="6885"/>
                  </a:lnTo>
                  <a:lnTo>
                    <a:pt x="1570" y="8036"/>
                  </a:lnTo>
                  <a:lnTo>
                    <a:pt x="1737" y="8036"/>
                  </a:lnTo>
                  <a:lnTo>
                    <a:pt x="1758" y="7952"/>
                  </a:lnTo>
                  <a:lnTo>
                    <a:pt x="1863" y="7931"/>
                  </a:lnTo>
                  <a:lnTo>
                    <a:pt x="1863" y="7952"/>
                  </a:lnTo>
                  <a:lnTo>
                    <a:pt x="1946" y="7847"/>
                  </a:lnTo>
                  <a:lnTo>
                    <a:pt x="2051" y="7638"/>
                  </a:lnTo>
                  <a:lnTo>
                    <a:pt x="2260" y="7408"/>
                  </a:lnTo>
                  <a:lnTo>
                    <a:pt x="2407" y="7345"/>
                  </a:lnTo>
                  <a:lnTo>
                    <a:pt x="2553" y="7471"/>
                  </a:lnTo>
                  <a:lnTo>
                    <a:pt x="2721" y="7450"/>
                  </a:lnTo>
                  <a:lnTo>
                    <a:pt x="2804" y="7429"/>
                  </a:lnTo>
                  <a:lnTo>
                    <a:pt x="2930" y="7471"/>
                  </a:lnTo>
                  <a:lnTo>
                    <a:pt x="3139" y="7429"/>
                  </a:lnTo>
                  <a:lnTo>
                    <a:pt x="3244" y="7450"/>
                  </a:lnTo>
                  <a:lnTo>
                    <a:pt x="3286" y="7575"/>
                  </a:lnTo>
                  <a:lnTo>
                    <a:pt x="3348" y="7847"/>
                  </a:lnTo>
                  <a:lnTo>
                    <a:pt x="3411" y="7889"/>
                  </a:lnTo>
                  <a:lnTo>
                    <a:pt x="3453" y="7847"/>
                  </a:lnTo>
                  <a:lnTo>
                    <a:pt x="3453" y="7743"/>
                  </a:lnTo>
                  <a:lnTo>
                    <a:pt x="3516" y="7617"/>
                  </a:lnTo>
                  <a:lnTo>
                    <a:pt x="3516" y="7512"/>
                  </a:lnTo>
                  <a:lnTo>
                    <a:pt x="3620" y="7366"/>
                  </a:lnTo>
                  <a:lnTo>
                    <a:pt x="4227" y="7366"/>
                  </a:lnTo>
                  <a:lnTo>
                    <a:pt x="4353" y="7471"/>
                  </a:lnTo>
                  <a:lnTo>
                    <a:pt x="4374" y="7303"/>
                  </a:lnTo>
                  <a:lnTo>
                    <a:pt x="4541" y="6989"/>
                  </a:lnTo>
                  <a:lnTo>
                    <a:pt x="4562" y="6822"/>
                  </a:lnTo>
                  <a:lnTo>
                    <a:pt x="4541" y="6675"/>
                  </a:lnTo>
                  <a:lnTo>
                    <a:pt x="4478" y="6592"/>
                  </a:lnTo>
                  <a:lnTo>
                    <a:pt x="4667" y="6299"/>
                  </a:lnTo>
                  <a:lnTo>
                    <a:pt x="4750" y="6090"/>
                  </a:lnTo>
                  <a:lnTo>
                    <a:pt x="4750" y="5985"/>
                  </a:lnTo>
                  <a:lnTo>
                    <a:pt x="4876" y="5901"/>
                  </a:lnTo>
                  <a:lnTo>
                    <a:pt x="5650" y="5692"/>
                  </a:lnTo>
                  <a:lnTo>
                    <a:pt x="6319" y="5692"/>
                  </a:lnTo>
                  <a:lnTo>
                    <a:pt x="6696" y="5985"/>
                  </a:lnTo>
                  <a:lnTo>
                    <a:pt x="6780" y="5985"/>
                  </a:lnTo>
                  <a:lnTo>
                    <a:pt x="6864" y="6069"/>
                  </a:lnTo>
                  <a:lnTo>
                    <a:pt x="6926" y="5964"/>
                  </a:lnTo>
                  <a:lnTo>
                    <a:pt x="6905" y="5880"/>
                  </a:lnTo>
                  <a:lnTo>
                    <a:pt x="7198" y="5315"/>
                  </a:lnTo>
                  <a:lnTo>
                    <a:pt x="7177" y="5043"/>
                  </a:lnTo>
                  <a:lnTo>
                    <a:pt x="6884" y="4499"/>
                  </a:lnTo>
                  <a:lnTo>
                    <a:pt x="6571" y="4437"/>
                  </a:lnTo>
                  <a:lnTo>
                    <a:pt x="6591" y="4207"/>
                  </a:lnTo>
                  <a:lnTo>
                    <a:pt x="6550" y="3851"/>
                  </a:lnTo>
                  <a:lnTo>
                    <a:pt x="5524" y="3809"/>
                  </a:lnTo>
                  <a:lnTo>
                    <a:pt x="5545" y="3558"/>
                  </a:lnTo>
                  <a:lnTo>
                    <a:pt x="5315" y="3181"/>
                  </a:lnTo>
                  <a:lnTo>
                    <a:pt x="5399" y="3056"/>
                  </a:lnTo>
                  <a:lnTo>
                    <a:pt x="5336" y="2846"/>
                  </a:lnTo>
                  <a:lnTo>
                    <a:pt x="5378" y="2554"/>
                  </a:lnTo>
                  <a:lnTo>
                    <a:pt x="5315" y="2491"/>
                  </a:lnTo>
                  <a:lnTo>
                    <a:pt x="5106" y="2323"/>
                  </a:lnTo>
                  <a:lnTo>
                    <a:pt x="4771" y="2386"/>
                  </a:lnTo>
                  <a:lnTo>
                    <a:pt x="4604" y="2302"/>
                  </a:lnTo>
                  <a:lnTo>
                    <a:pt x="4499" y="2240"/>
                  </a:lnTo>
                  <a:lnTo>
                    <a:pt x="4457" y="2093"/>
                  </a:lnTo>
                  <a:lnTo>
                    <a:pt x="4290" y="2030"/>
                  </a:lnTo>
                  <a:lnTo>
                    <a:pt x="4060" y="1968"/>
                  </a:lnTo>
                  <a:lnTo>
                    <a:pt x="3955" y="1968"/>
                  </a:lnTo>
                  <a:lnTo>
                    <a:pt x="3746" y="1717"/>
                  </a:lnTo>
                  <a:lnTo>
                    <a:pt x="3620" y="1779"/>
                  </a:lnTo>
                  <a:lnTo>
                    <a:pt x="3411" y="1570"/>
                  </a:lnTo>
                  <a:lnTo>
                    <a:pt x="3181" y="1612"/>
                  </a:lnTo>
                  <a:lnTo>
                    <a:pt x="3118" y="1696"/>
                  </a:lnTo>
                  <a:lnTo>
                    <a:pt x="2993" y="1570"/>
                  </a:lnTo>
                  <a:lnTo>
                    <a:pt x="2804" y="1466"/>
                  </a:lnTo>
                  <a:lnTo>
                    <a:pt x="2679" y="1382"/>
                  </a:lnTo>
                  <a:lnTo>
                    <a:pt x="2616" y="1235"/>
                  </a:lnTo>
                  <a:lnTo>
                    <a:pt x="2490" y="1152"/>
                  </a:lnTo>
                  <a:lnTo>
                    <a:pt x="2407" y="942"/>
                  </a:lnTo>
                  <a:lnTo>
                    <a:pt x="2449" y="838"/>
                  </a:lnTo>
                  <a:lnTo>
                    <a:pt x="2386" y="545"/>
                  </a:lnTo>
                  <a:lnTo>
                    <a:pt x="2470" y="398"/>
                  </a:lnTo>
                  <a:lnTo>
                    <a:pt x="2407" y="189"/>
                  </a:lnTo>
                  <a:lnTo>
                    <a:pt x="2407" y="43"/>
                  </a:lnTo>
                  <a:lnTo>
                    <a:pt x="2365" y="1"/>
                  </a:lnTo>
                  <a:lnTo>
                    <a:pt x="2239" y="85"/>
                  </a:lnTo>
                  <a:lnTo>
                    <a:pt x="209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6B65"/>
                </a:solidFill>
              </a:endParaRPr>
            </a:p>
          </p:txBody>
        </p:sp>
        <p:sp>
          <p:nvSpPr>
            <p:cNvPr id="51" name="Google Shape;35084;p128">
              <a:extLst>
                <a:ext uri="{FF2B5EF4-FFF2-40B4-BE49-F238E27FC236}">
                  <a16:creationId xmlns:a16="http://schemas.microsoft.com/office/drawing/2014/main" id="{CA8C50C5-893B-89F2-9AC8-FBB2C3253966}"/>
                </a:ext>
              </a:extLst>
            </p:cNvPr>
            <p:cNvSpPr/>
            <p:nvPr/>
          </p:nvSpPr>
          <p:spPr>
            <a:xfrm>
              <a:off x="5583455" y="3548274"/>
              <a:ext cx="103708" cy="104485"/>
            </a:xfrm>
            <a:custGeom>
              <a:avLst/>
              <a:gdLst/>
              <a:ahLst/>
              <a:cxnLst/>
              <a:rect l="l" t="t" r="r" b="b"/>
              <a:pathLst>
                <a:path w="4939" h="5211" extrusionOk="0">
                  <a:moveTo>
                    <a:pt x="1298" y="0"/>
                  </a:moveTo>
                  <a:lnTo>
                    <a:pt x="524" y="209"/>
                  </a:lnTo>
                  <a:lnTo>
                    <a:pt x="398" y="293"/>
                  </a:lnTo>
                  <a:lnTo>
                    <a:pt x="398" y="398"/>
                  </a:lnTo>
                  <a:lnTo>
                    <a:pt x="315" y="607"/>
                  </a:lnTo>
                  <a:lnTo>
                    <a:pt x="126" y="900"/>
                  </a:lnTo>
                  <a:lnTo>
                    <a:pt x="189" y="983"/>
                  </a:lnTo>
                  <a:lnTo>
                    <a:pt x="210" y="1130"/>
                  </a:lnTo>
                  <a:lnTo>
                    <a:pt x="189" y="1297"/>
                  </a:lnTo>
                  <a:lnTo>
                    <a:pt x="22" y="1611"/>
                  </a:lnTo>
                  <a:lnTo>
                    <a:pt x="1" y="1779"/>
                  </a:lnTo>
                  <a:lnTo>
                    <a:pt x="1" y="1820"/>
                  </a:lnTo>
                  <a:lnTo>
                    <a:pt x="126" y="1946"/>
                  </a:lnTo>
                  <a:lnTo>
                    <a:pt x="231" y="1967"/>
                  </a:lnTo>
                  <a:lnTo>
                    <a:pt x="398" y="2239"/>
                  </a:lnTo>
                  <a:lnTo>
                    <a:pt x="754" y="2595"/>
                  </a:lnTo>
                  <a:lnTo>
                    <a:pt x="879" y="2595"/>
                  </a:lnTo>
                  <a:lnTo>
                    <a:pt x="1026" y="2720"/>
                  </a:lnTo>
                  <a:lnTo>
                    <a:pt x="1131" y="2888"/>
                  </a:lnTo>
                  <a:lnTo>
                    <a:pt x="1465" y="2971"/>
                  </a:lnTo>
                  <a:lnTo>
                    <a:pt x="1695" y="3097"/>
                  </a:lnTo>
                  <a:lnTo>
                    <a:pt x="1800" y="3097"/>
                  </a:lnTo>
                  <a:lnTo>
                    <a:pt x="2030" y="3327"/>
                  </a:lnTo>
                  <a:lnTo>
                    <a:pt x="2302" y="3452"/>
                  </a:lnTo>
                  <a:lnTo>
                    <a:pt x="2637" y="3515"/>
                  </a:lnTo>
                  <a:lnTo>
                    <a:pt x="2804" y="3641"/>
                  </a:lnTo>
                  <a:lnTo>
                    <a:pt x="2951" y="3808"/>
                  </a:lnTo>
                  <a:lnTo>
                    <a:pt x="3035" y="3934"/>
                  </a:lnTo>
                  <a:lnTo>
                    <a:pt x="2972" y="4059"/>
                  </a:lnTo>
                  <a:lnTo>
                    <a:pt x="2909" y="4185"/>
                  </a:lnTo>
                  <a:lnTo>
                    <a:pt x="2804" y="4269"/>
                  </a:lnTo>
                  <a:lnTo>
                    <a:pt x="2742" y="4373"/>
                  </a:lnTo>
                  <a:lnTo>
                    <a:pt x="2763" y="4478"/>
                  </a:lnTo>
                  <a:lnTo>
                    <a:pt x="2700" y="4708"/>
                  </a:lnTo>
                  <a:lnTo>
                    <a:pt x="2512" y="4896"/>
                  </a:lnTo>
                  <a:lnTo>
                    <a:pt x="2491" y="5022"/>
                  </a:lnTo>
                  <a:lnTo>
                    <a:pt x="2574" y="5022"/>
                  </a:lnTo>
                  <a:lnTo>
                    <a:pt x="2972" y="4959"/>
                  </a:lnTo>
                  <a:lnTo>
                    <a:pt x="3328" y="5064"/>
                  </a:lnTo>
                  <a:lnTo>
                    <a:pt x="3579" y="5210"/>
                  </a:lnTo>
                  <a:lnTo>
                    <a:pt x="3704" y="5168"/>
                  </a:lnTo>
                  <a:lnTo>
                    <a:pt x="3788" y="5168"/>
                  </a:lnTo>
                  <a:lnTo>
                    <a:pt x="3851" y="5210"/>
                  </a:lnTo>
                  <a:lnTo>
                    <a:pt x="3955" y="5064"/>
                  </a:lnTo>
                  <a:lnTo>
                    <a:pt x="3997" y="5022"/>
                  </a:lnTo>
                  <a:lnTo>
                    <a:pt x="4123" y="5085"/>
                  </a:lnTo>
                  <a:lnTo>
                    <a:pt x="4227" y="4959"/>
                  </a:lnTo>
                  <a:lnTo>
                    <a:pt x="4290" y="4792"/>
                  </a:lnTo>
                  <a:lnTo>
                    <a:pt x="4541" y="4603"/>
                  </a:lnTo>
                  <a:lnTo>
                    <a:pt x="4583" y="4478"/>
                  </a:lnTo>
                  <a:lnTo>
                    <a:pt x="4646" y="4352"/>
                  </a:lnTo>
                  <a:lnTo>
                    <a:pt x="4750" y="4248"/>
                  </a:lnTo>
                  <a:lnTo>
                    <a:pt x="4792" y="4038"/>
                  </a:lnTo>
                  <a:lnTo>
                    <a:pt x="4750" y="3976"/>
                  </a:lnTo>
                  <a:lnTo>
                    <a:pt x="4750" y="3829"/>
                  </a:lnTo>
                  <a:lnTo>
                    <a:pt x="4813" y="3808"/>
                  </a:lnTo>
                  <a:lnTo>
                    <a:pt x="4813" y="3724"/>
                  </a:lnTo>
                  <a:lnTo>
                    <a:pt x="4813" y="3662"/>
                  </a:lnTo>
                  <a:lnTo>
                    <a:pt x="4813" y="3599"/>
                  </a:lnTo>
                  <a:lnTo>
                    <a:pt x="4834" y="3599"/>
                  </a:lnTo>
                  <a:lnTo>
                    <a:pt x="4855" y="3515"/>
                  </a:lnTo>
                  <a:lnTo>
                    <a:pt x="4855" y="2971"/>
                  </a:lnTo>
                  <a:lnTo>
                    <a:pt x="4939" y="2888"/>
                  </a:lnTo>
                  <a:lnTo>
                    <a:pt x="4834" y="2867"/>
                  </a:lnTo>
                  <a:lnTo>
                    <a:pt x="4750" y="2783"/>
                  </a:lnTo>
                  <a:lnTo>
                    <a:pt x="4625" y="2720"/>
                  </a:lnTo>
                  <a:lnTo>
                    <a:pt x="4395" y="2867"/>
                  </a:lnTo>
                  <a:lnTo>
                    <a:pt x="4290" y="2825"/>
                  </a:lnTo>
                  <a:lnTo>
                    <a:pt x="4206" y="2616"/>
                  </a:lnTo>
                  <a:lnTo>
                    <a:pt x="4060" y="1988"/>
                  </a:lnTo>
                  <a:lnTo>
                    <a:pt x="4018" y="1862"/>
                  </a:lnTo>
                  <a:lnTo>
                    <a:pt x="3892" y="1820"/>
                  </a:lnTo>
                  <a:lnTo>
                    <a:pt x="3767" y="1716"/>
                  </a:lnTo>
                  <a:lnTo>
                    <a:pt x="3495" y="1841"/>
                  </a:lnTo>
                  <a:lnTo>
                    <a:pt x="3328" y="1758"/>
                  </a:lnTo>
                  <a:lnTo>
                    <a:pt x="3056" y="1779"/>
                  </a:lnTo>
                  <a:lnTo>
                    <a:pt x="2972" y="1737"/>
                  </a:lnTo>
                  <a:lnTo>
                    <a:pt x="2763" y="1758"/>
                  </a:lnTo>
                  <a:lnTo>
                    <a:pt x="2721" y="1632"/>
                  </a:lnTo>
                  <a:lnTo>
                    <a:pt x="2763" y="1528"/>
                  </a:lnTo>
                  <a:lnTo>
                    <a:pt x="2721" y="1360"/>
                  </a:lnTo>
                  <a:lnTo>
                    <a:pt x="2763" y="1025"/>
                  </a:lnTo>
                  <a:lnTo>
                    <a:pt x="2658" y="837"/>
                  </a:lnTo>
                  <a:lnTo>
                    <a:pt x="2658" y="670"/>
                  </a:lnTo>
                  <a:lnTo>
                    <a:pt x="2512" y="565"/>
                  </a:lnTo>
                  <a:lnTo>
                    <a:pt x="2553" y="419"/>
                  </a:lnTo>
                  <a:lnTo>
                    <a:pt x="2428" y="293"/>
                  </a:lnTo>
                  <a:lnTo>
                    <a:pt x="2344" y="293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6CBC2"/>
                </a:solidFill>
              </a:endParaRPr>
            </a:p>
          </p:txBody>
        </p:sp>
        <p:sp>
          <p:nvSpPr>
            <p:cNvPr id="52" name="Google Shape;35085;p128">
              <a:extLst>
                <a:ext uri="{FF2B5EF4-FFF2-40B4-BE49-F238E27FC236}">
                  <a16:creationId xmlns:a16="http://schemas.microsoft.com/office/drawing/2014/main" id="{7B322710-5CFA-47EB-6D56-E146C06AEEA4}"/>
                </a:ext>
              </a:extLst>
            </p:cNvPr>
            <p:cNvSpPr/>
            <p:nvPr/>
          </p:nvSpPr>
          <p:spPr>
            <a:xfrm>
              <a:off x="5646721" y="3683777"/>
              <a:ext cx="61523" cy="66729"/>
            </a:xfrm>
            <a:custGeom>
              <a:avLst/>
              <a:gdLst/>
              <a:ahLst/>
              <a:cxnLst/>
              <a:rect l="l" t="t" r="r" b="b"/>
              <a:pathLst>
                <a:path w="2930" h="3328" extrusionOk="0">
                  <a:moveTo>
                    <a:pt x="754" y="0"/>
                  </a:moveTo>
                  <a:lnTo>
                    <a:pt x="440" y="63"/>
                  </a:lnTo>
                  <a:lnTo>
                    <a:pt x="377" y="42"/>
                  </a:lnTo>
                  <a:lnTo>
                    <a:pt x="315" y="42"/>
                  </a:lnTo>
                  <a:lnTo>
                    <a:pt x="273" y="63"/>
                  </a:lnTo>
                  <a:lnTo>
                    <a:pt x="231" y="210"/>
                  </a:lnTo>
                  <a:lnTo>
                    <a:pt x="126" y="335"/>
                  </a:lnTo>
                  <a:lnTo>
                    <a:pt x="168" y="524"/>
                  </a:lnTo>
                  <a:lnTo>
                    <a:pt x="126" y="586"/>
                  </a:lnTo>
                  <a:lnTo>
                    <a:pt x="147" y="712"/>
                  </a:lnTo>
                  <a:lnTo>
                    <a:pt x="147" y="963"/>
                  </a:lnTo>
                  <a:lnTo>
                    <a:pt x="84" y="1047"/>
                  </a:lnTo>
                  <a:lnTo>
                    <a:pt x="84" y="1151"/>
                  </a:lnTo>
                  <a:lnTo>
                    <a:pt x="43" y="1277"/>
                  </a:lnTo>
                  <a:lnTo>
                    <a:pt x="84" y="1465"/>
                  </a:lnTo>
                  <a:lnTo>
                    <a:pt x="43" y="1507"/>
                  </a:lnTo>
                  <a:lnTo>
                    <a:pt x="63" y="1779"/>
                  </a:lnTo>
                  <a:lnTo>
                    <a:pt x="126" y="1967"/>
                  </a:lnTo>
                  <a:lnTo>
                    <a:pt x="84" y="2030"/>
                  </a:lnTo>
                  <a:lnTo>
                    <a:pt x="22" y="2114"/>
                  </a:lnTo>
                  <a:lnTo>
                    <a:pt x="1" y="2156"/>
                  </a:lnTo>
                  <a:lnTo>
                    <a:pt x="1" y="2428"/>
                  </a:lnTo>
                  <a:lnTo>
                    <a:pt x="63" y="2637"/>
                  </a:lnTo>
                  <a:lnTo>
                    <a:pt x="231" y="2867"/>
                  </a:lnTo>
                  <a:lnTo>
                    <a:pt x="315" y="2867"/>
                  </a:lnTo>
                  <a:lnTo>
                    <a:pt x="461" y="3034"/>
                  </a:lnTo>
                  <a:lnTo>
                    <a:pt x="545" y="3055"/>
                  </a:lnTo>
                  <a:lnTo>
                    <a:pt x="796" y="3034"/>
                  </a:lnTo>
                  <a:lnTo>
                    <a:pt x="963" y="3055"/>
                  </a:lnTo>
                  <a:lnTo>
                    <a:pt x="1089" y="3139"/>
                  </a:lnTo>
                  <a:lnTo>
                    <a:pt x="1172" y="3160"/>
                  </a:lnTo>
                  <a:lnTo>
                    <a:pt x="1277" y="3160"/>
                  </a:lnTo>
                  <a:lnTo>
                    <a:pt x="1298" y="3181"/>
                  </a:lnTo>
                  <a:lnTo>
                    <a:pt x="1277" y="3244"/>
                  </a:lnTo>
                  <a:lnTo>
                    <a:pt x="1277" y="3285"/>
                  </a:lnTo>
                  <a:lnTo>
                    <a:pt x="1382" y="3285"/>
                  </a:lnTo>
                  <a:lnTo>
                    <a:pt x="1507" y="3202"/>
                  </a:lnTo>
                  <a:lnTo>
                    <a:pt x="1654" y="3181"/>
                  </a:lnTo>
                  <a:lnTo>
                    <a:pt x="1800" y="3244"/>
                  </a:lnTo>
                  <a:lnTo>
                    <a:pt x="1842" y="3264"/>
                  </a:lnTo>
                  <a:lnTo>
                    <a:pt x="1926" y="3264"/>
                  </a:lnTo>
                  <a:lnTo>
                    <a:pt x="2009" y="3285"/>
                  </a:lnTo>
                  <a:lnTo>
                    <a:pt x="2093" y="3327"/>
                  </a:lnTo>
                  <a:lnTo>
                    <a:pt x="2135" y="3264"/>
                  </a:lnTo>
                  <a:lnTo>
                    <a:pt x="2156" y="3181"/>
                  </a:lnTo>
                  <a:lnTo>
                    <a:pt x="2177" y="3181"/>
                  </a:lnTo>
                  <a:lnTo>
                    <a:pt x="2239" y="3202"/>
                  </a:lnTo>
                  <a:lnTo>
                    <a:pt x="2449" y="3139"/>
                  </a:lnTo>
                  <a:lnTo>
                    <a:pt x="2574" y="2972"/>
                  </a:lnTo>
                  <a:lnTo>
                    <a:pt x="2637" y="2930"/>
                  </a:lnTo>
                  <a:lnTo>
                    <a:pt x="2616" y="2909"/>
                  </a:lnTo>
                  <a:lnTo>
                    <a:pt x="2658" y="2804"/>
                  </a:lnTo>
                  <a:lnTo>
                    <a:pt x="2784" y="2720"/>
                  </a:lnTo>
                  <a:lnTo>
                    <a:pt x="2784" y="2532"/>
                  </a:lnTo>
                  <a:lnTo>
                    <a:pt x="2867" y="2428"/>
                  </a:lnTo>
                  <a:lnTo>
                    <a:pt x="2930" y="2407"/>
                  </a:lnTo>
                  <a:lnTo>
                    <a:pt x="2888" y="2386"/>
                  </a:lnTo>
                  <a:lnTo>
                    <a:pt x="2825" y="2281"/>
                  </a:lnTo>
                  <a:lnTo>
                    <a:pt x="2784" y="2239"/>
                  </a:lnTo>
                  <a:lnTo>
                    <a:pt x="2784" y="2218"/>
                  </a:lnTo>
                  <a:lnTo>
                    <a:pt x="2742" y="2030"/>
                  </a:lnTo>
                  <a:lnTo>
                    <a:pt x="2846" y="1884"/>
                  </a:lnTo>
                  <a:lnTo>
                    <a:pt x="2867" y="1716"/>
                  </a:lnTo>
                  <a:lnTo>
                    <a:pt x="2742" y="1612"/>
                  </a:lnTo>
                  <a:lnTo>
                    <a:pt x="2574" y="1402"/>
                  </a:lnTo>
                  <a:lnTo>
                    <a:pt x="2449" y="1256"/>
                  </a:lnTo>
                  <a:lnTo>
                    <a:pt x="2239" y="1151"/>
                  </a:lnTo>
                  <a:lnTo>
                    <a:pt x="2114" y="1172"/>
                  </a:lnTo>
                  <a:lnTo>
                    <a:pt x="2114" y="1026"/>
                  </a:lnTo>
                  <a:lnTo>
                    <a:pt x="1988" y="879"/>
                  </a:lnTo>
                  <a:lnTo>
                    <a:pt x="1842" y="858"/>
                  </a:lnTo>
                  <a:lnTo>
                    <a:pt x="1695" y="775"/>
                  </a:lnTo>
                  <a:lnTo>
                    <a:pt x="1570" y="565"/>
                  </a:lnTo>
                  <a:lnTo>
                    <a:pt x="1486" y="565"/>
                  </a:lnTo>
                  <a:lnTo>
                    <a:pt x="1382" y="670"/>
                  </a:lnTo>
                  <a:lnTo>
                    <a:pt x="1319" y="670"/>
                  </a:lnTo>
                  <a:lnTo>
                    <a:pt x="1172" y="461"/>
                  </a:lnTo>
                  <a:lnTo>
                    <a:pt x="1110" y="314"/>
                  </a:lnTo>
                  <a:lnTo>
                    <a:pt x="984" y="251"/>
                  </a:lnTo>
                  <a:lnTo>
                    <a:pt x="859" y="63"/>
                  </a:lnTo>
                  <a:lnTo>
                    <a:pt x="7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3" name="Google Shape;35086;p128">
              <a:extLst>
                <a:ext uri="{FF2B5EF4-FFF2-40B4-BE49-F238E27FC236}">
                  <a16:creationId xmlns:a16="http://schemas.microsoft.com/office/drawing/2014/main" id="{212571A7-6EC0-9D4D-19FE-0FDC84A2707C}"/>
                </a:ext>
              </a:extLst>
            </p:cNvPr>
            <p:cNvGrpSpPr/>
            <p:nvPr/>
          </p:nvGrpSpPr>
          <p:grpSpPr>
            <a:xfrm>
              <a:off x="5501732" y="3580997"/>
              <a:ext cx="193788" cy="479957"/>
              <a:chOff x="2711750" y="3572300"/>
              <a:chExt cx="230725" cy="598425"/>
            </a:xfrm>
          </p:grpSpPr>
          <p:sp>
            <p:nvSpPr>
              <p:cNvPr id="25434" name="Google Shape;35087;p128">
                <a:extLst>
                  <a:ext uri="{FF2B5EF4-FFF2-40B4-BE49-F238E27FC236}">
                    <a16:creationId xmlns:a16="http://schemas.microsoft.com/office/drawing/2014/main" id="{DFE743BB-FCB0-C3A8-4D3A-00FA6A737498}"/>
                  </a:ext>
                </a:extLst>
              </p:cNvPr>
              <p:cNvSpPr/>
              <p:nvPr/>
            </p:nvSpPr>
            <p:spPr>
              <a:xfrm>
                <a:off x="2711750" y="3572300"/>
                <a:ext cx="230725" cy="538800"/>
              </a:xfrm>
              <a:custGeom>
                <a:avLst/>
                <a:gdLst/>
                <a:ahLst/>
                <a:cxnLst/>
                <a:rect l="l" t="t" r="r" b="b"/>
                <a:pathLst>
                  <a:path w="9229" h="21552" extrusionOk="0">
                    <a:moveTo>
                      <a:pt x="1947" y="0"/>
                    </a:moveTo>
                    <a:lnTo>
                      <a:pt x="1800" y="42"/>
                    </a:lnTo>
                    <a:lnTo>
                      <a:pt x="1570" y="293"/>
                    </a:lnTo>
                    <a:lnTo>
                      <a:pt x="1466" y="502"/>
                    </a:lnTo>
                    <a:lnTo>
                      <a:pt x="1382" y="607"/>
                    </a:lnTo>
                    <a:lnTo>
                      <a:pt x="1466" y="753"/>
                    </a:lnTo>
                    <a:lnTo>
                      <a:pt x="1298" y="1402"/>
                    </a:lnTo>
                    <a:lnTo>
                      <a:pt x="629" y="1779"/>
                    </a:lnTo>
                    <a:lnTo>
                      <a:pt x="566" y="1925"/>
                    </a:lnTo>
                    <a:lnTo>
                      <a:pt x="691" y="2030"/>
                    </a:lnTo>
                    <a:lnTo>
                      <a:pt x="733" y="2134"/>
                    </a:lnTo>
                    <a:lnTo>
                      <a:pt x="650" y="2281"/>
                    </a:lnTo>
                    <a:lnTo>
                      <a:pt x="670" y="2448"/>
                    </a:lnTo>
                    <a:lnTo>
                      <a:pt x="796" y="2616"/>
                    </a:lnTo>
                    <a:lnTo>
                      <a:pt x="796" y="2762"/>
                    </a:lnTo>
                    <a:lnTo>
                      <a:pt x="691" y="2846"/>
                    </a:lnTo>
                    <a:lnTo>
                      <a:pt x="670" y="2950"/>
                    </a:lnTo>
                    <a:lnTo>
                      <a:pt x="754" y="3013"/>
                    </a:lnTo>
                    <a:lnTo>
                      <a:pt x="796" y="3076"/>
                    </a:lnTo>
                    <a:lnTo>
                      <a:pt x="796" y="3243"/>
                    </a:lnTo>
                    <a:lnTo>
                      <a:pt x="859" y="3285"/>
                    </a:lnTo>
                    <a:lnTo>
                      <a:pt x="775" y="3390"/>
                    </a:lnTo>
                    <a:lnTo>
                      <a:pt x="670" y="3453"/>
                    </a:lnTo>
                    <a:lnTo>
                      <a:pt x="524" y="3599"/>
                    </a:lnTo>
                    <a:lnTo>
                      <a:pt x="357" y="3997"/>
                    </a:lnTo>
                    <a:lnTo>
                      <a:pt x="252" y="4164"/>
                    </a:lnTo>
                    <a:lnTo>
                      <a:pt x="210" y="4582"/>
                    </a:lnTo>
                    <a:lnTo>
                      <a:pt x="126" y="4645"/>
                    </a:lnTo>
                    <a:lnTo>
                      <a:pt x="147" y="5022"/>
                    </a:lnTo>
                    <a:lnTo>
                      <a:pt x="252" y="5210"/>
                    </a:lnTo>
                    <a:lnTo>
                      <a:pt x="252" y="5461"/>
                    </a:lnTo>
                    <a:lnTo>
                      <a:pt x="168" y="5566"/>
                    </a:lnTo>
                    <a:lnTo>
                      <a:pt x="168" y="5859"/>
                    </a:lnTo>
                    <a:lnTo>
                      <a:pt x="22" y="5942"/>
                    </a:lnTo>
                    <a:lnTo>
                      <a:pt x="1" y="6152"/>
                    </a:lnTo>
                    <a:lnTo>
                      <a:pt x="43" y="6424"/>
                    </a:lnTo>
                    <a:lnTo>
                      <a:pt x="147" y="6570"/>
                    </a:lnTo>
                    <a:lnTo>
                      <a:pt x="168" y="6675"/>
                    </a:lnTo>
                    <a:lnTo>
                      <a:pt x="315" y="6884"/>
                    </a:lnTo>
                    <a:lnTo>
                      <a:pt x="378" y="7051"/>
                    </a:lnTo>
                    <a:lnTo>
                      <a:pt x="461" y="7407"/>
                    </a:lnTo>
                    <a:lnTo>
                      <a:pt x="545" y="7470"/>
                    </a:lnTo>
                    <a:lnTo>
                      <a:pt x="587" y="7930"/>
                    </a:lnTo>
                    <a:lnTo>
                      <a:pt x="566" y="8181"/>
                    </a:lnTo>
                    <a:lnTo>
                      <a:pt x="461" y="8202"/>
                    </a:lnTo>
                    <a:lnTo>
                      <a:pt x="357" y="8453"/>
                    </a:lnTo>
                    <a:lnTo>
                      <a:pt x="378" y="8683"/>
                    </a:lnTo>
                    <a:lnTo>
                      <a:pt x="252" y="8872"/>
                    </a:lnTo>
                    <a:lnTo>
                      <a:pt x="336" y="8935"/>
                    </a:lnTo>
                    <a:lnTo>
                      <a:pt x="440" y="9123"/>
                    </a:lnTo>
                    <a:lnTo>
                      <a:pt x="461" y="9332"/>
                    </a:lnTo>
                    <a:lnTo>
                      <a:pt x="336" y="9458"/>
                    </a:lnTo>
                    <a:lnTo>
                      <a:pt x="210" y="9709"/>
                    </a:lnTo>
                    <a:lnTo>
                      <a:pt x="210" y="10085"/>
                    </a:lnTo>
                    <a:lnTo>
                      <a:pt x="210" y="10253"/>
                    </a:lnTo>
                    <a:lnTo>
                      <a:pt x="147" y="10483"/>
                    </a:lnTo>
                    <a:lnTo>
                      <a:pt x="482" y="11173"/>
                    </a:lnTo>
                    <a:lnTo>
                      <a:pt x="419" y="11278"/>
                    </a:lnTo>
                    <a:lnTo>
                      <a:pt x="252" y="11341"/>
                    </a:lnTo>
                    <a:lnTo>
                      <a:pt x="231" y="11655"/>
                    </a:lnTo>
                    <a:lnTo>
                      <a:pt x="22" y="11948"/>
                    </a:lnTo>
                    <a:lnTo>
                      <a:pt x="43" y="12157"/>
                    </a:lnTo>
                    <a:lnTo>
                      <a:pt x="147" y="12345"/>
                    </a:lnTo>
                    <a:lnTo>
                      <a:pt x="126" y="12764"/>
                    </a:lnTo>
                    <a:lnTo>
                      <a:pt x="147" y="13119"/>
                    </a:lnTo>
                    <a:lnTo>
                      <a:pt x="210" y="13391"/>
                    </a:lnTo>
                    <a:lnTo>
                      <a:pt x="315" y="13433"/>
                    </a:lnTo>
                    <a:lnTo>
                      <a:pt x="357" y="13538"/>
                    </a:lnTo>
                    <a:lnTo>
                      <a:pt x="336" y="13705"/>
                    </a:lnTo>
                    <a:lnTo>
                      <a:pt x="210" y="13789"/>
                    </a:lnTo>
                    <a:lnTo>
                      <a:pt x="231" y="14103"/>
                    </a:lnTo>
                    <a:cubicBezTo>
                      <a:pt x="252" y="14165"/>
                      <a:pt x="252" y="14270"/>
                      <a:pt x="273" y="14354"/>
                    </a:cubicBezTo>
                    <a:lnTo>
                      <a:pt x="273" y="14375"/>
                    </a:lnTo>
                    <a:lnTo>
                      <a:pt x="461" y="14437"/>
                    </a:lnTo>
                    <a:lnTo>
                      <a:pt x="461" y="14626"/>
                    </a:lnTo>
                    <a:lnTo>
                      <a:pt x="461" y="14772"/>
                    </a:lnTo>
                    <a:lnTo>
                      <a:pt x="566" y="15002"/>
                    </a:lnTo>
                    <a:lnTo>
                      <a:pt x="608" y="15274"/>
                    </a:lnTo>
                    <a:lnTo>
                      <a:pt x="712" y="15295"/>
                    </a:lnTo>
                    <a:lnTo>
                      <a:pt x="796" y="15253"/>
                    </a:lnTo>
                    <a:lnTo>
                      <a:pt x="880" y="15274"/>
                    </a:lnTo>
                    <a:lnTo>
                      <a:pt x="880" y="15400"/>
                    </a:lnTo>
                    <a:lnTo>
                      <a:pt x="754" y="15567"/>
                    </a:lnTo>
                    <a:lnTo>
                      <a:pt x="482" y="15567"/>
                    </a:lnTo>
                    <a:lnTo>
                      <a:pt x="440" y="15672"/>
                    </a:lnTo>
                    <a:lnTo>
                      <a:pt x="524" y="15735"/>
                    </a:lnTo>
                    <a:lnTo>
                      <a:pt x="545" y="15714"/>
                    </a:lnTo>
                    <a:lnTo>
                      <a:pt x="670" y="15714"/>
                    </a:lnTo>
                    <a:lnTo>
                      <a:pt x="859" y="15839"/>
                    </a:lnTo>
                    <a:lnTo>
                      <a:pt x="984" y="16049"/>
                    </a:lnTo>
                    <a:lnTo>
                      <a:pt x="984" y="16195"/>
                    </a:lnTo>
                    <a:lnTo>
                      <a:pt x="838" y="16321"/>
                    </a:lnTo>
                    <a:lnTo>
                      <a:pt x="838" y="16425"/>
                    </a:lnTo>
                    <a:lnTo>
                      <a:pt x="901" y="16572"/>
                    </a:lnTo>
                    <a:lnTo>
                      <a:pt x="963" y="16885"/>
                    </a:lnTo>
                    <a:lnTo>
                      <a:pt x="1047" y="17137"/>
                    </a:lnTo>
                    <a:lnTo>
                      <a:pt x="942" y="17241"/>
                    </a:lnTo>
                    <a:lnTo>
                      <a:pt x="901" y="17367"/>
                    </a:lnTo>
                    <a:lnTo>
                      <a:pt x="1005" y="17618"/>
                    </a:lnTo>
                    <a:lnTo>
                      <a:pt x="901" y="17764"/>
                    </a:lnTo>
                    <a:lnTo>
                      <a:pt x="859" y="18015"/>
                    </a:lnTo>
                    <a:lnTo>
                      <a:pt x="942" y="18246"/>
                    </a:lnTo>
                    <a:lnTo>
                      <a:pt x="984" y="18559"/>
                    </a:lnTo>
                    <a:lnTo>
                      <a:pt x="942" y="18852"/>
                    </a:lnTo>
                    <a:lnTo>
                      <a:pt x="733" y="19062"/>
                    </a:lnTo>
                    <a:lnTo>
                      <a:pt x="587" y="19250"/>
                    </a:lnTo>
                    <a:lnTo>
                      <a:pt x="524" y="19752"/>
                    </a:lnTo>
                    <a:cubicBezTo>
                      <a:pt x="545" y="19815"/>
                      <a:pt x="545" y="19898"/>
                      <a:pt x="566" y="19982"/>
                    </a:cubicBezTo>
                    <a:lnTo>
                      <a:pt x="796" y="20422"/>
                    </a:lnTo>
                    <a:lnTo>
                      <a:pt x="942" y="20422"/>
                    </a:lnTo>
                    <a:lnTo>
                      <a:pt x="1047" y="20317"/>
                    </a:lnTo>
                    <a:lnTo>
                      <a:pt x="1214" y="20233"/>
                    </a:lnTo>
                    <a:lnTo>
                      <a:pt x="1361" y="20233"/>
                    </a:lnTo>
                    <a:lnTo>
                      <a:pt x="1361" y="20401"/>
                    </a:lnTo>
                    <a:lnTo>
                      <a:pt x="1382" y="20735"/>
                    </a:lnTo>
                    <a:lnTo>
                      <a:pt x="1507" y="20840"/>
                    </a:lnTo>
                    <a:lnTo>
                      <a:pt x="1570" y="21049"/>
                    </a:lnTo>
                    <a:lnTo>
                      <a:pt x="1633" y="21279"/>
                    </a:lnTo>
                    <a:lnTo>
                      <a:pt x="1926" y="21321"/>
                    </a:lnTo>
                    <a:lnTo>
                      <a:pt x="2030" y="21363"/>
                    </a:lnTo>
                    <a:lnTo>
                      <a:pt x="2449" y="21279"/>
                    </a:lnTo>
                    <a:lnTo>
                      <a:pt x="3181" y="21279"/>
                    </a:lnTo>
                    <a:lnTo>
                      <a:pt x="3244" y="21342"/>
                    </a:lnTo>
                    <a:lnTo>
                      <a:pt x="3370" y="21363"/>
                    </a:lnTo>
                    <a:lnTo>
                      <a:pt x="3516" y="21489"/>
                    </a:lnTo>
                    <a:lnTo>
                      <a:pt x="3663" y="21551"/>
                    </a:lnTo>
                    <a:lnTo>
                      <a:pt x="3704" y="21551"/>
                    </a:lnTo>
                    <a:lnTo>
                      <a:pt x="3704" y="21447"/>
                    </a:lnTo>
                    <a:lnTo>
                      <a:pt x="3600" y="21363"/>
                    </a:lnTo>
                    <a:lnTo>
                      <a:pt x="3411" y="21238"/>
                    </a:lnTo>
                    <a:lnTo>
                      <a:pt x="3391" y="21133"/>
                    </a:lnTo>
                    <a:lnTo>
                      <a:pt x="3286" y="21028"/>
                    </a:lnTo>
                    <a:lnTo>
                      <a:pt x="3202" y="21049"/>
                    </a:lnTo>
                    <a:lnTo>
                      <a:pt x="3160" y="21007"/>
                    </a:lnTo>
                    <a:lnTo>
                      <a:pt x="3244" y="20945"/>
                    </a:lnTo>
                    <a:lnTo>
                      <a:pt x="3265" y="20861"/>
                    </a:lnTo>
                    <a:lnTo>
                      <a:pt x="3244" y="20840"/>
                    </a:lnTo>
                    <a:lnTo>
                      <a:pt x="3244" y="20756"/>
                    </a:lnTo>
                    <a:lnTo>
                      <a:pt x="3139" y="20505"/>
                    </a:lnTo>
                    <a:lnTo>
                      <a:pt x="3035" y="20317"/>
                    </a:lnTo>
                    <a:lnTo>
                      <a:pt x="2993" y="20129"/>
                    </a:lnTo>
                    <a:lnTo>
                      <a:pt x="3077" y="19961"/>
                    </a:lnTo>
                    <a:lnTo>
                      <a:pt x="3202" y="19857"/>
                    </a:lnTo>
                    <a:lnTo>
                      <a:pt x="3265" y="19752"/>
                    </a:lnTo>
                    <a:lnTo>
                      <a:pt x="3202" y="19689"/>
                    </a:lnTo>
                    <a:lnTo>
                      <a:pt x="3202" y="19585"/>
                    </a:lnTo>
                    <a:lnTo>
                      <a:pt x="3160" y="19501"/>
                    </a:lnTo>
                    <a:lnTo>
                      <a:pt x="3244" y="19564"/>
                    </a:lnTo>
                    <a:lnTo>
                      <a:pt x="3307" y="19647"/>
                    </a:lnTo>
                    <a:lnTo>
                      <a:pt x="3391" y="19668"/>
                    </a:lnTo>
                    <a:lnTo>
                      <a:pt x="3516" y="19564"/>
                    </a:lnTo>
                    <a:lnTo>
                      <a:pt x="3558" y="19480"/>
                    </a:lnTo>
                    <a:lnTo>
                      <a:pt x="3663" y="19354"/>
                    </a:lnTo>
                    <a:lnTo>
                      <a:pt x="3683" y="19250"/>
                    </a:lnTo>
                    <a:lnTo>
                      <a:pt x="3663" y="19062"/>
                    </a:lnTo>
                    <a:lnTo>
                      <a:pt x="3579" y="19041"/>
                    </a:lnTo>
                    <a:lnTo>
                      <a:pt x="3516" y="19082"/>
                    </a:lnTo>
                    <a:lnTo>
                      <a:pt x="3516" y="19082"/>
                    </a:lnTo>
                    <a:lnTo>
                      <a:pt x="3558" y="19020"/>
                    </a:lnTo>
                    <a:lnTo>
                      <a:pt x="3663" y="18915"/>
                    </a:lnTo>
                    <a:lnTo>
                      <a:pt x="3704" y="18769"/>
                    </a:lnTo>
                    <a:lnTo>
                      <a:pt x="3725" y="18643"/>
                    </a:lnTo>
                    <a:lnTo>
                      <a:pt x="3872" y="18518"/>
                    </a:lnTo>
                    <a:lnTo>
                      <a:pt x="3976" y="18518"/>
                    </a:lnTo>
                    <a:lnTo>
                      <a:pt x="4018" y="18392"/>
                    </a:lnTo>
                    <a:lnTo>
                      <a:pt x="4102" y="18287"/>
                    </a:lnTo>
                    <a:lnTo>
                      <a:pt x="4144" y="18246"/>
                    </a:lnTo>
                    <a:lnTo>
                      <a:pt x="4186" y="18141"/>
                    </a:lnTo>
                    <a:lnTo>
                      <a:pt x="4248" y="18099"/>
                    </a:lnTo>
                    <a:lnTo>
                      <a:pt x="4332" y="17994"/>
                    </a:lnTo>
                    <a:lnTo>
                      <a:pt x="4311" y="17932"/>
                    </a:lnTo>
                    <a:lnTo>
                      <a:pt x="4311" y="17869"/>
                    </a:lnTo>
                    <a:lnTo>
                      <a:pt x="4395" y="17806"/>
                    </a:lnTo>
                    <a:lnTo>
                      <a:pt x="4290" y="17702"/>
                    </a:lnTo>
                    <a:lnTo>
                      <a:pt x="4207" y="17702"/>
                    </a:lnTo>
                    <a:lnTo>
                      <a:pt x="4311" y="17597"/>
                    </a:lnTo>
                    <a:lnTo>
                      <a:pt x="4311" y="17492"/>
                    </a:lnTo>
                    <a:lnTo>
                      <a:pt x="4227" y="17367"/>
                    </a:lnTo>
                    <a:lnTo>
                      <a:pt x="4227" y="17423"/>
                    </a:lnTo>
                    <a:lnTo>
                      <a:pt x="4186" y="17409"/>
                    </a:lnTo>
                    <a:lnTo>
                      <a:pt x="4123" y="17429"/>
                    </a:lnTo>
                    <a:lnTo>
                      <a:pt x="4018" y="17429"/>
                    </a:lnTo>
                    <a:lnTo>
                      <a:pt x="3830" y="17471"/>
                    </a:lnTo>
                    <a:lnTo>
                      <a:pt x="3600" y="17262"/>
                    </a:lnTo>
                    <a:lnTo>
                      <a:pt x="3453" y="17137"/>
                    </a:lnTo>
                    <a:lnTo>
                      <a:pt x="3370" y="17095"/>
                    </a:lnTo>
                    <a:lnTo>
                      <a:pt x="3265" y="16990"/>
                    </a:lnTo>
                    <a:lnTo>
                      <a:pt x="3139" y="16781"/>
                    </a:lnTo>
                    <a:lnTo>
                      <a:pt x="3139" y="16655"/>
                    </a:lnTo>
                    <a:lnTo>
                      <a:pt x="3056" y="16551"/>
                    </a:lnTo>
                    <a:lnTo>
                      <a:pt x="3056" y="16467"/>
                    </a:lnTo>
                    <a:lnTo>
                      <a:pt x="3181" y="16362"/>
                    </a:lnTo>
                    <a:lnTo>
                      <a:pt x="3244" y="16258"/>
                    </a:lnTo>
                    <a:lnTo>
                      <a:pt x="3286" y="16132"/>
                    </a:lnTo>
                    <a:lnTo>
                      <a:pt x="3370" y="16111"/>
                    </a:lnTo>
                    <a:lnTo>
                      <a:pt x="3474" y="16007"/>
                    </a:lnTo>
                    <a:lnTo>
                      <a:pt x="3600" y="15986"/>
                    </a:lnTo>
                    <a:lnTo>
                      <a:pt x="3704" y="15881"/>
                    </a:lnTo>
                    <a:lnTo>
                      <a:pt x="3872" y="15839"/>
                    </a:lnTo>
                    <a:lnTo>
                      <a:pt x="3976" y="15881"/>
                    </a:lnTo>
                    <a:lnTo>
                      <a:pt x="4144" y="15839"/>
                    </a:lnTo>
                    <a:lnTo>
                      <a:pt x="4144" y="15797"/>
                    </a:lnTo>
                    <a:lnTo>
                      <a:pt x="4102" y="15735"/>
                    </a:lnTo>
                    <a:lnTo>
                      <a:pt x="3997" y="15693"/>
                    </a:lnTo>
                    <a:lnTo>
                      <a:pt x="4018" y="15630"/>
                    </a:lnTo>
                    <a:lnTo>
                      <a:pt x="4039" y="15567"/>
                    </a:lnTo>
                    <a:lnTo>
                      <a:pt x="4207" y="15463"/>
                    </a:lnTo>
                    <a:lnTo>
                      <a:pt x="4186" y="15421"/>
                    </a:lnTo>
                    <a:lnTo>
                      <a:pt x="4227" y="15358"/>
                    </a:lnTo>
                    <a:lnTo>
                      <a:pt x="4227" y="15295"/>
                    </a:lnTo>
                    <a:lnTo>
                      <a:pt x="4102" y="15128"/>
                    </a:lnTo>
                    <a:lnTo>
                      <a:pt x="4123" y="15065"/>
                    </a:lnTo>
                    <a:lnTo>
                      <a:pt x="4123" y="14981"/>
                    </a:lnTo>
                    <a:lnTo>
                      <a:pt x="4018" y="14940"/>
                    </a:lnTo>
                    <a:lnTo>
                      <a:pt x="3997" y="14772"/>
                    </a:lnTo>
                    <a:lnTo>
                      <a:pt x="4081" y="14668"/>
                    </a:lnTo>
                    <a:lnTo>
                      <a:pt x="4123" y="14563"/>
                    </a:lnTo>
                    <a:lnTo>
                      <a:pt x="4081" y="14521"/>
                    </a:lnTo>
                    <a:lnTo>
                      <a:pt x="4144" y="14437"/>
                    </a:lnTo>
                    <a:lnTo>
                      <a:pt x="4332" y="14354"/>
                    </a:lnTo>
                    <a:lnTo>
                      <a:pt x="4458" y="14249"/>
                    </a:lnTo>
                    <a:lnTo>
                      <a:pt x="4458" y="14207"/>
                    </a:lnTo>
                    <a:lnTo>
                      <a:pt x="4311" y="14144"/>
                    </a:lnTo>
                    <a:lnTo>
                      <a:pt x="4207" y="14144"/>
                    </a:lnTo>
                    <a:lnTo>
                      <a:pt x="4144" y="14061"/>
                    </a:lnTo>
                    <a:lnTo>
                      <a:pt x="4186" y="14019"/>
                    </a:lnTo>
                    <a:lnTo>
                      <a:pt x="4290" y="13935"/>
                    </a:lnTo>
                    <a:lnTo>
                      <a:pt x="4437" y="13893"/>
                    </a:lnTo>
                    <a:lnTo>
                      <a:pt x="4562" y="13956"/>
                    </a:lnTo>
                    <a:lnTo>
                      <a:pt x="4562" y="14040"/>
                    </a:lnTo>
                    <a:lnTo>
                      <a:pt x="4541" y="14082"/>
                    </a:lnTo>
                    <a:lnTo>
                      <a:pt x="4604" y="14186"/>
                    </a:lnTo>
                    <a:lnTo>
                      <a:pt x="4667" y="14228"/>
                    </a:lnTo>
                    <a:lnTo>
                      <a:pt x="4918" y="14082"/>
                    </a:lnTo>
                    <a:lnTo>
                      <a:pt x="4939" y="13998"/>
                    </a:lnTo>
                    <a:lnTo>
                      <a:pt x="4876" y="13852"/>
                    </a:lnTo>
                    <a:lnTo>
                      <a:pt x="4813" y="13747"/>
                    </a:lnTo>
                    <a:lnTo>
                      <a:pt x="4855" y="13726"/>
                    </a:lnTo>
                    <a:lnTo>
                      <a:pt x="4876" y="13621"/>
                    </a:lnTo>
                    <a:lnTo>
                      <a:pt x="4813" y="13496"/>
                    </a:lnTo>
                    <a:lnTo>
                      <a:pt x="4730" y="13496"/>
                    </a:lnTo>
                    <a:lnTo>
                      <a:pt x="4625" y="13559"/>
                    </a:lnTo>
                    <a:lnTo>
                      <a:pt x="4541" y="13559"/>
                    </a:lnTo>
                    <a:lnTo>
                      <a:pt x="4499" y="13621"/>
                    </a:lnTo>
                    <a:lnTo>
                      <a:pt x="4520" y="13642"/>
                    </a:lnTo>
                    <a:lnTo>
                      <a:pt x="4625" y="13684"/>
                    </a:lnTo>
                    <a:lnTo>
                      <a:pt x="4625" y="13726"/>
                    </a:lnTo>
                    <a:lnTo>
                      <a:pt x="4437" y="13789"/>
                    </a:lnTo>
                    <a:lnTo>
                      <a:pt x="4353" y="13747"/>
                    </a:lnTo>
                    <a:lnTo>
                      <a:pt x="4416" y="13705"/>
                    </a:lnTo>
                    <a:lnTo>
                      <a:pt x="4499" y="13684"/>
                    </a:lnTo>
                    <a:lnTo>
                      <a:pt x="4437" y="13642"/>
                    </a:lnTo>
                    <a:lnTo>
                      <a:pt x="4248" y="13642"/>
                    </a:lnTo>
                    <a:lnTo>
                      <a:pt x="4123" y="13580"/>
                    </a:lnTo>
                    <a:lnTo>
                      <a:pt x="4102" y="13475"/>
                    </a:lnTo>
                    <a:lnTo>
                      <a:pt x="4102" y="13203"/>
                    </a:lnTo>
                    <a:lnTo>
                      <a:pt x="4039" y="12994"/>
                    </a:lnTo>
                    <a:lnTo>
                      <a:pt x="3914" y="12889"/>
                    </a:lnTo>
                    <a:lnTo>
                      <a:pt x="3914" y="12680"/>
                    </a:lnTo>
                    <a:lnTo>
                      <a:pt x="4018" y="12575"/>
                    </a:lnTo>
                    <a:lnTo>
                      <a:pt x="4102" y="12575"/>
                    </a:lnTo>
                    <a:lnTo>
                      <a:pt x="4081" y="12659"/>
                    </a:lnTo>
                    <a:lnTo>
                      <a:pt x="4102" y="12680"/>
                    </a:lnTo>
                    <a:lnTo>
                      <a:pt x="4227" y="12680"/>
                    </a:lnTo>
                    <a:lnTo>
                      <a:pt x="4437" y="12764"/>
                    </a:lnTo>
                    <a:lnTo>
                      <a:pt x="4646" y="12910"/>
                    </a:lnTo>
                    <a:lnTo>
                      <a:pt x="4834" y="12973"/>
                    </a:lnTo>
                    <a:lnTo>
                      <a:pt x="5148" y="12973"/>
                    </a:lnTo>
                    <a:lnTo>
                      <a:pt x="5336" y="12847"/>
                    </a:lnTo>
                    <a:lnTo>
                      <a:pt x="5295" y="12805"/>
                    </a:lnTo>
                    <a:lnTo>
                      <a:pt x="5441" y="12701"/>
                    </a:lnTo>
                    <a:lnTo>
                      <a:pt x="5462" y="12596"/>
                    </a:lnTo>
                    <a:lnTo>
                      <a:pt x="5441" y="12533"/>
                    </a:lnTo>
                    <a:lnTo>
                      <a:pt x="5462" y="12471"/>
                    </a:lnTo>
                    <a:lnTo>
                      <a:pt x="5483" y="12366"/>
                    </a:lnTo>
                    <a:lnTo>
                      <a:pt x="5378" y="12345"/>
                    </a:lnTo>
                    <a:lnTo>
                      <a:pt x="5295" y="12220"/>
                    </a:lnTo>
                    <a:lnTo>
                      <a:pt x="5295" y="12115"/>
                    </a:lnTo>
                    <a:lnTo>
                      <a:pt x="5357" y="12031"/>
                    </a:lnTo>
                    <a:lnTo>
                      <a:pt x="5336" y="11968"/>
                    </a:lnTo>
                    <a:lnTo>
                      <a:pt x="5441" y="11864"/>
                    </a:lnTo>
                    <a:lnTo>
                      <a:pt x="5441" y="11843"/>
                    </a:lnTo>
                    <a:lnTo>
                      <a:pt x="5483" y="11843"/>
                    </a:lnTo>
                    <a:lnTo>
                      <a:pt x="5504" y="11759"/>
                    </a:lnTo>
                    <a:lnTo>
                      <a:pt x="5483" y="11655"/>
                    </a:lnTo>
                    <a:lnTo>
                      <a:pt x="5378" y="11655"/>
                    </a:lnTo>
                    <a:lnTo>
                      <a:pt x="5378" y="11613"/>
                    </a:lnTo>
                    <a:lnTo>
                      <a:pt x="5336" y="11529"/>
                    </a:lnTo>
                    <a:lnTo>
                      <a:pt x="5336" y="11320"/>
                    </a:lnTo>
                    <a:lnTo>
                      <a:pt x="5295" y="11236"/>
                    </a:lnTo>
                    <a:lnTo>
                      <a:pt x="5295" y="11131"/>
                    </a:lnTo>
                    <a:lnTo>
                      <a:pt x="5336" y="11111"/>
                    </a:lnTo>
                    <a:lnTo>
                      <a:pt x="5378" y="11194"/>
                    </a:lnTo>
                    <a:lnTo>
                      <a:pt x="5462" y="11194"/>
                    </a:lnTo>
                    <a:lnTo>
                      <a:pt x="5608" y="11236"/>
                    </a:lnTo>
                    <a:lnTo>
                      <a:pt x="5755" y="11320"/>
                    </a:lnTo>
                    <a:lnTo>
                      <a:pt x="5859" y="11320"/>
                    </a:lnTo>
                    <a:lnTo>
                      <a:pt x="6027" y="11299"/>
                    </a:lnTo>
                    <a:lnTo>
                      <a:pt x="6215" y="11320"/>
                    </a:lnTo>
                    <a:lnTo>
                      <a:pt x="6445" y="11320"/>
                    </a:lnTo>
                    <a:lnTo>
                      <a:pt x="6843" y="11215"/>
                    </a:lnTo>
                    <a:lnTo>
                      <a:pt x="7178" y="11069"/>
                    </a:lnTo>
                    <a:lnTo>
                      <a:pt x="7220" y="10985"/>
                    </a:lnTo>
                    <a:lnTo>
                      <a:pt x="7261" y="11027"/>
                    </a:lnTo>
                    <a:lnTo>
                      <a:pt x="7492" y="10964"/>
                    </a:lnTo>
                    <a:lnTo>
                      <a:pt x="7805" y="10776"/>
                    </a:lnTo>
                    <a:lnTo>
                      <a:pt x="7868" y="10671"/>
                    </a:lnTo>
                    <a:lnTo>
                      <a:pt x="7826" y="10546"/>
                    </a:lnTo>
                    <a:lnTo>
                      <a:pt x="7889" y="10357"/>
                    </a:lnTo>
                    <a:lnTo>
                      <a:pt x="7931" y="10336"/>
                    </a:lnTo>
                    <a:lnTo>
                      <a:pt x="7973" y="10378"/>
                    </a:lnTo>
                    <a:lnTo>
                      <a:pt x="8015" y="10336"/>
                    </a:lnTo>
                    <a:lnTo>
                      <a:pt x="8077" y="10148"/>
                    </a:lnTo>
                    <a:lnTo>
                      <a:pt x="8182" y="9960"/>
                    </a:lnTo>
                    <a:lnTo>
                      <a:pt x="8203" y="9855"/>
                    </a:lnTo>
                    <a:lnTo>
                      <a:pt x="8203" y="9625"/>
                    </a:lnTo>
                    <a:lnTo>
                      <a:pt x="8182" y="9520"/>
                    </a:lnTo>
                    <a:lnTo>
                      <a:pt x="8140" y="9520"/>
                    </a:lnTo>
                    <a:lnTo>
                      <a:pt x="8077" y="9604"/>
                    </a:lnTo>
                    <a:lnTo>
                      <a:pt x="7931" y="9604"/>
                    </a:lnTo>
                    <a:lnTo>
                      <a:pt x="7784" y="9499"/>
                    </a:lnTo>
                    <a:lnTo>
                      <a:pt x="7701" y="9332"/>
                    </a:lnTo>
                    <a:lnTo>
                      <a:pt x="7701" y="9248"/>
                    </a:lnTo>
                    <a:lnTo>
                      <a:pt x="7826" y="8976"/>
                    </a:lnTo>
                    <a:lnTo>
                      <a:pt x="7826" y="8872"/>
                    </a:lnTo>
                    <a:lnTo>
                      <a:pt x="7764" y="8788"/>
                    </a:lnTo>
                    <a:lnTo>
                      <a:pt x="7471" y="8558"/>
                    </a:lnTo>
                    <a:lnTo>
                      <a:pt x="7240" y="8453"/>
                    </a:lnTo>
                    <a:lnTo>
                      <a:pt x="6989" y="8265"/>
                    </a:lnTo>
                    <a:lnTo>
                      <a:pt x="6948" y="8160"/>
                    </a:lnTo>
                    <a:lnTo>
                      <a:pt x="6968" y="8139"/>
                    </a:lnTo>
                    <a:lnTo>
                      <a:pt x="6968" y="8035"/>
                    </a:lnTo>
                    <a:lnTo>
                      <a:pt x="6885" y="7951"/>
                    </a:lnTo>
                    <a:lnTo>
                      <a:pt x="6927" y="7888"/>
                    </a:lnTo>
                    <a:lnTo>
                      <a:pt x="6864" y="7679"/>
                    </a:lnTo>
                    <a:lnTo>
                      <a:pt x="6885" y="7449"/>
                    </a:lnTo>
                    <a:lnTo>
                      <a:pt x="6927" y="7240"/>
                    </a:lnTo>
                    <a:lnTo>
                      <a:pt x="7010" y="7156"/>
                    </a:lnTo>
                    <a:lnTo>
                      <a:pt x="7031" y="7093"/>
                    </a:lnTo>
                    <a:lnTo>
                      <a:pt x="6968" y="6905"/>
                    </a:lnTo>
                    <a:lnTo>
                      <a:pt x="6948" y="6633"/>
                    </a:lnTo>
                    <a:lnTo>
                      <a:pt x="7010" y="6591"/>
                    </a:lnTo>
                    <a:lnTo>
                      <a:pt x="6948" y="6403"/>
                    </a:lnTo>
                    <a:lnTo>
                      <a:pt x="7031" y="6277"/>
                    </a:lnTo>
                    <a:lnTo>
                      <a:pt x="7031" y="6173"/>
                    </a:lnTo>
                    <a:lnTo>
                      <a:pt x="7073" y="6089"/>
                    </a:lnTo>
                    <a:lnTo>
                      <a:pt x="7115" y="5838"/>
                    </a:lnTo>
                    <a:lnTo>
                      <a:pt x="7073" y="5733"/>
                    </a:lnTo>
                    <a:lnTo>
                      <a:pt x="7136" y="5650"/>
                    </a:lnTo>
                    <a:lnTo>
                      <a:pt x="7115" y="5461"/>
                    </a:lnTo>
                    <a:lnTo>
                      <a:pt x="7220" y="5336"/>
                    </a:lnTo>
                    <a:lnTo>
                      <a:pt x="7261" y="5210"/>
                    </a:lnTo>
                    <a:lnTo>
                      <a:pt x="7261" y="5168"/>
                    </a:lnTo>
                    <a:lnTo>
                      <a:pt x="7282" y="5126"/>
                    </a:lnTo>
                    <a:lnTo>
                      <a:pt x="7387" y="5043"/>
                    </a:lnTo>
                    <a:lnTo>
                      <a:pt x="7387" y="5001"/>
                    </a:lnTo>
                    <a:lnTo>
                      <a:pt x="7492" y="4833"/>
                    </a:lnTo>
                    <a:lnTo>
                      <a:pt x="7575" y="4750"/>
                    </a:lnTo>
                    <a:lnTo>
                      <a:pt x="7680" y="4541"/>
                    </a:lnTo>
                    <a:lnTo>
                      <a:pt x="7722" y="4478"/>
                    </a:lnTo>
                    <a:lnTo>
                      <a:pt x="7805" y="4436"/>
                    </a:lnTo>
                    <a:lnTo>
                      <a:pt x="7805" y="4310"/>
                    </a:lnTo>
                    <a:lnTo>
                      <a:pt x="7826" y="4227"/>
                    </a:lnTo>
                    <a:lnTo>
                      <a:pt x="8015" y="3997"/>
                    </a:lnTo>
                    <a:lnTo>
                      <a:pt x="8098" y="3997"/>
                    </a:lnTo>
                    <a:lnTo>
                      <a:pt x="8182" y="3976"/>
                    </a:lnTo>
                    <a:lnTo>
                      <a:pt x="8182" y="3850"/>
                    </a:lnTo>
                    <a:lnTo>
                      <a:pt x="8266" y="3808"/>
                    </a:lnTo>
                    <a:lnTo>
                      <a:pt x="8475" y="3641"/>
                    </a:lnTo>
                    <a:lnTo>
                      <a:pt x="8538" y="3599"/>
                    </a:lnTo>
                    <a:lnTo>
                      <a:pt x="8600" y="3536"/>
                    </a:lnTo>
                    <a:lnTo>
                      <a:pt x="8831" y="3369"/>
                    </a:lnTo>
                    <a:lnTo>
                      <a:pt x="8852" y="3390"/>
                    </a:lnTo>
                    <a:lnTo>
                      <a:pt x="8935" y="3327"/>
                    </a:lnTo>
                    <a:lnTo>
                      <a:pt x="8956" y="3264"/>
                    </a:lnTo>
                    <a:lnTo>
                      <a:pt x="9103" y="3181"/>
                    </a:lnTo>
                    <a:lnTo>
                      <a:pt x="9207" y="3181"/>
                    </a:lnTo>
                    <a:lnTo>
                      <a:pt x="9228" y="3118"/>
                    </a:lnTo>
                    <a:lnTo>
                      <a:pt x="9207" y="2909"/>
                    </a:lnTo>
                    <a:lnTo>
                      <a:pt x="9165" y="2657"/>
                    </a:lnTo>
                    <a:lnTo>
                      <a:pt x="9165" y="2490"/>
                    </a:lnTo>
                    <a:lnTo>
                      <a:pt x="9061" y="2239"/>
                    </a:lnTo>
                    <a:lnTo>
                      <a:pt x="9061" y="2134"/>
                    </a:lnTo>
                    <a:lnTo>
                      <a:pt x="8810" y="2113"/>
                    </a:lnTo>
                    <a:lnTo>
                      <a:pt x="8705" y="2197"/>
                    </a:lnTo>
                    <a:lnTo>
                      <a:pt x="8684" y="2218"/>
                    </a:lnTo>
                    <a:lnTo>
                      <a:pt x="8684" y="2385"/>
                    </a:lnTo>
                    <a:lnTo>
                      <a:pt x="8705" y="2427"/>
                    </a:lnTo>
                    <a:lnTo>
                      <a:pt x="8705" y="2637"/>
                    </a:lnTo>
                    <a:lnTo>
                      <a:pt x="8600" y="2720"/>
                    </a:lnTo>
                    <a:lnTo>
                      <a:pt x="8517" y="2846"/>
                    </a:lnTo>
                    <a:lnTo>
                      <a:pt x="8496" y="2971"/>
                    </a:lnTo>
                    <a:lnTo>
                      <a:pt x="8224" y="3160"/>
                    </a:lnTo>
                    <a:lnTo>
                      <a:pt x="8182" y="3327"/>
                    </a:lnTo>
                    <a:lnTo>
                      <a:pt x="8077" y="3453"/>
                    </a:lnTo>
                    <a:lnTo>
                      <a:pt x="7952" y="3432"/>
                    </a:lnTo>
                    <a:lnTo>
                      <a:pt x="7889" y="3453"/>
                    </a:lnTo>
                    <a:lnTo>
                      <a:pt x="7784" y="3599"/>
                    </a:lnTo>
                    <a:lnTo>
                      <a:pt x="7743" y="3557"/>
                    </a:lnTo>
                    <a:lnTo>
                      <a:pt x="7659" y="3557"/>
                    </a:lnTo>
                    <a:lnTo>
                      <a:pt x="7533" y="3599"/>
                    </a:lnTo>
                    <a:lnTo>
                      <a:pt x="7282" y="3453"/>
                    </a:lnTo>
                    <a:lnTo>
                      <a:pt x="6948" y="3348"/>
                    </a:lnTo>
                    <a:lnTo>
                      <a:pt x="6529" y="3390"/>
                    </a:lnTo>
                    <a:lnTo>
                      <a:pt x="6424" y="3390"/>
                    </a:lnTo>
                    <a:lnTo>
                      <a:pt x="6445" y="3264"/>
                    </a:lnTo>
                    <a:lnTo>
                      <a:pt x="6634" y="3076"/>
                    </a:lnTo>
                    <a:lnTo>
                      <a:pt x="6717" y="2846"/>
                    </a:lnTo>
                    <a:lnTo>
                      <a:pt x="6696" y="2720"/>
                    </a:lnTo>
                    <a:lnTo>
                      <a:pt x="6738" y="2616"/>
                    </a:lnTo>
                    <a:lnTo>
                      <a:pt x="6843" y="2532"/>
                    </a:lnTo>
                    <a:lnTo>
                      <a:pt x="6927" y="2406"/>
                    </a:lnTo>
                    <a:lnTo>
                      <a:pt x="6948" y="2281"/>
                    </a:lnTo>
                    <a:lnTo>
                      <a:pt x="6864" y="2134"/>
                    </a:lnTo>
                    <a:lnTo>
                      <a:pt x="6696" y="2009"/>
                    </a:lnTo>
                    <a:lnTo>
                      <a:pt x="6550" y="1862"/>
                    </a:lnTo>
                    <a:lnTo>
                      <a:pt x="6215" y="1800"/>
                    </a:lnTo>
                    <a:lnTo>
                      <a:pt x="5964" y="1674"/>
                    </a:lnTo>
                    <a:lnTo>
                      <a:pt x="5692" y="1465"/>
                    </a:lnTo>
                    <a:lnTo>
                      <a:pt x="5587" y="1444"/>
                    </a:lnTo>
                    <a:lnTo>
                      <a:pt x="5357" y="1339"/>
                    </a:lnTo>
                    <a:lnTo>
                      <a:pt x="5023" y="1256"/>
                    </a:lnTo>
                    <a:lnTo>
                      <a:pt x="4939" y="1088"/>
                    </a:lnTo>
                    <a:lnTo>
                      <a:pt x="4813" y="963"/>
                    </a:lnTo>
                    <a:lnTo>
                      <a:pt x="4667" y="942"/>
                    </a:lnTo>
                    <a:lnTo>
                      <a:pt x="4311" y="565"/>
                    </a:lnTo>
                    <a:lnTo>
                      <a:pt x="4186" y="314"/>
                    </a:lnTo>
                    <a:lnTo>
                      <a:pt x="4081" y="293"/>
                    </a:lnTo>
                    <a:lnTo>
                      <a:pt x="3935" y="147"/>
                    </a:lnTo>
                    <a:lnTo>
                      <a:pt x="3914" y="126"/>
                    </a:lnTo>
                    <a:lnTo>
                      <a:pt x="3809" y="21"/>
                    </a:lnTo>
                    <a:lnTo>
                      <a:pt x="3181" y="21"/>
                    </a:lnTo>
                    <a:lnTo>
                      <a:pt x="3077" y="147"/>
                    </a:lnTo>
                    <a:lnTo>
                      <a:pt x="3077" y="251"/>
                    </a:lnTo>
                    <a:lnTo>
                      <a:pt x="2993" y="356"/>
                    </a:lnTo>
                    <a:lnTo>
                      <a:pt x="2993" y="460"/>
                    </a:lnTo>
                    <a:lnTo>
                      <a:pt x="2951" y="544"/>
                    </a:lnTo>
                    <a:lnTo>
                      <a:pt x="2888" y="460"/>
                    </a:lnTo>
                    <a:lnTo>
                      <a:pt x="2826" y="230"/>
                    </a:lnTo>
                    <a:lnTo>
                      <a:pt x="2784" y="84"/>
                    </a:lnTo>
                    <a:lnTo>
                      <a:pt x="2679" y="42"/>
                    </a:lnTo>
                    <a:lnTo>
                      <a:pt x="2470" y="105"/>
                    </a:lnTo>
                    <a:lnTo>
                      <a:pt x="2344" y="84"/>
                    </a:lnTo>
                    <a:lnTo>
                      <a:pt x="2240" y="105"/>
                    </a:lnTo>
                    <a:lnTo>
                      <a:pt x="2093" y="126"/>
                    </a:lnTo>
                    <a:lnTo>
                      <a:pt x="194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35" name="Google Shape;35088;p128">
                <a:extLst>
                  <a:ext uri="{FF2B5EF4-FFF2-40B4-BE49-F238E27FC236}">
                    <a16:creationId xmlns:a16="http://schemas.microsoft.com/office/drawing/2014/main" id="{D7BAC6AF-048F-F922-1601-9264CB032223}"/>
                  </a:ext>
                </a:extLst>
              </p:cNvPr>
              <p:cNvSpPr/>
              <p:nvPr/>
            </p:nvSpPr>
            <p:spPr>
              <a:xfrm>
                <a:off x="2804875" y="4134625"/>
                <a:ext cx="51800" cy="36100"/>
              </a:xfrm>
              <a:custGeom>
                <a:avLst/>
                <a:gdLst/>
                <a:ahLst/>
                <a:cxnLst/>
                <a:rect l="l" t="t" r="r" b="b"/>
                <a:pathLst>
                  <a:path w="2072" h="1444" extrusionOk="0">
                    <a:moveTo>
                      <a:pt x="0" y="0"/>
                    </a:moveTo>
                    <a:lnTo>
                      <a:pt x="272" y="1067"/>
                    </a:lnTo>
                    <a:lnTo>
                      <a:pt x="314" y="1067"/>
                    </a:lnTo>
                    <a:lnTo>
                      <a:pt x="502" y="1046"/>
                    </a:lnTo>
                    <a:lnTo>
                      <a:pt x="670" y="1046"/>
                    </a:lnTo>
                    <a:lnTo>
                      <a:pt x="816" y="1004"/>
                    </a:lnTo>
                    <a:lnTo>
                      <a:pt x="816" y="1046"/>
                    </a:lnTo>
                    <a:lnTo>
                      <a:pt x="712" y="1067"/>
                    </a:lnTo>
                    <a:lnTo>
                      <a:pt x="565" y="1130"/>
                    </a:lnTo>
                    <a:lnTo>
                      <a:pt x="293" y="1130"/>
                    </a:lnTo>
                    <a:lnTo>
                      <a:pt x="356" y="1360"/>
                    </a:lnTo>
                    <a:lnTo>
                      <a:pt x="398" y="1360"/>
                    </a:lnTo>
                    <a:lnTo>
                      <a:pt x="607" y="1276"/>
                    </a:lnTo>
                    <a:lnTo>
                      <a:pt x="837" y="1297"/>
                    </a:lnTo>
                    <a:lnTo>
                      <a:pt x="1005" y="1276"/>
                    </a:lnTo>
                    <a:lnTo>
                      <a:pt x="1235" y="1297"/>
                    </a:lnTo>
                    <a:lnTo>
                      <a:pt x="1360" y="1381"/>
                    </a:lnTo>
                    <a:lnTo>
                      <a:pt x="1507" y="1444"/>
                    </a:lnTo>
                    <a:lnTo>
                      <a:pt x="1632" y="1402"/>
                    </a:lnTo>
                    <a:lnTo>
                      <a:pt x="1737" y="1297"/>
                    </a:lnTo>
                    <a:lnTo>
                      <a:pt x="1758" y="1193"/>
                    </a:lnTo>
                    <a:lnTo>
                      <a:pt x="1883" y="1151"/>
                    </a:lnTo>
                    <a:lnTo>
                      <a:pt x="1946" y="1193"/>
                    </a:lnTo>
                    <a:lnTo>
                      <a:pt x="2072" y="1130"/>
                    </a:lnTo>
                    <a:lnTo>
                      <a:pt x="2072" y="1004"/>
                    </a:lnTo>
                    <a:lnTo>
                      <a:pt x="1967" y="983"/>
                    </a:lnTo>
                    <a:lnTo>
                      <a:pt x="1758" y="1046"/>
                    </a:lnTo>
                    <a:lnTo>
                      <a:pt x="1632" y="1004"/>
                    </a:lnTo>
                    <a:lnTo>
                      <a:pt x="1507" y="879"/>
                    </a:lnTo>
                    <a:lnTo>
                      <a:pt x="1318" y="837"/>
                    </a:lnTo>
                    <a:lnTo>
                      <a:pt x="1256" y="774"/>
                    </a:lnTo>
                    <a:lnTo>
                      <a:pt x="816" y="628"/>
                    </a:lnTo>
                    <a:lnTo>
                      <a:pt x="691" y="607"/>
                    </a:lnTo>
                    <a:lnTo>
                      <a:pt x="691" y="460"/>
                    </a:lnTo>
                    <a:lnTo>
                      <a:pt x="565" y="335"/>
                    </a:lnTo>
                    <a:lnTo>
                      <a:pt x="398" y="314"/>
                    </a:lnTo>
                    <a:lnTo>
                      <a:pt x="314" y="126"/>
                    </a:lnTo>
                    <a:lnTo>
                      <a:pt x="272" y="21"/>
                    </a:lnTo>
                    <a:lnTo>
                      <a:pt x="105" y="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4" name="Google Shape;35089;p128">
              <a:extLst>
                <a:ext uri="{FF2B5EF4-FFF2-40B4-BE49-F238E27FC236}">
                  <a16:creationId xmlns:a16="http://schemas.microsoft.com/office/drawing/2014/main" id="{FB042A43-62F0-11D7-99DE-77384B09DC1B}"/>
                </a:ext>
              </a:extLst>
            </p:cNvPr>
            <p:cNvSpPr/>
            <p:nvPr/>
          </p:nvSpPr>
          <p:spPr>
            <a:xfrm>
              <a:off x="7763057" y="2999502"/>
              <a:ext cx="21985" cy="49125"/>
            </a:xfrm>
            <a:custGeom>
              <a:avLst/>
              <a:gdLst/>
              <a:ahLst/>
              <a:cxnLst/>
              <a:rect l="l" t="t" r="r" b="b"/>
              <a:pathLst>
                <a:path w="1047" h="2450" extrusionOk="0">
                  <a:moveTo>
                    <a:pt x="691" y="1"/>
                  </a:moveTo>
                  <a:lnTo>
                    <a:pt x="628" y="43"/>
                  </a:lnTo>
                  <a:lnTo>
                    <a:pt x="628" y="127"/>
                  </a:lnTo>
                  <a:lnTo>
                    <a:pt x="524" y="147"/>
                  </a:lnTo>
                  <a:lnTo>
                    <a:pt x="398" y="315"/>
                  </a:lnTo>
                  <a:lnTo>
                    <a:pt x="294" y="482"/>
                  </a:lnTo>
                  <a:lnTo>
                    <a:pt x="315" y="545"/>
                  </a:lnTo>
                  <a:lnTo>
                    <a:pt x="294" y="629"/>
                  </a:lnTo>
                  <a:lnTo>
                    <a:pt x="231" y="671"/>
                  </a:lnTo>
                  <a:lnTo>
                    <a:pt x="105" y="880"/>
                  </a:lnTo>
                  <a:lnTo>
                    <a:pt x="63" y="1110"/>
                  </a:lnTo>
                  <a:lnTo>
                    <a:pt x="1" y="1152"/>
                  </a:lnTo>
                  <a:lnTo>
                    <a:pt x="63" y="1194"/>
                  </a:lnTo>
                  <a:lnTo>
                    <a:pt x="63" y="1424"/>
                  </a:lnTo>
                  <a:lnTo>
                    <a:pt x="84" y="1675"/>
                  </a:lnTo>
                  <a:lnTo>
                    <a:pt x="126" y="1696"/>
                  </a:lnTo>
                  <a:lnTo>
                    <a:pt x="168" y="1780"/>
                  </a:lnTo>
                  <a:lnTo>
                    <a:pt x="126" y="1780"/>
                  </a:lnTo>
                  <a:lnTo>
                    <a:pt x="105" y="1842"/>
                  </a:lnTo>
                  <a:lnTo>
                    <a:pt x="189" y="1947"/>
                  </a:lnTo>
                  <a:lnTo>
                    <a:pt x="231" y="1947"/>
                  </a:lnTo>
                  <a:lnTo>
                    <a:pt x="273" y="2031"/>
                  </a:lnTo>
                  <a:lnTo>
                    <a:pt x="419" y="2093"/>
                  </a:lnTo>
                  <a:lnTo>
                    <a:pt x="503" y="2219"/>
                  </a:lnTo>
                  <a:lnTo>
                    <a:pt x="503" y="2344"/>
                  </a:lnTo>
                  <a:lnTo>
                    <a:pt x="503" y="2449"/>
                  </a:lnTo>
                  <a:lnTo>
                    <a:pt x="587" y="2407"/>
                  </a:lnTo>
                  <a:lnTo>
                    <a:pt x="691" y="2449"/>
                  </a:lnTo>
                  <a:lnTo>
                    <a:pt x="691" y="2449"/>
                  </a:lnTo>
                  <a:lnTo>
                    <a:pt x="649" y="2324"/>
                  </a:lnTo>
                  <a:lnTo>
                    <a:pt x="691" y="2198"/>
                  </a:lnTo>
                  <a:lnTo>
                    <a:pt x="628" y="2010"/>
                  </a:lnTo>
                  <a:lnTo>
                    <a:pt x="712" y="1884"/>
                  </a:lnTo>
                  <a:lnTo>
                    <a:pt x="859" y="1675"/>
                  </a:lnTo>
                  <a:lnTo>
                    <a:pt x="859" y="1528"/>
                  </a:lnTo>
                  <a:lnTo>
                    <a:pt x="880" y="1487"/>
                  </a:lnTo>
                  <a:lnTo>
                    <a:pt x="838" y="1466"/>
                  </a:lnTo>
                  <a:lnTo>
                    <a:pt x="880" y="1256"/>
                  </a:lnTo>
                  <a:lnTo>
                    <a:pt x="880" y="1089"/>
                  </a:lnTo>
                  <a:lnTo>
                    <a:pt x="859" y="943"/>
                  </a:lnTo>
                  <a:lnTo>
                    <a:pt x="942" y="796"/>
                  </a:lnTo>
                  <a:lnTo>
                    <a:pt x="963" y="524"/>
                  </a:lnTo>
                  <a:lnTo>
                    <a:pt x="1005" y="357"/>
                  </a:lnTo>
                  <a:lnTo>
                    <a:pt x="1047" y="336"/>
                  </a:lnTo>
                  <a:lnTo>
                    <a:pt x="1026" y="252"/>
                  </a:lnTo>
                  <a:lnTo>
                    <a:pt x="921" y="168"/>
                  </a:lnTo>
                  <a:lnTo>
                    <a:pt x="880" y="168"/>
                  </a:lnTo>
                  <a:lnTo>
                    <a:pt x="817" y="43"/>
                  </a:lnTo>
                  <a:lnTo>
                    <a:pt x="69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" name="Google Shape;35090;p128">
              <a:extLst>
                <a:ext uri="{FF2B5EF4-FFF2-40B4-BE49-F238E27FC236}">
                  <a16:creationId xmlns:a16="http://schemas.microsoft.com/office/drawing/2014/main" id="{3E3B49ED-9E79-57A2-C92E-5090930B291B}"/>
                </a:ext>
              </a:extLst>
            </p:cNvPr>
            <p:cNvGrpSpPr/>
            <p:nvPr/>
          </p:nvGrpSpPr>
          <p:grpSpPr>
            <a:xfrm>
              <a:off x="6400202" y="2019055"/>
              <a:ext cx="128758" cy="133438"/>
              <a:chOff x="3781475" y="1624825"/>
              <a:chExt cx="153300" cy="166375"/>
            </a:xfrm>
          </p:grpSpPr>
          <p:sp>
            <p:nvSpPr>
              <p:cNvPr id="25430" name="Google Shape;35091;p128">
                <a:extLst>
                  <a:ext uri="{FF2B5EF4-FFF2-40B4-BE49-F238E27FC236}">
                    <a16:creationId xmlns:a16="http://schemas.microsoft.com/office/drawing/2014/main" id="{622F1993-0AF5-2054-D81B-2EF5F48275B2}"/>
                  </a:ext>
                </a:extLst>
              </p:cNvPr>
              <p:cNvSpPr/>
              <p:nvPr/>
            </p:nvSpPr>
            <p:spPr>
              <a:xfrm>
                <a:off x="3845300" y="1624825"/>
                <a:ext cx="89475" cy="60700"/>
              </a:xfrm>
              <a:custGeom>
                <a:avLst/>
                <a:gdLst/>
                <a:ahLst/>
                <a:cxnLst/>
                <a:rect l="l" t="t" r="r" b="b"/>
                <a:pathLst>
                  <a:path w="3579" h="2428" extrusionOk="0">
                    <a:moveTo>
                      <a:pt x="1695" y="1"/>
                    </a:moveTo>
                    <a:lnTo>
                      <a:pt x="1674" y="84"/>
                    </a:lnTo>
                    <a:lnTo>
                      <a:pt x="1716" y="168"/>
                    </a:lnTo>
                    <a:lnTo>
                      <a:pt x="1758" y="252"/>
                    </a:lnTo>
                    <a:lnTo>
                      <a:pt x="1674" y="210"/>
                    </a:lnTo>
                    <a:lnTo>
                      <a:pt x="1611" y="168"/>
                    </a:lnTo>
                    <a:lnTo>
                      <a:pt x="1570" y="189"/>
                    </a:lnTo>
                    <a:lnTo>
                      <a:pt x="1570" y="293"/>
                    </a:lnTo>
                    <a:lnTo>
                      <a:pt x="1653" y="377"/>
                    </a:lnTo>
                    <a:lnTo>
                      <a:pt x="1653" y="482"/>
                    </a:lnTo>
                    <a:lnTo>
                      <a:pt x="1611" y="586"/>
                    </a:lnTo>
                    <a:lnTo>
                      <a:pt x="1611" y="712"/>
                    </a:lnTo>
                    <a:lnTo>
                      <a:pt x="1674" y="879"/>
                    </a:lnTo>
                    <a:lnTo>
                      <a:pt x="1653" y="984"/>
                    </a:lnTo>
                    <a:lnTo>
                      <a:pt x="1591" y="984"/>
                    </a:lnTo>
                    <a:lnTo>
                      <a:pt x="1570" y="879"/>
                    </a:lnTo>
                    <a:lnTo>
                      <a:pt x="1465" y="796"/>
                    </a:lnTo>
                    <a:lnTo>
                      <a:pt x="1360" y="733"/>
                    </a:lnTo>
                    <a:lnTo>
                      <a:pt x="1339" y="670"/>
                    </a:lnTo>
                    <a:lnTo>
                      <a:pt x="1381" y="586"/>
                    </a:lnTo>
                    <a:lnTo>
                      <a:pt x="1381" y="524"/>
                    </a:lnTo>
                    <a:lnTo>
                      <a:pt x="1298" y="503"/>
                    </a:lnTo>
                    <a:lnTo>
                      <a:pt x="1193" y="565"/>
                    </a:lnTo>
                    <a:lnTo>
                      <a:pt x="1151" y="565"/>
                    </a:lnTo>
                    <a:lnTo>
                      <a:pt x="1130" y="607"/>
                    </a:lnTo>
                    <a:lnTo>
                      <a:pt x="1026" y="670"/>
                    </a:lnTo>
                    <a:lnTo>
                      <a:pt x="942" y="628"/>
                    </a:lnTo>
                    <a:lnTo>
                      <a:pt x="942" y="586"/>
                    </a:lnTo>
                    <a:lnTo>
                      <a:pt x="942" y="524"/>
                    </a:lnTo>
                    <a:lnTo>
                      <a:pt x="879" y="524"/>
                    </a:lnTo>
                    <a:lnTo>
                      <a:pt x="816" y="461"/>
                    </a:lnTo>
                    <a:lnTo>
                      <a:pt x="775" y="356"/>
                    </a:lnTo>
                    <a:lnTo>
                      <a:pt x="712" y="314"/>
                    </a:lnTo>
                    <a:lnTo>
                      <a:pt x="649" y="356"/>
                    </a:lnTo>
                    <a:lnTo>
                      <a:pt x="565" y="273"/>
                    </a:lnTo>
                    <a:lnTo>
                      <a:pt x="607" y="189"/>
                    </a:lnTo>
                    <a:lnTo>
                      <a:pt x="565" y="84"/>
                    </a:lnTo>
                    <a:lnTo>
                      <a:pt x="523" y="63"/>
                    </a:lnTo>
                    <a:lnTo>
                      <a:pt x="461" y="147"/>
                    </a:lnTo>
                    <a:lnTo>
                      <a:pt x="440" y="293"/>
                    </a:lnTo>
                    <a:lnTo>
                      <a:pt x="461" y="419"/>
                    </a:lnTo>
                    <a:lnTo>
                      <a:pt x="544" y="565"/>
                    </a:lnTo>
                    <a:lnTo>
                      <a:pt x="565" y="712"/>
                    </a:lnTo>
                    <a:lnTo>
                      <a:pt x="523" y="733"/>
                    </a:lnTo>
                    <a:lnTo>
                      <a:pt x="440" y="649"/>
                    </a:lnTo>
                    <a:lnTo>
                      <a:pt x="419" y="545"/>
                    </a:lnTo>
                    <a:lnTo>
                      <a:pt x="398" y="524"/>
                    </a:lnTo>
                    <a:lnTo>
                      <a:pt x="398" y="628"/>
                    </a:lnTo>
                    <a:lnTo>
                      <a:pt x="419" y="754"/>
                    </a:lnTo>
                    <a:lnTo>
                      <a:pt x="461" y="837"/>
                    </a:lnTo>
                    <a:lnTo>
                      <a:pt x="461" y="921"/>
                    </a:lnTo>
                    <a:lnTo>
                      <a:pt x="440" y="1005"/>
                    </a:lnTo>
                    <a:lnTo>
                      <a:pt x="419" y="984"/>
                    </a:lnTo>
                    <a:lnTo>
                      <a:pt x="356" y="837"/>
                    </a:lnTo>
                    <a:lnTo>
                      <a:pt x="314" y="796"/>
                    </a:lnTo>
                    <a:lnTo>
                      <a:pt x="105" y="817"/>
                    </a:lnTo>
                    <a:lnTo>
                      <a:pt x="21" y="775"/>
                    </a:lnTo>
                    <a:lnTo>
                      <a:pt x="0" y="775"/>
                    </a:lnTo>
                    <a:lnTo>
                      <a:pt x="63" y="879"/>
                    </a:lnTo>
                    <a:lnTo>
                      <a:pt x="126" y="879"/>
                    </a:lnTo>
                    <a:lnTo>
                      <a:pt x="189" y="921"/>
                    </a:lnTo>
                    <a:lnTo>
                      <a:pt x="168" y="984"/>
                    </a:lnTo>
                    <a:lnTo>
                      <a:pt x="189" y="1026"/>
                    </a:lnTo>
                    <a:lnTo>
                      <a:pt x="293" y="1026"/>
                    </a:lnTo>
                    <a:lnTo>
                      <a:pt x="314" y="1068"/>
                    </a:lnTo>
                    <a:lnTo>
                      <a:pt x="168" y="1172"/>
                    </a:lnTo>
                    <a:lnTo>
                      <a:pt x="168" y="1235"/>
                    </a:lnTo>
                    <a:lnTo>
                      <a:pt x="293" y="1423"/>
                    </a:lnTo>
                    <a:lnTo>
                      <a:pt x="377" y="1444"/>
                    </a:lnTo>
                    <a:lnTo>
                      <a:pt x="461" y="1486"/>
                    </a:lnTo>
                    <a:lnTo>
                      <a:pt x="607" y="1486"/>
                    </a:lnTo>
                    <a:lnTo>
                      <a:pt x="691" y="1465"/>
                    </a:lnTo>
                    <a:lnTo>
                      <a:pt x="754" y="1528"/>
                    </a:lnTo>
                    <a:lnTo>
                      <a:pt x="816" y="1528"/>
                    </a:lnTo>
                    <a:lnTo>
                      <a:pt x="942" y="1444"/>
                    </a:lnTo>
                    <a:lnTo>
                      <a:pt x="1026" y="1423"/>
                    </a:lnTo>
                    <a:lnTo>
                      <a:pt x="1235" y="1381"/>
                    </a:lnTo>
                    <a:lnTo>
                      <a:pt x="1381" y="1381"/>
                    </a:lnTo>
                    <a:lnTo>
                      <a:pt x="1465" y="1340"/>
                    </a:lnTo>
                    <a:lnTo>
                      <a:pt x="1528" y="1340"/>
                    </a:lnTo>
                    <a:lnTo>
                      <a:pt x="1570" y="1361"/>
                    </a:lnTo>
                    <a:lnTo>
                      <a:pt x="1570" y="1423"/>
                    </a:lnTo>
                    <a:lnTo>
                      <a:pt x="1549" y="1465"/>
                    </a:lnTo>
                    <a:lnTo>
                      <a:pt x="1507" y="1549"/>
                    </a:lnTo>
                    <a:lnTo>
                      <a:pt x="1465" y="1570"/>
                    </a:lnTo>
                    <a:lnTo>
                      <a:pt x="1339" y="1549"/>
                    </a:lnTo>
                    <a:lnTo>
                      <a:pt x="1214" y="1549"/>
                    </a:lnTo>
                    <a:lnTo>
                      <a:pt x="1109" y="1528"/>
                    </a:lnTo>
                    <a:lnTo>
                      <a:pt x="1067" y="1570"/>
                    </a:lnTo>
                    <a:lnTo>
                      <a:pt x="1130" y="1591"/>
                    </a:lnTo>
                    <a:lnTo>
                      <a:pt x="1298" y="1653"/>
                    </a:lnTo>
                    <a:lnTo>
                      <a:pt x="1360" y="1695"/>
                    </a:lnTo>
                    <a:lnTo>
                      <a:pt x="1360" y="1758"/>
                    </a:lnTo>
                    <a:lnTo>
                      <a:pt x="1298" y="1758"/>
                    </a:lnTo>
                    <a:lnTo>
                      <a:pt x="1172" y="1695"/>
                    </a:lnTo>
                    <a:lnTo>
                      <a:pt x="1151" y="1758"/>
                    </a:lnTo>
                    <a:lnTo>
                      <a:pt x="1088" y="1758"/>
                    </a:lnTo>
                    <a:lnTo>
                      <a:pt x="984" y="1674"/>
                    </a:lnTo>
                    <a:lnTo>
                      <a:pt x="900" y="1653"/>
                    </a:lnTo>
                    <a:lnTo>
                      <a:pt x="754" y="1695"/>
                    </a:lnTo>
                    <a:lnTo>
                      <a:pt x="754" y="1758"/>
                    </a:lnTo>
                    <a:lnTo>
                      <a:pt x="837" y="1779"/>
                    </a:lnTo>
                    <a:lnTo>
                      <a:pt x="1047" y="1967"/>
                    </a:lnTo>
                    <a:lnTo>
                      <a:pt x="1130" y="1988"/>
                    </a:lnTo>
                    <a:lnTo>
                      <a:pt x="1235" y="1946"/>
                    </a:lnTo>
                    <a:lnTo>
                      <a:pt x="1277" y="1967"/>
                    </a:lnTo>
                    <a:lnTo>
                      <a:pt x="1339" y="2072"/>
                    </a:lnTo>
                    <a:lnTo>
                      <a:pt x="1339" y="2156"/>
                    </a:lnTo>
                    <a:lnTo>
                      <a:pt x="1423" y="2177"/>
                    </a:lnTo>
                    <a:lnTo>
                      <a:pt x="1507" y="2156"/>
                    </a:lnTo>
                    <a:lnTo>
                      <a:pt x="1674" y="2156"/>
                    </a:lnTo>
                    <a:lnTo>
                      <a:pt x="1842" y="2093"/>
                    </a:lnTo>
                    <a:lnTo>
                      <a:pt x="1946" y="2093"/>
                    </a:lnTo>
                    <a:lnTo>
                      <a:pt x="2093" y="2072"/>
                    </a:lnTo>
                    <a:lnTo>
                      <a:pt x="2093" y="2114"/>
                    </a:lnTo>
                    <a:lnTo>
                      <a:pt x="2072" y="2218"/>
                    </a:lnTo>
                    <a:lnTo>
                      <a:pt x="2093" y="2323"/>
                    </a:lnTo>
                    <a:lnTo>
                      <a:pt x="2218" y="2407"/>
                    </a:lnTo>
                    <a:lnTo>
                      <a:pt x="2365" y="2428"/>
                    </a:lnTo>
                    <a:lnTo>
                      <a:pt x="2532" y="2386"/>
                    </a:lnTo>
                    <a:lnTo>
                      <a:pt x="2574" y="2323"/>
                    </a:lnTo>
                    <a:lnTo>
                      <a:pt x="2532" y="2281"/>
                    </a:lnTo>
                    <a:lnTo>
                      <a:pt x="2532" y="2218"/>
                    </a:lnTo>
                    <a:lnTo>
                      <a:pt x="2595" y="2156"/>
                    </a:lnTo>
                    <a:lnTo>
                      <a:pt x="2699" y="2051"/>
                    </a:lnTo>
                    <a:lnTo>
                      <a:pt x="2783" y="2009"/>
                    </a:lnTo>
                    <a:lnTo>
                      <a:pt x="2846" y="2072"/>
                    </a:lnTo>
                    <a:lnTo>
                      <a:pt x="2930" y="2114"/>
                    </a:lnTo>
                    <a:lnTo>
                      <a:pt x="3034" y="2114"/>
                    </a:lnTo>
                    <a:lnTo>
                      <a:pt x="3160" y="2051"/>
                    </a:lnTo>
                    <a:lnTo>
                      <a:pt x="3202" y="1988"/>
                    </a:lnTo>
                    <a:lnTo>
                      <a:pt x="3160" y="1842"/>
                    </a:lnTo>
                    <a:lnTo>
                      <a:pt x="3139" y="1758"/>
                    </a:lnTo>
                    <a:lnTo>
                      <a:pt x="3181" y="1674"/>
                    </a:lnTo>
                    <a:lnTo>
                      <a:pt x="3264" y="1591"/>
                    </a:lnTo>
                    <a:lnTo>
                      <a:pt x="3348" y="1423"/>
                    </a:lnTo>
                    <a:lnTo>
                      <a:pt x="3432" y="1319"/>
                    </a:lnTo>
                    <a:lnTo>
                      <a:pt x="3557" y="1172"/>
                    </a:lnTo>
                    <a:lnTo>
                      <a:pt x="3578" y="1068"/>
                    </a:lnTo>
                    <a:lnTo>
                      <a:pt x="3578" y="1005"/>
                    </a:lnTo>
                    <a:lnTo>
                      <a:pt x="3557" y="900"/>
                    </a:lnTo>
                    <a:lnTo>
                      <a:pt x="3536" y="817"/>
                    </a:lnTo>
                    <a:lnTo>
                      <a:pt x="3557" y="754"/>
                    </a:lnTo>
                    <a:lnTo>
                      <a:pt x="3557" y="712"/>
                    </a:lnTo>
                    <a:lnTo>
                      <a:pt x="3516" y="691"/>
                    </a:lnTo>
                    <a:lnTo>
                      <a:pt x="3348" y="691"/>
                    </a:lnTo>
                    <a:lnTo>
                      <a:pt x="3264" y="607"/>
                    </a:lnTo>
                    <a:lnTo>
                      <a:pt x="3223" y="607"/>
                    </a:lnTo>
                    <a:lnTo>
                      <a:pt x="3034" y="628"/>
                    </a:lnTo>
                    <a:lnTo>
                      <a:pt x="2930" y="607"/>
                    </a:lnTo>
                    <a:lnTo>
                      <a:pt x="2846" y="545"/>
                    </a:lnTo>
                    <a:lnTo>
                      <a:pt x="2741" y="545"/>
                    </a:lnTo>
                    <a:lnTo>
                      <a:pt x="2679" y="503"/>
                    </a:lnTo>
                    <a:lnTo>
                      <a:pt x="2679" y="440"/>
                    </a:lnTo>
                    <a:lnTo>
                      <a:pt x="2637" y="419"/>
                    </a:lnTo>
                    <a:lnTo>
                      <a:pt x="2532" y="482"/>
                    </a:lnTo>
                    <a:lnTo>
                      <a:pt x="2532" y="419"/>
                    </a:lnTo>
                    <a:lnTo>
                      <a:pt x="2532" y="335"/>
                    </a:lnTo>
                    <a:lnTo>
                      <a:pt x="2532" y="293"/>
                    </a:lnTo>
                    <a:lnTo>
                      <a:pt x="2490" y="335"/>
                    </a:lnTo>
                    <a:lnTo>
                      <a:pt x="2469" y="440"/>
                    </a:lnTo>
                    <a:lnTo>
                      <a:pt x="2407" y="482"/>
                    </a:lnTo>
                    <a:lnTo>
                      <a:pt x="2386" y="335"/>
                    </a:lnTo>
                    <a:lnTo>
                      <a:pt x="2344" y="335"/>
                    </a:lnTo>
                    <a:lnTo>
                      <a:pt x="2302" y="398"/>
                    </a:lnTo>
                    <a:lnTo>
                      <a:pt x="2323" y="440"/>
                    </a:lnTo>
                    <a:lnTo>
                      <a:pt x="2302" y="503"/>
                    </a:lnTo>
                    <a:lnTo>
                      <a:pt x="2093" y="503"/>
                    </a:lnTo>
                    <a:lnTo>
                      <a:pt x="2093" y="607"/>
                    </a:lnTo>
                    <a:lnTo>
                      <a:pt x="2072" y="691"/>
                    </a:lnTo>
                    <a:lnTo>
                      <a:pt x="1988" y="670"/>
                    </a:lnTo>
                    <a:lnTo>
                      <a:pt x="1967" y="586"/>
                    </a:lnTo>
                    <a:lnTo>
                      <a:pt x="1925" y="586"/>
                    </a:lnTo>
                    <a:lnTo>
                      <a:pt x="1925" y="670"/>
                    </a:lnTo>
                    <a:lnTo>
                      <a:pt x="1904" y="733"/>
                    </a:lnTo>
                    <a:lnTo>
                      <a:pt x="1883" y="691"/>
                    </a:lnTo>
                    <a:lnTo>
                      <a:pt x="1883" y="607"/>
                    </a:lnTo>
                    <a:lnTo>
                      <a:pt x="1904" y="482"/>
                    </a:lnTo>
                    <a:lnTo>
                      <a:pt x="1904" y="252"/>
                    </a:lnTo>
                    <a:lnTo>
                      <a:pt x="1883" y="168"/>
                    </a:lnTo>
                    <a:lnTo>
                      <a:pt x="1779" y="84"/>
                    </a:lnTo>
                    <a:lnTo>
                      <a:pt x="171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31" name="Google Shape;35092;p128">
                <a:extLst>
                  <a:ext uri="{FF2B5EF4-FFF2-40B4-BE49-F238E27FC236}">
                    <a16:creationId xmlns:a16="http://schemas.microsoft.com/office/drawing/2014/main" id="{EE5E5B26-D3AE-4D47-1177-D0959709A5C5}"/>
                  </a:ext>
                </a:extLst>
              </p:cNvPr>
              <p:cNvSpPr/>
              <p:nvPr/>
            </p:nvSpPr>
            <p:spPr>
              <a:xfrm>
                <a:off x="3875625" y="1704850"/>
                <a:ext cx="21475" cy="18350"/>
              </a:xfrm>
              <a:custGeom>
                <a:avLst/>
                <a:gdLst/>
                <a:ahLst/>
                <a:cxnLst/>
                <a:rect l="l" t="t" r="r" b="b"/>
                <a:pathLst>
                  <a:path w="859" h="734" extrusionOk="0">
                    <a:moveTo>
                      <a:pt x="650" y="1"/>
                    </a:moveTo>
                    <a:lnTo>
                      <a:pt x="587" y="43"/>
                    </a:lnTo>
                    <a:lnTo>
                      <a:pt x="419" y="126"/>
                    </a:lnTo>
                    <a:lnTo>
                      <a:pt x="419" y="43"/>
                    </a:lnTo>
                    <a:lnTo>
                      <a:pt x="357" y="43"/>
                    </a:lnTo>
                    <a:lnTo>
                      <a:pt x="273" y="105"/>
                    </a:lnTo>
                    <a:lnTo>
                      <a:pt x="252" y="147"/>
                    </a:lnTo>
                    <a:lnTo>
                      <a:pt x="231" y="210"/>
                    </a:lnTo>
                    <a:lnTo>
                      <a:pt x="126" y="189"/>
                    </a:lnTo>
                    <a:lnTo>
                      <a:pt x="64" y="252"/>
                    </a:lnTo>
                    <a:lnTo>
                      <a:pt x="1" y="315"/>
                    </a:lnTo>
                    <a:lnTo>
                      <a:pt x="64" y="357"/>
                    </a:lnTo>
                    <a:lnTo>
                      <a:pt x="210" y="357"/>
                    </a:lnTo>
                    <a:lnTo>
                      <a:pt x="252" y="461"/>
                    </a:lnTo>
                    <a:lnTo>
                      <a:pt x="273" y="524"/>
                    </a:lnTo>
                    <a:lnTo>
                      <a:pt x="273" y="608"/>
                    </a:lnTo>
                    <a:lnTo>
                      <a:pt x="336" y="629"/>
                    </a:lnTo>
                    <a:lnTo>
                      <a:pt x="273" y="712"/>
                    </a:lnTo>
                    <a:lnTo>
                      <a:pt x="357" y="712"/>
                    </a:lnTo>
                    <a:lnTo>
                      <a:pt x="419" y="733"/>
                    </a:lnTo>
                    <a:lnTo>
                      <a:pt x="440" y="670"/>
                    </a:lnTo>
                    <a:lnTo>
                      <a:pt x="587" y="608"/>
                    </a:lnTo>
                    <a:lnTo>
                      <a:pt x="670" y="608"/>
                    </a:lnTo>
                    <a:lnTo>
                      <a:pt x="754" y="524"/>
                    </a:lnTo>
                    <a:lnTo>
                      <a:pt x="733" y="461"/>
                    </a:lnTo>
                    <a:lnTo>
                      <a:pt x="754" y="315"/>
                    </a:lnTo>
                    <a:lnTo>
                      <a:pt x="796" y="294"/>
                    </a:lnTo>
                    <a:lnTo>
                      <a:pt x="859" y="189"/>
                    </a:lnTo>
                    <a:lnTo>
                      <a:pt x="796" y="105"/>
                    </a:lnTo>
                    <a:lnTo>
                      <a:pt x="733" y="85"/>
                    </a:lnTo>
                    <a:lnTo>
                      <a:pt x="670" y="22"/>
                    </a:lnTo>
                    <a:lnTo>
                      <a:pt x="65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32" name="Google Shape;35093;p128">
                <a:extLst>
                  <a:ext uri="{FF2B5EF4-FFF2-40B4-BE49-F238E27FC236}">
                    <a16:creationId xmlns:a16="http://schemas.microsoft.com/office/drawing/2014/main" id="{D8ADF30E-BC1A-BCDF-1222-AEFEF5B8E5FF}"/>
                  </a:ext>
                </a:extLst>
              </p:cNvPr>
              <p:cNvSpPr/>
              <p:nvPr/>
            </p:nvSpPr>
            <p:spPr>
              <a:xfrm>
                <a:off x="3883475" y="1716375"/>
                <a:ext cx="39275" cy="43425"/>
              </a:xfrm>
              <a:custGeom>
                <a:avLst/>
                <a:gdLst/>
                <a:ahLst/>
                <a:cxnLst/>
                <a:rect l="l" t="t" r="r" b="b"/>
                <a:pathLst>
                  <a:path w="1571" h="1737" extrusionOk="0">
                    <a:moveTo>
                      <a:pt x="796" y="0"/>
                    </a:moveTo>
                    <a:lnTo>
                      <a:pt x="649" y="105"/>
                    </a:lnTo>
                    <a:lnTo>
                      <a:pt x="482" y="251"/>
                    </a:lnTo>
                    <a:lnTo>
                      <a:pt x="377" y="251"/>
                    </a:lnTo>
                    <a:lnTo>
                      <a:pt x="147" y="293"/>
                    </a:lnTo>
                    <a:lnTo>
                      <a:pt x="43" y="398"/>
                    </a:lnTo>
                    <a:lnTo>
                      <a:pt x="1" y="502"/>
                    </a:lnTo>
                    <a:lnTo>
                      <a:pt x="105" y="565"/>
                    </a:lnTo>
                    <a:lnTo>
                      <a:pt x="168" y="670"/>
                    </a:lnTo>
                    <a:lnTo>
                      <a:pt x="273" y="670"/>
                    </a:lnTo>
                    <a:lnTo>
                      <a:pt x="315" y="712"/>
                    </a:lnTo>
                    <a:lnTo>
                      <a:pt x="273" y="795"/>
                    </a:lnTo>
                    <a:lnTo>
                      <a:pt x="273" y="900"/>
                    </a:lnTo>
                    <a:lnTo>
                      <a:pt x="168" y="1046"/>
                    </a:lnTo>
                    <a:lnTo>
                      <a:pt x="147" y="1235"/>
                    </a:lnTo>
                    <a:lnTo>
                      <a:pt x="64" y="1297"/>
                    </a:lnTo>
                    <a:lnTo>
                      <a:pt x="105" y="1402"/>
                    </a:lnTo>
                    <a:lnTo>
                      <a:pt x="43" y="1444"/>
                    </a:lnTo>
                    <a:lnTo>
                      <a:pt x="64" y="1548"/>
                    </a:lnTo>
                    <a:lnTo>
                      <a:pt x="126" y="1548"/>
                    </a:lnTo>
                    <a:lnTo>
                      <a:pt x="210" y="1507"/>
                    </a:lnTo>
                    <a:lnTo>
                      <a:pt x="315" y="1465"/>
                    </a:lnTo>
                    <a:lnTo>
                      <a:pt x="440" y="1402"/>
                    </a:lnTo>
                    <a:lnTo>
                      <a:pt x="524" y="1402"/>
                    </a:lnTo>
                    <a:lnTo>
                      <a:pt x="587" y="1318"/>
                    </a:lnTo>
                    <a:lnTo>
                      <a:pt x="649" y="1193"/>
                    </a:lnTo>
                    <a:lnTo>
                      <a:pt x="691" y="1151"/>
                    </a:lnTo>
                    <a:lnTo>
                      <a:pt x="796" y="1151"/>
                    </a:lnTo>
                    <a:lnTo>
                      <a:pt x="838" y="1130"/>
                    </a:lnTo>
                    <a:lnTo>
                      <a:pt x="838" y="1235"/>
                    </a:lnTo>
                    <a:lnTo>
                      <a:pt x="796" y="1423"/>
                    </a:lnTo>
                    <a:lnTo>
                      <a:pt x="796" y="1548"/>
                    </a:lnTo>
                    <a:lnTo>
                      <a:pt x="754" y="1632"/>
                    </a:lnTo>
                    <a:lnTo>
                      <a:pt x="775" y="1737"/>
                    </a:lnTo>
                    <a:lnTo>
                      <a:pt x="859" y="1737"/>
                    </a:lnTo>
                    <a:lnTo>
                      <a:pt x="942" y="1653"/>
                    </a:lnTo>
                    <a:lnTo>
                      <a:pt x="942" y="1569"/>
                    </a:lnTo>
                    <a:lnTo>
                      <a:pt x="984" y="1465"/>
                    </a:lnTo>
                    <a:lnTo>
                      <a:pt x="1089" y="1423"/>
                    </a:lnTo>
                    <a:lnTo>
                      <a:pt x="1193" y="1402"/>
                    </a:lnTo>
                    <a:lnTo>
                      <a:pt x="1277" y="1151"/>
                    </a:lnTo>
                    <a:lnTo>
                      <a:pt x="1277" y="1046"/>
                    </a:lnTo>
                    <a:lnTo>
                      <a:pt x="1382" y="900"/>
                    </a:lnTo>
                    <a:lnTo>
                      <a:pt x="1507" y="837"/>
                    </a:lnTo>
                    <a:lnTo>
                      <a:pt x="1570" y="795"/>
                    </a:lnTo>
                    <a:lnTo>
                      <a:pt x="1465" y="732"/>
                    </a:lnTo>
                    <a:lnTo>
                      <a:pt x="1403" y="691"/>
                    </a:lnTo>
                    <a:lnTo>
                      <a:pt x="1298" y="628"/>
                    </a:lnTo>
                    <a:lnTo>
                      <a:pt x="1172" y="712"/>
                    </a:lnTo>
                    <a:lnTo>
                      <a:pt x="1089" y="774"/>
                    </a:lnTo>
                    <a:lnTo>
                      <a:pt x="963" y="691"/>
                    </a:lnTo>
                    <a:lnTo>
                      <a:pt x="838" y="565"/>
                    </a:lnTo>
                    <a:lnTo>
                      <a:pt x="796" y="398"/>
                    </a:lnTo>
                    <a:lnTo>
                      <a:pt x="838" y="356"/>
                    </a:lnTo>
                    <a:lnTo>
                      <a:pt x="942" y="314"/>
                    </a:lnTo>
                    <a:lnTo>
                      <a:pt x="942" y="272"/>
                    </a:lnTo>
                    <a:lnTo>
                      <a:pt x="859" y="147"/>
                    </a:lnTo>
                    <a:lnTo>
                      <a:pt x="79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33" name="Google Shape;35094;p128">
                <a:extLst>
                  <a:ext uri="{FF2B5EF4-FFF2-40B4-BE49-F238E27FC236}">
                    <a16:creationId xmlns:a16="http://schemas.microsoft.com/office/drawing/2014/main" id="{7B2FC7BE-2DC2-30B8-F74E-B6195AF43D40}"/>
                  </a:ext>
                </a:extLst>
              </p:cNvPr>
              <p:cNvSpPr/>
              <p:nvPr/>
            </p:nvSpPr>
            <p:spPr>
              <a:xfrm>
                <a:off x="3781475" y="1649925"/>
                <a:ext cx="102550" cy="141275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5651" extrusionOk="0">
                    <a:moveTo>
                      <a:pt x="1988" y="1"/>
                    </a:moveTo>
                    <a:lnTo>
                      <a:pt x="1926" y="22"/>
                    </a:lnTo>
                    <a:lnTo>
                      <a:pt x="1842" y="126"/>
                    </a:lnTo>
                    <a:lnTo>
                      <a:pt x="1884" y="315"/>
                    </a:lnTo>
                    <a:lnTo>
                      <a:pt x="1821" y="419"/>
                    </a:lnTo>
                    <a:lnTo>
                      <a:pt x="1821" y="524"/>
                    </a:lnTo>
                    <a:lnTo>
                      <a:pt x="1800" y="629"/>
                    </a:lnTo>
                    <a:lnTo>
                      <a:pt x="1842" y="649"/>
                    </a:lnTo>
                    <a:lnTo>
                      <a:pt x="1884" y="733"/>
                    </a:lnTo>
                    <a:lnTo>
                      <a:pt x="1884" y="1068"/>
                    </a:lnTo>
                    <a:lnTo>
                      <a:pt x="1884" y="1235"/>
                    </a:lnTo>
                    <a:lnTo>
                      <a:pt x="1926" y="1361"/>
                    </a:lnTo>
                    <a:lnTo>
                      <a:pt x="2030" y="1507"/>
                    </a:lnTo>
                    <a:lnTo>
                      <a:pt x="2030" y="1654"/>
                    </a:lnTo>
                    <a:lnTo>
                      <a:pt x="2135" y="1779"/>
                    </a:lnTo>
                    <a:lnTo>
                      <a:pt x="2135" y="1863"/>
                    </a:lnTo>
                    <a:lnTo>
                      <a:pt x="2051" y="1863"/>
                    </a:lnTo>
                    <a:lnTo>
                      <a:pt x="2009" y="1800"/>
                    </a:lnTo>
                    <a:lnTo>
                      <a:pt x="1926" y="1612"/>
                    </a:lnTo>
                    <a:lnTo>
                      <a:pt x="1842" y="1507"/>
                    </a:lnTo>
                    <a:lnTo>
                      <a:pt x="1800" y="1507"/>
                    </a:lnTo>
                    <a:lnTo>
                      <a:pt x="1716" y="1570"/>
                    </a:lnTo>
                    <a:lnTo>
                      <a:pt x="1675" y="1549"/>
                    </a:lnTo>
                    <a:lnTo>
                      <a:pt x="1675" y="1486"/>
                    </a:lnTo>
                    <a:lnTo>
                      <a:pt x="1737" y="1403"/>
                    </a:lnTo>
                    <a:lnTo>
                      <a:pt x="1779" y="1361"/>
                    </a:lnTo>
                    <a:lnTo>
                      <a:pt x="1779" y="1256"/>
                    </a:lnTo>
                    <a:lnTo>
                      <a:pt x="1695" y="1026"/>
                    </a:lnTo>
                    <a:lnTo>
                      <a:pt x="1695" y="817"/>
                    </a:lnTo>
                    <a:lnTo>
                      <a:pt x="1675" y="733"/>
                    </a:lnTo>
                    <a:lnTo>
                      <a:pt x="1528" y="649"/>
                    </a:lnTo>
                    <a:lnTo>
                      <a:pt x="1465" y="524"/>
                    </a:lnTo>
                    <a:lnTo>
                      <a:pt x="1382" y="503"/>
                    </a:lnTo>
                    <a:lnTo>
                      <a:pt x="1319" y="545"/>
                    </a:lnTo>
                    <a:lnTo>
                      <a:pt x="1319" y="670"/>
                    </a:lnTo>
                    <a:lnTo>
                      <a:pt x="1193" y="838"/>
                    </a:lnTo>
                    <a:lnTo>
                      <a:pt x="1172" y="963"/>
                    </a:lnTo>
                    <a:lnTo>
                      <a:pt x="1193" y="1089"/>
                    </a:lnTo>
                    <a:lnTo>
                      <a:pt x="1256" y="1235"/>
                    </a:lnTo>
                    <a:lnTo>
                      <a:pt x="1277" y="1403"/>
                    </a:lnTo>
                    <a:lnTo>
                      <a:pt x="1214" y="1382"/>
                    </a:lnTo>
                    <a:lnTo>
                      <a:pt x="1172" y="1298"/>
                    </a:lnTo>
                    <a:lnTo>
                      <a:pt x="1151" y="1173"/>
                    </a:lnTo>
                    <a:lnTo>
                      <a:pt x="1172" y="1089"/>
                    </a:lnTo>
                    <a:lnTo>
                      <a:pt x="1110" y="1068"/>
                    </a:lnTo>
                    <a:lnTo>
                      <a:pt x="1068" y="984"/>
                    </a:lnTo>
                    <a:lnTo>
                      <a:pt x="1047" y="984"/>
                    </a:lnTo>
                    <a:lnTo>
                      <a:pt x="984" y="1047"/>
                    </a:lnTo>
                    <a:lnTo>
                      <a:pt x="942" y="1026"/>
                    </a:lnTo>
                    <a:lnTo>
                      <a:pt x="942" y="942"/>
                    </a:lnTo>
                    <a:lnTo>
                      <a:pt x="1047" y="859"/>
                    </a:lnTo>
                    <a:lnTo>
                      <a:pt x="1047" y="838"/>
                    </a:lnTo>
                    <a:lnTo>
                      <a:pt x="984" y="817"/>
                    </a:lnTo>
                    <a:lnTo>
                      <a:pt x="859" y="859"/>
                    </a:lnTo>
                    <a:lnTo>
                      <a:pt x="775" y="921"/>
                    </a:lnTo>
                    <a:lnTo>
                      <a:pt x="691" y="859"/>
                    </a:lnTo>
                    <a:lnTo>
                      <a:pt x="733" y="817"/>
                    </a:lnTo>
                    <a:lnTo>
                      <a:pt x="775" y="775"/>
                    </a:lnTo>
                    <a:lnTo>
                      <a:pt x="796" y="733"/>
                    </a:lnTo>
                    <a:lnTo>
                      <a:pt x="900" y="629"/>
                    </a:lnTo>
                    <a:lnTo>
                      <a:pt x="984" y="629"/>
                    </a:lnTo>
                    <a:lnTo>
                      <a:pt x="1005" y="649"/>
                    </a:lnTo>
                    <a:lnTo>
                      <a:pt x="1089" y="670"/>
                    </a:lnTo>
                    <a:lnTo>
                      <a:pt x="1151" y="608"/>
                    </a:lnTo>
                    <a:lnTo>
                      <a:pt x="1172" y="524"/>
                    </a:lnTo>
                    <a:lnTo>
                      <a:pt x="1089" y="398"/>
                    </a:lnTo>
                    <a:lnTo>
                      <a:pt x="1047" y="336"/>
                    </a:lnTo>
                    <a:lnTo>
                      <a:pt x="900" y="357"/>
                    </a:lnTo>
                    <a:lnTo>
                      <a:pt x="670" y="545"/>
                    </a:lnTo>
                    <a:lnTo>
                      <a:pt x="587" y="566"/>
                    </a:lnTo>
                    <a:lnTo>
                      <a:pt x="545" y="545"/>
                    </a:lnTo>
                    <a:lnTo>
                      <a:pt x="545" y="461"/>
                    </a:lnTo>
                    <a:lnTo>
                      <a:pt x="461" y="419"/>
                    </a:lnTo>
                    <a:lnTo>
                      <a:pt x="419" y="440"/>
                    </a:lnTo>
                    <a:lnTo>
                      <a:pt x="419" y="566"/>
                    </a:lnTo>
                    <a:lnTo>
                      <a:pt x="545" y="712"/>
                    </a:lnTo>
                    <a:lnTo>
                      <a:pt x="524" y="754"/>
                    </a:lnTo>
                    <a:lnTo>
                      <a:pt x="419" y="754"/>
                    </a:lnTo>
                    <a:lnTo>
                      <a:pt x="377" y="649"/>
                    </a:lnTo>
                    <a:lnTo>
                      <a:pt x="315" y="503"/>
                    </a:lnTo>
                    <a:lnTo>
                      <a:pt x="231" y="503"/>
                    </a:lnTo>
                    <a:lnTo>
                      <a:pt x="126" y="608"/>
                    </a:lnTo>
                    <a:lnTo>
                      <a:pt x="147" y="733"/>
                    </a:lnTo>
                    <a:lnTo>
                      <a:pt x="168" y="775"/>
                    </a:lnTo>
                    <a:lnTo>
                      <a:pt x="168" y="880"/>
                    </a:lnTo>
                    <a:lnTo>
                      <a:pt x="147" y="880"/>
                    </a:lnTo>
                    <a:lnTo>
                      <a:pt x="43" y="963"/>
                    </a:lnTo>
                    <a:lnTo>
                      <a:pt x="1" y="984"/>
                    </a:lnTo>
                    <a:lnTo>
                      <a:pt x="1" y="1089"/>
                    </a:lnTo>
                    <a:lnTo>
                      <a:pt x="22" y="1235"/>
                    </a:lnTo>
                    <a:lnTo>
                      <a:pt x="43" y="1361"/>
                    </a:lnTo>
                    <a:lnTo>
                      <a:pt x="147" y="1549"/>
                    </a:lnTo>
                    <a:lnTo>
                      <a:pt x="147" y="1612"/>
                    </a:lnTo>
                    <a:lnTo>
                      <a:pt x="231" y="1591"/>
                    </a:lnTo>
                    <a:lnTo>
                      <a:pt x="273" y="1507"/>
                    </a:lnTo>
                    <a:lnTo>
                      <a:pt x="273" y="1403"/>
                    </a:lnTo>
                    <a:lnTo>
                      <a:pt x="273" y="1298"/>
                    </a:lnTo>
                    <a:lnTo>
                      <a:pt x="335" y="1277"/>
                    </a:lnTo>
                    <a:lnTo>
                      <a:pt x="419" y="1361"/>
                    </a:lnTo>
                    <a:lnTo>
                      <a:pt x="461" y="1298"/>
                    </a:lnTo>
                    <a:lnTo>
                      <a:pt x="482" y="1340"/>
                    </a:lnTo>
                    <a:lnTo>
                      <a:pt x="440" y="1445"/>
                    </a:lnTo>
                    <a:lnTo>
                      <a:pt x="419" y="1591"/>
                    </a:lnTo>
                    <a:lnTo>
                      <a:pt x="377" y="1612"/>
                    </a:lnTo>
                    <a:lnTo>
                      <a:pt x="377" y="1675"/>
                    </a:lnTo>
                    <a:lnTo>
                      <a:pt x="482" y="1779"/>
                    </a:lnTo>
                    <a:lnTo>
                      <a:pt x="482" y="1800"/>
                    </a:lnTo>
                    <a:lnTo>
                      <a:pt x="545" y="1821"/>
                    </a:lnTo>
                    <a:lnTo>
                      <a:pt x="628" y="1821"/>
                    </a:lnTo>
                    <a:lnTo>
                      <a:pt x="649" y="1863"/>
                    </a:lnTo>
                    <a:lnTo>
                      <a:pt x="649" y="1926"/>
                    </a:lnTo>
                    <a:lnTo>
                      <a:pt x="545" y="2010"/>
                    </a:lnTo>
                    <a:lnTo>
                      <a:pt x="482" y="2010"/>
                    </a:lnTo>
                    <a:lnTo>
                      <a:pt x="482" y="1968"/>
                    </a:lnTo>
                    <a:lnTo>
                      <a:pt x="461" y="1905"/>
                    </a:lnTo>
                    <a:lnTo>
                      <a:pt x="315" y="1800"/>
                    </a:lnTo>
                    <a:lnTo>
                      <a:pt x="273" y="1821"/>
                    </a:lnTo>
                    <a:lnTo>
                      <a:pt x="273" y="1884"/>
                    </a:lnTo>
                    <a:lnTo>
                      <a:pt x="335" y="1989"/>
                    </a:lnTo>
                    <a:lnTo>
                      <a:pt x="419" y="2030"/>
                    </a:lnTo>
                    <a:lnTo>
                      <a:pt x="482" y="2093"/>
                    </a:lnTo>
                    <a:lnTo>
                      <a:pt x="482" y="2114"/>
                    </a:lnTo>
                    <a:lnTo>
                      <a:pt x="440" y="2177"/>
                    </a:lnTo>
                    <a:lnTo>
                      <a:pt x="482" y="2240"/>
                    </a:lnTo>
                    <a:lnTo>
                      <a:pt x="587" y="2302"/>
                    </a:lnTo>
                    <a:lnTo>
                      <a:pt x="670" y="2344"/>
                    </a:lnTo>
                    <a:lnTo>
                      <a:pt x="691" y="2428"/>
                    </a:lnTo>
                    <a:lnTo>
                      <a:pt x="775" y="2449"/>
                    </a:lnTo>
                    <a:lnTo>
                      <a:pt x="900" y="2449"/>
                    </a:lnTo>
                    <a:lnTo>
                      <a:pt x="942" y="2491"/>
                    </a:lnTo>
                    <a:lnTo>
                      <a:pt x="879" y="2533"/>
                    </a:lnTo>
                    <a:lnTo>
                      <a:pt x="754" y="2533"/>
                    </a:lnTo>
                    <a:lnTo>
                      <a:pt x="754" y="2637"/>
                    </a:lnTo>
                    <a:lnTo>
                      <a:pt x="796" y="2742"/>
                    </a:lnTo>
                    <a:lnTo>
                      <a:pt x="859" y="2742"/>
                    </a:lnTo>
                    <a:lnTo>
                      <a:pt x="942" y="2763"/>
                    </a:lnTo>
                    <a:lnTo>
                      <a:pt x="1068" y="2909"/>
                    </a:lnTo>
                    <a:lnTo>
                      <a:pt x="1110" y="2972"/>
                    </a:lnTo>
                    <a:lnTo>
                      <a:pt x="1068" y="3035"/>
                    </a:lnTo>
                    <a:lnTo>
                      <a:pt x="1068" y="3077"/>
                    </a:lnTo>
                    <a:lnTo>
                      <a:pt x="1382" y="3077"/>
                    </a:lnTo>
                    <a:lnTo>
                      <a:pt x="1465" y="3014"/>
                    </a:lnTo>
                    <a:lnTo>
                      <a:pt x="1465" y="2930"/>
                    </a:lnTo>
                    <a:lnTo>
                      <a:pt x="1507" y="2805"/>
                    </a:lnTo>
                    <a:lnTo>
                      <a:pt x="1591" y="2763"/>
                    </a:lnTo>
                    <a:lnTo>
                      <a:pt x="1675" y="2805"/>
                    </a:lnTo>
                    <a:lnTo>
                      <a:pt x="1675" y="2721"/>
                    </a:lnTo>
                    <a:lnTo>
                      <a:pt x="1612" y="2616"/>
                    </a:lnTo>
                    <a:lnTo>
                      <a:pt x="1570" y="2512"/>
                    </a:lnTo>
                    <a:lnTo>
                      <a:pt x="1570" y="2386"/>
                    </a:lnTo>
                    <a:lnTo>
                      <a:pt x="1528" y="2302"/>
                    </a:lnTo>
                    <a:lnTo>
                      <a:pt x="1528" y="2219"/>
                    </a:lnTo>
                    <a:lnTo>
                      <a:pt x="1591" y="2198"/>
                    </a:lnTo>
                    <a:lnTo>
                      <a:pt x="1633" y="2219"/>
                    </a:lnTo>
                    <a:lnTo>
                      <a:pt x="1695" y="2323"/>
                    </a:lnTo>
                    <a:lnTo>
                      <a:pt x="1675" y="2344"/>
                    </a:lnTo>
                    <a:lnTo>
                      <a:pt x="1695" y="2428"/>
                    </a:lnTo>
                    <a:lnTo>
                      <a:pt x="1779" y="2344"/>
                    </a:lnTo>
                    <a:lnTo>
                      <a:pt x="1779" y="2282"/>
                    </a:lnTo>
                    <a:lnTo>
                      <a:pt x="1737" y="2093"/>
                    </a:lnTo>
                    <a:lnTo>
                      <a:pt x="1800" y="2010"/>
                    </a:lnTo>
                    <a:lnTo>
                      <a:pt x="1821" y="2010"/>
                    </a:lnTo>
                    <a:lnTo>
                      <a:pt x="1884" y="2093"/>
                    </a:lnTo>
                    <a:lnTo>
                      <a:pt x="1884" y="2219"/>
                    </a:lnTo>
                    <a:lnTo>
                      <a:pt x="1926" y="2282"/>
                    </a:lnTo>
                    <a:lnTo>
                      <a:pt x="1926" y="2344"/>
                    </a:lnTo>
                    <a:lnTo>
                      <a:pt x="1842" y="2428"/>
                    </a:lnTo>
                    <a:lnTo>
                      <a:pt x="1842" y="2491"/>
                    </a:lnTo>
                    <a:lnTo>
                      <a:pt x="1884" y="2637"/>
                    </a:lnTo>
                    <a:lnTo>
                      <a:pt x="1926" y="2658"/>
                    </a:lnTo>
                    <a:lnTo>
                      <a:pt x="2009" y="2637"/>
                    </a:lnTo>
                    <a:lnTo>
                      <a:pt x="2156" y="2491"/>
                    </a:lnTo>
                    <a:lnTo>
                      <a:pt x="2219" y="2344"/>
                    </a:lnTo>
                    <a:lnTo>
                      <a:pt x="2219" y="2240"/>
                    </a:lnTo>
                    <a:lnTo>
                      <a:pt x="2239" y="2177"/>
                    </a:lnTo>
                    <a:lnTo>
                      <a:pt x="2302" y="2198"/>
                    </a:lnTo>
                    <a:lnTo>
                      <a:pt x="2344" y="2282"/>
                    </a:lnTo>
                    <a:lnTo>
                      <a:pt x="2323" y="2407"/>
                    </a:lnTo>
                    <a:lnTo>
                      <a:pt x="2260" y="2512"/>
                    </a:lnTo>
                    <a:lnTo>
                      <a:pt x="2260" y="2595"/>
                    </a:lnTo>
                    <a:lnTo>
                      <a:pt x="2344" y="2637"/>
                    </a:lnTo>
                    <a:lnTo>
                      <a:pt x="2449" y="2616"/>
                    </a:lnTo>
                    <a:lnTo>
                      <a:pt x="2532" y="2533"/>
                    </a:lnTo>
                    <a:lnTo>
                      <a:pt x="2574" y="2533"/>
                    </a:lnTo>
                    <a:lnTo>
                      <a:pt x="2574" y="2595"/>
                    </a:lnTo>
                    <a:lnTo>
                      <a:pt x="2532" y="2637"/>
                    </a:lnTo>
                    <a:lnTo>
                      <a:pt x="2428" y="2658"/>
                    </a:lnTo>
                    <a:lnTo>
                      <a:pt x="2344" y="2763"/>
                    </a:lnTo>
                    <a:lnTo>
                      <a:pt x="2156" y="2763"/>
                    </a:lnTo>
                    <a:lnTo>
                      <a:pt x="2009" y="2826"/>
                    </a:lnTo>
                    <a:lnTo>
                      <a:pt x="1988" y="2867"/>
                    </a:lnTo>
                    <a:lnTo>
                      <a:pt x="2009" y="2951"/>
                    </a:lnTo>
                    <a:lnTo>
                      <a:pt x="1884" y="3014"/>
                    </a:lnTo>
                    <a:lnTo>
                      <a:pt x="1800" y="3118"/>
                    </a:lnTo>
                    <a:lnTo>
                      <a:pt x="1716" y="3181"/>
                    </a:lnTo>
                    <a:lnTo>
                      <a:pt x="1675" y="3181"/>
                    </a:lnTo>
                    <a:lnTo>
                      <a:pt x="1570" y="3244"/>
                    </a:lnTo>
                    <a:lnTo>
                      <a:pt x="1570" y="3328"/>
                    </a:lnTo>
                    <a:lnTo>
                      <a:pt x="1507" y="3349"/>
                    </a:lnTo>
                    <a:lnTo>
                      <a:pt x="1486" y="3265"/>
                    </a:lnTo>
                    <a:lnTo>
                      <a:pt x="1465" y="3223"/>
                    </a:lnTo>
                    <a:lnTo>
                      <a:pt x="1382" y="3265"/>
                    </a:lnTo>
                    <a:lnTo>
                      <a:pt x="1298" y="3286"/>
                    </a:lnTo>
                    <a:lnTo>
                      <a:pt x="1298" y="3349"/>
                    </a:lnTo>
                    <a:lnTo>
                      <a:pt x="1277" y="3390"/>
                    </a:lnTo>
                    <a:lnTo>
                      <a:pt x="1319" y="3579"/>
                    </a:lnTo>
                    <a:lnTo>
                      <a:pt x="1319" y="3704"/>
                    </a:lnTo>
                    <a:lnTo>
                      <a:pt x="1361" y="3746"/>
                    </a:lnTo>
                    <a:lnTo>
                      <a:pt x="1465" y="3746"/>
                    </a:lnTo>
                    <a:lnTo>
                      <a:pt x="1528" y="3704"/>
                    </a:lnTo>
                    <a:lnTo>
                      <a:pt x="1633" y="3683"/>
                    </a:lnTo>
                    <a:lnTo>
                      <a:pt x="1695" y="3662"/>
                    </a:lnTo>
                    <a:lnTo>
                      <a:pt x="1779" y="3662"/>
                    </a:lnTo>
                    <a:lnTo>
                      <a:pt x="1842" y="3642"/>
                    </a:lnTo>
                    <a:lnTo>
                      <a:pt x="1926" y="3537"/>
                    </a:lnTo>
                    <a:lnTo>
                      <a:pt x="1988" y="3537"/>
                    </a:lnTo>
                    <a:lnTo>
                      <a:pt x="2009" y="3495"/>
                    </a:lnTo>
                    <a:lnTo>
                      <a:pt x="2114" y="3495"/>
                    </a:lnTo>
                    <a:lnTo>
                      <a:pt x="2135" y="3537"/>
                    </a:lnTo>
                    <a:lnTo>
                      <a:pt x="2428" y="3537"/>
                    </a:lnTo>
                    <a:lnTo>
                      <a:pt x="2470" y="3474"/>
                    </a:lnTo>
                    <a:lnTo>
                      <a:pt x="2553" y="3432"/>
                    </a:lnTo>
                    <a:lnTo>
                      <a:pt x="2616" y="3432"/>
                    </a:lnTo>
                    <a:lnTo>
                      <a:pt x="2616" y="3495"/>
                    </a:lnTo>
                    <a:lnTo>
                      <a:pt x="2553" y="3537"/>
                    </a:lnTo>
                    <a:lnTo>
                      <a:pt x="2532" y="3600"/>
                    </a:lnTo>
                    <a:lnTo>
                      <a:pt x="2449" y="3600"/>
                    </a:lnTo>
                    <a:lnTo>
                      <a:pt x="2407" y="3642"/>
                    </a:lnTo>
                    <a:lnTo>
                      <a:pt x="2239" y="3642"/>
                    </a:lnTo>
                    <a:lnTo>
                      <a:pt x="2135" y="3683"/>
                    </a:lnTo>
                    <a:lnTo>
                      <a:pt x="1947" y="3767"/>
                    </a:lnTo>
                    <a:lnTo>
                      <a:pt x="1884" y="3767"/>
                    </a:lnTo>
                    <a:lnTo>
                      <a:pt x="1800" y="3788"/>
                    </a:lnTo>
                    <a:lnTo>
                      <a:pt x="1800" y="3809"/>
                    </a:lnTo>
                    <a:lnTo>
                      <a:pt x="1905" y="3872"/>
                    </a:lnTo>
                    <a:lnTo>
                      <a:pt x="2051" y="3893"/>
                    </a:lnTo>
                    <a:lnTo>
                      <a:pt x="2135" y="3893"/>
                    </a:lnTo>
                    <a:lnTo>
                      <a:pt x="2239" y="3976"/>
                    </a:lnTo>
                    <a:lnTo>
                      <a:pt x="2239" y="4018"/>
                    </a:lnTo>
                    <a:lnTo>
                      <a:pt x="2030" y="4018"/>
                    </a:lnTo>
                    <a:lnTo>
                      <a:pt x="1947" y="4060"/>
                    </a:lnTo>
                    <a:lnTo>
                      <a:pt x="1905" y="4018"/>
                    </a:lnTo>
                    <a:lnTo>
                      <a:pt x="1800" y="3997"/>
                    </a:lnTo>
                    <a:lnTo>
                      <a:pt x="1779" y="4060"/>
                    </a:lnTo>
                    <a:lnTo>
                      <a:pt x="1737" y="4060"/>
                    </a:lnTo>
                    <a:lnTo>
                      <a:pt x="1695" y="3997"/>
                    </a:lnTo>
                    <a:lnTo>
                      <a:pt x="1633" y="3914"/>
                    </a:lnTo>
                    <a:lnTo>
                      <a:pt x="1570" y="3893"/>
                    </a:lnTo>
                    <a:lnTo>
                      <a:pt x="1423" y="3997"/>
                    </a:lnTo>
                    <a:lnTo>
                      <a:pt x="1423" y="4018"/>
                    </a:lnTo>
                    <a:lnTo>
                      <a:pt x="1486" y="4102"/>
                    </a:lnTo>
                    <a:lnTo>
                      <a:pt x="1507" y="4165"/>
                    </a:lnTo>
                    <a:lnTo>
                      <a:pt x="1486" y="4227"/>
                    </a:lnTo>
                    <a:lnTo>
                      <a:pt x="1507" y="4227"/>
                    </a:lnTo>
                    <a:lnTo>
                      <a:pt x="1486" y="4290"/>
                    </a:lnTo>
                    <a:lnTo>
                      <a:pt x="1507" y="4332"/>
                    </a:lnTo>
                    <a:lnTo>
                      <a:pt x="1591" y="4395"/>
                    </a:lnTo>
                    <a:lnTo>
                      <a:pt x="1591" y="4437"/>
                    </a:lnTo>
                    <a:lnTo>
                      <a:pt x="1612" y="4499"/>
                    </a:lnTo>
                    <a:lnTo>
                      <a:pt x="1633" y="4478"/>
                    </a:lnTo>
                    <a:lnTo>
                      <a:pt x="1716" y="4541"/>
                    </a:lnTo>
                    <a:lnTo>
                      <a:pt x="1716" y="4604"/>
                    </a:lnTo>
                    <a:lnTo>
                      <a:pt x="1779" y="4688"/>
                    </a:lnTo>
                    <a:lnTo>
                      <a:pt x="1800" y="4646"/>
                    </a:lnTo>
                    <a:lnTo>
                      <a:pt x="1884" y="4688"/>
                    </a:lnTo>
                    <a:lnTo>
                      <a:pt x="1926" y="4751"/>
                    </a:lnTo>
                    <a:lnTo>
                      <a:pt x="1988" y="4792"/>
                    </a:lnTo>
                    <a:lnTo>
                      <a:pt x="1988" y="4855"/>
                    </a:lnTo>
                    <a:lnTo>
                      <a:pt x="2114" y="4960"/>
                    </a:lnTo>
                    <a:lnTo>
                      <a:pt x="2239" y="4918"/>
                    </a:lnTo>
                    <a:lnTo>
                      <a:pt x="2260" y="4834"/>
                    </a:lnTo>
                    <a:lnTo>
                      <a:pt x="2323" y="4834"/>
                    </a:lnTo>
                    <a:lnTo>
                      <a:pt x="2344" y="4897"/>
                    </a:lnTo>
                    <a:lnTo>
                      <a:pt x="2428" y="4855"/>
                    </a:lnTo>
                    <a:lnTo>
                      <a:pt x="2449" y="4897"/>
                    </a:lnTo>
                    <a:lnTo>
                      <a:pt x="2449" y="4960"/>
                    </a:lnTo>
                    <a:lnTo>
                      <a:pt x="2407" y="5023"/>
                    </a:lnTo>
                    <a:lnTo>
                      <a:pt x="2344" y="5023"/>
                    </a:lnTo>
                    <a:lnTo>
                      <a:pt x="2239" y="5106"/>
                    </a:lnTo>
                    <a:lnTo>
                      <a:pt x="2239" y="5148"/>
                    </a:lnTo>
                    <a:lnTo>
                      <a:pt x="2428" y="5336"/>
                    </a:lnTo>
                    <a:lnTo>
                      <a:pt x="2470" y="5357"/>
                    </a:lnTo>
                    <a:lnTo>
                      <a:pt x="2532" y="5420"/>
                    </a:lnTo>
                    <a:lnTo>
                      <a:pt x="2512" y="5567"/>
                    </a:lnTo>
                    <a:lnTo>
                      <a:pt x="2532" y="5650"/>
                    </a:lnTo>
                    <a:lnTo>
                      <a:pt x="2574" y="5650"/>
                    </a:lnTo>
                    <a:lnTo>
                      <a:pt x="2616" y="5587"/>
                    </a:lnTo>
                    <a:lnTo>
                      <a:pt x="2658" y="5567"/>
                    </a:lnTo>
                    <a:lnTo>
                      <a:pt x="2721" y="5650"/>
                    </a:lnTo>
                    <a:lnTo>
                      <a:pt x="2784" y="5629"/>
                    </a:lnTo>
                    <a:lnTo>
                      <a:pt x="2867" y="5525"/>
                    </a:lnTo>
                    <a:lnTo>
                      <a:pt x="2888" y="5420"/>
                    </a:lnTo>
                    <a:lnTo>
                      <a:pt x="2930" y="5357"/>
                    </a:lnTo>
                    <a:lnTo>
                      <a:pt x="2930" y="5315"/>
                    </a:lnTo>
                    <a:lnTo>
                      <a:pt x="2867" y="5148"/>
                    </a:lnTo>
                    <a:lnTo>
                      <a:pt x="2846" y="5023"/>
                    </a:lnTo>
                    <a:lnTo>
                      <a:pt x="2888" y="4939"/>
                    </a:lnTo>
                    <a:lnTo>
                      <a:pt x="2951" y="4855"/>
                    </a:lnTo>
                    <a:lnTo>
                      <a:pt x="2951" y="4499"/>
                    </a:lnTo>
                    <a:lnTo>
                      <a:pt x="2972" y="4395"/>
                    </a:lnTo>
                    <a:lnTo>
                      <a:pt x="2972" y="4311"/>
                    </a:lnTo>
                    <a:lnTo>
                      <a:pt x="3056" y="4227"/>
                    </a:lnTo>
                    <a:lnTo>
                      <a:pt x="3056" y="4206"/>
                    </a:lnTo>
                    <a:lnTo>
                      <a:pt x="2972" y="4165"/>
                    </a:lnTo>
                    <a:lnTo>
                      <a:pt x="3056" y="4060"/>
                    </a:lnTo>
                    <a:lnTo>
                      <a:pt x="3181" y="4081"/>
                    </a:lnTo>
                    <a:lnTo>
                      <a:pt x="3202" y="4081"/>
                    </a:lnTo>
                    <a:lnTo>
                      <a:pt x="3244" y="3976"/>
                    </a:lnTo>
                    <a:lnTo>
                      <a:pt x="3244" y="3809"/>
                    </a:lnTo>
                    <a:lnTo>
                      <a:pt x="3265" y="3683"/>
                    </a:lnTo>
                    <a:lnTo>
                      <a:pt x="3265" y="3558"/>
                    </a:lnTo>
                    <a:lnTo>
                      <a:pt x="3181" y="3432"/>
                    </a:lnTo>
                    <a:lnTo>
                      <a:pt x="3181" y="3286"/>
                    </a:lnTo>
                    <a:lnTo>
                      <a:pt x="3244" y="3265"/>
                    </a:lnTo>
                    <a:lnTo>
                      <a:pt x="3348" y="3328"/>
                    </a:lnTo>
                    <a:lnTo>
                      <a:pt x="3390" y="3223"/>
                    </a:lnTo>
                    <a:lnTo>
                      <a:pt x="3369" y="3181"/>
                    </a:lnTo>
                    <a:lnTo>
                      <a:pt x="3369" y="3056"/>
                    </a:lnTo>
                    <a:lnTo>
                      <a:pt x="3390" y="2951"/>
                    </a:lnTo>
                    <a:lnTo>
                      <a:pt x="3369" y="2742"/>
                    </a:lnTo>
                    <a:lnTo>
                      <a:pt x="3348" y="2616"/>
                    </a:lnTo>
                    <a:lnTo>
                      <a:pt x="3369" y="2554"/>
                    </a:lnTo>
                    <a:lnTo>
                      <a:pt x="3495" y="2449"/>
                    </a:lnTo>
                    <a:lnTo>
                      <a:pt x="3495" y="2386"/>
                    </a:lnTo>
                    <a:lnTo>
                      <a:pt x="3474" y="2323"/>
                    </a:lnTo>
                    <a:lnTo>
                      <a:pt x="3474" y="2282"/>
                    </a:lnTo>
                    <a:lnTo>
                      <a:pt x="3579" y="2282"/>
                    </a:lnTo>
                    <a:lnTo>
                      <a:pt x="3725" y="2135"/>
                    </a:lnTo>
                    <a:lnTo>
                      <a:pt x="3830" y="2135"/>
                    </a:lnTo>
                    <a:lnTo>
                      <a:pt x="3934" y="2114"/>
                    </a:lnTo>
                    <a:lnTo>
                      <a:pt x="3997" y="2219"/>
                    </a:lnTo>
                    <a:lnTo>
                      <a:pt x="4039" y="2198"/>
                    </a:lnTo>
                    <a:lnTo>
                      <a:pt x="4081" y="2114"/>
                    </a:lnTo>
                    <a:lnTo>
                      <a:pt x="4102" y="2072"/>
                    </a:lnTo>
                    <a:lnTo>
                      <a:pt x="4102" y="1926"/>
                    </a:lnTo>
                    <a:lnTo>
                      <a:pt x="4018" y="1905"/>
                    </a:lnTo>
                    <a:lnTo>
                      <a:pt x="3767" y="1821"/>
                    </a:lnTo>
                    <a:lnTo>
                      <a:pt x="3662" y="1779"/>
                    </a:lnTo>
                    <a:lnTo>
                      <a:pt x="3495" y="1612"/>
                    </a:lnTo>
                    <a:lnTo>
                      <a:pt x="3411" y="1570"/>
                    </a:lnTo>
                    <a:lnTo>
                      <a:pt x="3286" y="1382"/>
                    </a:lnTo>
                    <a:lnTo>
                      <a:pt x="3244" y="1361"/>
                    </a:lnTo>
                    <a:lnTo>
                      <a:pt x="3097" y="1361"/>
                    </a:lnTo>
                    <a:lnTo>
                      <a:pt x="3056" y="1277"/>
                    </a:lnTo>
                    <a:lnTo>
                      <a:pt x="3056" y="1193"/>
                    </a:lnTo>
                    <a:lnTo>
                      <a:pt x="2972" y="942"/>
                    </a:lnTo>
                    <a:lnTo>
                      <a:pt x="2888" y="733"/>
                    </a:lnTo>
                    <a:lnTo>
                      <a:pt x="2742" y="608"/>
                    </a:lnTo>
                    <a:lnTo>
                      <a:pt x="2658" y="670"/>
                    </a:lnTo>
                    <a:lnTo>
                      <a:pt x="2637" y="775"/>
                    </a:lnTo>
                    <a:lnTo>
                      <a:pt x="2658" y="984"/>
                    </a:lnTo>
                    <a:lnTo>
                      <a:pt x="2658" y="1131"/>
                    </a:lnTo>
                    <a:lnTo>
                      <a:pt x="2574" y="1193"/>
                    </a:lnTo>
                    <a:lnTo>
                      <a:pt x="2553" y="1173"/>
                    </a:lnTo>
                    <a:lnTo>
                      <a:pt x="2553" y="1131"/>
                    </a:lnTo>
                    <a:lnTo>
                      <a:pt x="2553" y="963"/>
                    </a:lnTo>
                    <a:lnTo>
                      <a:pt x="2553" y="733"/>
                    </a:lnTo>
                    <a:lnTo>
                      <a:pt x="2616" y="670"/>
                    </a:lnTo>
                    <a:lnTo>
                      <a:pt x="2616" y="545"/>
                    </a:lnTo>
                    <a:lnTo>
                      <a:pt x="2553" y="419"/>
                    </a:lnTo>
                    <a:lnTo>
                      <a:pt x="2449" y="231"/>
                    </a:lnTo>
                    <a:lnTo>
                      <a:pt x="2344" y="189"/>
                    </a:lnTo>
                    <a:lnTo>
                      <a:pt x="2260" y="231"/>
                    </a:lnTo>
                    <a:lnTo>
                      <a:pt x="2219" y="315"/>
                    </a:lnTo>
                    <a:lnTo>
                      <a:pt x="2156" y="294"/>
                    </a:lnTo>
                    <a:lnTo>
                      <a:pt x="2135" y="147"/>
                    </a:lnTo>
                    <a:lnTo>
                      <a:pt x="203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6" name="Google Shape;35095;p128">
              <a:extLst>
                <a:ext uri="{FF2B5EF4-FFF2-40B4-BE49-F238E27FC236}">
                  <a16:creationId xmlns:a16="http://schemas.microsoft.com/office/drawing/2014/main" id="{DF4C3412-4B05-880A-4C87-3F4C4AD5065A}"/>
                </a:ext>
              </a:extLst>
            </p:cNvPr>
            <p:cNvSpPr/>
            <p:nvPr/>
          </p:nvSpPr>
          <p:spPr>
            <a:xfrm>
              <a:off x="7853137" y="2670167"/>
              <a:ext cx="147194" cy="246305"/>
            </a:xfrm>
            <a:custGeom>
              <a:avLst/>
              <a:gdLst/>
              <a:ahLst/>
              <a:cxnLst/>
              <a:rect l="l" t="t" r="r" b="b"/>
              <a:pathLst>
                <a:path w="7010" h="12284" extrusionOk="0">
                  <a:moveTo>
                    <a:pt x="4122" y="1"/>
                  </a:moveTo>
                  <a:lnTo>
                    <a:pt x="4122" y="43"/>
                  </a:lnTo>
                  <a:lnTo>
                    <a:pt x="4080" y="126"/>
                  </a:lnTo>
                  <a:lnTo>
                    <a:pt x="4017" y="126"/>
                  </a:lnTo>
                  <a:lnTo>
                    <a:pt x="3996" y="147"/>
                  </a:lnTo>
                  <a:lnTo>
                    <a:pt x="4059" y="231"/>
                  </a:lnTo>
                  <a:lnTo>
                    <a:pt x="4080" y="357"/>
                  </a:lnTo>
                  <a:lnTo>
                    <a:pt x="4289" y="671"/>
                  </a:lnTo>
                  <a:lnTo>
                    <a:pt x="4331" y="796"/>
                  </a:lnTo>
                  <a:lnTo>
                    <a:pt x="4331" y="1005"/>
                  </a:lnTo>
                  <a:lnTo>
                    <a:pt x="4310" y="1089"/>
                  </a:lnTo>
                  <a:lnTo>
                    <a:pt x="4373" y="1277"/>
                  </a:lnTo>
                  <a:lnTo>
                    <a:pt x="4415" y="1382"/>
                  </a:lnTo>
                  <a:lnTo>
                    <a:pt x="4415" y="1424"/>
                  </a:lnTo>
                  <a:lnTo>
                    <a:pt x="4373" y="1424"/>
                  </a:lnTo>
                  <a:lnTo>
                    <a:pt x="4289" y="1528"/>
                  </a:lnTo>
                  <a:lnTo>
                    <a:pt x="4310" y="1633"/>
                  </a:lnTo>
                  <a:lnTo>
                    <a:pt x="4373" y="1738"/>
                  </a:lnTo>
                  <a:lnTo>
                    <a:pt x="4394" y="1800"/>
                  </a:lnTo>
                  <a:lnTo>
                    <a:pt x="4457" y="1821"/>
                  </a:lnTo>
                  <a:lnTo>
                    <a:pt x="4478" y="1905"/>
                  </a:lnTo>
                  <a:lnTo>
                    <a:pt x="4457" y="1926"/>
                  </a:lnTo>
                  <a:lnTo>
                    <a:pt x="4457" y="2010"/>
                  </a:lnTo>
                  <a:lnTo>
                    <a:pt x="4394" y="2051"/>
                  </a:lnTo>
                  <a:lnTo>
                    <a:pt x="4206" y="2031"/>
                  </a:lnTo>
                  <a:lnTo>
                    <a:pt x="4017" y="1926"/>
                  </a:lnTo>
                  <a:lnTo>
                    <a:pt x="3955" y="1947"/>
                  </a:lnTo>
                  <a:lnTo>
                    <a:pt x="3892" y="2031"/>
                  </a:lnTo>
                  <a:lnTo>
                    <a:pt x="3913" y="2093"/>
                  </a:lnTo>
                  <a:lnTo>
                    <a:pt x="3976" y="2093"/>
                  </a:lnTo>
                  <a:lnTo>
                    <a:pt x="4080" y="2156"/>
                  </a:lnTo>
                  <a:lnTo>
                    <a:pt x="4080" y="2219"/>
                  </a:lnTo>
                  <a:lnTo>
                    <a:pt x="4017" y="2261"/>
                  </a:lnTo>
                  <a:lnTo>
                    <a:pt x="3976" y="2365"/>
                  </a:lnTo>
                  <a:lnTo>
                    <a:pt x="3892" y="2407"/>
                  </a:lnTo>
                  <a:lnTo>
                    <a:pt x="3871" y="2449"/>
                  </a:lnTo>
                  <a:lnTo>
                    <a:pt x="3787" y="2470"/>
                  </a:lnTo>
                  <a:lnTo>
                    <a:pt x="3745" y="2575"/>
                  </a:lnTo>
                  <a:lnTo>
                    <a:pt x="3766" y="2679"/>
                  </a:lnTo>
                  <a:lnTo>
                    <a:pt x="3766" y="2847"/>
                  </a:lnTo>
                  <a:lnTo>
                    <a:pt x="3787" y="2930"/>
                  </a:lnTo>
                  <a:lnTo>
                    <a:pt x="3871" y="2930"/>
                  </a:lnTo>
                  <a:lnTo>
                    <a:pt x="3976" y="2993"/>
                  </a:lnTo>
                  <a:lnTo>
                    <a:pt x="4059" y="3077"/>
                  </a:lnTo>
                  <a:lnTo>
                    <a:pt x="4122" y="3286"/>
                  </a:lnTo>
                  <a:lnTo>
                    <a:pt x="4164" y="3495"/>
                  </a:lnTo>
                  <a:lnTo>
                    <a:pt x="4122" y="3516"/>
                  </a:lnTo>
                  <a:lnTo>
                    <a:pt x="4185" y="3621"/>
                  </a:lnTo>
                  <a:lnTo>
                    <a:pt x="4289" y="3684"/>
                  </a:lnTo>
                  <a:lnTo>
                    <a:pt x="4415" y="3516"/>
                  </a:lnTo>
                  <a:lnTo>
                    <a:pt x="4478" y="3412"/>
                  </a:lnTo>
                  <a:lnTo>
                    <a:pt x="4478" y="3349"/>
                  </a:lnTo>
                  <a:lnTo>
                    <a:pt x="4520" y="3286"/>
                  </a:lnTo>
                  <a:lnTo>
                    <a:pt x="4540" y="3286"/>
                  </a:lnTo>
                  <a:cubicBezTo>
                    <a:pt x="4624" y="3370"/>
                    <a:pt x="4708" y="3453"/>
                    <a:pt x="4729" y="3558"/>
                  </a:cubicBezTo>
                  <a:lnTo>
                    <a:pt x="4729" y="3579"/>
                  </a:lnTo>
                  <a:lnTo>
                    <a:pt x="4687" y="3704"/>
                  </a:lnTo>
                  <a:lnTo>
                    <a:pt x="4687" y="3809"/>
                  </a:lnTo>
                  <a:lnTo>
                    <a:pt x="4729" y="3872"/>
                  </a:lnTo>
                  <a:lnTo>
                    <a:pt x="4792" y="3830"/>
                  </a:lnTo>
                  <a:lnTo>
                    <a:pt x="4917" y="3725"/>
                  </a:lnTo>
                  <a:lnTo>
                    <a:pt x="4980" y="3872"/>
                  </a:lnTo>
                  <a:lnTo>
                    <a:pt x="4917" y="3976"/>
                  </a:lnTo>
                  <a:lnTo>
                    <a:pt x="4833" y="4018"/>
                  </a:lnTo>
                  <a:lnTo>
                    <a:pt x="4771" y="3976"/>
                  </a:lnTo>
                  <a:lnTo>
                    <a:pt x="4792" y="4102"/>
                  </a:lnTo>
                  <a:lnTo>
                    <a:pt x="4729" y="4144"/>
                  </a:lnTo>
                  <a:lnTo>
                    <a:pt x="4666" y="4123"/>
                  </a:lnTo>
                  <a:lnTo>
                    <a:pt x="4624" y="4018"/>
                  </a:lnTo>
                  <a:lnTo>
                    <a:pt x="4603" y="3914"/>
                  </a:lnTo>
                  <a:lnTo>
                    <a:pt x="4582" y="3872"/>
                  </a:lnTo>
                  <a:lnTo>
                    <a:pt x="4499" y="3893"/>
                  </a:lnTo>
                  <a:lnTo>
                    <a:pt x="4457" y="3872"/>
                  </a:lnTo>
                  <a:lnTo>
                    <a:pt x="4415" y="3976"/>
                  </a:lnTo>
                  <a:lnTo>
                    <a:pt x="4478" y="4123"/>
                  </a:lnTo>
                  <a:lnTo>
                    <a:pt x="4478" y="4228"/>
                  </a:lnTo>
                  <a:lnTo>
                    <a:pt x="4394" y="4248"/>
                  </a:lnTo>
                  <a:lnTo>
                    <a:pt x="4310" y="4353"/>
                  </a:lnTo>
                  <a:lnTo>
                    <a:pt x="4310" y="4416"/>
                  </a:lnTo>
                  <a:lnTo>
                    <a:pt x="4457" y="4562"/>
                  </a:lnTo>
                  <a:lnTo>
                    <a:pt x="4499" y="4646"/>
                  </a:lnTo>
                  <a:lnTo>
                    <a:pt x="4457" y="4813"/>
                  </a:lnTo>
                  <a:lnTo>
                    <a:pt x="4373" y="4855"/>
                  </a:lnTo>
                  <a:lnTo>
                    <a:pt x="4289" y="4834"/>
                  </a:lnTo>
                  <a:lnTo>
                    <a:pt x="4268" y="4876"/>
                  </a:lnTo>
                  <a:lnTo>
                    <a:pt x="4352" y="4981"/>
                  </a:lnTo>
                  <a:lnTo>
                    <a:pt x="4415" y="4960"/>
                  </a:lnTo>
                  <a:lnTo>
                    <a:pt x="4499" y="4876"/>
                  </a:lnTo>
                  <a:lnTo>
                    <a:pt x="4603" y="5148"/>
                  </a:lnTo>
                  <a:lnTo>
                    <a:pt x="4666" y="5441"/>
                  </a:lnTo>
                  <a:lnTo>
                    <a:pt x="4624" y="5588"/>
                  </a:lnTo>
                  <a:lnTo>
                    <a:pt x="4624" y="5860"/>
                  </a:lnTo>
                  <a:lnTo>
                    <a:pt x="4520" y="6236"/>
                  </a:lnTo>
                  <a:lnTo>
                    <a:pt x="4561" y="6404"/>
                  </a:lnTo>
                  <a:lnTo>
                    <a:pt x="4499" y="6592"/>
                  </a:lnTo>
                  <a:lnTo>
                    <a:pt x="4373" y="6655"/>
                  </a:lnTo>
                  <a:lnTo>
                    <a:pt x="4310" y="6843"/>
                  </a:lnTo>
                  <a:lnTo>
                    <a:pt x="4310" y="7031"/>
                  </a:lnTo>
                  <a:lnTo>
                    <a:pt x="4248" y="7136"/>
                  </a:lnTo>
                  <a:lnTo>
                    <a:pt x="4206" y="7241"/>
                  </a:lnTo>
                  <a:lnTo>
                    <a:pt x="4080" y="7366"/>
                  </a:lnTo>
                  <a:lnTo>
                    <a:pt x="3829" y="7533"/>
                  </a:lnTo>
                  <a:lnTo>
                    <a:pt x="3724" y="7554"/>
                  </a:lnTo>
                  <a:lnTo>
                    <a:pt x="3662" y="7659"/>
                  </a:lnTo>
                  <a:lnTo>
                    <a:pt x="3536" y="7575"/>
                  </a:lnTo>
                  <a:lnTo>
                    <a:pt x="3411" y="7429"/>
                  </a:lnTo>
                  <a:lnTo>
                    <a:pt x="3411" y="7345"/>
                  </a:lnTo>
                  <a:lnTo>
                    <a:pt x="3452" y="7324"/>
                  </a:lnTo>
                  <a:lnTo>
                    <a:pt x="3515" y="7220"/>
                  </a:lnTo>
                  <a:lnTo>
                    <a:pt x="3515" y="7157"/>
                  </a:lnTo>
                  <a:lnTo>
                    <a:pt x="3578" y="7073"/>
                  </a:lnTo>
                  <a:lnTo>
                    <a:pt x="3578" y="7052"/>
                  </a:lnTo>
                  <a:lnTo>
                    <a:pt x="3452" y="7073"/>
                  </a:lnTo>
                  <a:lnTo>
                    <a:pt x="3348" y="7178"/>
                  </a:lnTo>
                  <a:lnTo>
                    <a:pt x="3222" y="7241"/>
                  </a:lnTo>
                  <a:lnTo>
                    <a:pt x="3201" y="7345"/>
                  </a:lnTo>
                  <a:lnTo>
                    <a:pt x="3264" y="7471"/>
                  </a:lnTo>
                  <a:lnTo>
                    <a:pt x="3306" y="7722"/>
                  </a:lnTo>
                  <a:lnTo>
                    <a:pt x="3264" y="7868"/>
                  </a:lnTo>
                  <a:lnTo>
                    <a:pt x="3139" y="7994"/>
                  </a:lnTo>
                  <a:lnTo>
                    <a:pt x="3139" y="8077"/>
                  </a:lnTo>
                  <a:lnTo>
                    <a:pt x="3076" y="8119"/>
                  </a:lnTo>
                  <a:lnTo>
                    <a:pt x="3055" y="8329"/>
                  </a:lnTo>
                  <a:lnTo>
                    <a:pt x="3118" y="8391"/>
                  </a:lnTo>
                  <a:lnTo>
                    <a:pt x="3118" y="8475"/>
                  </a:lnTo>
                  <a:lnTo>
                    <a:pt x="3076" y="8496"/>
                  </a:lnTo>
                  <a:lnTo>
                    <a:pt x="3118" y="8517"/>
                  </a:lnTo>
                  <a:lnTo>
                    <a:pt x="3076" y="8601"/>
                  </a:lnTo>
                  <a:lnTo>
                    <a:pt x="3034" y="8601"/>
                  </a:lnTo>
                  <a:lnTo>
                    <a:pt x="3055" y="8642"/>
                  </a:lnTo>
                  <a:lnTo>
                    <a:pt x="2992" y="8684"/>
                  </a:lnTo>
                  <a:lnTo>
                    <a:pt x="2929" y="8621"/>
                  </a:lnTo>
                  <a:lnTo>
                    <a:pt x="2846" y="8684"/>
                  </a:lnTo>
                  <a:lnTo>
                    <a:pt x="2804" y="8642"/>
                  </a:lnTo>
                  <a:lnTo>
                    <a:pt x="2762" y="8517"/>
                  </a:lnTo>
                  <a:lnTo>
                    <a:pt x="2741" y="8496"/>
                  </a:lnTo>
                  <a:lnTo>
                    <a:pt x="2657" y="8538"/>
                  </a:lnTo>
                  <a:lnTo>
                    <a:pt x="2595" y="8538"/>
                  </a:lnTo>
                  <a:lnTo>
                    <a:pt x="2553" y="8517"/>
                  </a:lnTo>
                  <a:lnTo>
                    <a:pt x="2302" y="8601"/>
                  </a:lnTo>
                  <a:lnTo>
                    <a:pt x="2176" y="8642"/>
                  </a:lnTo>
                  <a:lnTo>
                    <a:pt x="2030" y="8705"/>
                  </a:lnTo>
                  <a:lnTo>
                    <a:pt x="1883" y="8705"/>
                  </a:lnTo>
                  <a:lnTo>
                    <a:pt x="1758" y="8747"/>
                  </a:lnTo>
                  <a:lnTo>
                    <a:pt x="1695" y="8726"/>
                  </a:lnTo>
                  <a:lnTo>
                    <a:pt x="1569" y="8747"/>
                  </a:lnTo>
                  <a:lnTo>
                    <a:pt x="1360" y="8914"/>
                  </a:lnTo>
                  <a:lnTo>
                    <a:pt x="1297" y="9040"/>
                  </a:lnTo>
                  <a:lnTo>
                    <a:pt x="1235" y="9082"/>
                  </a:lnTo>
                  <a:lnTo>
                    <a:pt x="1193" y="9165"/>
                  </a:lnTo>
                  <a:lnTo>
                    <a:pt x="1046" y="9354"/>
                  </a:lnTo>
                  <a:lnTo>
                    <a:pt x="942" y="9375"/>
                  </a:lnTo>
                  <a:lnTo>
                    <a:pt x="858" y="9479"/>
                  </a:lnTo>
                  <a:lnTo>
                    <a:pt x="837" y="9563"/>
                  </a:lnTo>
                  <a:lnTo>
                    <a:pt x="753" y="9647"/>
                  </a:lnTo>
                  <a:lnTo>
                    <a:pt x="607" y="9668"/>
                  </a:lnTo>
                  <a:lnTo>
                    <a:pt x="544" y="9751"/>
                  </a:lnTo>
                  <a:lnTo>
                    <a:pt x="565" y="9940"/>
                  </a:lnTo>
                  <a:lnTo>
                    <a:pt x="628" y="9961"/>
                  </a:lnTo>
                  <a:lnTo>
                    <a:pt x="649" y="10002"/>
                  </a:lnTo>
                  <a:lnTo>
                    <a:pt x="628" y="10065"/>
                  </a:lnTo>
                  <a:lnTo>
                    <a:pt x="607" y="10044"/>
                  </a:lnTo>
                  <a:lnTo>
                    <a:pt x="481" y="10149"/>
                  </a:lnTo>
                  <a:lnTo>
                    <a:pt x="439" y="10212"/>
                  </a:lnTo>
                  <a:lnTo>
                    <a:pt x="377" y="10274"/>
                  </a:lnTo>
                  <a:lnTo>
                    <a:pt x="272" y="10379"/>
                  </a:lnTo>
                  <a:lnTo>
                    <a:pt x="209" y="10463"/>
                  </a:lnTo>
                  <a:lnTo>
                    <a:pt x="105" y="10463"/>
                  </a:lnTo>
                  <a:lnTo>
                    <a:pt x="0" y="10505"/>
                  </a:lnTo>
                  <a:lnTo>
                    <a:pt x="105" y="10505"/>
                  </a:lnTo>
                  <a:lnTo>
                    <a:pt x="167" y="10609"/>
                  </a:lnTo>
                  <a:lnTo>
                    <a:pt x="209" y="10735"/>
                  </a:lnTo>
                  <a:lnTo>
                    <a:pt x="167" y="10777"/>
                  </a:lnTo>
                  <a:lnTo>
                    <a:pt x="126" y="10693"/>
                  </a:lnTo>
                  <a:lnTo>
                    <a:pt x="84" y="10609"/>
                  </a:lnTo>
                  <a:lnTo>
                    <a:pt x="63" y="10714"/>
                  </a:lnTo>
                  <a:lnTo>
                    <a:pt x="84" y="10818"/>
                  </a:lnTo>
                  <a:lnTo>
                    <a:pt x="167" y="10839"/>
                  </a:lnTo>
                  <a:lnTo>
                    <a:pt x="167" y="10923"/>
                  </a:lnTo>
                  <a:lnTo>
                    <a:pt x="126" y="11007"/>
                  </a:lnTo>
                  <a:lnTo>
                    <a:pt x="126" y="11007"/>
                  </a:lnTo>
                  <a:lnTo>
                    <a:pt x="188" y="10965"/>
                  </a:lnTo>
                  <a:lnTo>
                    <a:pt x="230" y="10902"/>
                  </a:lnTo>
                  <a:lnTo>
                    <a:pt x="314" y="10860"/>
                  </a:lnTo>
                  <a:lnTo>
                    <a:pt x="377" y="10902"/>
                  </a:lnTo>
                  <a:lnTo>
                    <a:pt x="314" y="10944"/>
                  </a:lnTo>
                  <a:lnTo>
                    <a:pt x="377" y="10965"/>
                  </a:lnTo>
                  <a:lnTo>
                    <a:pt x="439" y="10944"/>
                  </a:lnTo>
                  <a:lnTo>
                    <a:pt x="439" y="10839"/>
                  </a:lnTo>
                  <a:lnTo>
                    <a:pt x="398" y="10798"/>
                  </a:lnTo>
                  <a:lnTo>
                    <a:pt x="293" y="10818"/>
                  </a:lnTo>
                  <a:lnTo>
                    <a:pt x="293" y="10777"/>
                  </a:lnTo>
                  <a:lnTo>
                    <a:pt x="314" y="10714"/>
                  </a:lnTo>
                  <a:lnTo>
                    <a:pt x="293" y="10630"/>
                  </a:lnTo>
                  <a:lnTo>
                    <a:pt x="335" y="10588"/>
                  </a:lnTo>
                  <a:lnTo>
                    <a:pt x="439" y="10609"/>
                  </a:lnTo>
                  <a:lnTo>
                    <a:pt x="544" y="10798"/>
                  </a:lnTo>
                  <a:lnTo>
                    <a:pt x="586" y="10923"/>
                  </a:lnTo>
                  <a:lnTo>
                    <a:pt x="628" y="10986"/>
                  </a:lnTo>
                  <a:lnTo>
                    <a:pt x="628" y="11153"/>
                  </a:lnTo>
                  <a:lnTo>
                    <a:pt x="544" y="11342"/>
                  </a:lnTo>
                  <a:lnTo>
                    <a:pt x="439" y="11342"/>
                  </a:lnTo>
                  <a:lnTo>
                    <a:pt x="481" y="11383"/>
                  </a:lnTo>
                  <a:lnTo>
                    <a:pt x="544" y="11551"/>
                  </a:lnTo>
                  <a:lnTo>
                    <a:pt x="586" y="11760"/>
                  </a:lnTo>
                  <a:lnTo>
                    <a:pt x="691" y="11865"/>
                  </a:lnTo>
                  <a:lnTo>
                    <a:pt x="691" y="11969"/>
                  </a:lnTo>
                  <a:lnTo>
                    <a:pt x="628" y="12011"/>
                  </a:lnTo>
                  <a:lnTo>
                    <a:pt x="711" y="12095"/>
                  </a:lnTo>
                  <a:lnTo>
                    <a:pt x="795" y="12095"/>
                  </a:lnTo>
                  <a:lnTo>
                    <a:pt x="858" y="12158"/>
                  </a:lnTo>
                  <a:lnTo>
                    <a:pt x="900" y="12095"/>
                  </a:lnTo>
                  <a:lnTo>
                    <a:pt x="900" y="12053"/>
                  </a:lnTo>
                  <a:lnTo>
                    <a:pt x="816" y="11906"/>
                  </a:lnTo>
                  <a:lnTo>
                    <a:pt x="816" y="11739"/>
                  </a:lnTo>
                  <a:lnTo>
                    <a:pt x="858" y="11676"/>
                  </a:lnTo>
                  <a:lnTo>
                    <a:pt x="921" y="11739"/>
                  </a:lnTo>
                  <a:lnTo>
                    <a:pt x="900" y="11781"/>
                  </a:lnTo>
                  <a:lnTo>
                    <a:pt x="900" y="11844"/>
                  </a:lnTo>
                  <a:lnTo>
                    <a:pt x="963" y="11948"/>
                  </a:lnTo>
                  <a:lnTo>
                    <a:pt x="1004" y="12095"/>
                  </a:lnTo>
                  <a:lnTo>
                    <a:pt x="963" y="12199"/>
                  </a:lnTo>
                  <a:lnTo>
                    <a:pt x="1004" y="12283"/>
                  </a:lnTo>
                  <a:lnTo>
                    <a:pt x="1109" y="12220"/>
                  </a:lnTo>
                  <a:lnTo>
                    <a:pt x="1214" y="12074"/>
                  </a:lnTo>
                  <a:lnTo>
                    <a:pt x="1109" y="11969"/>
                  </a:lnTo>
                  <a:lnTo>
                    <a:pt x="1109" y="11906"/>
                  </a:lnTo>
                  <a:lnTo>
                    <a:pt x="1151" y="11886"/>
                  </a:lnTo>
                  <a:lnTo>
                    <a:pt x="1235" y="11906"/>
                  </a:lnTo>
                  <a:lnTo>
                    <a:pt x="1276" y="11948"/>
                  </a:lnTo>
                  <a:lnTo>
                    <a:pt x="1318" y="11844"/>
                  </a:lnTo>
                  <a:lnTo>
                    <a:pt x="1318" y="11655"/>
                  </a:lnTo>
                  <a:lnTo>
                    <a:pt x="1276" y="11572"/>
                  </a:lnTo>
                  <a:lnTo>
                    <a:pt x="1276" y="11237"/>
                  </a:lnTo>
                  <a:lnTo>
                    <a:pt x="1276" y="11049"/>
                  </a:lnTo>
                  <a:lnTo>
                    <a:pt x="1339" y="10944"/>
                  </a:lnTo>
                  <a:lnTo>
                    <a:pt x="1444" y="10839"/>
                  </a:lnTo>
                  <a:lnTo>
                    <a:pt x="1423" y="10777"/>
                  </a:lnTo>
                  <a:lnTo>
                    <a:pt x="1360" y="10735"/>
                  </a:lnTo>
                  <a:lnTo>
                    <a:pt x="1360" y="10630"/>
                  </a:lnTo>
                  <a:lnTo>
                    <a:pt x="1318" y="10630"/>
                  </a:lnTo>
                  <a:lnTo>
                    <a:pt x="1339" y="10567"/>
                  </a:lnTo>
                  <a:lnTo>
                    <a:pt x="1151" y="10567"/>
                  </a:lnTo>
                  <a:lnTo>
                    <a:pt x="1130" y="10505"/>
                  </a:lnTo>
                  <a:lnTo>
                    <a:pt x="1235" y="10463"/>
                  </a:lnTo>
                  <a:lnTo>
                    <a:pt x="1255" y="10379"/>
                  </a:lnTo>
                  <a:lnTo>
                    <a:pt x="1235" y="10212"/>
                  </a:lnTo>
                  <a:lnTo>
                    <a:pt x="1151" y="10170"/>
                  </a:lnTo>
                  <a:lnTo>
                    <a:pt x="1067" y="10191"/>
                  </a:lnTo>
                  <a:lnTo>
                    <a:pt x="1067" y="10212"/>
                  </a:lnTo>
                  <a:lnTo>
                    <a:pt x="1004" y="10274"/>
                  </a:lnTo>
                  <a:lnTo>
                    <a:pt x="921" y="10274"/>
                  </a:lnTo>
                  <a:lnTo>
                    <a:pt x="795" y="10149"/>
                  </a:lnTo>
                  <a:lnTo>
                    <a:pt x="816" y="10065"/>
                  </a:lnTo>
                  <a:lnTo>
                    <a:pt x="1004" y="9982"/>
                  </a:lnTo>
                  <a:lnTo>
                    <a:pt x="1151" y="9961"/>
                  </a:lnTo>
                  <a:lnTo>
                    <a:pt x="1339" y="10002"/>
                  </a:lnTo>
                  <a:lnTo>
                    <a:pt x="1423" y="10065"/>
                  </a:lnTo>
                  <a:lnTo>
                    <a:pt x="1444" y="10002"/>
                  </a:lnTo>
                  <a:lnTo>
                    <a:pt x="1444" y="9940"/>
                  </a:lnTo>
                  <a:lnTo>
                    <a:pt x="1444" y="9835"/>
                  </a:lnTo>
                  <a:lnTo>
                    <a:pt x="1423" y="9751"/>
                  </a:lnTo>
                  <a:lnTo>
                    <a:pt x="1444" y="9689"/>
                  </a:lnTo>
                  <a:lnTo>
                    <a:pt x="1527" y="9689"/>
                  </a:lnTo>
                  <a:lnTo>
                    <a:pt x="1569" y="9772"/>
                  </a:lnTo>
                  <a:lnTo>
                    <a:pt x="1653" y="9772"/>
                  </a:lnTo>
                  <a:lnTo>
                    <a:pt x="1758" y="9730"/>
                  </a:lnTo>
                  <a:lnTo>
                    <a:pt x="1946" y="9689"/>
                  </a:lnTo>
                  <a:lnTo>
                    <a:pt x="2113" y="9647"/>
                  </a:lnTo>
                  <a:lnTo>
                    <a:pt x="2218" y="9647"/>
                  </a:lnTo>
                  <a:lnTo>
                    <a:pt x="2281" y="9668"/>
                  </a:lnTo>
                  <a:lnTo>
                    <a:pt x="2323" y="9647"/>
                  </a:lnTo>
                  <a:cubicBezTo>
                    <a:pt x="2323" y="9668"/>
                    <a:pt x="2364" y="9730"/>
                    <a:pt x="2364" y="9751"/>
                  </a:cubicBezTo>
                  <a:lnTo>
                    <a:pt x="2218" y="9856"/>
                  </a:lnTo>
                  <a:lnTo>
                    <a:pt x="2218" y="9940"/>
                  </a:lnTo>
                  <a:lnTo>
                    <a:pt x="2155" y="9877"/>
                  </a:lnTo>
                  <a:lnTo>
                    <a:pt x="2051" y="9898"/>
                  </a:lnTo>
                  <a:lnTo>
                    <a:pt x="1967" y="9961"/>
                  </a:lnTo>
                  <a:lnTo>
                    <a:pt x="1904" y="9940"/>
                  </a:lnTo>
                  <a:lnTo>
                    <a:pt x="1841" y="9772"/>
                  </a:lnTo>
                  <a:lnTo>
                    <a:pt x="1779" y="9772"/>
                  </a:lnTo>
                  <a:lnTo>
                    <a:pt x="1632" y="9961"/>
                  </a:lnTo>
                  <a:lnTo>
                    <a:pt x="1632" y="10065"/>
                  </a:lnTo>
                  <a:lnTo>
                    <a:pt x="1527" y="10128"/>
                  </a:lnTo>
                  <a:lnTo>
                    <a:pt x="1486" y="10233"/>
                  </a:lnTo>
                  <a:lnTo>
                    <a:pt x="1653" y="10295"/>
                  </a:lnTo>
                  <a:lnTo>
                    <a:pt x="1674" y="10400"/>
                  </a:lnTo>
                  <a:lnTo>
                    <a:pt x="1653" y="10421"/>
                  </a:lnTo>
                  <a:lnTo>
                    <a:pt x="1653" y="10484"/>
                  </a:lnTo>
                  <a:lnTo>
                    <a:pt x="1737" y="10609"/>
                  </a:lnTo>
                  <a:lnTo>
                    <a:pt x="1862" y="10630"/>
                  </a:lnTo>
                  <a:lnTo>
                    <a:pt x="1862" y="10714"/>
                  </a:lnTo>
                  <a:lnTo>
                    <a:pt x="1904" y="10735"/>
                  </a:lnTo>
                  <a:lnTo>
                    <a:pt x="1946" y="10693"/>
                  </a:lnTo>
                  <a:lnTo>
                    <a:pt x="2009" y="10714"/>
                  </a:lnTo>
                  <a:lnTo>
                    <a:pt x="2072" y="10693"/>
                  </a:lnTo>
                  <a:lnTo>
                    <a:pt x="2072" y="10609"/>
                  </a:lnTo>
                  <a:lnTo>
                    <a:pt x="1967" y="10505"/>
                  </a:lnTo>
                  <a:lnTo>
                    <a:pt x="2009" y="10400"/>
                  </a:lnTo>
                  <a:lnTo>
                    <a:pt x="2072" y="10254"/>
                  </a:lnTo>
                  <a:lnTo>
                    <a:pt x="2197" y="10170"/>
                  </a:lnTo>
                  <a:lnTo>
                    <a:pt x="2218" y="10107"/>
                  </a:lnTo>
                  <a:lnTo>
                    <a:pt x="2364" y="10149"/>
                  </a:lnTo>
                  <a:lnTo>
                    <a:pt x="2511" y="10254"/>
                  </a:lnTo>
                  <a:lnTo>
                    <a:pt x="2574" y="10316"/>
                  </a:lnTo>
                  <a:lnTo>
                    <a:pt x="2636" y="10295"/>
                  </a:lnTo>
                  <a:lnTo>
                    <a:pt x="2699" y="10086"/>
                  </a:lnTo>
                  <a:lnTo>
                    <a:pt x="2825" y="9961"/>
                  </a:lnTo>
                  <a:lnTo>
                    <a:pt x="2825" y="9877"/>
                  </a:lnTo>
                  <a:lnTo>
                    <a:pt x="2783" y="9814"/>
                  </a:lnTo>
                  <a:lnTo>
                    <a:pt x="2741" y="9751"/>
                  </a:lnTo>
                  <a:lnTo>
                    <a:pt x="2616" y="9647"/>
                  </a:lnTo>
                  <a:lnTo>
                    <a:pt x="2532" y="9647"/>
                  </a:lnTo>
                  <a:lnTo>
                    <a:pt x="2469" y="9584"/>
                  </a:lnTo>
                  <a:lnTo>
                    <a:pt x="2302" y="9584"/>
                  </a:lnTo>
                  <a:cubicBezTo>
                    <a:pt x="2302" y="9563"/>
                    <a:pt x="2302" y="9521"/>
                    <a:pt x="2281" y="9479"/>
                  </a:cubicBezTo>
                  <a:lnTo>
                    <a:pt x="2281" y="9458"/>
                  </a:lnTo>
                  <a:lnTo>
                    <a:pt x="2406" y="9375"/>
                  </a:lnTo>
                  <a:lnTo>
                    <a:pt x="2427" y="9333"/>
                  </a:lnTo>
                  <a:lnTo>
                    <a:pt x="2574" y="9228"/>
                  </a:lnTo>
                  <a:lnTo>
                    <a:pt x="2699" y="9165"/>
                  </a:lnTo>
                  <a:lnTo>
                    <a:pt x="2888" y="9207"/>
                  </a:lnTo>
                  <a:lnTo>
                    <a:pt x="2992" y="9165"/>
                  </a:lnTo>
                  <a:lnTo>
                    <a:pt x="3034" y="9228"/>
                  </a:lnTo>
                  <a:lnTo>
                    <a:pt x="3034" y="9333"/>
                  </a:lnTo>
                  <a:lnTo>
                    <a:pt x="2950" y="9458"/>
                  </a:lnTo>
                  <a:lnTo>
                    <a:pt x="2929" y="9563"/>
                  </a:lnTo>
                  <a:lnTo>
                    <a:pt x="2992" y="9584"/>
                  </a:lnTo>
                  <a:lnTo>
                    <a:pt x="2992" y="9689"/>
                  </a:lnTo>
                  <a:lnTo>
                    <a:pt x="2992" y="9793"/>
                  </a:lnTo>
                  <a:lnTo>
                    <a:pt x="2950" y="9856"/>
                  </a:lnTo>
                  <a:lnTo>
                    <a:pt x="2992" y="9961"/>
                  </a:lnTo>
                  <a:lnTo>
                    <a:pt x="3097" y="10002"/>
                  </a:lnTo>
                  <a:lnTo>
                    <a:pt x="3243" y="10170"/>
                  </a:lnTo>
                  <a:lnTo>
                    <a:pt x="3348" y="10191"/>
                  </a:lnTo>
                  <a:lnTo>
                    <a:pt x="3432" y="10170"/>
                  </a:lnTo>
                  <a:lnTo>
                    <a:pt x="3536" y="10002"/>
                  </a:lnTo>
                  <a:lnTo>
                    <a:pt x="3536" y="9898"/>
                  </a:lnTo>
                  <a:lnTo>
                    <a:pt x="3578" y="9856"/>
                  </a:lnTo>
                  <a:lnTo>
                    <a:pt x="3620" y="9793"/>
                  </a:lnTo>
                  <a:lnTo>
                    <a:pt x="3578" y="9710"/>
                  </a:lnTo>
                  <a:lnTo>
                    <a:pt x="3662" y="9584"/>
                  </a:lnTo>
                  <a:lnTo>
                    <a:pt x="3766" y="9563"/>
                  </a:lnTo>
                  <a:lnTo>
                    <a:pt x="3850" y="9563"/>
                  </a:lnTo>
                  <a:lnTo>
                    <a:pt x="3871" y="9500"/>
                  </a:lnTo>
                  <a:lnTo>
                    <a:pt x="3850" y="9458"/>
                  </a:lnTo>
                  <a:lnTo>
                    <a:pt x="3829" y="9333"/>
                  </a:lnTo>
                  <a:lnTo>
                    <a:pt x="3620" y="9249"/>
                  </a:lnTo>
                  <a:lnTo>
                    <a:pt x="3578" y="9186"/>
                  </a:lnTo>
                  <a:lnTo>
                    <a:pt x="3641" y="9040"/>
                  </a:lnTo>
                  <a:lnTo>
                    <a:pt x="3724" y="8977"/>
                  </a:lnTo>
                  <a:lnTo>
                    <a:pt x="3766" y="8956"/>
                  </a:lnTo>
                  <a:lnTo>
                    <a:pt x="3745" y="9019"/>
                  </a:lnTo>
                  <a:lnTo>
                    <a:pt x="3745" y="9145"/>
                  </a:lnTo>
                  <a:lnTo>
                    <a:pt x="3787" y="9165"/>
                  </a:lnTo>
                  <a:lnTo>
                    <a:pt x="3850" y="9145"/>
                  </a:lnTo>
                  <a:lnTo>
                    <a:pt x="3871" y="9124"/>
                  </a:lnTo>
                  <a:lnTo>
                    <a:pt x="3955" y="9145"/>
                  </a:lnTo>
                  <a:lnTo>
                    <a:pt x="3996" y="9186"/>
                  </a:lnTo>
                  <a:lnTo>
                    <a:pt x="4059" y="9165"/>
                  </a:lnTo>
                  <a:lnTo>
                    <a:pt x="4101" y="9165"/>
                  </a:lnTo>
                  <a:lnTo>
                    <a:pt x="4080" y="9228"/>
                  </a:lnTo>
                  <a:lnTo>
                    <a:pt x="3976" y="9249"/>
                  </a:lnTo>
                  <a:lnTo>
                    <a:pt x="3976" y="9270"/>
                  </a:lnTo>
                  <a:lnTo>
                    <a:pt x="3996" y="9291"/>
                  </a:lnTo>
                  <a:lnTo>
                    <a:pt x="4080" y="9270"/>
                  </a:lnTo>
                  <a:lnTo>
                    <a:pt x="4206" y="9186"/>
                  </a:lnTo>
                  <a:lnTo>
                    <a:pt x="4499" y="9228"/>
                  </a:lnTo>
                  <a:lnTo>
                    <a:pt x="4666" y="9186"/>
                  </a:lnTo>
                  <a:lnTo>
                    <a:pt x="4603" y="9165"/>
                  </a:lnTo>
                  <a:lnTo>
                    <a:pt x="4582" y="9061"/>
                  </a:lnTo>
                  <a:lnTo>
                    <a:pt x="4603" y="8935"/>
                  </a:lnTo>
                  <a:lnTo>
                    <a:pt x="4729" y="8873"/>
                  </a:lnTo>
                  <a:lnTo>
                    <a:pt x="4833" y="8914"/>
                  </a:lnTo>
                  <a:lnTo>
                    <a:pt x="4875" y="9019"/>
                  </a:lnTo>
                  <a:lnTo>
                    <a:pt x="4833" y="9124"/>
                  </a:lnTo>
                  <a:lnTo>
                    <a:pt x="4896" y="9186"/>
                  </a:lnTo>
                  <a:lnTo>
                    <a:pt x="4980" y="9186"/>
                  </a:lnTo>
                  <a:lnTo>
                    <a:pt x="5043" y="9061"/>
                  </a:lnTo>
                  <a:lnTo>
                    <a:pt x="4980" y="8852"/>
                  </a:lnTo>
                  <a:lnTo>
                    <a:pt x="5001" y="8726"/>
                  </a:lnTo>
                  <a:lnTo>
                    <a:pt x="5126" y="8621"/>
                  </a:lnTo>
                  <a:lnTo>
                    <a:pt x="5210" y="8621"/>
                  </a:lnTo>
                  <a:lnTo>
                    <a:pt x="5231" y="8559"/>
                  </a:lnTo>
                  <a:lnTo>
                    <a:pt x="5189" y="8496"/>
                  </a:lnTo>
                  <a:lnTo>
                    <a:pt x="5210" y="8349"/>
                  </a:lnTo>
                  <a:lnTo>
                    <a:pt x="5294" y="8308"/>
                  </a:lnTo>
                  <a:lnTo>
                    <a:pt x="5398" y="8329"/>
                  </a:lnTo>
                  <a:lnTo>
                    <a:pt x="5419" y="8391"/>
                  </a:lnTo>
                  <a:lnTo>
                    <a:pt x="5357" y="8454"/>
                  </a:lnTo>
                  <a:lnTo>
                    <a:pt x="5336" y="8621"/>
                  </a:lnTo>
                  <a:lnTo>
                    <a:pt x="5357" y="8956"/>
                  </a:lnTo>
                  <a:lnTo>
                    <a:pt x="5419" y="8998"/>
                  </a:lnTo>
                  <a:lnTo>
                    <a:pt x="5503" y="8935"/>
                  </a:lnTo>
                  <a:lnTo>
                    <a:pt x="5545" y="8831"/>
                  </a:lnTo>
                  <a:lnTo>
                    <a:pt x="5649" y="8831"/>
                  </a:lnTo>
                  <a:lnTo>
                    <a:pt x="5754" y="8726"/>
                  </a:lnTo>
                  <a:lnTo>
                    <a:pt x="5817" y="8580"/>
                  </a:lnTo>
                  <a:lnTo>
                    <a:pt x="5775" y="8475"/>
                  </a:lnTo>
                  <a:lnTo>
                    <a:pt x="5921" y="8370"/>
                  </a:lnTo>
                  <a:lnTo>
                    <a:pt x="5880" y="8287"/>
                  </a:lnTo>
                  <a:lnTo>
                    <a:pt x="5838" y="8224"/>
                  </a:lnTo>
                  <a:lnTo>
                    <a:pt x="5712" y="8057"/>
                  </a:lnTo>
                  <a:lnTo>
                    <a:pt x="5649" y="7910"/>
                  </a:lnTo>
                  <a:lnTo>
                    <a:pt x="5629" y="7638"/>
                  </a:lnTo>
                  <a:lnTo>
                    <a:pt x="5670" y="7324"/>
                  </a:lnTo>
                  <a:lnTo>
                    <a:pt x="5670" y="7115"/>
                  </a:lnTo>
                  <a:lnTo>
                    <a:pt x="5566" y="6717"/>
                  </a:lnTo>
                  <a:lnTo>
                    <a:pt x="5440" y="6529"/>
                  </a:lnTo>
                  <a:lnTo>
                    <a:pt x="5440" y="6383"/>
                  </a:lnTo>
                  <a:lnTo>
                    <a:pt x="5461" y="6194"/>
                  </a:lnTo>
                  <a:lnTo>
                    <a:pt x="5649" y="6111"/>
                  </a:lnTo>
                  <a:lnTo>
                    <a:pt x="5733" y="6111"/>
                  </a:lnTo>
                  <a:lnTo>
                    <a:pt x="5775" y="6194"/>
                  </a:lnTo>
                  <a:lnTo>
                    <a:pt x="5817" y="6132"/>
                  </a:lnTo>
                  <a:lnTo>
                    <a:pt x="5775" y="6006"/>
                  </a:lnTo>
                  <a:lnTo>
                    <a:pt x="5754" y="5922"/>
                  </a:lnTo>
                  <a:lnTo>
                    <a:pt x="5733" y="5880"/>
                  </a:lnTo>
                  <a:lnTo>
                    <a:pt x="5712" y="5776"/>
                  </a:lnTo>
                  <a:lnTo>
                    <a:pt x="5712" y="5713"/>
                  </a:lnTo>
                  <a:lnTo>
                    <a:pt x="5712" y="5650"/>
                  </a:lnTo>
                  <a:lnTo>
                    <a:pt x="5754" y="5567"/>
                  </a:lnTo>
                  <a:lnTo>
                    <a:pt x="5754" y="5546"/>
                  </a:lnTo>
                  <a:lnTo>
                    <a:pt x="5754" y="5462"/>
                  </a:lnTo>
                  <a:lnTo>
                    <a:pt x="5733" y="5399"/>
                  </a:lnTo>
                  <a:lnTo>
                    <a:pt x="5733" y="5274"/>
                  </a:lnTo>
                  <a:lnTo>
                    <a:pt x="5754" y="5190"/>
                  </a:lnTo>
                  <a:lnTo>
                    <a:pt x="5712" y="5127"/>
                  </a:lnTo>
                  <a:lnTo>
                    <a:pt x="5670" y="4876"/>
                  </a:lnTo>
                  <a:lnTo>
                    <a:pt x="5566" y="4709"/>
                  </a:lnTo>
                  <a:lnTo>
                    <a:pt x="5545" y="4709"/>
                  </a:lnTo>
                  <a:lnTo>
                    <a:pt x="5503" y="4667"/>
                  </a:lnTo>
                  <a:lnTo>
                    <a:pt x="5503" y="4437"/>
                  </a:lnTo>
                  <a:lnTo>
                    <a:pt x="5398" y="4332"/>
                  </a:lnTo>
                  <a:lnTo>
                    <a:pt x="5147" y="4081"/>
                  </a:lnTo>
                  <a:lnTo>
                    <a:pt x="5105" y="3976"/>
                  </a:lnTo>
                  <a:lnTo>
                    <a:pt x="5043" y="3788"/>
                  </a:lnTo>
                  <a:lnTo>
                    <a:pt x="5043" y="3600"/>
                  </a:lnTo>
                  <a:lnTo>
                    <a:pt x="5043" y="3558"/>
                  </a:lnTo>
                  <a:lnTo>
                    <a:pt x="4980" y="3600"/>
                  </a:lnTo>
                  <a:lnTo>
                    <a:pt x="4917" y="3600"/>
                  </a:lnTo>
                  <a:lnTo>
                    <a:pt x="4896" y="3579"/>
                  </a:lnTo>
                  <a:lnTo>
                    <a:pt x="4896" y="3558"/>
                  </a:lnTo>
                  <a:cubicBezTo>
                    <a:pt x="4854" y="3474"/>
                    <a:pt x="4812" y="3412"/>
                    <a:pt x="4750" y="3349"/>
                  </a:cubicBezTo>
                  <a:lnTo>
                    <a:pt x="4792" y="3265"/>
                  </a:lnTo>
                  <a:lnTo>
                    <a:pt x="4854" y="3160"/>
                  </a:lnTo>
                  <a:lnTo>
                    <a:pt x="4812" y="3077"/>
                  </a:lnTo>
                  <a:lnTo>
                    <a:pt x="4687" y="3077"/>
                  </a:lnTo>
                  <a:lnTo>
                    <a:pt x="4540" y="3056"/>
                  </a:lnTo>
                  <a:lnTo>
                    <a:pt x="4394" y="2888"/>
                  </a:lnTo>
                  <a:lnTo>
                    <a:pt x="4268" y="2930"/>
                  </a:lnTo>
                  <a:lnTo>
                    <a:pt x="4122" y="2847"/>
                  </a:lnTo>
                  <a:lnTo>
                    <a:pt x="4101" y="2763"/>
                  </a:lnTo>
                  <a:lnTo>
                    <a:pt x="4101" y="2658"/>
                  </a:lnTo>
                  <a:lnTo>
                    <a:pt x="4185" y="2575"/>
                  </a:lnTo>
                  <a:lnTo>
                    <a:pt x="4268" y="2575"/>
                  </a:lnTo>
                  <a:lnTo>
                    <a:pt x="4415" y="2679"/>
                  </a:lnTo>
                  <a:lnTo>
                    <a:pt x="4478" y="2721"/>
                  </a:lnTo>
                  <a:lnTo>
                    <a:pt x="4603" y="2533"/>
                  </a:lnTo>
                  <a:lnTo>
                    <a:pt x="4729" y="2428"/>
                  </a:lnTo>
                  <a:lnTo>
                    <a:pt x="4833" y="2428"/>
                  </a:lnTo>
                  <a:lnTo>
                    <a:pt x="4896" y="2470"/>
                  </a:lnTo>
                  <a:lnTo>
                    <a:pt x="4959" y="2512"/>
                  </a:lnTo>
                  <a:lnTo>
                    <a:pt x="5064" y="2470"/>
                  </a:lnTo>
                  <a:lnTo>
                    <a:pt x="5168" y="2575"/>
                  </a:lnTo>
                  <a:lnTo>
                    <a:pt x="5336" y="2721"/>
                  </a:lnTo>
                  <a:lnTo>
                    <a:pt x="5524" y="2784"/>
                  </a:lnTo>
                  <a:lnTo>
                    <a:pt x="5691" y="2847"/>
                  </a:lnTo>
                  <a:lnTo>
                    <a:pt x="5754" y="2930"/>
                  </a:lnTo>
                  <a:lnTo>
                    <a:pt x="5859" y="2972"/>
                  </a:lnTo>
                  <a:lnTo>
                    <a:pt x="5859" y="2888"/>
                  </a:lnTo>
                  <a:lnTo>
                    <a:pt x="5880" y="2784"/>
                  </a:lnTo>
                  <a:lnTo>
                    <a:pt x="5859" y="2658"/>
                  </a:lnTo>
                  <a:lnTo>
                    <a:pt x="5880" y="2470"/>
                  </a:lnTo>
                  <a:lnTo>
                    <a:pt x="5942" y="2240"/>
                  </a:lnTo>
                  <a:lnTo>
                    <a:pt x="6089" y="2031"/>
                  </a:lnTo>
                  <a:lnTo>
                    <a:pt x="6193" y="2010"/>
                  </a:lnTo>
                  <a:lnTo>
                    <a:pt x="6298" y="2031"/>
                  </a:lnTo>
                  <a:lnTo>
                    <a:pt x="6465" y="2031"/>
                  </a:lnTo>
                  <a:lnTo>
                    <a:pt x="6465" y="1989"/>
                  </a:lnTo>
                  <a:lnTo>
                    <a:pt x="6528" y="1926"/>
                  </a:lnTo>
                  <a:lnTo>
                    <a:pt x="6591" y="1947"/>
                  </a:lnTo>
                  <a:lnTo>
                    <a:pt x="6675" y="1947"/>
                  </a:lnTo>
                  <a:lnTo>
                    <a:pt x="6717" y="1905"/>
                  </a:lnTo>
                  <a:lnTo>
                    <a:pt x="6737" y="1821"/>
                  </a:lnTo>
                  <a:lnTo>
                    <a:pt x="6842" y="1779"/>
                  </a:lnTo>
                  <a:lnTo>
                    <a:pt x="6926" y="1717"/>
                  </a:lnTo>
                  <a:lnTo>
                    <a:pt x="6926" y="1612"/>
                  </a:lnTo>
                  <a:lnTo>
                    <a:pt x="6989" y="1591"/>
                  </a:lnTo>
                  <a:lnTo>
                    <a:pt x="7009" y="1507"/>
                  </a:lnTo>
                  <a:lnTo>
                    <a:pt x="6926" y="1507"/>
                  </a:lnTo>
                  <a:lnTo>
                    <a:pt x="6863" y="1591"/>
                  </a:lnTo>
                  <a:lnTo>
                    <a:pt x="6800" y="1675"/>
                  </a:lnTo>
                  <a:lnTo>
                    <a:pt x="6717" y="1675"/>
                  </a:lnTo>
                  <a:lnTo>
                    <a:pt x="6717" y="1612"/>
                  </a:lnTo>
                  <a:lnTo>
                    <a:pt x="6717" y="1528"/>
                  </a:lnTo>
                  <a:lnTo>
                    <a:pt x="6612" y="1403"/>
                  </a:lnTo>
                  <a:lnTo>
                    <a:pt x="6486" y="1319"/>
                  </a:lnTo>
                  <a:lnTo>
                    <a:pt x="6445" y="1277"/>
                  </a:lnTo>
                  <a:lnTo>
                    <a:pt x="6445" y="1110"/>
                  </a:lnTo>
                  <a:lnTo>
                    <a:pt x="6486" y="943"/>
                  </a:lnTo>
                  <a:lnTo>
                    <a:pt x="6486" y="838"/>
                  </a:lnTo>
                  <a:lnTo>
                    <a:pt x="6465" y="775"/>
                  </a:lnTo>
                  <a:lnTo>
                    <a:pt x="6445" y="796"/>
                  </a:lnTo>
                  <a:lnTo>
                    <a:pt x="6403" y="901"/>
                  </a:lnTo>
                  <a:lnTo>
                    <a:pt x="6298" y="1047"/>
                  </a:lnTo>
                  <a:lnTo>
                    <a:pt x="6131" y="1173"/>
                  </a:lnTo>
                  <a:lnTo>
                    <a:pt x="5963" y="1194"/>
                  </a:lnTo>
                  <a:lnTo>
                    <a:pt x="5901" y="1173"/>
                  </a:lnTo>
                  <a:lnTo>
                    <a:pt x="5838" y="1194"/>
                  </a:lnTo>
                  <a:lnTo>
                    <a:pt x="5733" y="1089"/>
                  </a:lnTo>
                  <a:lnTo>
                    <a:pt x="5608" y="1068"/>
                  </a:lnTo>
                  <a:lnTo>
                    <a:pt x="5419" y="984"/>
                  </a:lnTo>
                  <a:lnTo>
                    <a:pt x="5315" y="880"/>
                  </a:lnTo>
                  <a:lnTo>
                    <a:pt x="5210" y="859"/>
                  </a:lnTo>
                  <a:lnTo>
                    <a:pt x="5147" y="775"/>
                  </a:lnTo>
                  <a:lnTo>
                    <a:pt x="5001" y="671"/>
                  </a:lnTo>
                  <a:lnTo>
                    <a:pt x="4729" y="419"/>
                  </a:lnTo>
                  <a:lnTo>
                    <a:pt x="4645" y="252"/>
                  </a:lnTo>
                  <a:lnTo>
                    <a:pt x="4499" y="231"/>
                  </a:lnTo>
                  <a:lnTo>
                    <a:pt x="4310" y="64"/>
                  </a:lnTo>
                  <a:lnTo>
                    <a:pt x="42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35096;p128">
              <a:extLst>
                <a:ext uri="{FF2B5EF4-FFF2-40B4-BE49-F238E27FC236}">
                  <a16:creationId xmlns:a16="http://schemas.microsoft.com/office/drawing/2014/main" id="{13FB54AC-1D7B-1EAF-0471-55C879DE8AF0}"/>
                </a:ext>
              </a:extLst>
            </p:cNvPr>
            <p:cNvSpPr/>
            <p:nvPr/>
          </p:nvSpPr>
          <p:spPr>
            <a:xfrm>
              <a:off x="7793378" y="2798973"/>
              <a:ext cx="50541" cy="67150"/>
            </a:xfrm>
            <a:custGeom>
              <a:avLst/>
              <a:gdLst/>
              <a:ahLst/>
              <a:cxnLst/>
              <a:rect l="l" t="t" r="r" b="b"/>
              <a:pathLst>
                <a:path w="2407" h="3349" extrusionOk="0">
                  <a:moveTo>
                    <a:pt x="1256" y="1"/>
                  </a:moveTo>
                  <a:lnTo>
                    <a:pt x="1005" y="126"/>
                  </a:lnTo>
                  <a:lnTo>
                    <a:pt x="628" y="189"/>
                  </a:lnTo>
                  <a:lnTo>
                    <a:pt x="419" y="377"/>
                  </a:lnTo>
                  <a:lnTo>
                    <a:pt x="210" y="419"/>
                  </a:lnTo>
                  <a:lnTo>
                    <a:pt x="21" y="586"/>
                  </a:lnTo>
                  <a:lnTo>
                    <a:pt x="0" y="712"/>
                  </a:lnTo>
                  <a:lnTo>
                    <a:pt x="0" y="733"/>
                  </a:lnTo>
                  <a:lnTo>
                    <a:pt x="105" y="649"/>
                  </a:lnTo>
                  <a:lnTo>
                    <a:pt x="293" y="691"/>
                  </a:lnTo>
                  <a:lnTo>
                    <a:pt x="210" y="712"/>
                  </a:lnTo>
                  <a:lnTo>
                    <a:pt x="419" y="921"/>
                  </a:lnTo>
                  <a:lnTo>
                    <a:pt x="565" y="1130"/>
                  </a:lnTo>
                  <a:lnTo>
                    <a:pt x="649" y="1130"/>
                  </a:lnTo>
                  <a:lnTo>
                    <a:pt x="607" y="1214"/>
                  </a:lnTo>
                  <a:lnTo>
                    <a:pt x="712" y="1319"/>
                  </a:lnTo>
                  <a:lnTo>
                    <a:pt x="733" y="1423"/>
                  </a:lnTo>
                  <a:lnTo>
                    <a:pt x="544" y="1361"/>
                  </a:lnTo>
                  <a:lnTo>
                    <a:pt x="524" y="1277"/>
                  </a:lnTo>
                  <a:lnTo>
                    <a:pt x="461" y="1381"/>
                  </a:lnTo>
                  <a:lnTo>
                    <a:pt x="398" y="1361"/>
                  </a:lnTo>
                  <a:lnTo>
                    <a:pt x="252" y="1549"/>
                  </a:lnTo>
                  <a:lnTo>
                    <a:pt x="524" y="1653"/>
                  </a:lnTo>
                  <a:lnTo>
                    <a:pt x="607" y="1633"/>
                  </a:lnTo>
                  <a:lnTo>
                    <a:pt x="649" y="1758"/>
                  </a:lnTo>
                  <a:lnTo>
                    <a:pt x="649" y="1988"/>
                  </a:lnTo>
                  <a:lnTo>
                    <a:pt x="712" y="2051"/>
                  </a:lnTo>
                  <a:lnTo>
                    <a:pt x="754" y="2009"/>
                  </a:lnTo>
                  <a:lnTo>
                    <a:pt x="858" y="2197"/>
                  </a:lnTo>
                  <a:lnTo>
                    <a:pt x="670" y="2323"/>
                  </a:lnTo>
                  <a:lnTo>
                    <a:pt x="670" y="2386"/>
                  </a:lnTo>
                  <a:lnTo>
                    <a:pt x="754" y="2469"/>
                  </a:lnTo>
                  <a:lnTo>
                    <a:pt x="754" y="2574"/>
                  </a:lnTo>
                  <a:lnTo>
                    <a:pt x="670" y="2595"/>
                  </a:lnTo>
                  <a:lnTo>
                    <a:pt x="670" y="2700"/>
                  </a:lnTo>
                  <a:lnTo>
                    <a:pt x="733" y="2804"/>
                  </a:lnTo>
                  <a:lnTo>
                    <a:pt x="670" y="2804"/>
                  </a:lnTo>
                  <a:lnTo>
                    <a:pt x="816" y="3097"/>
                  </a:lnTo>
                  <a:lnTo>
                    <a:pt x="879" y="3097"/>
                  </a:lnTo>
                  <a:lnTo>
                    <a:pt x="921" y="3223"/>
                  </a:lnTo>
                  <a:lnTo>
                    <a:pt x="963" y="3244"/>
                  </a:lnTo>
                  <a:lnTo>
                    <a:pt x="963" y="3348"/>
                  </a:lnTo>
                  <a:lnTo>
                    <a:pt x="1047" y="3306"/>
                  </a:lnTo>
                  <a:lnTo>
                    <a:pt x="1047" y="3139"/>
                  </a:lnTo>
                  <a:lnTo>
                    <a:pt x="1088" y="3223"/>
                  </a:lnTo>
                  <a:lnTo>
                    <a:pt x="1172" y="3118"/>
                  </a:lnTo>
                  <a:lnTo>
                    <a:pt x="1444" y="2888"/>
                  </a:lnTo>
                  <a:lnTo>
                    <a:pt x="1549" y="2846"/>
                  </a:lnTo>
                  <a:lnTo>
                    <a:pt x="1570" y="2909"/>
                  </a:lnTo>
                  <a:lnTo>
                    <a:pt x="1653" y="2825"/>
                  </a:lnTo>
                  <a:lnTo>
                    <a:pt x="1695" y="2825"/>
                  </a:lnTo>
                  <a:lnTo>
                    <a:pt x="1758" y="2930"/>
                  </a:lnTo>
                  <a:lnTo>
                    <a:pt x="1863" y="2909"/>
                  </a:lnTo>
                  <a:lnTo>
                    <a:pt x="1905" y="2951"/>
                  </a:lnTo>
                  <a:lnTo>
                    <a:pt x="1967" y="2909"/>
                  </a:lnTo>
                  <a:lnTo>
                    <a:pt x="1925" y="2825"/>
                  </a:lnTo>
                  <a:lnTo>
                    <a:pt x="2072" y="2741"/>
                  </a:lnTo>
                  <a:lnTo>
                    <a:pt x="2197" y="2741"/>
                  </a:lnTo>
                  <a:lnTo>
                    <a:pt x="2344" y="2532"/>
                  </a:lnTo>
                  <a:lnTo>
                    <a:pt x="2323" y="2490"/>
                  </a:lnTo>
                  <a:lnTo>
                    <a:pt x="2407" y="2428"/>
                  </a:lnTo>
                  <a:lnTo>
                    <a:pt x="2344" y="1988"/>
                  </a:lnTo>
                  <a:lnTo>
                    <a:pt x="2323" y="1988"/>
                  </a:lnTo>
                  <a:lnTo>
                    <a:pt x="2281" y="2009"/>
                  </a:lnTo>
                  <a:lnTo>
                    <a:pt x="2281" y="1884"/>
                  </a:lnTo>
                  <a:lnTo>
                    <a:pt x="2197" y="1486"/>
                  </a:lnTo>
                  <a:lnTo>
                    <a:pt x="2114" y="1381"/>
                  </a:lnTo>
                  <a:lnTo>
                    <a:pt x="2114" y="1130"/>
                  </a:lnTo>
                  <a:lnTo>
                    <a:pt x="1779" y="712"/>
                  </a:lnTo>
                  <a:lnTo>
                    <a:pt x="1465" y="398"/>
                  </a:lnTo>
                  <a:lnTo>
                    <a:pt x="12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35097;p128">
              <a:extLst>
                <a:ext uri="{FF2B5EF4-FFF2-40B4-BE49-F238E27FC236}">
                  <a16:creationId xmlns:a16="http://schemas.microsoft.com/office/drawing/2014/main" id="{547A2C9B-5C01-3923-064C-6CE035ABB44F}"/>
                </a:ext>
              </a:extLst>
            </p:cNvPr>
            <p:cNvSpPr/>
            <p:nvPr/>
          </p:nvSpPr>
          <p:spPr>
            <a:xfrm>
              <a:off x="7768768" y="2721777"/>
              <a:ext cx="57576" cy="94419"/>
            </a:xfrm>
            <a:custGeom>
              <a:avLst/>
              <a:gdLst/>
              <a:ahLst/>
              <a:cxnLst/>
              <a:rect l="l" t="t" r="r" b="b"/>
              <a:pathLst>
                <a:path w="2742" h="4709" extrusionOk="0">
                  <a:moveTo>
                    <a:pt x="2260" y="1"/>
                  </a:moveTo>
                  <a:lnTo>
                    <a:pt x="2177" y="42"/>
                  </a:lnTo>
                  <a:lnTo>
                    <a:pt x="2177" y="168"/>
                  </a:lnTo>
                  <a:lnTo>
                    <a:pt x="2177" y="273"/>
                  </a:lnTo>
                  <a:lnTo>
                    <a:pt x="2240" y="377"/>
                  </a:lnTo>
                  <a:lnTo>
                    <a:pt x="2177" y="482"/>
                  </a:lnTo>
                  <a:lnTo>
                    <a:pt x="2093" y="482"/>
                  </a:lnTo>
                  <a:lnTo>
                    <a:pt x="1988" y="607"/>
                  </a:lnTo>
                  <a:lnTo>
                    <a:pt x="1988" y="733"/>
                  </a:lnTo>
                  <a:lnTo>
                    <a:pt x="1737" y="921"/>
                  </a:lnTo>
                  <a:lnTo>
                    <a:pt x="1612" y="921"/>
                  </a:lnTo>
                  <a:lnTo>
                    <a:pt x="1528" y="1005"/>
                  </a:lnTo>
                  <a:lnTo>
                    <a:pt x="1633" y="1089"/>
                  </a:lnTo>
                  <a:lnTo>
                    <a:pt x="1779" y="1214"/>
                  </a:lnTo>
                  <a:lnTo>
                    <a:pt x="1779" y="1298"/>
                  </a:lnTo>
                  <a:lnTo>
                    <a:pt x="1716" y="1444"/>
                  </a:lnTo>
                  <a:lnTo>
                    <a:pt x="1570" y="1423"/>
                  </a:lnTo>
                  <a:lnTo>
                    <a:pt x="1319" y="1444"/>
                  </a:lnTo>
                  <a:lnTo>
                    <a:pt x="1193" y="1402"/>
                  </a:lnTo>
                  <a:lnTo>
                    <a:pt x="1089" y="1444"/>
                  </a:lnTo>
                  <a:lnTo>
                    <a:pt x="1005" y="1361"/>
                  </a:lnTo>
                  <a:lnTo>
                    <a:pt x="942" y="1319"/>
                  </a:lnTo>
                  <a:lnTo>
                    <a:pt x="838" y="1151"/>
                  </a:lnTo>
                  <a:lnTo>
                    <a:pt x="691" y="1298"/>
                  </a:lnTo>
                  <a:lnTo>
                    <a:pt x="691" y="1465"/>
                  </a:lnTo>
                  <a:lnTo>
                    <a:pt x="691" y="1528"/>
                  </a:lnTo>
                  <a:lnTo>
                    <a:pt x="649" y="1633"/>
                  </a:lnTo>
                  <a:lnTo>
                    <a:pt x="566" y="1926"/>
                  </a:lnTo>
                  <a:lnTo>
                    <a:pt x="461" y="1967"/>
                  </a:lnTo>
                  <a:lnTo>
                    <a:pt x="356" y="2156"/>
                  </a:lnTo>
                  <a:lnTo>
                    <a:pt x="210" y="2260"/>
                  </a:lnTo>
                  <a:lnTo>
                    <a:pt x="210" y="2365"/>
                  </a:lnTo>
                  <a:lnTo>
                    <a:pt x="147" y="2511"/>
                  </a:lnTo>
                  <a:lnTo>
                    <a:pt x="1" y="2616"/>
                  </a:lnTo>
                  <a:lnTo>
                    <a:pt x="1" y="2972"/>
                  </a:lnTo>
                  <a:lnTo>
                    <a:pt x="22" y="3014"/>
                  </a:lnTo>
                  <a:lnTo>
                    <a:pt x="43" y="2993"/>
                  </a:lnTo>
                  <a:lnTo>
                    <a:pt x="84" y="3202"/>
                  </a:lnTo>
                  <a:lnTo>
                    <a:pt x="168" y="3139"/>
                  </a:lnTo>
                  <a:lnTo>
                    <a:pt x="168" y="3034"/>
                  </a:lnTo>
                  <a:lnTo>
                    <a:pt x="315" y="3118"/>
                  </a:lnTo>
                  <a:lnTo>
                    <a:pt x="356" y="3202"/>
                  </a:lnTo>
                  <a:lnTo>
                    <a:pt x="545" y="3181"/>
                  </a:lnTo>
                  <a:lnTo>
                    <a:pt x="587" y="3097"/>
                  </a:lnTo>
                  <a:lnTo>
                    <a:pt x="670" y="3097"/>
                  </a:lnTo>
                  <a:lnTo>
                    <a:pt x="649" y="3181"/>
                  </a:lnTo>
                  <a:lnTo>
                    <a:pt x="566" y="3223"/>
                  </a:lnTo>
                  <a:lnTo>
                    <a:pt x="649" y="3348"/>
                  </a:lnTo>
                  <a:lnTo>
                    <a:pt x="524" y="3558"/>
                  </a:lnTo>
                  <a:lnTo>
                    <a:pt x="524" y="3851"/>
                  </a:lnTo>
                  <a:lnTo>
                    <a:pt x="545" y="3913"/>
                  </a:lnTo>
                  <a:lnTo>
                    <a:pt x="775" y="3913"/>
                  </a:lnTo>
                  <a:lnTo>
                    <a:pt x="880" y="3851"/>
                  </a:lnTo>
                  <a:lnTo>
                    <a:pt x="754" y="3955"/>
                  </a:lnTo>
                  <a:lnTo>
                    <a:pt x="608" y="3955"/>
                  </a:lnTo>
                  <a:lnTo>
                    <a:pt x="545" y="4143"/>
                  </a:lnTo>
                  <a:lnTo>
                    <a:pt x="524" y="4374"/>
                  </a:lnTo>
                  <a:lnTo>
                    <a:pt x="482" y="4478"/>
                  </a:lnTo>
                  <a:lnTo>
                    <a:pt x="545" y="4478"/>
                  </a:lnTo>
                  <a:lnTo>
                    <a:pt x="649" y="4436"/>
                  </a:lnTo>
                  <a:lnTo>
                    <a:pt x="775" y="4478"/>
                  </a:lnTo>
                  <a:lnTo>
                    <a:pt x="670" y="4646"/>
                  </a:lnTo>
                  <a:lnTo>
                    <a:pt x="691" y="4708"/>
                  </a:lnTo>
                  <a:lnTo>
                    <a:pt x="838" y="4604"/>
                  </a:lnTo>
                  <a:lnTo>
                    <a:pt x="900" y="4667"/>
                  </a:lnTo>
                  <a:lnTo>
                    <a:pt x="1005" y="4541"/>
                  </a:lnTo>
                  <a:lnTo>
                    <a:pt x="963" y="4478"/>
                  </a:lnTo>
                  <a:lnTo>
                    <a:pt x="1047" y="4436"/>
                  </a:lnTo>
                  <a:lnTo>
                    <a:pt x="1172" y="4562"/>
                  </a:lnTo>
                  <a:lnTo>
                    <a:pt x="1193" y="4436"/>
                  </a:lnTo>
                  <a:lnTo>
                    <a:pt x="1382" y="4269"/>
                  </a:lnTo>
                  <a:lnTo>
                    <a:pt x="1591" y="4227"/>
                  </a:lnTo>
                  <a:lnTo>
                    <a:pt x="1800" y="4039"/>
                  </a:lnTo>
                  <a:lnTo>
                    <a:pt x="2177" y="3976"/>
                  </a:lnTo>
                  <a:lnTo>
                    <a:pt x="2428" y="3851"/>
                  </a:lnTo>
                  <a:lnTo>
                    <a:pt x="2344" y="3725"/>
                  </a:lnTo>
                  <a:lnTo>
                    <a:pt x="1926" y="3495"/>
                  </a:lnTo>
                  <a:lnTo>
                    <a:pt x="1884" y="3390"/>
                  </a:lnTo>
                  <a:lnTo>
                    <a:pt x="1654" y="3348"/>
                  </a:lnTo>
                  <a:lnTo>
                    <a:pt x="1612" y="3202"/>
                  </a:lnTo>
                  <a:lnTo>
                    <a:pt x="1654" y="3118"/>
                  </a:lnTo>
                  <a:lnTo>
                    <a:pt x="1633" y="2993"/>
                  </a:lnTo>
                  <a:lnTo>
                    <a:pt x="1633" y="2867"/>
                  </a:lnTo>
                  <a:lnTo>
                    <a:pt x="1800" y="2762"/>
                  </a:lnTo>
                  <a:lnTo>
                    <a:pt x="1821" y="2616"/>
                  </a:lnTo>
                  <a:lnTo>
                    <a:pt x="1947" y="2574"/>
                  </a:lnTo>
                  <a:lnTo>
                    <a:pt x="2051" y="2574"/>
                  </a:lnTo>
                  <a:lnTo>
                    <a:pt x="2093" y="2490"/>
                  </a:lnTo>
                  <a:lnTo>
                    <a:pt x="2156" y="2449"/>
                  </a:lnTo>
                  <a:lnTo>
                    <a:pt x="2135" y="2344"/>
                  </a:lnTo>
                  <a:lnTo>
                    <a:pt x="2428" y="2051"/>
                  </a:lnTo>
                  <a:lnTo>
                    <a:pt x="2407" y="1988"/>
                  </a:lnTo>
                  <a:lnTo>
                    <a:pt x="2553" y="1863"/>
                  </a:lnTo>
                  <a:lnTo>
                    <a:pt x="2574" y="1737"/>
                  </a:lnTo>
                  <a:lnTo>
                    <a:pt x="2512" y="1654"/>
                  </a:lnTo>
                  <a:lnTo>
                    <a:pt x="2512" y="1361"/>
                  </a:lnTo>
                  <a:lnTo>
                    <a:pt x="2365" y="1256"/>
                  </a:lnTo>
                  <a:lnTo>
                    <a:pt x="2365" y="1110"/>
                  </a:lnTo>
                  <a:lnTo>
                    <a:pt x="2449" y="817"/>
                  </a:lnTo>
                  <a:lnTo>
                    <a:pt x="2449" y="691"/>
                  </a:lnTo>
                  <a:lnTo>
                    <a:pt x="2532" y="691"/>
                  </a:lnTo>
                  <a:lnTo>
                    <a:pt x="2721" y="482"/>
                  </a:lnTo>
                  <a:lnTo>
                    <a:pt x="2742" y="482"/>
                  </a:lnTo>
                  <a:lnTo>
                    <a:pt x="2637" y="356"/>
                  </a:lnTo>
                  <a:lnTo>
                    <a:pt x="2616" y="293"/>
                  </a:lnTo>
                  <a:lnTo>
                    <a:pt x="2428" y="273"/>
                  </a:lnTo>
                  <a:lnTo>
                    <a:pt x="2365" y="189"/>
                  </a:lnTo>
                  <a:lnTo>
                    <a:pt x="2365" y="84"/>
                  </a:lnTo>
                  <a:lnTo>
                    <a:pt x="226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35098;p128">
              <a:extLst>
                <a:ext uri="{FF2B5EF4-FFF2-40B4-BE49-F238E27FC236}">
                  <a16:creationId xmlns:a16="http://schemas.microsoft.com/office/drawing/2014/main" id="{E5E259DB-85EC-B688-FD4B-6BC924E6BFA7}"/>
                </a:ext>
              </a:extLst>
            </p:cNvPr>
            <p:cNvSpPr/>
            <p:nvPr/>
          </p:nvSpPr>
          <p:spPr>
            <a:xfrm>
              <a:off x="7302179" y="2599267"/>
              <a:ext cx="373465" cy="168267"/>
            </a:xfrm>
            <a:custGeom>
              <a:avLst/>
              <a:gdLst/>
              <a:ahLst/>
              <a:cxnLst/>
              <a:rect l="l" t="t" r="r" b="b"/>
              <a:pathLst>
                <a:path w="17786" h="8392" extrusionOk="0">
                  <a:moveTo>
                    <a:pt x="5232" y="1"/>
                  </a:moveTo>
                  <a:lnTo>
                    <a:pt x="5169" y="85"/>
                  </a:lnTo>
                  <a:lnTo>
                    <a:pt x="5169" y="147"/>
                  </a:lnTo>
                  <a:lnTo>
                    <a:pt x="5190" y="252"/>
                  </a:lnTo>
                  <a:lnTo>
                    <a:pt x="5169" y="336"/>
                  </a:lnTo>
                  <a:lnTo>
                    <a:pt x="5085" y="336"/>
                  </a:lnTo>
                  <a:lnTo>
                    <a:pt x="5002" y="357"/>
                  </a:lnTo>
                  <a:lnTo>
                    <a:pt x="4918" y="461"/>
                  </a:lnTo>
                  <a:lnTo>
                    <a:pt x="4918" y="545"/>
                  </a:lnTo>
                  <a:lnTo>
                    <a:pt x="4813" y="670"/>
                  </a:lnTo>
                  <a:lnTo>
                    <a:pt x="4813" y="963"/>
                  </a:lnTo>
                  <a:lnTo>
                    <a:pt x="4855" y="1089"/>
                  </a:lnTo>
                  <a:lnTo>
                    <a:pt x="5023" y="1152"/>
                  </a:lnTo>
                  <a:lnTo>
                    <a:pt x="5085" y="1214"/>
                  </a:lnTo>
                  <a:lnTo>
                    <a:pt x="5190" y="1256"/>
                  </a:lnTo>
                  <a:lnTo>
                    <a:pt x="5211" y="1340"/>
                  </a:lnTo>
                  <a:lnTo>
                    <a:pt x="5190" y="1507"/>
                  </a:lnTo>
                  <a:lnTo>
                    <a:pt x="5190" y="1696"/>
                  </a:lnTo>
                  <a:lnTo>
                    <a:pt x="5295" y="1779"/>
                  </a:lnTo>
                  <a:lnTo>
                    <a:pt x="5378" y="1863"/>
                  </a:lnTo>
                  <a:lnTo>
                    <a:pt x="5232" y="2010"/>
                  </a:lnTo>
                  <a:lnTo>
                    <a:pt x="5043" y="2030"/>
                  </a:lnTo>
                  <a:lnTo>
                    <a:pt x="4960" y="2010"/>
                  </a:lnTo>
                  <a:lnTo>
                    <a:pt x="4918" y="2072"/>
                  </a:lnTo>
                  <a:lnTo>
                    <a:pt x="4813" y="2072"/>
                  </a:lnTo>
                  <a:lnTo>
                    <a:pt x="4709" y="2010"/>
                  </a:lnTo>
                  <a:lnTo>
                    <a:pt x="4479" y="2010"/>
                  </a:lnTo>
                  <a:lnTo>
                    <a:pt x="4374" y="2030"/>
                  </a:lnTo>
                  <a:lnTo>
                    <a:pt x="4290" y="1989"/>
                  </a:lnTo>
                  <a:lnTo>
                    <a:pt x="4186" y="1968"/>
                  </a:lnTo>
                  <a:lnTo>
                    <a:pt x="4081" y="1968"/>
                  </a:lnTo>
                  <a:lnTo>
                    <a:pt x="3955" y="2072"/>
                  </a:lnTo>
                  <a:lnTo>
                    <a:pt x="3851" y="2093"/>
                  </a:lnTo>
                  <a:lnTo>
                    <a:pt x="3767" y="2135"/>
                  </a:lnTo>
                  <a:lnTo>
                    <a:pt x="3558" y="2030"/>
                  </a:lnTo>
                  <a:lnTo>
                    <a:pt x="3453" y="1968"/>
                  </a:lnTo>
                  <a:lnTo>
                    <a:pt x="3181" y="1800"/>
                  </a:lnTo>
                  <a:lnTo>
                    <a:pt x="3139" y="1717"/>
                  </a:lnTo>
                  <a:lnTo>
                    <a:pt x="3118" y="1612"/>
                  </a:lnTo>
                  <a:lnTo>
                    <a:pt x="3077" y="1549"/>
                  </a:lnTo>
                  <a:lnTo>
                    <a:pt x="2888" y="1549"/>
                  </a:lnTo>
                  <a:lnTo>
                    <a:pt x="2805" y="1591"/>
                  </a:lnTo>
                  <a:lnTo>
                    <a:pt x="2700" y="1591"/>
                  </a:lnTo>
                  <a:lnTo>
                    <a:pt x="2658" y="1612"/>
                  </a:lnTo>
                  <a:lnTo>
                    <a:pt x="2512" y="1612"/>
                  </a:lnTo>
                  <a:lnTo>
                    <a:pt x="2470" y="1549"/>
                  </a:lnTo>
                  <a:lnTo>
                    <a:pt x="2428" y="1486"/>
                  </a:lnTo>
                  <a:lnTo>
                    <a:pt x="2365" y="1382"/>
                  </a:lnTo>
                  <a:lnTo>
                    <a:pt x="2344" y="1382"/>
                  </a:lnTo>
                  <a:lnTo>
                    <a:pt x="2261" y="1445"/>
                  </a:lnTo>
                  <a:lnTo>
                    <a:pt x="2030" y="1445"/>
                  </a:lnTo>
                  <a:lnTo>
                    <a:pt x="1905" y="1466"/>
                  </a:lnTo>
                  <a:lnTo>
                    <a:pt x="1717" y="1486"/>
                  </a:lnTo>
                  <a:lnTo>
                    <a:pt x="1633" y="1549"/>
                  </a:lnTo>
                  <a:lnTo>
                    <a:pt x="1549" y="1675"/>
                  </a:lnTo>
                  <a:lnTo>
                    <a:pt x="1466" y="1717"/>
                  </a:lnTo>
                  <a:lnTo>
                    <a:pt x="1298" y="1675"/>
                  </a:lnTo>
                  <a:lnTo>
                    <a:pt x="1256" y="1717"/>
                  </a:lnTo>
                  <a:lnTo>
                    <a:pt x="1256" y="1800"/>
                  </a:lnTo>
                  <a:lnTo>
                    <a:pt x="1319" y="1863"/>
                  </a:lnTo>
                  <a:lnTo>
                    <a:pt x="1256" y="1884"/>
                  </a:lnTo>
                  <a:lnTo>
                    <a:pt x="1193" y="2010"/>
                  </a:lnTo>
                  <a:lnTo>
                    <a:pt x="1110" y="2030"/>
                  </a:lnTo>
                  <a:lnTo>
                    <a:pt x="1005" y="2114"/>
                  </a:lnTo>
                  <a:lnTo>
                    <a:pt x="1005" y="2198"/>
                  </a:lnTo>
                  <a:lnTo>
                    <a:pt x="838" y="2282"/>
                  </a:lnTo>
                  <a:lnTo>
                    <a:pt x="817" y="2386"/>
                  </a:lnTo>
                  <a:lnTo>
                    <a:pt x="796" y="2512"/>
                  </a:lnTo>
                  <a:lnTo>
                    <a:pt x="608" y="2554"/>
                  </a:lnTo>
                  <a:lnTo>
                    <a:pt x="503" y="2658"/>
                  </a:lnTo>
                  <a:lnTo>
                    <a:pt x="482" y="2742"/>
                  </a:lnTo>
                  <a:lnTo>
                    <a:pt x="210" y="2721"/>
                  </a:lnTo>
                  <a:lnTo>
                    <a:pt x="105" y="2763"/>
                  </a:lnTo>
                  <a:lnTo>
                    <a:pt x="1" y="2972"/>
                  </a:lnTo>
                  <a:lnTo>
                    <a:pt x="1" y="3014"/>
                  </a:lnTo>
                  <a:lnTo>
                    <a:pt x="43" y="3056"/>
                  </a:lnTo>
                  <a:lnTo>
                    <a:pt x="43" y="3181"/>
                  </a:lnTo>
                  <a:lnTo>
                    <a:pt x="64" y="3223"/>
                  </a:lnTo>
                  <a:lnTo>
                    <a:pt x="105" y="3286"/>
                  </a:lnTo>
                  <a:lnTo>
                    <a:pt x="147" y="3286"/>
                  </a:lnTo>
                  <a:lnTo>
                    <a:pt x="147" y="3244"/>
                  </a:lnTo>
                  <a:lnTo>
                    <a:pt x="168" y="3244"/>
                  </a:lnTo>
                  <a:lnTo>
                    <a:pt x="189" y="3286"/>
                  </a:lnTo>
                  <a:lnTo>
                    <a:pt x="189" y="3370"/>
                  </a:lnTo>
                  <a:lnTo>
                    <a:pt x="210" y="3453"/>
                  </a:lnTo>
                  <a:lnTo>
                    <a:pt x="294" y="3495"/>
                  </a:lnTo>
                  <a:lnTo>
                    <a:pt x="336" y="3537"/>
                  </a:lnTo>
                  <a:lnTo>
                    <a:pt x="461" y="3642"/>
                  </a:lnTo>
                  <a:lnTo>
                    <a:pt x="566" y="3704"/>
                  </a:lnTo>
                  <a:lnTo>
                    <a:pt x="629" y="3788"/>
                  </a:lnTo>
                  <a:lnTo>
                    <a:pt x="629" y="3851"/>
                  </a:lnTo>
                  <a:lnTo>
                    <a:pt x="670" y="3914"/>
                  </a:lnTo>
                  <a:lnTo>
                    <a:pt x="796" y="3997"/>
                  </a:lnTo>
                  <a:lnTo>
                    <a:pt x="838" y="3997"/>
                  </a:lnTo>
                  <a:lnTo>
                    <a:pt x="859" y="3914"/>
                  </a:lnTo>
                  <a:lnTo>
                    <a:pt x="901" y="3872"/>
                  </a:lnTo>
                  <a:lnTo>
                    <a:pt x="1026" y="3809"/>
                  </a:lnTo>
                  <a:lnTo>
                    <a:pt x="1131" y="3809"/>
                  </a:lnTo>
                  <a:lnTo>
                    <a:pt x="1152" y="3872"/>
                  </a:lnTo>
                  <a:lnTo>
                    <a:pt x="1235" y="3976"/>
                  </a:lnTo>
                  <a:lnTo>
                    <a:pt x="1319" y="3997"/>
                  </a:lnTo>
                  <a:lnTo>
                    <a:pt x="1361" y="3976"/>
                  </a:lnTo>
                  <a:lnTo>
                    <a:pt x="1424" y="3914"/>
                  </a:lnTo>
                  <a:lnTo>
                    <a:pt x="1528" y="3914"/>
                  </a:lnTo>
                  <a:lnTo>
                    <a:pt x="1612" y="3955"/>
                  </a:lnTo>
                  <a:lnTo>
                    <a:pt x="1654" y="4018"/>
                  </a:lnTo>
                  <a:lnTo>
                    <a:pt x="1738" y="4060"/>
                  </a:lnTo>
                  <a:lnTo>
                    <a:pt x="1842" y="4123"/>
                  </a:lnTo>
                  <a:lnTo>
                    <a:pt x="1884" y="4207"/>
                  </a:lnTo>
                  <a:lnTo>
                    <a:pt x="1905" y="4311"/>
                  </a:lnTo>
                  <a:lnTo>
                    <a:pt x="1947" y="4416"/>
                  </a:lnTo>
                  <a:lnTo>
                    <a:pt x="1989" y="4499"/>
                  </a:lnTo>
                  <a:lnTo>
                    <a:pt x="2051" y="4604"/>
                  </a:lnTo>
                  <a:lnTo>
                    <a:pt x="2135" y="4646"/>
                  </a:lnTo>
                  <a:lnTo>
                    <a:pt x="2198" y="4709"/>
                  </a:lnTo>
                  <a:lnTo>
                    <a:pt x="2282" y="4834"/>
                  </a:lnTo>
                  <a:lnTo>
                    <a:pt x="2344" y="4897"/>
                  </a:lnTo>
                  <a:lnTo>
                    <a:pt x="2344" y="5023"/>
                  </a:lnTo>
                  <a:lnTo>
                    <a:pt x="2302" y="5106"/>
                  </a:lnTo>
                  <a:lnTo>
                    <a:pt x="2344" y="5232"/>
                  </a:lnTo>
                  <a:lnTo>
                    <a:pt x="2407" y="5315"/>
                  </a:lnTo>
                  <a:lnTo>
                    <a:pt x="2365" y="5420"/>
                  </a:lnTo>
                  <a:lnTo>
                    <a:pt x="2282" y="5483"/>
                  </a:lnTo>
                  <a:lnTo>
                    <a:pt x="2261" y="5546"/>
                  </a:lnTo>
                  <a:lnTo>
                    <a:pt x="2261" y="5629"/>
                  </a:lnTo>
                  <a:lnTo>
                    <a:pt x="2282" y="5734"/>
                  </a:lnTo>
                  <a:lnTo>
                    <a:pt x="2407" y="5901"/>
                  </a:lnTo>
                  <a:lnTo>
                    <a:pt x="2512" y="5985"/>
                  </a:lnTo>
                  <a:lnTo>
                    <a:pt x="3098" y="6111"/>
                  </a:lnTo>
                  <a:lnTo>
                    <a:pt x="3349" y="6090"/>
                  </a:lnTo>
                  <a:lnTo>
                    <a:pt x="3516" y="6090"/>
                  </a:lnTo>
                  <a:lnTo>
                    <a:pt x="3558" y="6048"/>
                  </a:lnTo>
                  <a:lnTo>
                    <a:pt x="3600" y="6048"/>
                  </a:lnTo>
                  <a:lnTo>
                    <a:pt x="3976" y="6111"/>
                  </a:lnTo>
                  <a:lnTo>
                    <a:pt x="4165" y="6257"/>
                  </a:lnTo>
                  <a:lnTo>
                    <a:pt x="4227" y="6299"/>
                  </a:lnTo>
                  <a:lnTo>
                    <a:pt x="4332" y="6320"/>
                  </a:lnTo>
                  <a:lnTo>
                    <a:pt x="4437" y="6320"/>
                  </a:lnTo>
                  <a:lnTo>
                    <a:pt x="4646" y="6487"/>
                  </a:lnTo>
                  <a:lnTo>
                    <a:pt x="4792" y="6571"/>
                  </a:lnTo>
                  <a:lnTo>
                    <a:pt x="5023" y="6571"/>
                  </a:lnTo>
                  <a:lnTo>
                    <a:pt x="5043" y="6675"/>
                  </a:lnTo>
                  <a:lnTo>
                    <a:pt x="5085" y="6738"/>
                  </a:lnTo>
                  <a:lnTo>
                    <a:pt x="5127" y="6738"/>
                  </a:lnTo>
                  <a:lnTo>
                    <a:pt x="5211" y="6780"/>
                  </a:lnTo>
                  <a:lnTo>
                    <a:pt x="5315" y="6885"/>
                  </a:lnTo>
                  <a:lnTo>
                    <a:pt x="5315" y="6948"/>
                  </a:lnTo>
                  <a:lnTo>
                    <a:pt x="5378" y="7115"/>
                  </a:lnTo>
                  <a:lnTo>
                    <a:pt x="5483" y="7240"/>
                  </a:lnTo>
                  <a:lnTo>
                    <a:pt x="5608" y="7408"/>
                  </a:lnTo>
                  <a:lnTo>
                    <a:pt x="5650" y="7533"/>
                  </a:lnTo>
                  <a:lnTo>
                    <a:pt x="5797" y="7784"/>
                  </a:lnTo>
                  <a:lnTo>
                    <a:pt x="5901" y="7826"/>
                  </a:lnTo>
                  <a:lnTo>
                    <a:pt x="6006" y="7784"/>
                  </a:lnTo>
                  <a:lnTo>
                    <a:pt x="6236" y="7764"/>
                  </a:lnTo>
                  <a:lnTo>
                    <a:pt x="6487" y="7784"/>
                  </a:lnTo>
                  <a:lnTo>
                    <a:pt x="6843" y="7764"/>
                  </a:lnTo>
                  <a:lnTo>
                    <a:pt x="7324" y="7826"/>
                  </a:lnTo>
                  <a:lnTo>
                    <a:pt x="7596" y="7784"/>
                  </a:lnTo>
                  <a:lnTo>
                    <a:pt x="7784" y="7722"/>
                  </a:lnTo>
                  <a:lnTo>
                    <a:pt x="7826" y="7659"/>
                  </a:lnTo>
                  <a:lnTo>
                    <a:pt x="7889" y="7617"/>
                  </a:lnTo>
                  <a:lnTo>
                    <a:pt x="7952" y="7638"/>
                  </a:lnTo>
                  <a:lnTo>
                    <a:pt x="8328" y="7638"/>
                  </a:lnTo>
                  <a:lnTo>
                    <a:pt x="8747" y="7659"/>
                  </a:lnTo>
                  <a:lnTo>
                    <a:pt x="8872" y="7680"/>
                  </a:lnTo>
                  <a:lnTo>
                    <a:pt x="9082" y="7868"/>
                  </a:lnTo>
                  <a:lnTo>
                    <a:pt x="9458" y="8036"/>
                  </a:lnTo>
                  <a:lnTo>
                    <a:pt x="9814" y="8161"/>
                  </a:lnTo>
                  <a:lnTo>
                    <a:pt x="9981" y="8182"/>
                  </a:lnTo>
                  <a:lnTo>
                    <a:pt x="10191" y="8287"/>
                  </a:lnTo>
                  <a:lnTo>
                    <a:pt x="10358" y="8266"/>
                  </a:lnTo>
                  <a:lnTo>
                    <a:pt x="10630" y="8182"/>
                  </a:lnTo>
                  <a:lnTo>
                    <a:pt x="10651" y="8287"/>
                  </a:lnTo>
                  <a:lnTo>
                    <a:pt x="10651" y="8349"/>
                  </a:lnTo>
                  <a:lnTo>
                    <a:pt x="10797" y="8391"/>
                  </a:lnTo>
                  <a:lnTo>
                    <a:pt x="10944" y="8391"/>
                  </a:lnTo>
                  <a:lnTo>
                    <a:pt x="11049" y="8287"/>
                  </a:lnTo>
                  <a:lnTo>
                    <a:pt x="11300" y="8098"/>
                  </a:lnTo>
                  <a:lnTo>
                    <a:pt x="11467" y="7931"/>
                  </a:lnTo>
                  <a:lnTo>
                    <a:pt x="11781" y="7826"/>
                  </a:lnTo>
                  <a:lnTo>
                    <a:pt x="12199" y="7659"/>
                  </a:lnTo>
                  <a:lnTo>
                    <a:pt x="12367" y="7617"/>
                  </a:lnTo>
                  <a:lnTo>
                    <a:pt x="12555" y="7554"/>
                  </a:lnTo>
                  <a:lnTo>
                    <a:pt x="12806" y="7533"/>
                  </a:lnTo>
                  <a:lnTo>
                    <a:pt x="12953" y="7533"/>
                  </a:lnTo>
                  <a:lnTo>
                    <a:pt x="13120" y="7408"/>
                  </a:lnTo>
                  <a:lnTo>
                    <a:pt x="13266" y="7303"/>
                  </a:lnTo>
                  <a:lnTo>
                    <a:pt x="13392" y="7303"/>
                  </a:lnTo>
                  <a:lnTo>
                    <a:pt x="13580" y="7240"/>
                  </a:lnTo>
                  <a:lnTo>
                    <a:pt x="13685" y="7240"/>
                  </a:lnTo>
                  <a:lnTo>
                    <a:pt x="13769" y="7031"/>
                  </a:lnTo>
                  <a:lnTo>
                    <a:pt x="13894" y="6801"/>
                  </a:lnTo>
                  <a:lnTo>
                    <a:pt x="14166" y="6508"/>
                  </a:lnTo>
                  <a:lnTo>
                    <a:pt x="14229" y="6403"/>
                  </a:lnTo>
                  <a:lnTo>
                    <a:pt x="14292" y="6299"/>
                  </a:lnTo>
                  <a:lnTo>
                    <a:pt x="14292" y="6215"/>
                  </a:lnTo>
                  <a:lnTo>
                    <a:pt x="14062" y="6090"/>
                  </a:lnTo>
                  <a:lnTo>
                    <a:pt x="13790" y="5901"/>
                  </a:lnTo>
                  <a:lnTo>
                    <a:pt x="13810" y="5839"/>
                  </a:lnTo>
                  <a:lnTo>
                    <a:pt x="13790" y="5692"/>
                  </a:lnTo>
                  <a:lnTo>
                    <a:pt x="13790" y="5462"/>
                  </a:lnTo>
                  <a:lnTo>
                    <a:pt x="13894" y="5336"/>
                  </a:lnTo>
                  <a:lnTo>
                    <a:pt x="14020" y="5232"/>
                  </a:lnTo>
                  <a:lnTo>
                    <a:pt x="14229" y="5169"/>
                  </a:lnTo>
                  <a:lnTo>
                    <a:pt x="14396" y="5211"/>
                  </a:lnTo>
                  <a:lnTo>
                    <a:pt x="14522" y="5274"/>
                  </a:lnTo>
                  <a:lnTo>
                    <a:pt x="14710" y="5357"/>
                  </a:lnTo>
                  <a:lnTo>
                    <a:pt x="14836" y="5378"/>
                  </a:lnTo>
                  <a:lnTo>
                    <a:pt x="14961" y="5441"/>
                  </a:lnTo>
                  <a:lnTo>
                    <a:pt x="15024" y="5441"/>
                  </a:lnTo>
                  <a:lnTo>
                    <a:pt x="15045" y="5336"/>
                  </a:lnTo>
                  <a:lnTo>
                    <a:pt x="15129" y="5253"/>
                  </a:lnTo>
                  <a:lnTo>
                    <a:pt x="15254" y="5148"/>
                  </a:lnTo>
                  <a:lnTo>
                    <a:pt x="15359" y="5064"/>
                  </a:lnTo>
                  <a:lnTo>
                    <a:pt x="15463" y="4855"/>
                  </a:lnTo>
                  <a:lnTo>
                    <a:pt x="15547" y="4813"/>
                  </a:lnTo>
                  <a:lnTo>
                    <a:pt x="15673" y="4834"/>
                  </a:lnTo>
                  <a:lnTo>
                    <a:pt x="15840" y="4834"/>
                  </a:lnTo>
                  <a:lnTo>
                    <a:pt x="16070" y="4646"/>
                  </a:lnTo>
                  <a:lnTo>
                    <a:pt x="16196" y="4625"/>
                  </a:lnTo>
                  <a:lnTo>
                    <a:pt x="16259" y="4541"/>
                  </a:lnTo>
                  <a:lnTo>
                    <a:pt x="16259" y="4437"/>
                  </a:lnTo>
                  <a:lnTo>
                    <a:pt x="16279" y="4269"/>
                  </a:lnTo>
                  <a:lnTo>
                    <a:pt x="16384" y="4102"/>
                  </a:lnTo>
                  <a:lnTo>
                    <a:pt x="16426" y="4018"/>
                  </a:lnTo>
                  <a:lnTo>
                    <a:pt x="16489" y="4060"/>
                  </a:lnTo>
                  <a:lnTo>
                    <a:pt x="16551" y="4018"/>
                  </a:lnTo>
                  <a:lnTo>
                    <a:pt x="16614" y="3976"/>
                  </a:lnTo>
                  <a:lnTo>
                    <a:pt x="16614" y="3872"/>
                  </a:lnTo>
                  <a:lnTo>
                    <a:pt x="16677" y="3851"/>
                  </a:lnTo>
                  <a:lnTo>
                    <a:pt x="16782" y="3914"/>
                  </a:lnTo>
                  <a:lnTo>
                    <a:pt x="16844" y="3872"/>
                  </a:lnTo>
                  <a:lnTo>
                    <a:pt x="17012" y="3746"/>
                  </a:lnTo>
                  <a:lnTo>
                    <a:pt x="17116" y="3600"/>
                  </a:lnTo>
                  <a:lnTo>
                    <a:pt x="17221" y="3579"/>
                  </a:lnTo>
                  <a:lnTo>
                    <a:pt x="17367" y="3662"/>
                  </a:lnTo>
                  <a:lnTo>
                    <a:pt x="17451" y="3600"/>
                  </a:lnTo>
                  <a:lnTo>
                    <a:pt x="17556" y="3579"/>
                  </a:lnTo>
                  <a:lnTo>
                    <a:pt x="17598" y="3642"/>
                  </a:lnTo>
                  <a:lnTo>
                    <a:pt x="17723" y="3662"/>
                  </a:lnTo>
                  <a:lnTo>
                    <a:pt x="17744" y="3579"/>
                  </a:lnTo>
                  <a:lnTo>
                    <a:pt x="17744" y="3495"/>
                  </a:lnTo>
                  <a:lnTo>
                    <a:pt x="17786" y="3453"/>
                  </a:lnTo>
                  <a:lnTo>
                    <a:pt x="17786" y="3349"/>
                  </a:lnTo>
                  <a:lnTo>
                    <a:pt x="17765" y="3265"/>
                  </a:lnTo>
                  <a:lnTo>
                    <a:pt x="17744" y="3160"/>
                  </a:lnTo>
                  <a:lnTo>
                    <a:pt x="17535" y="3014"/>
                  </a:lnTo>
                  <a:lnTo>
                    <a:pt x="17367" y="2805"/>
                  </a:lnTo>
                  <a:lnTo>
                    <a:pt x="17158" y="2616"/>
                  </a:lnTo>
                  <a:lnTo>
                    <a:pt x="17012" y="2428"/>
                  </a:lnTo>
                  <a:lnTo>
                    <a:pt x="16740" y="2344"/>
                  </a:lnTo>
                  <a:lnTo>
                    <a:pt x="16698" y="2407"/>
                  </a:lnTo>
                  <a:lnTo>
                    <a:pt x="16531" y="2449"/>
                  </a:lnTo>
                  <a:lnTo>
                    <a:pt x="16531" y="2554"/>
                  </a:lnTo>
                  <a:lnTo>
                    <a:pt x="16531" y="2700"/>
                  </a:lnTo>
                  <a:lnTo>
                    <a:pt x="16405" y="2909"/>
                  </a:lnTo>
                  <a:lnTo>
                    <a:pt x="16300" y="2805"/>
                  </a:lnTo>
                  <a:lnTo>
                    <a:pt x="16028" y="2742"/>
                  </a:lnTo>
                  <a:lnTo>
                    <a:pt x="15798" y="2742"/>
                  </a:lnTo>
                  <a:lnTo>
                    <a:pt x="15631" y="2909"/>
                  </a:lnTo>
                  <a:lnTo>
                    <a:pt x="15359" y="2763"/>
                  </a:lnTo>
                  <a:lnTo>
                    <a:pt x="15254" y="2595"/>
                  </a:lnTo>
                  <a:lnTo>
                    <a:pt x="15338" y="2323"/>
                  </a:lnTo>
                  <a:lnTo>
                    <a:pt x="15317" y="2219"/>
                  </a:lnTo>
                  <a:lnTo>
                    <a:pt x="15359" y="2030"/>
                  </a:lnTo>
                  <a:lnTo>
                    <a:pt x="15338" y="1863"/>
                  </a:lnTo>
                  <a:lnTo>
                    <a:pt x="15463" y="963"/>
                  </a:lnTo>
                  <a:lnTo>
                    <a:pt x="15463" y="942"/>
                  </a:lnTo>
                  <a:lnTo>
                    <a:pt x="15422" y="880"/>
                  </a:lnTo>
                  <a:lnTo>
                    <a:pt x="15212" y="838"/>
                  </a:lnTo>
                  <a:lnTo>
                    <a:pt x="14982" y="859"/>
                  </a:lnTo>
                  <a:lnTo>
                    <a:pt x="14982" y="922"/>
                  </a:lnTo>
                  <a:lnTo>
                    <a:pt x="14857" y="984"/>
                  </a:lnTo>
                  <a:lnTo>
                    <a:pt x="14752" y="984"/>
                  </a:lnTo>
                  <a:lnTo>
                    <a:pt x="14710" y="942"/>
                  </a:lnTo>
                  <a:lnTo>
                    <a:pt x="14606" y="1026"/>
                  </a:lnTo>
                  <a:lnTo>
                    <a:pt x="14501" y="963"/>
                  </a:lnTo>
                  <a:lnTo>
                    <a:pt x="14438" y="880"/>
                  </a:lnTo>
                  <a:lnTo>
                    <a:pt x="14313" y="775"/>
                  </a:lnTo>
                  <a:lnTo>
                    <a:pt x="14208" y="775"/>
                  </a:lnTo>
                  <a:lnTo>
                    <a:pt x="14020" y="838"/>
                  </a:lnTo>
                  <a:lnTo>
                    <a:pt x="13999" y="775"/>
                  </a:lnTo>
                  <a:lnTo>
                    <a:pt x="13894" y="775"/>
                  </a:lnTo>
                  <a:lnTo>
                    <a:pt x="13790" y="859"/>
                  </a:lnTo>
                  <a:lnTo>
                    <a:pt x="13769" y="984"/>
                  </a:lnTo>
                  <a:lnTo>
                    <a:pt x="13685" y="1068"/>
                  </a:lnTo>
                  <a:lnTo>
                    <a:pt x="13559" y="1131"/>
                  </a:lnTo>
                  <a:lnTo>
                    <a:pt x="13476" y="1256"/>
                  </a:lnTo>
                  <a:lnTo>
                    <a:pt x="13476" y="1298"/>
                  </a:lnTo>
                  <a:lnTo>
                    <a:pt x="13455" y="1403"/>
                  </a:lnTo>
                  <a:lnTo>
                    <a:pt x="13350" y="1507"/>
                  </a:lnTo>
                  <a:lnTo>
                    <a:pt x="12973" y="1507"/>
                  </a:lnTo>
                  <a:lnTo>
                    <a:pt x="12869" y="1612"/>
                  </a:lnTo>
                  <a:lnTo>
                    <a:pt x="12743" y="1612"/>
                  </a:lnTo>
                  <a:lnTo>
                    <a:pt x="12534" y="1758"/>
                  </a:lnTo>
                  <a:lnTo>
                    <a:pt x="12429" y="1905"/>
                  </a:lnTo>
                  <a:lnTo>
                    <a:pt x="12367" y="1905"/>
                  </a:lnTo>
                  <a:lnTo>
                    <a:pt x="12283" y="1863"/>
                  </a:lnTo>
                  <a:lnTo>
                    <a:pt x="12137" y="1863"/>
                  </a:lnTo>
                  <a:lnTo>
                    <a:pt x="12095" y="1884"/>
                  </a:lnTo>
                  <a:lnTo>
                    <a:pt x="11927" y="1905"/>
                  </a:lnTo>
                  <a:lnTo>
                    <a:pt x="11593" y="1905"/>
                  </a:lnTo>
                  <a:lnTo>
                    <a:pt x="11362" y="1863"/>
                  </a:lnTo>
                  <a:lnTo>
                    <a:pt x="11090" y="1884"/>
                  </a:lnTo>
                  <a:lnTo>
                    <a:pt x="11028" y="1884"/>
                  </a:lnTo>
                  <a:lnTo>
                    <a:pt x="10923" y="1758"/>
                  </a:lnTo>
                  <a:lnTo>
                    <a:pt x="10839" y="1758"/>
                  </a:lnTo>
                  <a:lnTo>
                    <a:pt x="10756" y="1696"/>
                  </a:lnTo>
                  <a:lnTo>
                    <a:pt x="10651" y="1612"/>
                  </a:lnTo>
                  <a:lnTo>
                    <a:pt x="10609" y="1445"/>
                  </a:lnTo>
                  <a:lnTo>
                    <a:pt x="10525" y="1382"/>
                  </a:lnTo>
                  <a:lnTo>
                    <a:pt x="10421" y="1403"/>
                  </a:lnTo>
                  <a:lnTo>
                    <a:pt x="10232" y="1403"/>
                  </a:lnTo>
                  <a:lnTo>
                    <a:pt x="10044" y="1340"/>
                  </a:lnTo>
                  <a:lnTo>
                    <a:pt x="9919" y="1173"/>
                  </a:lnTo>
                  <a:lnTo>
                    <a:pt x="9521" y="1173"/>
                  </a:lnTo>
                  <a:lnTo>
                    <a:pt x="9396" y="1089"/>
                  </a:lnTo>
                  <a:lnTo>
                    <a:pt x="9270" y="1131"/>
                  </a:lnTo>
                  <a:lnTo>
                    <a:pt x="9103" y="1152"/>
                  </a:lnTo>
                  <a:lnTo>
                    <a:pt x="8977" y="1194"/>
                  </a:lnTo>
                  <a:lnTo>
                    <a:pt x="8768" y="1214"/>
                  </a:lnTo>
                  <a:lnTo>
                    <a:pt x="8580" y="1277"/>
                  </a:lnTo>
                  <a:lnTo>
                    <a:pt x="8517" y="1382"/>
                  </a:lnTo>
                  <a:lnTo>
                    <a:pt x="8433" y="1403"/>
                  </a:lnTo>
                  <a:lnTo>
                    <a:pt x="8349" y="1382"/>
                  </a:lnTo>
                  <a:lnTo>
                    <a:pt x="8266" y="1382"/>
                  </a:lnTo>
                  <a:lnTo>
                    <a:pt x="8182" y="1445"/>
                  </a:lnTo>
                  <a:lnTo>
                    <a:pt x="8015" y="1445"/>
                  </a:lnTo>
                  <a:lnTo>
                    <a:pt x="7952" y="1466"/>
                  </a:lnTo>
                  <a:lnTo>
                    <a:pt x="7889" y="1466"/>
                  </a:lnTo>
                  <a:lnTo>
                    <a:pt x="7722" y="1361"/>
                  </a:lnTo>
                  <a:lnTo>
                    <a:pt x="7533" y="1340"/>
                  </a:lnTo>
                  <a:lnTo>
                    <a:pt x="7512" y="1256"/>
                  </a:lnTo>
                  <a:lnTo>
                    <a:pt x="7387" y="1152"/>
                  </a:lnTo>
                  <a:lnTo>
                    <a:pt x="7324" y="1152"/>
                  </a:lnTo>
                  <a:lnTo>
                    <a:pt x="7261" y="1089"/>
                  </a:lnTo>
                  <a:lnTo>
                    <a:pt x="7261" y="984"/>
                  </a:lnTo>
                  <a:lnTo>
                    <a:pt x="7199" y="859"/>
                  </a:lnTo>
                  <a:lnTo>
                    <a:pt x="7136" y="817"/>
                  </a:lnTo>
                  <a:lnTo>
                    <a:pt x="7136" y="691"/>
                  </a:lnTo>
                  <a:lnTo>
                    <a:pt x="7094" y="629"/>
                  </a:lnTo>
                  <a:lnTo>
                    <a:pt x="7094" y="566"/>
                  </a:lnTo>
                  <a:lnTo>
                    <a:pt x="7052" y="461"/>
                  </a:lnTo>
                  <a:lnTo>
                    <a:pt x="6947" y="440"/>
                  </a:lnTo>
                  <a:lnTo>
                    <a:pt x="6696" y="440"/>
                  </a:lnTo>
                  <a:lnTo>
                    <a:pt x="6592" y="419"/>
                  </a:lnTo>
                  <a:lnTo>
                    <a:pt x="6529" y="398"/>
                  </a:lnTo>
                  <a:lnTo>
                    <a:pt x="6383" y="357"/>
                  </a:lnTo>
                  <a:lnTo>
                    <a:pt x="6341" y="315"/>
                  </a:lnTo>
                  <a:lnTo>
                    <a:pt x="6257" y="252"/>
                  </a:lnTo>
                  <a:lnTo>
                    <a:pt x="5901" y="252"/>
                  </a:lnTo>
                  <a:lnTo>
                    <a:pt x="5755" y="210"/>
                  </a:lnTo>
                  <a:lnTo>
                    <a:pt x="5734" y="168"/>
                  </a:lnTo>
                  <a:lnTo>
                    <a:pt x="5567" y="105"/>
                  </a:lnTo>
                  <a:lnTo>
                    <a:pt x="5441" y="43"/>
                  </a:lnTo>
                  <a:lnTo>
                    <a:pt x="537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5099;p128">
              <a:extLst>
                <a:ext uri="{FF2B5EF4-FFF2-40B4-BE49-F238E27FC236}">
                  <a16:creationId xmlns:a16="http://schemas.microsoft.com/office/drawing/2014/main" id="{613106B2-173F-1D82-C913-30A7EA4DC60F}"/>
                </a:ext>
              </a:extLst>
            </p:cNvPr>
            <p:cNvSpPr/>
            <p:nvPr/>
          </p:nvSpPr>
          <p:spPr>
            <a:xfrm>
              <a:off x="8036783" y="3352758"/>
              <a:ext cx="118637" cy="96946"/>
            </a:xfrm>
            <a:custGeom>
              <a:avLst/>
              <a:gdLst/>
              <a:ahLst/>
              <a:cxnLst/>
              <a:rect l="l" t="t" r="r" b="b"/>
              <a:pathLst>
                <a:path w="5650" h="4835" extrusionOk="0">
                  <a:moveTo>
                    <a:pt x="126" y="1"/>
                  </a:moveTo>
                  <a:lnTo>
                    <a:pt x="42" y="2156"/>
                  </a:lnTo>
                  <a:lnTo>
                    <a:pt x="21" y="2323"/>
                  </a:lnTo>
                  <a:lnTo>
                    <a:pt x="21" y="2407"/>
                  </a:lnTo>
                  <a:lnTo>
                    <a:pt x="21" y="2470"/>
                  </a:lnTo>
                  <a:lnTo>
                    <a:pt x="0" y="3872"/>
                  </a:lnTo>
                  <a:lnTo>
                    <a:pt x="168" y="3872"/>
                  </a:lnTo>
                  <a:lnTo>
                    <a:pt x="251" y="3892"/>
                  </a:lnTo>
                  <a:lnTo>
                    <a:pt x="356" y="3872"/>
                  </a:lnTo>
                  <a:lnTo>
                    <a:pt x="732" y="3872"/>
                  </a:lnTo>
                  <a:lnTo>
                    <a:pt x="753" y="3934"/>
                  </a:lnTo>
                  <a:lnTo>
                    <a:pt x="837" y="3997"/>
                  </a:lnTo>
                  <a:lnTo>
                    <a:pt x="942" y="4039"/>
                  </a:lnTo>
                  <a:lnTo>
                    <a:pt x="1046" y="3955"/>
                  </a:lnTo>
                  <a:lnTo>
                    <a:pt x="1256" y="3892"/>
                  </a:lnTo>
                  <a:lnTo>
                    <a:pt x="1276" y="3851"/>
                  </a:lnTo>
                  <a:lnTo>
                    <a:pt x="1318" y="3892"/>
                  </a:lnTo>
                  <a:lnTo>
                    <a:pt x="1381" y="3830"/>
                  </a:lnTo>
                  <a:lnTo>
                    <a:pt x="1360" y="3662"/>
                  </a:lnTo>
                  <a:lnTo>
                    <a:pt x="1214" y="3558"/>
                  </a:lnTo>
                  <a:lnTo>
                    <a:pt x="1046" y="3474"/>
                  </a:lnTo>
                  <a:lnTo>
                    <a:pt x="900" y="3453"/>
                  </a:lnTo>
                  <a:lnTo>
                    <a:pt x="858" y="3411"/>
                  </a:lnTo>
                  <a:lnTo>
                    <a:pt x="753" y="3369"/>
                  </a:lnTo>
                  <a:lnTo>
                    <a:pt x="732" y="3369"/>
                  </a:lnTo>
                  <a:lnTo>
                    <a:pt x="670" y="3328"/>
                  </a:lnTo>
                  <a:lnTo>
                    <a:pt x="649" y="3202"/>
                  </a:lnTo>
                  <a:lnTo>
                    <a:pt x="544" y="3056"/>
                  </a:lnTo>
                  <a:lnTo>
                    <a:pt x="440" y="3014"/>
                  </a:lnTo>
                  <a:lnTo>
                    <a:pt x="419" y="2930"/>
                  </a:lnTo>
                  <a:lnTo>
                    <a:pt x="335" y="2846"/>
                  </a:lnTo>
                  <a:lnTo>
                    <a:pt x="419" y="2909"/>
                  </a:lnTo>
                  <a:lnTo>
                    <a:pt x="440" y="3014"/>
                  </a:lnTo>
                  <a:lnTo>
                    <a:pt x="523" y="3014"/>
                  </a:lnTo>
                  <a:lnTo>
                    <a:pt x="649" y="3097"/>
                  </a:lnTo>
                  <a:lnTo>
                    <a:pt x="670" y="3202"/>
                  </a:lnTo>
                  <a:lnTo>
                    <a:pt x="670" y="3328"/>
                  </a:lnTo>
                  <a:lnTo>
                    <a:pt x="732" y="3328"/>
                  </a:lnTo>
                  <a:lnTo>
                    <a:pt x="879" y="3348"/>
                  </a:lnTo>
                  <a:lnTo>
                    <a:pt x="963" y="3432"/>
                  </a:lnTo>
                  <a:lnTo>
                    <a:pt x="1151" y="3432"/>
                  </a:lnTo>
                  <a:lnTo>
                    <a:pt x="1297" y="3369"/>
                  </a:lnTo>
                  <a:lnTo>
                    <a:pt x="1423" y="3411"/>
                  </a:lnTo>
                  <a:lnTo>
                    <a:pt x="1507" y="3348"/>
                  </a:lnTo>
                  <a:lnTo>
                    <a:pt x="1486" y="3328"/>
                  </a:lnTo>
                  <a:lnTo>
                    <a:pt x="1402" y="3244"/>
                  </a:lnTo>
                  <a:lnTo>
                    <a:pt x="1360" y="3160"/>
                  </a:lnTo>
                  <a:lnTo>
                    <a:pt x="1276" y="3202"/>
                  </a:lnTo>
                  <a:lnTo>
                    <a:pt x="1256" y="3118"/>
                  </a:lnTo>
                  <a:lnTo>
                    <a:pt x="1297" y="3160"/>
                  </a:lnTo>
                  <a:lnTo>
                    <a:pt x="1423" y="3139"/>
                  </a:lnTo>
                  <a:lnTo>
                    <a:pt x="1507" y="3244"/>
                  </a:lnTo>
                  <a:lnTo>
                    <a:pt x="1611" y="3244"/>
                  </a:lnTo>
                  <a:lnTo>
                    <a:pt x="1569" y="3202"/>
                  </a:lnTo>
                  <a:lnTo>
                    <a:pt x="1569" y="3118"/>
                  </a:lnTo>
                  <a:lnTo>
                    <a:pt x="1611" y="3056"/>
                  </a:lnTo>
                  <a:lnTo>
                    <a:pt x="1611" y="3014"/>
                  </a:lnTo>
                  <a:lnTo>
                    <a:pt x="1611" y="2930"/>
                  </a:lnTo>
                  <a:lnTo>
                    <a:pt x="1528" y="2825"/>
                  </a:lnTo>
                  <a:lnTo>
                    <a:pt x="1528" y="2804"/>
                  </a:lnTo>
                  <a:lnTo>
                    <a:pt x="1632" y="2846"/>
                  </a:lnTo>
                  <a:lnTo>
                    <a:pt x="1674" y="2909"/>
                  </a:lnTo>
                  <a:lnTo>
                    <a:pt x="1779" y="3014"/>
                  </a:lnTo>
                  <a:lnTo>
                    <a:pt x="1883" y="3035"/>
                  </a:lnTo>
                  <a:lnTo>
                    <a:pt x="1883" y="2993"/>
                  </a:lnTo>
                  <a:lnTo>
                    <a:pt x="1841" y="2909"/>
                  </a:lnTo>
                  <a:lnTo>
                    <a:pt x="1883" y="2930"/>
                  </a:lnTo>
                  <a:lnTo>
                    <a:pt x="1904" y="3035"/>
                  </a:lnTo>
                  <a:lnTo>
                    <a:pt x="1946" y="3035"/>
                  </a:lnTo>
                  <a:lnTo>
                    <a:pt x="1946" y="2951"/>
                  </a:lnTo>
                  <a:lnTo>
                    <a:pt x="1925" y="2888"/>
                  </a:lnTo>
                  <a:lnTo>
                    <a:pt x="1946" y="2784"/>
                  </a:lnTo>
                  <a:lnTo>
                    <a:pt x="2009" y="2825"/>
                  </a:lnTo>
                  <a:lnTo>
                    <a:pt x="2155" y="2888"/>
                  </a:lnTo>
                  <a:lnTo>
                    <a:pt x="2197" y="2951"/>
                  </a:lnTo>
                  <a:lnTo>
                    <a:pt x="2260" y="2993"/>
                  </a:lnTo>
                  <a:lnTo>
                    <a:pt x="2323" y="2951"/>
                  </a:lnTo>
                  <a:lnTo>
                    <a:pt x="2365" y="2993"/>
                  </a:lnTo>
                  <a:lnTo>
                    <a:pt x="2427" y="2930"/>
                  </a:lnTo>
                  <a:lnTo>
                    <a:pt x="2427" y="3014"/>
                  </a:lnTo>
                  <a:lnTo>
                    <a:pt x="2427" y="3097"/>
                  </a:lnTo>
                  <a:lnTo>
                    <a:pt x="2469" y="3097"/>
                  </a:lnTo>
                  <a:lnTo>
                    <a:pt x="2553" y="3160"/>
                  </a:lnTo>
                  <a:lnTo>
                    <a:pt x="2867" y="3244"/>
                  </a:lnTo>
                  <a:lnTo>
                    <a:pt x="2950" y="3307"/>
                  </a:lnTo>
                  <a:lnTo>
                    <a:pt x="3055" y="3411"/>
                  </a:lnTo>
                  <a:lnTo>
                    <a:pt x="3076" y="3558"/>
                  </a:lnTo>
                  <a:lnTo>
                    <a:pt x="3243" y="3746"/>
                  </a:lnTo>
                  <a:lnTo>
                    <a:pt x="3264" y="3830"/>
                  </a:lnTo>
                  <a:lnTo>
                    <a:pt x="3369" y="3872"/>
                  </a:lnTo>
                  <a:lnTo>
                    <a:pt x="3453" y="3955"/>
                  </a:lnTo>
                  <a:lnTo>
                    <a:pt x="3473" y="4039"/>
                  </a:lnTo>
                  <a:lnTo>
                    <a:pt x="3725" y="4290"/>
                  </a:lnTo>
                  <a:lnTo>
                    <a:pt x="3725" y="4374"/>
                  </a:lnTo>
                  <a:lnTo>
                    <a:pt x="3829" y="4457"/>
                  </a:lnTo>
                  <a:lnTo>
                    <a:pt x="3997" y="4499"/>
                  </a:lnTo>
                  <a:lnTo>
                    <a:pt x="4080" y="4478"/>
                  </a:lnTo>
                  <a:lnTo>
                    <a:pt x="4122" y="4478"/>
                  </a:lnTo>
                  <a:lnTo>
                    <a:pt x="4206" y="4520"/>
                  </a:lnTo>
                  <a:lnTo>
                    <a:pt x="4394" y="4499"/>
                  </a:lnTo>
                  <a:lnTo>
                    <a:pt x="4520" y="4562"/>
                  </a:lnTo>
                  <a:lnTo>
                    <a:pt x="4624" y="4520"/>
                  </a:lnTo>
                  <a:lnTo>
                    <a:pt x="4771" y="4562"/>
                  </a:lnTo>
                  <a:lnTo>
                    <a:pt x="4875" y="4604"/>
                  </a:lnTo>
                  <a:lnTo>
                    <a:pt x="5022" y="4583"/>
                  </a:lnTo>
                  <a:lnTo>
                    <a:pt x="5064" y="4667"/>
                  </a:lnTo>
                  <a:lnTo>
                    <a:pt x="5168" y="4667"/>
                  </a:lnTo>
                  <a:lnTo>
                    <a:pt x="5189" y="4688"/>
                  </a:lnTo>
                  <a:lnTo>
                    <a:pt x="5126" y="4729"/>
                  </a:lnTo>
                  <a:lnTo>
                    <a:pt x="5252" y="4771"/>
                  </a:lnTo>
                  <a:lnTo>
                    <a:pt x="5378" y="4834"/>
                  </a:lnTo>
                  <a:lnTo>
                    <a:pt x="5503" y="4813"/>
                  </a:lnTo>
                  <a:lnTo>
                    <a:pt x="5545" y="4729"/>
                  </a:lnTo>
                  <a:lnTo>
                    <a:pt x="5398" y="4667"/>
                  </a:lnTo>
                  <a:lnTo>
                    <a:pt x="5357" y="4667"/>
                  </a:lnTo>
                  <a:lnTo>
                    <a:pt x="5357" y="4604"/>
                  </a:lnTo>
                  <a:lnTo>
                    <a:pt x="5461" y="4583"/>
                  </a:lnTo>
                  <a:lnTo>
                    <a:pt x="5545" y="4604"/>
                  </a:lnTo>
                  <a:lnTo>
                    <a:pt x="5650" y="4562"/>
                  </a:lnTo>
                  <a:lnTo>
                    <a:pt x="5440" y="4499"/>
                  </a:lnTo>
                  <a:lnTo>
                    <a:pt x="5168" y="4478"/>
                  </a:lnTo>
                  <a:lnTo>
                    <a:pt x="5043" y="4395"/>
                  </a:lnTo>
                  <a:lnTo>
                    <a:pt x="4980" y="4311"/>
                  </a:lnTo>
                  <a:lnTo>
                    <a:pt x="5126" y="4269"/>
                  </a:lnTo>
                  <a:lnTo>
                    <a:pt x="5189" y="4269"/>
                  </a:lnTo>
                  <a:lnTo>
                    <a:pt x="5252" y="4248"/>
                  </a:lnTo>
                  <a:lnTo>
                    <a:pt x="5168" y="4185"/>
                  </a:lnTo>
                  <a:lnTo>
                    <a:pt x="4959" y="4185"/>
                  </a:lnTo>
                  <a:lnTo>
                    <a:pt x="4771" y="4164"/>
                  </a:lnTo>
                  <a:lnTo>
                    <a:pt x="4708" y="4081"/>
                  </a:lnTo>
                  <a:lnTo>
                    <a:pt x="4708" y="3997"/>
                  </a:lnTo>
                  <a:lnTo>
                    <a:pt x="4771" y="3934"/>
                  </a:lnTo>
                  <a:lnTo>
                    <a:pt x="4813" y="3851"/>
                  </a:lnTo>
                  <a:lnTo>
                    <a:pt x="4750" y="3788"/>
                  </a:lnTo>
                  <a:lnTo>
                    <a:pt x="4666" y="3788"/>
                  </a:lnTo>
                  <a:lnTo>
                    <a:pt x="4624" y="3830"/>
                  </a:lnTo>
                  <a:lnTo>
                    <a:pt x="4541" y="3788"/>
                  </a:lnTo>
                  <a:lnTo>
                    <a:pt x="4457" y="3830"/>
                  </a:lnTo>
                  <a:lnTo>
                    <a:pt x="4352" y="3683"/>
                  </a:lnTo>
                  <a:lnTo>
                    <a:pt x="4352" y="3537"/>
                  </a:lnTo>
                  <a:lnTo>
                    <a:pt x="4248" y="3516"/>
                  </a:lnTo>
                  <a:lnTo>
                    <a:pt x="4143" y="3244"/>
                  </a:lnTo>
                  <a:lnTo>
                    <a:pt x="4101" y="3223"/>
                  </a:lnTo>
                  <a:lnTo>
                    <a:pt x="4080" y="3139"/>
                  </a:lnTo>
                  <a:lnTo>
                    <a:pt x="3934" y="3139"/>
                  </a:lnTo>
                  <a:lnTo>
                    <a:pt x="3871" y="3097"/>
                  </a:lnTo>
                  <a:lnTo>
                    <a:pt x="3808" y="2951"/>
                  </a:lnTo>
                  <a:lnTo>
                    <a:pt x="3683" y="2825"/>
                  </a:lnTo>
                  <a:lnTo>
                    <a:pt x="3662" y="2700"/>
                  </a:lnTo>
                  <a:lnTo>
                    <a:pt x="3578" y="2616"/>
                  </a:lnTo>
                  <a:lnTo>
                    <a:pt x="3494" y="2512"/>
                  </a:lnTo>
                  <a:lnTo>
                    <a:pt x="3515" y="2470"/>
                  </a:lnTo>
                  <a:lnTo>
                    <a:pt x="3766" y="2491"/>
                  </a:lnTo>
                  <a:lnTo>
                    <a:pt x="3976" y="2386"/>
                  </a:lnTo>
                  <a:lnTo>
                    <a:pt x="4017" y="2281"/>
                  </a:lnTo>
                  <a:lnTo>
                    <a:pt x="3997" y="2156"/>
                  </a:lnTo>
                  <a:lnTo>
                    <a:pt x="3829" y="1988"/>
                  </a:lnTo>
                  <a:lnTo>
                    <a:pt x="3704" y="1968"/>
                  </a:lnTo>
                  <a:lnTo>
                    <a:pt x="3662" y="1988"/>
                  </a:lnTo>
                  <a:lnTo>
                    <a:pt x="3557" y="1947"/>
                  </a:lnTo>
                  <a:lnTo>
                    <a:pt x="3348" y="1842"/>
                  </a:lnTo>
                  <a:lnTo>
                    <a:pt x="3243" y="1737"/>
                  </a:lnTo>
                  <a:lnTo>
                    <a:pt x="3097" y="1758"/>
                  </a:lnTo>
                  <a:lnTo>
                    <a:pt x="2846" y="1654"/>
                  </a:lnTo>
                  <a:lnTo>
                    <a:pt x="2825" y="1570"/>
                  </a:lnTo>
                  <a:lnTo>
                    <a:pt x="2867" y="1444"/>
                  </a:lnTo>
                  <a:lnTo>
                    <a:pt x="2888" y="1340"/>
                  </a:lnTo>
                  <a:lnTo>
                    <a:pt x="2825" y="1235"/>
                  </a:lnTo>
                  <a:lnTo>
                    <a:pt x="2616" y="1026"/>
                  </a:lnTo>
                  <a:lnTo>
                    <a:pt x="2553" y="1026"/>
                  </a:lnTo>
                  <a:lnTo>
                    <a:pt x="2511" y="1047"/>
                  </a:lnTo>
                  <a:lnTo>
                    <a:pt x="2448" y="963"/>
                  </a:lnTo>
                  <a:lnTo>
                    <a:pt x="2344" y="900"/>
                  </a:lnTo>
                  <a:lnTo>
                    <a:pt x="2323" y="817"/>
                  </a:lnTo>
                  <a:lnTo>
                    <a:pt x="2197" y="796"/>
                  </a:lnTo>
                  <a:lnTo>
                    <a:pt x="2134" y="712"/>
                  </a:lnTo>
                  <a:lnTo>
                    <a:pt x="2092" y="712"/>
                  </a:lnTo>
                  <a:lnTo>
                    <a:pt x="1988" y="649"/>
                  </a:lnTo>
                  <a:lnTo>
                    <a:pt x="1841" y="649"/>
                  </a:lnTo>
                  <a:lnTo>
                    <a:pt x="1716" y="545"/>
                  </a:lnTo>
                  <a:lnTo>
                    <a:pt x="1590" y="524"/>
                  </a:lnTo>
                  <a:lnTo>
                    <a:pt x="1381" y="398"/>
                  </a:lnTo>
                  <a:lnTo>
                    <a:pt x="1067" y="377"/>
                  </a:lnTo>
                  <a:lnTo>
                    <a:pt x="963" y="315"/>
                  </a:lnTo>
                  <a:lnTo>
                    <a:pt x="879" y="231"/>
                  </a:lnTo>
                  <a:lnTo>
                    <a:pt x="837" y="231"/>
                  </a:lnTo>
                  <a:lnTo>
                    <a:pt x="795" y="273"/>
                  </a:lnTo>
                  <a:lnTo>
                    <a:pt x="565" y="189"/>
                  </a:lnTo>
                  <a:lnTo>
                    <a:pt x="523" y="126"/>
                  </a:lnTo>
                  <a:lnTo>
                    <a:pt x="419" y="84"/>
                  </a:lnTo>
                  <a:lnTo>
                    <a:pt x="2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5100;p128">
              <a:extLst>
                <a:ext uri="{FF2B5EF4-FFF2-40B4-BE49-F238E27FC236}">
                  <a16:creationId xmlns:a16="http://schemas.microsoft.com/office/drawing/2014/main" id="{B6789D92-887B-FBBA-4C77-18B02BCCB525}"/>
                </a:ext>
              </a:extLst>
            </p:cNvPr>
            <p:cNvSpPr/>
            <p:nvPr/>
          </p:nvSpPr>
          <p:spPr>
            <a:xfrm>
              <a:off x="7770973" y="3090974"/>
              <a:ext cx="96673" cy="161129"/>
            </a:xfrm>
            <a:custGeom>
              <a:avLst/>
              <a:gdLst/>
              <a:ahLst/>
              <a:cxnLst/>
              <a:rect l="l" t="t" r="r" b="b"/>
              <a:pathLst>
                <a:path w="4604" h="8036" extrusionOk="0">
                  <a:moveTo>
                    <a:pt x="586" y="0"/>
                  </a:moveTo>
                  <a:lnTo>
                    <a:pt x="440" y="63"/>
                  </a:lnTo>
                  <a:lnTo>
                    <a:pt x="419" y="189"/>
                  </a:lnTo>
                  <a:lnTo>
                    <a:pt x="314" y="419"/>
                  </a:lnTo>
                  <a:lnTo>
                    <a:pt x="335" y="565"/>
                  </a:lnTo>
                  <a:lnTo>
                    <a:pt x="335" y="795"/>
                  </a:lnTo>
                  <a:lnTo>
                    <a:pt x="251" y="1088"/>
                  </a:lnTo>
                  <a:lnTo>
                    <a:pt x="210" y="1214"/>
                  </a:lnTo>
                  <a:lnTo>
                    <a:pt x="272" y="1402"/>
                  </a:lnTo>
                  <a:lnTo>
                    <a:pt x="272" y="1465"/>
                  </a:lnTo>
                  <a:lnTo>
                    <a:pt x="210" y="1528"/>
                  </a:lnTo>
                  <a:lnTo>
                    <a:pt x="105" y="1507"/>
                  </a:lnTo>
                  <a:lnTo>
                    <a:pt x="21" y="1402"/>
                  </a:lnTo>
                  <a:lnTo>
                    <a:pt x="0" y="1528"/>
                  </a:lnTo>
                  <a:lnTo>
                    <a:pt x="21" y="1653"/>
                  </a:lnTo>
                  <a:lnTo>
                    <a:pt x="105" y="1653"/>
                  </a:lnTo>
                  <a:lnTo>
                    <a:pt x="126" y="1716"/>
                  </a:lnTo>
                  <a:lnTo>
                    <a:pt x="63" y="1779"/>
                  </a:lnTo>
                  <a:lnTo>
                    <a:pt x="126" y="1946"/>
                  </a:lnTo>
                  <a:lnTo>
                    <a:pt x="210" y="2093"/>
                  </a:lnTo>
                  <a:lnTo>
                    <a:pt x="210" y="2302"/>
                  </a:lnTo>
                  <a:lnTo>
                    <a:pt x="251" y="2344"/>
                  </a:lnTo>
                  <a:lnTo>
                    <a:pt x="314" y="2302"/>
                  </a:lnTo>
                  <a:lnTo>
                    <a:pt x="356" y="2344"/>
                  </a:lnTo>
                  <a:lnTo>
                    <a:pt x="356" y="2448"/>
                  </a:lnTo>
                  <a:lnTo>
                    <a:pt x="461" y="2595"/>
                  </a:lnTo>
                  <a:lnTo>
                    <a:pt x="544" y="2595"/>
                  </a:lnTo>
                  <a:lnTo>
                    <a:pt x="628" y="2511"/>
                  </a:lnTo>
                  <a:lnTo>
                    <a:pt x="565" y="2448"/>
                  </a:lnTo>
                  <a:lnTo>
                    <a:pt x="565" y="2365"/>
                  </a:lnTo>
                  <a:lnTo>
                    <a:pt x="691" y="2365"/>
                  </a:lnTo>
                  <a:lnTo>
                    <a:pt x="795" y="2448"/>
                  </a:lnTo>
                  <a:lnTo>
                    <a:pt x="670" y="2595"/>
                  </a:lnTo>
                  <a:lnTo>
                    <a:pt x="628" y="2679"/>
                  </a:lnTo>
                  <a:lnTo>
                    <a:pt x="628" y="2762"/>
                  </a:lnTo>
                  <a:lnTo>
                    <a:pt x="628" y="2888"/>
                  </a:lnTo>
                  <a:lnTo>
                    <a:pt x="691" y="3013"/>
                  </a:lnTo>
                  <a:lnTo>
                    <a:pt x="733" y="2909"/>
                  </a:lnTo>
                  <a:lnTo>
                    <a:pt x="795" y="2888"/>
                  </a:lnTo>
                  <a:lnTo>
                    <a:pt x="858" y="2992"/>
                  </a:lnTo>
                  <a:lnTo>
                    <a:pt x="795" y="3097"/>
                  </a:lnTo>
                  <a:lnTo>
                    <a:pt x="795" y="3097"/>
                  </a:lnTo>
                  <a:lnTo>
                    <a:pt x="879" y="3076"/>
                  </a:lnTo>
                  <a:lnTo>
                    <a:pt x="963" y="3013"/>
                  </a:lnTo>
                  <a:cubicBezTo>
                    <a:pt x="963" y="3097"/>
                    <a:pt x="963" y="3181"/>
                    <a:pt x="984" y="3244"/>
                  </a:cubicBezTo>
                  <a:lnTo>
                    <a:pt x="900" y="3181"/>
                  </a:lnTo>
                  <a:lnTo>
                    <a:pt x="775" y="3202"/>
                  </a:lnTo>
                  <a:lnTo>
                    <a:pt x="649" y="3139"/>
                  </a:lnTo>
                  <a:lnTo>
                    <a:pt x="544" y="3202"/>
                  </a:lnTo>
                  <a:lnTo>
                    <a:pt x="565" y="3244"/>
                  </a:lnTo>
                  <a:lnTo>
                    <a:pt x="649" y="3244"/>
                  </a:lnTo>
                  <a:lnTo>
                    <a:pt x="670" y="3390"/>
                  </a:lnTo>
                  <a:lnTo>
                    <a:pt x="754" y="3411"/>
                  </a:lnTo>
                  <a:lnTo>
                    <a:pt x="816" y="3516"/>
                  </a:lnTo>
                  <a:lnTo>
                    <a:pt x="816" y="3704"/>
                  </a:lnTo>
                  <a:lnTo>
                    <a:pt x="900" y="3746"/>
                  </a:lnTo>
                  <a:lnTo>
                    <a:pt x="900" y="3850"/>
                  </a:lnTo>
                  <a:lnTo>
                    <a:pt x="1005" y="3976"/>
                  </a:lnTo>
                  <a:lnTo>
                    <a:pt x="1109" y="4018"/>
                  </a:lnTo>
                  <a:lnTo>
                    <a:pt x="1214" y="3934"/>
                  </a:lnTo>
                  <a:lnTo>
                    <a:pt x="1214" y="3850"/>
                  </a:lnTo>
                  <a:lnTo>
                    <a:pt x="1277" y="3829"/>
                  </a:lnTo>
                  <a:lnTo>
                    <a:pt x="1277" y="3725"/>
                  </a:lnTo>
                  <a:lnTo>
                    <a:pt x="1214" y="3641"/>
                  </a:lnTo>
                  <a:lnTo>
                    <a:pt x="1277" y="3557"/>
                  </a:lnTo>
                  <a:lnTo>
                    <a:pt x="1277" y="3453"/>
                  </a:lnTo>
                  <a:lnTo>
                    <a:pt x="1172" y="3411"/>
                  </a:lnTo>
                  <a:lnTo>
                    <a:pt x="1109" y="3348"/>
                  </a:lnTo>
                  <a:cubicBezTo>
                    <a:pt x="1130" y="3306"/>
                    <a:pt x="1130" y="3223"/>
                    <a:pt x="1130" y="3181"/>
                  </a:cubicBezTo>
                  <a:lnTo>
                    <a:pt x="1235" y="3097"/>
                  </a:lnTo>
                  <a:lnTo>
                    <a:pt x="1214" y="3013"/>
                  </a:lnTo>
                  <a:lnTo>
                    <a:pt x="1277" y="2930"/>
                  </a:lnTo>
                  <a:lnTo>
                    <a:pt x="1402" y="2930"/>
                  </a:lnTo>
                  <a:lnTo>
                    <a:pt x="1632" y="3034"/>
                  </a:lnTo>
                  <a:lnTo>
                    <a:pt x="1695" y="3118"/>
                  </a:lnTo>
                  <a:lnTo>
                    <a:pt x="1821" y="3202"/>
                  </a:lnTo>
                  <a:lnTo>
                    <a:pt x="1904" y="3327"/>
                  </a:lnTo>
                  <a:lnTo>
                    <a:pt x="1863" y="3306"/>
                  </a:lnTo>
                  <a:cubicBezTo>
                    <a:pt x="1800" y="3264"/>
                    <a:pt x="1716" y="3264"/>
                    <a:pt x="1632" y="3264"/>
                  </a:cubicBezTo>
                  <a:lnTo>
                    <a:pt x="1653" y="3244"/>
                  </a:lnTo>
                  <a:lnTo>
                    <a:pt x="1611" y="3139"/>
                  </a:lnTo>
                  <a:lnTo>
                    <a:pt x="1507" y="3097"/>
                  </a:lnTo>
                  <a:lnTo>
                    <a:pt x="1444" y="3181"/>
                  </a:lnTo>
                  <a:lnTo>
                    <a:pt x="1486" y="3244"/>
                  </a:lnTo>
                  <a:lnTo>
                    <a:pt x="1528" y="3285"/>
                  </a:lnTo>
                  <a:cubicBezTo>
                    <a:pt x="1507" y="3285"/>
                    <a:pt x="1486" y="3306"/>
                    <a:pt x="1444" y="3306"/>
                  </a:cubicBezTo>
                  <a:lnTo>
                    <a:pt x="1444" y="3327"/>
                  </a:lnTo>
                  <a:lnTo>
                    <a:pt x="1591" y="3327"/>
                  </a:lnTo>
                  <a:lnTo>
                    <a:pt x="1611" y="3348"/>
                  </a:lnTo>
                  <a:lnTo>
                    <a:pt x="1611" y="3327"/>
                  </a:lnTo>
                  <a:cubicBezTo>
                    <a:pt x="1695" y="3327"/>
                    <a:pt x="1758" y="3348"/>
                    <a:pt x="1842" y="3390"/>
                  </a:cubicBezTo>
                  <a:cubicBezTo>
                    <a:pt x="1850" y="3393"/>
                    <a:pt x="1858" y="3394"/>
                    <a:pt x="1866" y="3394"/>
                  </a:cubicBezTo>
                  <a:cubicBezTo>
                    <a:pt x="1915" y="3394"/>
                    <a:pt x="1946" y="3342"/>
                    <a:pt x="1946" y="3306"/>
                  </a:cubicBezTo>
                  <a:lnTo>
                    <a:pt x="1967" y="3327"/>
                  </a:lnTo>
                  <a:lnTo>
                    <a:pt x="2030" y="3327"/>
                  </a:lnTo>
                  <a:lnTo>
                    <a:pt x="2009" y="3139"/>
                  </a:lnTo>
                  <a:lnTo>
                    <a:pt x="1863" y="2930"/>
                  </a:lnTo>
                  <a:lnTo>
                    <a:pt x="1904" y="2888"/>
                  </a:lnTo>
                  <a:lnTo>
                    <a:pt x="1946" y="2888"/>
                  </a:lnTo>
                  <a:lnTo>
                    <a:pt x="2030" y="2971"/>
                  </a:lnTo>
                  <a:lnTo>
                    <a:pt x="2114" y="2992"/>
                  </a:lnTo>
                  <a:lnTo>
                    <a:pt x="2176" y="3118"/>
                  </a:lnTo>
                  <a:lnTo>
                    <a:pt x="2344" y="3181"/>
                  </a:lnTo>
                  <a:lnTo>
                    <a:pt x="2386" y="3285"/>
                  </a:lnTo>
                  <a:lnTo>
                    <a:pt x="2386" y="3411"/>
                  </a:lnTo>
                  <a:lnTo>
                    <a:pt x="2469" y="3432"/>
                  </a:lnTo>
                  <a:lnTo>
                    <a:pt x="2595" y="3599"/>
                  </a:lnTo>
                  <a:lnTo>
                    <a:pt x="2699" y="3557"/>
                  </a:lnTo>
                  <a:lnTo>
                    <a:pt x="2699" y="3516"/>
                  </a:lnTo>
                  <a:lnTo>
                    <a:pt x="2804" y="3536"/>
                  </a:lnTo>
                  <a:lnTo>
                    <a:pt x="2804" y="3599"/>
                  </a:lnTo>
                  <a:lnTo>
                    <a:pt x="2741" y="3641"/>
                  </a:lnTo>
                  <a:cubicBezTo>
                    <a:pt x="2741" y="3641"/>
                    <a:pt x="2699" y="3641"/>
                    <a:pt x="2699" y="3662"/>
                  </a:cubicBezTo>
                  <a:cubicBezTo>
                    <a:pt x="2783" y="3913"/>
                    <a:pt x="2992" y="4060"/>
                    <a:pt x="3223" y="4122"/>
                  </a:cubicBezTo>
                  <a:lnTo>
                    <a:pt x="3285" y="4122"/>
                  </a:lnTo>
                  <a:lnTo>
                    <a:pt x="3411" y="4269"/>
                  </a:lnTo>
                  <a:lnTo>
                    <a:pt x="3432" y="4290"/>
                  </a:lnTo>
                  <a:lnTo>
                    <a:pt x="3432" y="4332"/>
                  </a:lnTo>
                  <a:cubicBezTo>
                    <a:pt x="3432" y="4352"/>
                    <a:pt x="3411" y="4394"/>
                    <a:pt x="3411" y="4436"/>
                  </a:cubicBezTo>
                  <a:lnTo>
                    <a:pt x="3411" y="4436"/>
                  </a:lnTo>
                  <a:cubicBezTo>
                    <a:pt x="3411" y="4436"/>
                    <a:pt x="3411" y="4394"/>
                    <a:pt x="3453" y="4394"/>
                  </a:cubicBezTo>
                  <a:lnTo>
                    <a:pt x="3495" y="4436"/>
                  </a:lnTo>
                  <a:lnTo>
                    <a:pt x="3599" y="4478"/>
                  </a:lnTo>
                  <a:lnTo>
                    <a:pt x="3620" y="4562"/>
                  </a:lnTo>
                  <a:lnTo>
                    <a:pt x="3808" y="4562"/>
                  </a:lnTo>
                  <a:lnTo>
                    <a:pt x="3829" y="4583"/>
                  </a:lnTo>
                  <a:lnTo>
                    <a:pt x="3871" y="4562"/>
                  </a:lnTo>
                  <a:lnTo>
                    <a:pt x="3913" y="4583"/>
                  </a:lnTo>
                  <a:lnTo>
                    <a:pt x="3871" y="4499"/>
                  </a:lnTo>
                  <a:lnTo>
                    <a:pt x="3829" y="4394"/>
                  </a:lnTo>
                  <a:lnTo>
                    <a:pt x="3788" y="4352"/>
                  </a:lnTo>
                  <a:lnTo>
                    <a:pt x="3788" y="4185"/>
                  </a:lnTo>
                  <a:lnTo>
                    <a:pt x="3767" y="3976"/>
                  </a:lnTo>
                  <a:lnTo>
                    <a:pt x="3767" y="3934"/>
                  </a:lnTo>
                  <a:lnTo>
                    <a:pt x="3704" y="3913"/>
                  </a:lnTo>
                  <a:lnTo>
                    <a:pt x="3599" y="3767"/>
                  </a:lnTo>
                  <a:lnTo>
                    <a:pt x="3557" y="3662"/>
                  </a:lnTo>
                  <a:lnTo>
                    <a:pt x="3474" y="3662"/>
                  </a:lnTo>
                  <a:lnTo>
                    <a:pt x="3453" y="3704"/>
                  </a:lnTo>
                  <a:lnTo>
                    <a:pt x="3390" y="3662"/>
                  </a:lnTo>
                  <a:lnTo>
                    <a:pt x="3348" y="3662"/>
                  </a:lnTo>
                  <a:lnTo>
                    <a:pt x="3285" y="3725"/>
                  </a:lnTo>
                  <a:lnTo>
                    <a:pt x="3097" y="3725"/>
                  </a:lnTo>
                  <a:lnTo>
                    <a:pt x="3055" y="3704"/>
                  </a:lnTo>
                  <a:lnTo>
                    <a:pt x="3055" y="3767"/>
                  </a:lnTo>
                  <a:lnTo>
                    <a:pt x="3055" y="3808"/>
                  </a:lnTo>
                  <a:cubicBezTo>
                    <a:pt x="2992" y="3767"/>
                    <a:pt x="2972" y="3746"/>
                    <a:pt x="2930" y="3725"/>
                  </a:cubicBezTo>
                  <a:lnTo>
                    <a:pt x="2951" y="3620"/>
                  </a:lnTo>
                  <a:lnTo>
                    <a:pt x="2951" y="3536"/>
                  </a:lnTo>
                  <a:lnTo>
                    <a:pt x="2992" y="3495"/>
                  </a:lnTo>
                  <a:lnTo>
                    <a:pt x="2951" y="3432"/>
                  </a:lnTo>
                  <a:lnTo>
                    <a:pt x="2846" y="3432"/>
                  </a:lnTo>
                  <a:lnTo>
                    <a:pt x="2762" y="3390"/>
                  </a:lnTo>
                  <a:lnTo>
                    <a:pt x="2658" y="3390"/>
                  </a:lnTo>
                  <a:lnTo>
                    <a:pt x="2658" y="3306"/>
                  </a:lnTo>
                  <a:lnTo>
                    <a:pt x="2574" y="3097"/>
                  </a:lnTo>
                  <a:lnTo>
                    <a:pt x="2553" y="2992"/>
                  </a:lnTo>
                  <a:lnTo>
                    <a:pt x="2616" y="2971"/>
                  </a:lnTo>
                  <a:lnTo>
                    <a:pt x="2658" y="2992"/>
                  </a:lnTo>
                  <a:lnTo>
                    <a:pt x="2741" y="2992"/>
                  </a:lnTo>
                  <a:lnTo>
                    <a:pt x="2720" y="2971"/>
                  </a:lnTo>
                  <a:lnTo>
                    <a:pt x="2616" y="2888"/>
                  </a:lnTo>
                  <a:lnTo>
                    <a:pt x="2469" y="2888"/>
                  </a:lnTo>
                  <a:lnTo>
                    <a:pt x="2427" y="2783"/>
                  </a:lnTo>
                  <a:lnTo>
                    <a:pt x="2365" y="2825"/>
                  </a:lnTo>
                  <a:lnTo>
                    <a:pt x="2365" y="2930"/>
                  </a:lnTo>
                  <a:lnTo>
                    <a:pt x="2302" y="2992"/>
                  </a:lnTo>
                  <a:lnTo>
                    <a:pt x="2239" y="2930"/>
                  </a:lnTo>
                  <a:lnTo>
                    <a:pt x="2260" y="2804"/>
                  </a:lnTo>
                  <a:lnTo>
                    <a:pt x="2197" y="2679"/>
                  </a:lnTo>
                  <a:lnTo>
                    <a:pt x="2009" y="2574"/>
                  </a:lnTo>
                  <a:lnTo>
                    <a:pt x="1904" y="2574"/>
                  </a:lnTo>
                  <a:lnTo>
                    <a:pt x="1737" y="2699"/>
                  </a:lnTo>
                  <a:lnTo>
                    <a:pt x="1716" y="2783"/>
                  </a:lnTo>
                  <a:lnTo>
                    <a:pt x="1632" y="2804"/>
                  </a:lnTo>
                  <a:lnTo>
                    <a:pt x="1507" y="2762"/>
                  </a:lnTo>
                  <a:lnTo>
                    <a:pt x="1465" y="2658"/>
                  </a:lnTo>
                  <a:lnTo>
                    <a:pt x="1381" y="2574"/>
                  </a:lnTo>
                  <a:lnTo>
                    <a:pt x="1381" y="2448"/>
                  </a:lnTo>
                  <a:lnTo>
                    <a:pt x="1423" y="2365"/>
                  </a:lnTo>
                  <a:lnTo>
                    <a:pt x="1360" y="2281"/>
                  </a:lnTo>
                  <a:lnTo>
                    <a:pt x="1088" y="2239"/>
                  </a:lnTo>
                  <a:lnTo>
                    <a:pt x="1026" y="2176"/>
                  </a:lnTo>
                  <a:lnTo>
                    <a:pt x="1067" y="2051"/>
                  </a:lnTo>
                  <a:lnTo>
                    <a:pt x="1109" y="1967"/>
                  </a:lnTo>
                  <a:lnTo>
                    <a:pt x="1109" y="1842"/>
                  </a:lnTo>
                  <a:lnTo>
                    <a:pt x="1172" y="1737"/>
                  </a:lnTo>
                  <a:lnTo>
                    <a:pt x="1360" y="1549"/>
                  </a:lnTo>
                  <a:lnTo>
                    <a:pt x="1423" y="1507"/>
                  </a:lnTo>
                  <a:lnTo>
                    <a:pt x="1402" y="1570"/>
                  </a:lnTo>
                  <a:lnTo>
                    <a:pt x="1402" y="1632"/>
                  </a:lnTo>
                  <a:lnTo>
                    <a:pt x="1507" y="1465"/>
                  </a:lnTo>
                  <a:lnTo>
                    <a:pt x="1486" y="1339"/>
                  </a:lnTo>
                  <a:lnTo>
                    <a:pt x="1549" y="1193"/>
                  </a:lnTo>
                  <a:lnTo>
                    <a:pt x="1611" y="921"/>
                  </a:lnTo>
                  <a:lnTo>
                    <a:pt x="1549" y="837"/>
                  </a:lnTo>
                  <a:lnTo>
                    <a:pt x="1528" y="691"/>
                  </a:lnTo>
                  <a:lnTo>
                    <a:pt x="1465" y="649"/>
                  </a:lnTo>
                  <a:lnTo>
                    <a:pt x="1360" y="482"/>
                  </a:lnTo>
                  <a:lnTo>
                    <a:pt x="1381" y="251"/>
                  </a:lnTo>
                  <a:lnTo>
                    <a:pt x="1381" y="189"/>
                  </a:lnTo>
                  <a:lnTo>
                    <a:pt x="1381" y="105"/>
                  </a:lnTo>
                  <a:lnTo>
                    <a:pt x="1298" y="0"/>
                  </a:lnTo>
                  <a:lnTo>
                    <a:pt x="1256" y="42"/>
                  </a:lnTo>
                  <a:lnTo>
                    <a:pt x="1256" y="84"/>
                  </a:lnTo>
                  <a:lnTo>
                    <a:pt x="1172" y="168"/>
                  </a:lnTo>
                  <a:lnTo>
                    <a:pt x="1005" y="168"/>
                  </a:lnTo>
                  <a:lnTo>
                    <a:pt x="984" y="210"/>
                  </a:lnTo>
                  <a:lnTo>
                    <a:pt x="900" y="168"/>
                  </a:lnTo>
                  <a:lnTo>
                    <a:pt x="795" y="63"/>
                  </a:lnTo>
                  <a:lnTo>
                    <a:pt x="586" y="0"/>
                  </a:lnTo>
                  <a:close/>
                  <a:moveTo>
                    <a:pt x="1842" y="4060"/>
                  </a:moveTo>
                  <a:lnTo>
                    <a:pt x="1716" y="4080"/>
                  </a:lnTo>
                  <a:lnTo>
                    <a:pt x="1695" y="4164"/>
                  </a:lnTo>
                  <a:lnTo>
                    <a:pt x="1821" y="4227"/>
                  </a:lnTo>
                  <a:lnTo>
                    <a:pt x="1883" y="4248"/>
                  </a:lnTo>
                  <a:lnTo>
                    <a:pt x="1883" y="4352"/>
                  </a:lnTo>
                  <a:lnTo>
                    <a:pt x="1842" y="4457"/>
                  </a:lnTo>
                  <a:lnTo>
                    <a:pt x="1842" y="4666"/>
                  </a:lnTo>
                  <a:lnTo>
                    <a:pt x="1800" y="4792"/>
                  </a:lnTo>
                  <a:lnTo>
                    <a:pt x="1842" y="4980"/>
                  </a:lnTo>
                  <a:lnTo>
                    <a:pt x="1904" y="4959"/>
                  </a:lnTo>
                  <a:lnTo>
                    <a:pt x="1925" y="4896"/>
                  </a:lnTo>
                  <a:lnTo>
                    <a:pt x="2051" y="4813"/>
                  </a:lnTo>
                  <a:cubicBezTo>
                    <a:pt x="2093" y="4813"/>
                    <a:pt x="2114" y="4855"/>
                    <a:pt x="2135" y="4855"/>
                  </a:cubicBezTo>
                  <a:lnTo>
                    <a:pt x="2114" y="4959"/>
                  </a:lnTo>
                  <a:lnTo>
                    <a:pt x="2197" y="5001"/>
                  </a:lnTo>
                  <a:lnTo>
                    <a:pt x="2260" y="4917"/>
                  </a:lnTo>
                  <a:cubicBezTo>
                    <a:pt x="2323" y="4959"/>
                    <a:pt x="2344" y="5001"/>
                    <a:pt x="2407" y="5022"/>
                  </a:cubicBezTo>
                  <a:lnTo>
                    <a:pt x="2407" y="5106"/>
                  </a:lnTo>
                  <a:lnTo>
                    <a:pt x="2344" y="5231"/>
                  </a:lnTo>
                  <a:lnTo>
                    <a:pt x="2155" y="5294"/>
                  </a:lnTo>
                  <a:lnTo>
                    <a:pt x="2114" y="5378"/>
                  </a:lnTo>
                  <a:lnTo>
                    <a:pt x="2135" y="5545"/>
                  </a:lnTo>
                  <a:lnTo>
                    <a:pt x="2218" y="5545"/>
                  </a:lnTo>
                  <a:lnTo>
                    <a:pt x="2344" y="5629"/>
                  </a:lnTo>
                  <a:lnTo>
                    <a:pt x="2448" y="5629"/>
                  </a:lnTo>
                  <a:lnTo>
                    <a:pt x="2448" y="5754"/>
                  </a:lnTo>
                  <a:lnTo>
                    <a:pt x="2532" y="5817"/>
                  </a:lnTo>
                  <a:lnTo>
                    <a:pt x="2637" y="5754"/>
                  </a:lnTo>
                  <a:lnTo>
                    <a:pt x="2637" y="5650"/>
                  </a:lnTo>
                  <a:lnTo>
                    <a:pt x="2574" y="5587"/>
                  </a:lnTo>
                  <a:cubicBezTo>
                    <a:pt x="2616" y="5545"/>
                    <a:pt x="2637" y="5545"/>
                    <a:pt x="2658" y="5524"/>
                  </a:cubicBezTo>
                  <a:lnTo>
                    <a:pt x="2658" y="5503"/>
                  </a:lnTo>
                  <a:lnTo>
                    <a:pt x="2679" y="5587"/>
                  </a:lnTo>
                  <a:lnTo>
                    <a:pt x="2762" y="5482"/>
                  </a:lnTo>
                  <a:lnTo>
                    <a:pt x="2804" y="5231"/>
                  </a:lnTo>
                  <a:lnTo>
                    <a:pt x="2972" y="5064"/>
                  </a:lnTo>
                  <a:lnTo>
                    <a:pt x="2992" y="4959"/>
                  </a:lnTo>
                  <a:lnTo>
                    <a:pt x="2972" y="4855"/>
                  </a:lnTo>
                  <a:lnTo>
                    <a:pt x="3034" y="4771"/>
                  </a:lnTo>
                  <a:lnTo>
                    <a:pt x="3034" y="4750"/>
                  </a:lnTo>
                  <a:cubicBezTo>
                    <a:pt x="3087" y="4760"/>
                    <a:pt x="3128" y="4766"/>
                    <a:pt x="3170" y="4766"/>
                  </a:cubicBezTo>
                  <a:cubicBezTo>
                    <a:pt x="3212" y="4766"/>
                    <a:pt x="3254" y="4760"/>
                    <a:pt x="3306" y="4750"/>
                  </a:cubicBezTo>
                  <a:cubicBezTo>
                    <a:pt x="3348" y="4750"/>
                    <a:pt x="3369" y="4708"/>
                    <a:pt x="3369" y="4687"/>
                  </a:cubicBezTo>
                  <a:lnTo>
                    <a:pt x="3411" y="4750"/>
                  </a:lnTo>
                  <a:lnTo>
                    <a:pt x="3411" y="4896"/>
                  </a:lnTo>
                  <a:lnTo>
                    <a:pt x="3411" y="4917"/>
                  </a:lnTo>
                  <a:cubicBezTo>
                    <a:pt x="3390" y="4959"/>
                    <a:pt x="3390" y="4980"/>
                    <a:pt x="3411" y="4980"/>
                  </a:cubicBezTo>
                  <a:cubicBezTo>
                    <a:pt x="3453" y="5001"/>
                    <a:pt x="3453" y="5022"/>
                    <a:pt x="3474" y="5085"/>
                  </a:cubicBezTo>
                  <a:lnTo>
                    <a:pt x="3474" y="5189"/>
                  </a:lnTo>
                  <a:lnTo>
                    <a:pt x="3557" y="5231"/>
                  </a:lnTo>
                  <a:cubicBezTo>
                    <a:pt x="3599" y="5336"/>
                    <a:pt x="3683" y="5482"/>
                    <a:pt x="3704" y="5608"/>
                  </a:cubicBezTo>
                  <a:cubicBezTo>
                    <a:pt x="3716" y="5632"/>
                    <a:pt x="3750" y="5643"/>
                    <a:pt x="3780" y="5643"/>
                  </a:cubicBezTo>
                  <a:cubicBezTo>
                    <a:pt x="3801" y="5643"/>
                    <a:pt x="3821" y="5637"/>
                    <a:pt x="3829" y="5629"/>
                  </a:cubicBezTo>
                  <a:lnTo>
                    <a:pt x="3871" y="5754"/>
                  </a:lnTo>
                  <a:lnTo>
                    <a:pt x="3871" y="5838"/>
                  </a:lnTo>
                  <a:lnTo>
                    <a:pt x="3788" y="5733"/>
                  </a:lnTo>
                  <a:lnTo>
                    <a:pt x="3725" y="5733"/>
                  </a:lnTo>
                  <a:lnTo>
                    <a:pt x="3725" y="5901"/>
                  </a:lnTo>
                  <a:lnTo>
                    <a:pt x="3704" y="5943"/>
                  </a:lnTo>
                  <a:lnTo>
                    <a:pt x="3620" y="5901"/>
                  </a:lnTo>
                  <a:lnTo>
                    <a:pt x="3495" y="5838"/>
                  </a:lnTo>
                  <a:lnTo>
                    <a:pt x="3453" y="6068"/>
                  </a:lnTo>
                  <a:lnTo>
                    <a:pt x="3495" y="6110"/>
                  </a:lnTo>
                  <a:lnTo>
                    <a:pt x="3495" y="6173"/>
                  </a:lnTo>
                  <a:lnTo>
                    <a:pt x="3411" y="6215"/>
                  </a:lnTo>
                  <a:lnTo>
                    <a:pt x="3369" y="6068"/>
                  </a:lnTo>
                  <a:lnTo>
                    <a:pt x="3244" y="6131"/>
                  </a:lnTo>
                  <a:lnTo>
                    <a:pt x="3181" y="6340"/>
                  </a:lnTo>
                  <a:lnTo>
                    <a:pt x="3055" y="6424"/>
                  </a:lnTo>
                  <a:lnTo>
                    <a:pt x="2951" y="6445"/>
                  </a:lnTo>
                  <a:lnTo>
                    <a:pt x="2846" y="6549"/>
                  </a:lnTo>
                  <a:lnTo>
                    <a:pt x="2972" y="6361"/>
                  </a:lnTo>
                  <a:lnTo>
                    <a:pt x="2972" y="6173"/>
                  </a:lnTo>
                  <a:lnTo>
                    <a:pt x="2825" y="6047"/>
                  </a:lnTo>
                  <a:lnTo>
                    <a:pt x="2741" y="6047"/>
                  </a:lnTo>
                  <a:lnTo>
                    <a:pt x="2658" y="6152"/>
                  </a:lnTo>
                  <a:lnTo>
                    <a:pt x="2532" y="6215"/>
                  </a:lnTo>
                  <a:lnTo>
                    <a:pt x="2469" y="6319"/>
                  </a:lnTo>
                  <a:lnTo>
                    <a:pt x="2532" y="6424"/>
                  </a:lnTo>
                  <a:lnTo>
                    <a:pt x="2365" y="6445"/>
                  </a:lnTo>
                  <a:lnTo>
                    <a:pt x="2260" y="6424"/>
                  </a:lnTo>
                  <a:lnTo>
                    <a:pt x="2197" y="6487"/>
                  </a:lnTo>
                  <a:lnTo>
                    <a:pt x="2093" y="6529"/>
                  </a:lnTo>
                  <a:lnTo>
                    <a:pt x="1988" y="6654"/>
                  </a:lnTo>
                  <a:lnTo>
                    <a:pt x="2009" y="6738"/>
                  </a:lnTo>
                  <a:lnTo>
                    <a:pt x="1988" y="6884"/>
                  </a:lnTo>
                  <a:lnTo>
                    <a:pt x="1904" y="7052"/>
                  </a:lnTo>
                  <a:lnTo>
                    <a:pt x="2030" y="7177"/>
                  </a:lnTo>
                  <a:lnTo>
                    <a:pt x="2093" y="7093"/>
                  </a:lnTo>
                  <a:lnTo>
                    <a:pt x="2155" y="6863"/>
                  </a:lnTo>
                  <a:lnTo>
                    <a:pt x="2239" y="6801"/>
                  </a:lnTo>
                  <a:lnTo>
                    <a:pt x="2302" y="6675"/>
                  </a:lnTo>
                  <a:lnTo>
                    <a:pt x="2344" y="6654"/>
                  </a:lnTo>
                  <a:lnTo>
                    <a:pt x="2427" y="6738"/>
                  </a:lnTo>
                  <a:lnTo>
                    <a:pt x="2407" y="6863"/>
                  </a:lnTo>
                  <a:lnTo>
                    <a:pt x="2427" y="6884"/>
                  </a:lnTo>
                  <a:lnTo>
                    <a:pt x="2469" y="6863"/>
                  </a:lnTo>
                  <a:lnTo>
                    <a:pt x="2532" y="6884"/>
                  </a:lnTo>
                  <a:lnTo>
                    <a:pt x="2532" y="6780"/>
                  </a:lnTo>
                  <a:lnTo>
                    <a:pt x="2574" y="6759"/>
                  </a:lnTo>
                  <a:lnTo>
                    <a:pt x="2637" y="6780"/>
                  </a:lnTo>
                  <a:lnTo>
                    <a:pt x="2616" y="6863"/>
                  </a:lnTo>
                  <a:lnTo>
                    <a:pt x="2658" y="6863"/>
                  </a:lnTo>
                  <a:lnTo>
                    <a:pt x="2762" y="6947"/>
                  </a:lnTo>
                  <a:lnTo>
                    <a:pt x="2825" y="6947"/>
                  </a:lnTo>
                  <a:lnTo>
                    <a:pt x="2762" y="6863"/>
                  </a:lnTo>
                  <a:lnTo>
                    <a:pt x="2783" y="6801"/>
                  </a:lnTo>
                  <a:lnTo>
                    <a:pt x="2762" y="6759"/>
                  </a:lnTo>
                  <a:lnTo>
                    <a:pt x="2825" y="6696"/>
                  </a:lnTo>
                  <a:lnTo>
                    <a:pt x="2867" y="6696"/>
                  </a:lnTo>
                  <a:lnTo>
                    <a:pt x="2972" y="6801"/>
                  </a:lnTo>
                  <a:lnTo>
                    <a:pt x="3076" y="6842"/>
                  </a:lnTo>
                  <a:lnTo>
                    <a:pt x="3181" y="6905"/>
                  </a:lnTo>
                  <a:lnTo>
                    <a:pt x="3202" y="7010"/>
                  </a:lnTo>
                  <a:lnTo>
                    <a:pt x="3306" y="7093"/>
                  </a:lnTo>
                  <a:lnTo>
                    <a:pt x="3202" y="7073"/>
                  </a:lnTo>
                  <a:lnTo>
                    <a:pt x="3160" y="7093"/>
                  </a:lnTo>
                  <a:lnTo>
                    <a:pt x="3160" y="7156"/>
                  </a:lnTo>
                  <a:lnTo>
                    <a:pt x="3097" y="7219"/>
                  </a:lnTo>
                  <a:lnTo>
                    <a:pt x="3160" y="7282"/>
                  </a:lnTo>
                  <a:lnTo>
                    <a:pt x="3160" y="7365"/>
                  </a:lnTo>
                  <a:lnTo>
                    <a:pt x="3139" y="7428"/>
                  </a:lnTo>
                  <a:lnTo>
                    <a:pt x="3202" y="7533"/>
                  </a:lnTo>
                  <a:lnTo>
                    <a:pt x="3244" y="7637"/>
                  </a:lnTo>
                  <a:lnTo>
                    <a:pt x="3348" y="7784"/>
                  </a:lnTo>
                  <a:lnTo>
                    <a:pt x="3474" y="7784"/>
                  </a:lnTo>
                  <a:lnTo>
                    <a:pt x="3578" y="7847"/>
                  </a:lnTo>
                  <a:lnTo>
                    <a:pt x="3704" y="7909"/>
                  </a:lnTo>
                  <a:lnTo>
                    <a:pt x="3808" y="7847"/>
                  </a:lnTo>
                  <a:lnTo>
                    <a:pt x="3829" y="7805"/>
                  </a:lnTo>
                  <a:lnTo>
                    <a:pt x="3892" y="7742"/>
                  </a:lnTo>
                  <a:lnTo>
                    <a:pt x="3913" y="7805"/>
                  </a:lnTo>
                  <a:lnTo>
                    <a:pt x="3871" y="7889"/>
                  </a:lnTo>
                  <a:lnTo>
                    <a:pt x="3892" y="7993"/>
                  </a:lnTo>
                  <a:lnTo>
                    <a:pt x="3913" y="8035"/>
                  </a:lnTo>
                  <a:lnTo>
                    <a:pt x="3997" y="7993"/>
                  </a:lnTo>
                  <a:lnTo>
                    <a:pt x="4143" y="7784"/>
                  </a:lnTo>
                  <a:lnTo>
                    <a:pt x="4143" y="7637"/>
                  </a:lnTo>
                  <a:lnTo>
                    <a:pt x="4101" y="7575"/>
                  </a:lnTo>
                  <a:lnTo>
                    <a:pt x="4039" y="7407"/>
                  </a:lnTo>
                  <a:lnTo>
                    <a:pt x="3934" y="7324"/>
                  </a:lnTo>
                  <a:lnTo>
                    <a:pt x="3976" y="7219"/>
                  </a:lnTo>
                  <a:lnTo>
                    <a:pt x="4101" y="6989"/>
                  </a:lnTo>
                  <a:lnTo>
                    <a:pt x="4185" y="6947"/>
                  </a:lnTo>
                  <a:lnTo>
                    <a:pt x="4248" y="7052"/>
                  </a:lnTo>
                  <a:lnTo>
                    <a:pt x="4290" y="7156"/>
                  </a:lnTo>
                  <a:lnTo>
                    <a:pt x="4332" y="7219"/>
                  </a:lnTo>
                  <a:lnTo>
                    <a:pt x="4332" y="7324"/>
                  </a:lnTo>
                  <a:lnTo>
                    <a:pt x="4394" y="7512"/>
                  </a:lnTo>
                  <a:lnTo>
                    <a:pt x="4415" y="7596"/>
                  </a:lnTo>
                  <a:lnTo>
                    <a:pt x="4415" y="7512"/>
                  </a:lnTo>
                  <a:lnTo>
                    <a:pt x="4415" y="7386"/>
                  </a:lnTo>
                  <a:lnTo>
                    <a:pt x="4352" y="7219"/>
                  </a:lnTo>
                  <a:lnTo>
                    <a:pt x="4394" y="7156"/>
                  </a:lnTo>
                  <a:lnTo>
                    <a:pt x="4436" y="7156"/>
                  </a:lnTo>
                  <a:lnTo>
                    <a:pt x="4499" y="7219"/>
                  </a:lnTo>
                  <a:lnTo>
                    <a:pt x="4499" y="7156"/>
                  </a:lnTo>
                  <a:lnTo>
                    <a:pt x="4541" y="7156"/>
                  </a:lnTo>
                  <a:lnTo>
                    <a:pt x="4604" y="6989"/>
                  </a:lnTo>
                  <a:lnTo>
                    <a:pt x="4562" y="6801"/>
                  </a:lnTo>
                  <a:lnTo>
                    <a:pt x="4499" y="6696"/>
                  </a:lnTo>
                  <a:lnTo>
                    <a:pt x="4436" y="6591"/>
                  </a:lnTo>
                  <a:lnTo>
                    <a:pt x="4436" y="6466"/>
                  </a:lnTo>
                  <a:lnTo>
                    <a:pt x="4415" y="6340"/>
                  </a:lnTo>
                  <a:lnTo>
                    <a:pt x="4352" y="6424"/>
                  </a:lnTo>
                  <a:lnTo>
                    <a:pt x="4352" y="6277"/>
                  </a:lnTo>
                  <a:lnTo>
                    <a:pt x="4352" y="6215"/>
                  </a:lnTo>
                  <a:lnTo>
                    <a:pt x="4311" y="6215"/>
                  </a:lnTo>
                  <a:lnTo>
                    <a:pt x="4227" y="6131"/>
                  </a:lnTo>
                  <a:lnTo>
                    <a:pt x="4248" y="6068"/>
                  </a:lnTo>
                  <a:lnTo>
                    <a:pt x="4332" y="6068"/>
                  </a:lnTo>
                  <a:lnTo>
                    <a:pt x="4332" y="5922"/>
                  </a:lnTo>
                  <a:lnTo>
                    <a:pt x="4248" y="5796"/>
                  </a:lnTo>
                  <a:lnTo>
                    <a:pt x="4248" y="5712"/>
                  </a:lnTo>
                  <a:lnTo>
                    <a:pt x="4185" y="5796"/>
                  </a:lnTo>
                  <a:lnTo>
                    <a:pt x="4080" y="5692"/>
                  </a:lnTo>
                  <a:lnTo>
                    <a:pt x="3913" y="5545"/>
                  </a:lnTo>
                  <a:lnTo>
                    <a:pt x="3892" y="5440"/>
                  </a:lnTo>
                  <a:lnTo>
                    <a:pt x="3871" y="5440"/>
                  </a:lnTo>
                  <a:lnTo>
                    <a:pt x="3767" y="5420"/>
                  </a:lnTo>
                  <a:lnTo>
                    <a:pt x="3767" y="5503"/>
                  </a:lnTo>
                  <a:cubicBezTo>
                    <a:pt x="3725" y="5482"/>
                    <a:pt x="3725" y="5420"/>
                    <a:pt x="3704" y="5399"/>
                  </a:cubicBezTo>
                  <a:lnTo>
                    <a:pt x="3704" y="5315"/>
                  </a:lnTo>
                  <a:lnTo>
                    <a:pt x="3662" y="5210"/>
                  </a:lnTo>
                  <a:lnTo>
                    <a:pt x="3662" y="5273"/>
                  </a:lnTo>
                  <a:cubicBezTo>
                    <a:pt x="3620" y="5231"/>
                    <a:pt x="3620" y="5210"/>
                    <a:pt x="3599" y="5189"/>
                  </a:cubicBezTo>
                  <a:lnTo>
                    <a:pt x="3683" y="5168"/>
                  </a:lnTo>
                  <a:lnTo>
                    <a:pt x="3683" y="5085"/>
                  </a:lnTo>
                  <a:lnTo>
                    <a:pt x="3578" y="4896"/>
                  </a:lnTo>
                  <a:lnTo>
                    <a:pt x="3495" y="4855"/>
                  </a:lnTo>
                  <a:lnTo>
                    <a:pt x="3474" y="4666"/>
                  </a:lnTo>
                  <a:lnTo>
                    <a:pt x="3411" y="4562"/>
                  </a:lnTo>
                  <a:cubicBezTo>
                    <a:pt x="3411" y="4541"/>
                    <a:pt x="3411" y="4541"/>
                    <a:pt x="3453" y="4499"/>
                  </a:cubicBezTo>
                  <a:cubicBezTo>
                    <a:pt x="3474" y="4478"/>
                    <a:pt x="3453" y="4457"/>
                    <a:pt x="3411" y="4436"/>
                  </a:cubicBezTo>
                  <a:lnTo>
                    <a:pt x="3390" y="4457"/>
                  </a:lnTo>
                  <a:lnTo>
                    <a:pt x="3411" y="4457"/>
                  </a:lnTo>
                  <a:lnTo>
                    <a:pt x="3411" y="4478"/>
                  </a:lnTo>
                  <a:cubicBezTo>
                    <a:pt x="3411" y="4478"/>
                    <a:pt x="3390" y="4478"/>
                    <a:pt x="3390" y="4499"/>
                  </a:cubicBezTo>
                  <a:lnTo>
                    <a:pt x="3390" y="4541"/>
                  </a:lnTo>
                  <a:lnTo>
                    <a:pt x="3306" y="4562"/>
                  </a:lnTo>
                  <a:lnTo>
                    <a:pt x="3202" y="4499"/>
                  </a:lnTo>
                  <a:lnTo>
                    <a:pt x="3139" y="4499"/>
                  </a:lnTo>
                  <a:lnTo>
                    <a:pt x="3181" y="4604"/>
                  </a:lnTo>
                  <a:lnTo>
                    <a:pt x="3181" y="4666"/>
                  </a:lnTo>
                  <a:cubicBezTo>
                    <a:pt x="3097" y="4687"/>
                    <a:pt x="3055" y="4708"/>
                    <a:pt x="2972" y="4750"/>
                  </a:cubicBezTo>
                  <a:lnTo>
                    <a:pt x="2972" y="4583"/>
                  </a:lnTo>
                  <a:lnTo>
                    <a:pt x="2930" y="4604"/>
                  </a:lnTo>
                  <a:lnTo>
                    <a:pt x="2888" y="4750"/>
                  </a:lnTo>
                  <a:lnTo>
                    <a:pt x="2888" y="4792"/>
                  </a:lnTo>
                  <a:lnTo>
                    <a:pt x="2783" y="4980"/>
                  </a:lnTo>
                  <a:lnTo>
                    <a:pt x="2783" y="5106"/>
                  </a:lnTo>
                  <a:lnTo>
                    <a:pt x="2741" y="5273"/>
                  </a:lnTo>
                  <a:lnTo>
                    <a:pt x="2658" y="5378"/>
                  </a:lnTo>
                  <a:lnTo>
                    <a:pt x="2658" y="5482"/>
                  </a:lnTo>
                  <a:cubicBezTo>
                    <a:pt x="2646" y="5459"/>
                    <a:pt x="2622" y="5443"/>
                    <a:pt x="2599" y="5443"/>
                  </a:cubicBezTo>
                  <a:cubicBezTo>
                    <a:pt x="2580" y="5443"/>
                    <a:pt x="2562" y="5454"/>
                    <a:pt x="2553" y="5482"/>
                  </a:cubicBezTo>
                  <a:lnTo>
                    <a:pt x="2553" y="5315"/>
                  </a:lnTo>
                  <a:lnTo>
                    <a:pt x="2637" y="4980"/>
                  </a:lnTo>
                  <a:lnTo>
                    <a:pt x="2741" y="4876"/>
                  </a:lnTo>
                  <a:lnTo>
                    <a:pt x="2741" y="4771"/>
                  </a:lnTo>
                  <a:lnTo>
                    <a:pt x="2658" y="4687"/>
                  </a:lnTo>
                  <a:lnTo>
                    <a:pt x="2616" y="4708"/>
                  </a:lnTo>
                  <a:lnTo>
                    <a:pt x="2532" y="4687"/>
                  </a:lnTo>
                  <a:lnTo>
                    <a:pt x="2448" y="4750"/>
                  </a:lnTo>
                  <a:lnTo>
                    <a:pt x="2448" y="4855"/>
                  </a:lnTo>
                  <a:cubicBezTo>
                    <a:pt x="2427" y="4792"/>
                    <a:pt x="2365" y="4708"/>
                    <a:pt x="2323" y="4666"/>
                  </a:cubicBezTo>
                  <a:lnTo>
                    <a:pt x="2427" y="4583"/>
                  </a:lnTo>
                  <a:lnTo>
                    <a:pt x="2469" y="4457"/>
                  </a:lnTo>
                  <a:lnTo>
                    <a:pt x="2532" y="4394"/>
                  </a:lnTo>
                  <a:lnTo>
                    <a:pt x="2553" y="4290"/>
                  </a:lnTo>
                  <a:lnTo>
                    <a:pt x="2511" y="4227"/>
                  </a:lnTo>
                  <a:lnTo>
                    <a:pt x="2427" y="4269"/>
                  </a:lnTo>
                  <a:lnTo>
                    <a:pt x="2344" y="4373"/>
                  </a:lnTo>
                  <a:lnTo>
                    <a:pt x="2260" y="4269"/>
                  </a:lnTo>
                  <a:lnTo>
                    <a:pt x="2197" y="4248"/>
                  </a:lnTo>
                  <a:lnTo>
                    <a:pt x="2009" y="4248"/>
                  </a:lnTo>
                  <a:lnTo>
                    <a:pt x="2030" y="4185"/>
                  </a:lnTo>
                  <a:lnTo>
                    <a:pt x="1946" y="4164"/>
                  </a:lnTo>
                  <a:lnTo>
                    <a:pt x="1842" y="40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35101;p128">
              <a:extLst>
                <a:ext uri="{FF2B5EF4-FFF2-40B4-BE49-F238E27FC236}">
                  <a16:creationId xmlns:a16="http://schemas.microsoft.com/office/drawing/2014/main" id="{CEEC1191-0FDB-169C-B17D-9CF3186C37F1}"/>
                </a:ext>
              </a:extLst>
            </p:cNvPr>
            <p:cNvSpPr/>
            <p:nvPr/>
          </p:nvSpPr>
          <p:spPr>
            <a:xfrm>
              <a:off x="7820612" y="3423237"/>
              <a:ext cx="47035" cy="23520"/>
            </a:xfrm>
            <a:custGeom>
              <a:avLst/>
              <a:gdLst/>
              <a:ahLst/>
              <a:cxnLst/>
              <a:rect l="l" t="t" r="r" b="b"/>
              <a:pathLst>
                <a:path w="2240" h="1173" extrusionOk="0">
                  <a:moveTo>
                    <a:pt x="2177" y="1"/>
                  </a:moveTo>
                  <a:lnTo>
                    <a:pt x="1968" y="43"/>
                  </a:lnTo>
                  <a:lnTo>
                    <a:pt x="1821" y="43"/>
                  </a:lnTo>
                  <a:lnTo>
                    <a:pt x="1675" y="64"/>
                  </a:lnTo>
                  <a:lnTo>
                    <a:pt x="1570" y="64"/>
                  </a:lnTo>
                  <a:lnTo>
                    <a:pt x="1424" y="105"/>
                  </a:lnTo>
                  <a:lnTo>
                    <a:pt x="1193" y="105"/>
                  </a:lnTo>
                  <a:lnTo>
                    <a:pt x="1005" y="252"/>
                  </a:lnTo>
                  <a:lnTo>
                    <a:pt x="880" y="315"/>
                  </a:lnTo>
                  <a:lnTo>
                    <a:pt x="817" y="336"/>
                  </a:lnTo>
                  <a:lnTo>
                    <a:pt x="712" y="357"/>
                  </a:lnTo>
                  <a:lnTo>
                    <a:pt x="628" y="377"/>
                  </a:lnTo>
                  <a:lnTo>
                    <a:pt x="482" y="419"/>
                  </a:lnTo>
                  <a:lnTo>
                    <a:pt x="398" y="482"/>
                  </a:lnTo>
                  <a:lnTo>
                    <a:pt x="377" y="524"/>
                  </a:lnTo>
                  <a:lnTo>
                    <a:pt x="252" y="587"/>
                  </a:lnTo>
                  <a:lnTo>
                    <a:pt x="210" y="733"/>
                  </a:lnTo>
                  <a:lnTo>
                    <a:pt x="105" y="880"/>
                  </a:lnTo>
                  <a:lnTo>
                    <a:pt x="84" y="942"/>
                  </a:lnTo>
                  <a:lnTo>
                    <a:pt x="147" y="984"/>
                  </a:lnTo>
                  <a:lnTo>
                    <a:pt x="147" y="1047"/>
                  </a:lnTo>
                  <a:lnTo>
                    <a:pt x="84" y="1047"/>
                  </a:lnTo>
                  <a:lnTo>
                    <a:pt x="43" y="1005"/>
                  </a:lnTo>
                  <a:lnTo>
                    <a:pt x="1" y="1110"/>
                  </a:lnTo>
                  <a:lnTo>
                    <a:pt x="63" y="1173"/>
                  </a:lnTo>
                  <a:lnTo>
                    <a:pt x="252" y="1152"/>
                  </a:lnTo>
                  <a:lnTo>
                    <a:pt x="419" y="1047"/>
                  </a:lnTo>
                  <a:lnTo>
                    <a:pt x="503" y="1005"/>
                  </a:lnTo>
                  <a:lnTo>
                    <a:pt x="608" y="1005"/>
                  </a:lnTo>
                  <a:lnTo>
                    <a:pt x="712" y="942"/>
                  </a:lnTo>
                  <a:lnTo>
                    <a:pt x="796" y="838"/>
                  </a:lnTo>
                  <a:lnTo>
                    <a:pt x="1005" y="670"/>
                  </a:lnTo>
                  <a:lnTo>
                    <a:pt x="1047" y="587"/>
                  </a:lnTo>
                  <a:lnTo>
                    <a:pt x="1110" y="566"/>
                  </a:lnTo>
                  <a:lnTo>
                    <a:pt x="1131" y="566"/>
                  </a:lnTo>
                  <a:lnTo>
                    <a:pt x="1235" y="461"/>
                  </a:lnTo>
                  <a:lnTo>
                    <a:pt x="1340" y="440"/>
                  </a:lnTo>
                  <a:lnTo>
                    <a:pt x="1444" y="440"/>
                  </a:lnTo>
                  <a:lnTo>
                    <a:pt x="1675" y="419"/>
                  </a:lnTo>
                  <a:lnTo>
                    <a:pt x="1842" y="315"/>
                  </a:lnTo>
                  <a:lnTo>
                    <a:pt x="2030" y="252"/>
                  </a:lnTo>
                  <a:lnTo>
                    <a:pt x="2051" y="168"/>
                  </a:lnTo>
                  <a:lnTo>
                    <a:pt x="2135" y="168"/>
                  </a:lnTo>
                  <a:lnTo>
                    <a:pt x="2240" y="105"/>
                  </a:lnTo>
                  <a:lnTo>
                    <a:pt x="2240" y="43"/>
                  </a:lnTo>
                  <a:lnTo>
                    <a:pt x="21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3" name="Google Shape;35102;p128">
              <a:extLst>
                <a:ext uri="{FF2B5EF4-FFF2-40B4-BE49-F238E27FC236}">
                  <a16:creationId xmlns:a16="http://schemas.microsoft.com/office/drawing/2014/main" id="{93DA6B71-0C74-2F75-6143-63A433A10040}"/>
                </a:ext>
              </a:extLst>
            </p:cNvPr>
            <p:cNvGrpSpPr/>
            <p:nvPr/>
          </p:nvGrpSpPr>
          <p:grpSpPr>
            <a:xfrm>
              <a:off x="7480995" y="3251661"/>
              <a:ext cx="558433" cy="178733"/>
              <a:chOff x="5068275" y="3161675"/>
              <a:chExt cx="664875" cy="222850"/>
            </a:xfrm>
          </p:grpSpPr>
          <p:sp>
            <p:nvSpPr>
              <p:cNvPr id="25426" name="Google Shape;35103;p128">
                <a:extLst>
                  <a:ext uri="{FF2B5EF4-FFF2-40B4-BE49-F238E27FC236}">
                    <a16:creationId xmlns:a16="http://schemas.microsoft.com/office/drawing/2014/main" id="{30DCC42F-6C0E-70D9-5C03-817C0E7BDA87}"/>
                  </a:ext>
                </a:extLst>
              </p:cNvPr>
              <p:cNvSpPr/>
              <p:nvPr/>
            </p:nvSpPr>
            <p:spPr>
              <a:xfrm>
                <a:off x="5408300" y="3224425"/>
                <a:ext cx="96775" cy="107800"/>
              </a:xfrm>
              <a:custGeom>
                <a:avLst/>
                <a:gdLst/>
                <a:ahLst/>
                <a:cxnLst/>
                <a:rect l="l" t="t" r="r" b="b"/>
                <a:pathLst>
                  <a:path w="3871" h="4312" extrusionOk="0">
                    <a:moveTo>
                      <a:pt x="3620" y="1"/>
                    </a:moveTo>
                    <a:lnTo>
                      <a:pt x="3515" y="43"/>
                    </a:lnTo>
                    <a:lnTo>
                      <a:pt x="3494" y="147"/>
                    </a:lnTo>
                    <a:lnTo>
                      <a:pt x="3390" y="231"/>
                    </a:lnTo>
                    <a:lnTo>
                      <a:pt x="3390" y="294"/>
                    </a:lnTo>
                    <a:lnTo>
                      <a:pt x="3285" y="357"/>
                    </a:lnTo>
                    <a:lnTo>
                      <a:pt x="3181" y="398"/>
                    </a:lnTo>
                    <a:lnTo>
                      <a:pt x="3139" y="461"/>
                    </a:lnTo>
                    <a:lnTo>
                      <a:pt x="2992" y="503"/>
                    </a:lnTo>
                    <a:lnTo>
                      <a:pt x="2720" y="440"/>
                    </a:lnTo>
                    <a:lnTo>
                      <a:pt x="2469" y="419"/>
                    </a:lnTo>
                    <a:lnTo>
                      <a:pt x="2448" y="503"/>
                    </a:lnTo>
                    <a:lnTo>
                      <a:pt x="2406" y="503"/>
                    </a:lnTo>
                    <a:lnTo>
                      <a:pt x="2260" y="398"/>
                    </a:lnTo>
                    <a:lnTo>
                      <a:pt x="2092" y="398"/>
                    </a:lnTo>
                    <a:lnTo>
                      <a:pt x="1988" y="357"/>
                    </a:lnTo>
                    <a:lnTo>
                      <a:pt x="1820" y="336"/>
                    </a:lnTo>
                    <a:lnTo>
                      <a:pt x="1737" y="398"/>
                    </a:lnTo>
                    <a:lnTo>
                      <a:pt x="1674" y="336"/>
                    </a:lnTo>
                    <a:lnTo>
                      <a:pt x="1569" y="231"/>
                    </a:lnTo>
                    <a:lnTo>
                      <a:pt x="1381" y="210"/>
                    </a:lnTo>
                    <a:lnTo>
                      <a:pt x="1276" y="210"/>
                    </a:lnTo>
                    <a:lnTo>
                      <a:pt x="1276" y="336"/>
                    </a:lnTo>
                    <a:lnTo>
                      <a:pt x="1193" y="398"/>
                    </a:lnTo>
                    <a:lnTo>
                      <a:pt x="1151" y="503"/>
                    </a:lnTo>
                    <a:lnTo>
                      <a:pt x="1067" y="566"/>
                    </a:lnTo>
                    <a:lnTo>
                      <a:pt x="900" y="524"/>
                    </a:lnTo>
                    <a:lnTo>
                      <a:pt x="774" y="545"/>
                    </a:lnTo>
                    <a:lnTo>
                      <a:pt x="712" y="608"/>
                    </a:lnTo>
                    <a:lnTo>
                      <a:pt x="753" y="650"/>
                    </a:lnTo>
                    <a:lnTo>
                      <a:pt x="586" y="775"/>
                    </a:lnTo>
                    <a:lnTo>
                      <a:pt x="586" y="942"/>
                    </a:lnTo>
                    <a:lnTo>
                      <a:pt x="628" y="1047"/>
                    </a:lnTo>
                    <a:lnTo>
                      <a:pt x="628" y="1235"/>
                    </a:lnTo>
                    <a:lnTo>
                      <a:pt x="586" y="1298"/>
                    </a:lnTo>
                    <a:lnTo>
                      <a:pt x="649" y="1445"/>
                    </a:lnTo>
                    <a:lnTo>
                      <a:pt x="670" y="1549"/>
                    </a:lnTo>
                    <a:lnTo>
                      <a:pt x="628" y="1486"/>
                    </a:lnTo>
                    <a:lnTo>
                      <a:pt x="565" y="1403"/>
                    </a:lnTo>
                    <a:lnTo>
                      <a:pt x="523" y="1445"/>
                    </a:lnTo>
                    <a:lnTo>
                      <a:pt x="440" y="1507"/>
                    </a:lnTo>
                    <a:lnTo>
                      <a:pt x="335" y="1570"/>
                    </a:lnTo>
                    <a:lnTo>
                      <a:pt x="314" y="1675"/>
                    </a:lnTo>
                    <a:lnTo>
                      <a:pt x="335" y="1800"/>
                    </a:lnTo>
                    <a:lnTo>
                      <a:pt x="314" y="1905"/>
                    </a:lnTo>
                    <a:lnTo>
                      <a:pt x="335" y="2135"/>
                    </a:lnTo>
                    <a:lnTo>
                      <a:pt x="314" y="2198"/>
                    </a:lnTo>
                    <a:lnTo>
                      <a:pt x="272" y="2303"/>
                    </a:lnTo>
                    <a:lnTo>
                      <a:pt x="188" y="2323"/>
                    </a:lnTo>
                    <a:lnTo>
                      <a:pt x="188" y="2449"/>
                    </a:lnTo>
                    <a:lnTo>
                      <a:pt x="63" y="2554"/>
                    </a:lnTo>
                    <a:lnTo>
                      <a:pt x="42" y="2721"/>
                    </a:lnTo>
                    <a:lnTo>
                      <a:pt x="42" y="2763"/>
                    </a:lnTo>
                    <a:lnTo>
                      <a:pt x="0" y="2826"/>
                    </a:lnTo>
                    <a:lnTo>
                      <a:pt x="63" y="3035"/>
                    </a:lnTo>
                    <a:lnTo>
                      <a:pt x="126" y="3139"/>
                    </a:lnTo>
                    <a:lnTo>
                      <a:pt x="168" y="3119"/>
                    </a:lnTo>
                    <a:lnTo>
                      <a:pt x="251" y="3119"/>
                    </a:lnTo>
                    <a:lnTo>
                      <a:pt x="335" y="3056"/>
                    </a:lnTo>
                    <a:lnTo>
                      <a:pt x="377" y="3077"/>
                    </a:lnTo>
                    <a:lnTo>
                      <a:pt x="419" y="3223"/>
                    </a:lnTo>
                    <a:lnTo>
                      <a:pt x="523" y="3495"/>
                    </a:lnTo>
                    <a:lnTo>
                      <a:pt x="481" y="3558"/>
                    </a:lnTo>
                    <a:lnTo>
                      <a:pt x="440" y="3704"/>
                    </a:lnTo>
                    <a:lnTo>
                      <a:pt x="356" y="3851"/>
                    </a:lnTo>
                    <a:lnTo>
                      <a:pt x="356" y="4081"/>
                    </a:lnTo>
                    <a:lnTo>
                      <a:pt x="356" y="4269"/>
                    </a:lnTo>
                    <a:lnTo>
                      <a:pt x="440" y="4269"/>
                    </a:lnTo>
                    <a:lnTo>
                      <a:pt x="523" y="4311"/>
                    </a:lnTo>
                    <a:lnTo>
                      <a:pt x="628" y="4311"/>
                    </a:lnTo>
                    <a:lnTo>
                      <a:pt x="670" y="4269"/>
                    </a:lnTo>
                    <a:lnTo>
                      <a:pt x="774" y="4290"/>
                    </a:lnTo>
                    <a:lnTo>
                      <a:pt x="879" y="4269"/>
                    </a:lnTo>
                    <a:lnTo>
                      <a:pt x="963" y="4311"/>
                    </a:lnTo>
                    <a:lnTo>
                      <a:pt x="984" y="4227"/>
                    </a:lnTo>
                    <a:lnTo>
                      <a:pt x="963" y="4102"/>
                    </a:lnTo>
                    <a:lnTo>
                      <a:pt x="879" y="4060"/>
                    </a:lnTo>
                    <a:lnTo>
                      <a:pt x="858" y="3914"/>
                    </a:lnTo>
                    <a:lnTo>
                      <a:pt x="942" y="3809"/>
                    </a:lnTo>
                    <a:lnTo>
                      <a:pt x="963" y="3600"/>
                    </a:lnTo>
                    <a:lnTo>
                      <a:pt x="942" y="3432"/>
                    </a:lnTo>
                    <a:lnTo>
                      <a:pt x="879" y="3391"/>
                    </a:lnTo>
                    <a:lnTo>
                      <a:pt x="1004" y="3223"/>
                    </a:lnTo>
                    <a:lnTo>
                      <a:pt x="1046" y="3056"/>
                    </a:lnTo>
                    <a:lnTo>
                      <a:pt x="1004" y="2909"/>
                    </a:lnTo>
                    <a:lnTo>
                      <a:pt x="942" y="2826"/>
                    </a:lnTo>
                    <a:lnTo>
                      <a:pt x="942" y="2763"/>
                    </a:lnTo>
                    <a:lnTo>
                      <a:pt x="1067" y="2700"/>
                    </a:lnTo>
                    <a:lnTo>
                      <a:pt x="1088" y="2616"/>
                    </a:lnTo>
                    <a:lnTo>
                      <a:pt x="1214" y="2595"/>
                    </a:lnTo>
                    <a:lnTo>
                      <a:pt x="1318" y="2637"/>
                    </a:lnTo>
                    <a:lnTo>
                      <a:pt x="1318" y="2700"/>
                    </a:lnTo>
                    <a:lnTo>
                      <a:pt x="1381" y="2763"/>
                    </a:lnTo>
                    <a:lnTo>
                      <a:pt x="1381" y="2909"/>
                    </a:lnTo>
                    <a:lnTo>
                      <a:pt x="1276" y="3014"/>
                    </a:lnTo>
                    <a:lnTo>
                      <a:pt x="1276" y="3119"/>
                    </a:lnTo>
                    <a:lnTo>
                      <a:pt x="1318" y="3223"/>
                    </a:lnTo>
                    <a:lnTo>
                      <a:pt x="1402" y="3244"/>
                    </a:lnTo>
                    <a:lnTo>
                      <a:pt x="1486" y="3328"/>
                    </a:lnTo>
                    <a:lnTo>
                      <a:pt x="1611" y="3391"/>
                    </a:lnTo>
                    <a:lnTo>
                      <a:pt x="1632" y="3495"/>
                    </a:lnTo>
                    <a:lnTo>
                      <a:pt x="1590" y="3495"/>
                    </a:lnTo>
                    <a:lnTo>
                      <a:pt x="1569" y="3704"/>
                    </a:lnTo>
                    <a:lnTo>
                      <a:pt x="1590" y="3851"/>
                    </a:lnTo>
                    <a:lnTo>
                      <a:pt x="1674" y="3872"/>
                    </a:lnTo>
                    <a:lnTo>
                      <a:pt x="1737" y="3851"/>
                    </a:lnTo>
                    <a:lnTo>
                      <a:pt x="1883" y="3893"/>
                    </a:lnTo>
                    <a:lnTo>
                      <a:pt x="1946" y="3872"/>
                    </a:lnTo>
                    <a:lnTo>
                      <a:pt x="1946" y="3851"/>
                    </a:lnTo>
                    <a:lnTo>
                      <a:pt x="1925" y="3746"/>
                    </a:lnTo>
                    <a:lnTo>
                      <a:pt x="2030" y="3663"/>
                    </a:lnTo>
                    <a:lnTo>
                      <a:pt x="2113" y="3642"/>
                    </a:lnTo>
                    <a:lnTo>
                      <a:pt x="2260" y="3558"/>
                    </a:lnTo>
                    <a:lnTo>
                      <a:pt x="2427" y="3579"/>
                    </a:lnTo>
                    <a:lnTo>
                      <a:pt x="2511" y="3495"/>
                    </a:lnTo>
                    <a:lnTo>
                      <a:pt x="2532" y="3537"/>
                    </a:lnTo>
                    <a:lnTo>
                      <a:pt x="2616" y="3537"/>
                    </a:lnTo>
                    <a:lnTo>
                      <a:pt x="2657" y="3453"/>
                    </a:lnTo>
                    <a:lnTo>
                      <a:pt x="2657" y="3391"/>
                    </a:lnTo>
                    <a:lnTo>
                      <a:pt x="2511" y="3370"/>
                    </a:lnTo>
                    <a:lnTo>
                      <a:pt x="2448" y="3391"/>
                    </a:lnTo>
                    <a:lnTo>
                      <a:pt x="2281" y="3391"/>
                    </a:lnTo>
                    <a:lnTo>
                      <a:pt x="2281" y="3328"/>
                    </a:lnTo>
                    <a:lnTo>
                      <a:pt x="2239" y="3328"/>
                    </a:lnTo>
                    <a:lnTo>
                      <a:pt x="2239" y="3244"/>
                    </a:lnTo>
                    <a:lnTo>
                      <a:pt x="2197" y="3244"/>
                    </a:lnTo>
                    <a:lnTo>
                      <a:pt x="2134" y="3265"/>
                    </a:lnTo>
                    <a:lnTo>
                      <a:pt x="2134" y="3223"/>
                    </a:lnTo>
                    <a:lnTo>
                      <a:pt x="2030" y="3181"/>
                    </a:lnTo>
                    <a:lnTo>
                      <a:pt x="2009" y="3119"/>
                    </a:lnTo>
                    <a:lnTo>
                      <a:pt x="2051" y="3035"/>
                    </a:lnTo>
                    <a:lnTo>
                      <a:pt x="2092" y="2972"/>
                    </a:lnTo>
                    <a:lnTo>
                      <a:pt x="2134" y="3014"/>
                    </a:lnTo>
                    <a:lnTo>
                      <a:pt x="2134" y="3014"/>
                    </a:lnTo>
                    <a:lnTo>
                      <a:pt x="2113" y="2930"/>
                    </a:lnTo>
                    <a:lnTo>
                      <a:pt x="2155" y="2930"/>
                    </a:lnTo>
                    <a:lnTo>
                      <a:pt x="2197" y="2867"/>
                    </a:lnTo>
                    <a:lnTo>
                      <a:pt x="2134" y="2826"/>
                    </a:lnTo>
                    <a:lnTo>
                      <a:pt x="2051" y="2805"/>
                    </a:lnTo>
                    <a:lnTo>
                      <a:pt x="2092" y="2742"/>
                    </a:lnTo>
                    <a:lnTo>
                      <a:pt x="2051" y="2658"/>
                    </a:lnTo>
                    <a:lnTo>
                      <a:pt x="1988" y="2616"/>
                    </a:lnTo>
                    <a:lnTo>
                      <a:pt x="1904" y="2616"/>
                    </a:lnTo>
                    <a:lnTo>
                      <a:pt x="1883" y="2491"/>
                    </a:lnTo>
                    <a:lnTo>
                      <a:pt x="1716" y="2323"/>
                    </a:lnTo>
                    <a:lnTo>
                      <a:pt x="1611" y="2240"/>
                    </a:lnTo>
                    <a:lnTo>
                      <a:pt x="1569" y="2135"/>
                    </a:lnTo>
                    <a:lnTo>
                      <a:pt x="1569" y="2093"/>
                    </a:lnTo>
                    <a:lnTo>
                      <a:pt x="1611" y="2093"/>
                    </a:lnTo>
                    <a:lnTo>
                      <a:pt x="1632" y="2177"/>
                    </a:lnTo>
                    <a:lnTo>
                      <a:pt x="1737" y="2177"/>
                    </a:lnTo>
                    <a:lnTo>
                      <a:pt x="1841" y="2093"/>
                    </a:lnTo>
                    <a:lnTo>
                      <a:pt x="1883" y="2010"/>
                    </a:lnTo>
                    <a:lnTo>
                      <a:pt x="2092" y="1926"/>
                    </a:lnTo>
                    <a:lnTo>
                      <a:pt x="2260" y="1800"/>
                    </a:lnTo>
                    <a:lnTo>
                      <a:pt x="2344" y="1675"/>
                    </a:lnTo>
                    <a:lnTo>
                      <a:pt x="2448" y="1612"/>
                    </a:lnTo>
                    <a:lnTo>
                      <a:pt x="2448" y="1549"/>
                    </a:lnTo>
                    <a:lnTo>
                      <a:pt x="2574" y="1507"/>
                    </a:lnTo>
                    <a:lnTo>
                      <a:pt x="2678" y="1570"/>
                    </a:lnTo>
                    <a:lnTo>
                      <a:pt x="2762" y="1591"/>
                    </a:lnTo>
                    <a:lnTo>
                      <a:pt x="2867" y="1445"/>
                    </a:lnTo>
                    <a:lnTo>
                      <a:pt x="2867" y="1361"/>
                    </a:lnTo>
                    <a:lnTo>
                      <a:pt x="2741" y="1298"/>
                    </a:lnTo>
                    <a:lnTo>
                      <a:pt x="2469" y="1340"/>
                    </a:lnTo>
                    <a:lnTo>
                      <a:pt x="2364" y="1403"/>
                    </a:lnTo>
                    <a:lnTo>
                      <a:pt x="2197" y="1403"/>
                    </a:lnTo>
                    <a:lnTo>
                      <a:pt x="2113" y="1445"/>
                    </a:lnTo>
                    <a:lnTo>
                      <a:pt x="2009" y="1549"/>
                    </a:lnTo>
                    <a:lnTo>
                      <a:pt x="1820" y="1549"/>
                    </a:lnTo>
                    <a:lnTo>
                      <a:pt x="1716" y="1486"/>
                    </a:lnTo>
                    <a:lnTo>
                      <a:pt x="1611" y="1466"/>
                    </a:lnTo>
                    <a:lnTo>
                      <a:pt x="1507" y="1591"/>
                    </a:lnTo>
                    <a:lnTo>
                      <a:pt x="1423" y="1800"/>
                    </a:lnTo>
                    <a:lnTo>
                      <a:pt x="1297" y="1863"/>
                    </a:lnTo>
                    <a:lnTo>
                      <a:pt x="1193" y="1821"/>
                    </a:lnTo>
                    <a:lnTo>
                      <a:pt x="1172" y="1779"/>
                    </a:lnTo>
                    <a:lnTo>
                      <a:pt x="1004" y="1612"/>
                    </a:lnTo>
                    <a:lnTo>
                      <a:pt x="858" y="1486"/>
                    </a:lnTo>
                    <a:lnTo>
                      <a:pt x="774" y="1277"/>
                    </a:lnTo>
                    <a:lnTo>
                      <a:pt x="795" y="1047"/>
                    </a:lnTo>
                    <a:lnTo>
                      <a:pt x="879" y="838"/>
                    </a:lnTo>
                    <a:lnTo>
                      <a:pt x="984" y="733"/>
                    </a:lnTo>
                    <a:lnTo>
                      <a:pt x="1109" y="670"/>
                    </a:lnTo>
                    <a:lnTo>
                      <a:pt x="1276" y="754"/>
                    </a:lnTo>
                    <a:lnTo>
                      <a:pt x="1465" y="775"/>
                    </a:lnTo>
                    <a:lnTo>
                      <a:pt x="1674" y="670"/>
                    </a:lnTo>
                    <a:lnTo>
                      <a:pt x="1820" y="670"/>
                    </a:lnTo>
                    <a:lnTo>
                      <a:pt x="1883" y="754"/>
                    </a:lnTo>
                    <a:lnTo>
                      <a:pt x="1988" y="754"/>
                    </a:lnTo>
                    <a:lnTo>
                      <a:pt x="2051" y="712"/>
                    </a:lnTo>
                    <a:lnTo>
                      <a:pt x="2281" y="733"/>
                    </a:lnTo>
                    <a:lnTo>
                      <a:pt x="2427" y="733"/>
                    </a:lnTo>
                    <a:lnTo>
                      <a:pt x="2448" y="712"/>
                    </a:lnTo>
                    <a:lnTo>
                      <a:pt x="2574" y="712"/>
                    </a:lnTo>
                    <a:lnTo>
                      <a:pt x="2678" y="754"/>
                    </a:lnTo>
                    <a:lnTo>
                      <a:pt x="2720" y="817"/>
                    </a:lnTo>
                    <a:lnTo>
                      <a:pt x="2825" y="859"/>
                    </a:lnTo>
                    <a:lnTo>
                      <a:pt x="3264" y="754"/>
                    </a:lnTo>
                    <a:lnTo>
                      <a:pt x="3453" y="629"/>
                    </a:lnTo>
                    <a:lnTo>
                      <a:pt x="3494" y="524"/>
                    </a:lnTo>
                    <a:lnTo>
                      <a:pt x="3578" y="524"/>
                    </a:lnTo>
                    <a:lnTo>
                      <a:pt x="3620" y="440"/>
                    </a:lnTo>
                    <a:lnTo>
                      <a:pt x="3704" y="398"/>
                    </a:lnTo>
                    <a:lnTo>
                      <a:pt x="3766" y="294"/>
                    </a:lnTo>
                    <a:lnTo>
                      <a:pt x="3808" y="210"/>
                    </a:lnTo>
                    <a:lnTo>
                      <a:pt x="3871" y="147"/>
                    </a:lnTo>
                    <a:lnTo>
                      <a:pt x="3808" y="106"/>
                    </a:lnTo>
                    <a:lnTo>
                      <a:pt x="3787" y="43"/>
                    </a:lnTo>
                    <a:lnTo>
                      <a:pt x="362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27" name="Google Shape;35104;p128">
                <a:extLst>
                  <a:ext uri="{FF2B5EF4-FFF2-40B4-BE49-F238E27FC236}">
                    <a16:creationId xmlns:a16="http://schemas.microsoft.com/office/drawing/2014/main" id="{C5E0162C-3C02-75BC-8558-0377F33EA686}"/>
                  </a:ext>
                </a:extLst>
              </p:cNvPr>
              <p:cNvSpPr/>
              <p:nvPr/>
            </p:nvSpPr>
            <p:spPr>
              <a:xfrm>
                <a:off x="5587700" y="3253200"/>
                <a:ext cx="145450" cy="131325"/>
              </a:xfrm>
              <a:custGeom>
                <a:avLst/>
                <a:gdLst/>
                <a:ahLst/>
                <a:cxnLst/>
                <a:rect l="l" t="t" r="r" b="b"/>
                <a:pathLst>
                  <a:path w="5818" h="5253" extrusionOk="0">
                    <a:moveTo>
                      <a:pt x="922" y="1"/>
                    </a:moveTo>
                    <a:lnTo>
                      <a:pt x="775" y="22"/>
                    </a:lnTo>
                    <a:lnTo>
                      <a:pt x="712" y="84"/>
                    </a:lnTo>
                    <a:lnTo>
                      <a:pt x="566" y="189"/>
                    </a:lnTo>
                    <a:lnTo>
                      <a:pt x="482" y="210"/>
                    </a:lnTo>
                    <a:lnTo>
                      <a:pt x="398" y="294"/>
                    </a:lnTo>
                    <a:lnTo>
                      <a:pt x="252" y="294"/>
                    </a:lnTo>
                    <a:lnTo>
                      <a:pt x="147" y="356"/>
                    </a:lnTo>
                    <a:lnTo>
                      <a:pt x="189" y="440"/>
                    </a:lnTo>
                    <a:lnTo>
                      <a:pt x="168" y="524"/>
                    </a:lnTo>
                    <a:lnTo>
                      <a:pt x="43" y="608"/>
                    </a:lnTo>
                    <a:lnTo>
                      <a:pt x="1" y="670"/>
                    </a:lnTo>
                    <a:lnTo>
                      <a:pt x="147" y="712"/>
                    </a:lnTo>
                    <a:lnTo>
                      <a:pt x="252" y="649"/>
                    </a:lnTo>
                    <a:lnTo>
                      <a:pt x="273" y="608"/>
                    </a:lnTo>
                    <a:lnTo>
                      <a:pt x="315" y="670"/>
                    </a:lnTo>
                    <a:lnTo>
                      <a:pt x="503" y="754"/>
                    </a:lnTo>
                    <a:lnTo>
                      <a:pt x="566" y="859"/>
                    </a:lnTo>
                    <a:lnTo>
                      <a:pt x="524" y="921"/>
                    </a:lnTo>
                    <a:lnTo>
                      <a:pt x="566" y="1047"/>
                    </a:lnTo>
                    <a:lnTo>
                      <a:pt x="691" y="1131"/>
                    </a:lnTo>
                    <a:lnTo>
                      <a:pt x="796" y="1152"/>
                    </a:lnTo>
                    <a:lnTo>
                      <a:pt x="901" y="1131"/>
                    </a:lnTo>
                    <a:lnTo>
                      <a:pt x="984" y="1172"/>
                    </a:lnTo>
                    <a:lnTo>
                      <a:pt x="1026" y="1131"/>
                    </a:lnTo>
                    <a:lnTo>
                      <a:pt x="1110" y="1152"/>
                    </a:lnTo>
                    <a:lnTo>
                      <a:pt x="1298" y="1131"/>
                    </a:lnTo>
                    <a:lnTo>
                      <a:pt x="1340" y="1152"/>
                    </a:lnTo>
                    <a:lnTo>
                      <a:pt x="1424" y="1131"/>
                    </a:lnTo>
                    <a:lnTo>
                      <a:pt x="1361" y="1068"/>
                    </a:lnTo>
                    <a:lnTo>
                      <a:pt x="1654" y="1089"/>
                    </a:lnTo>
                    <a:lnTo>
                      <a:pt x="1717" y="1172"/>
                    </a:lnTo>
                    <a:lnTo>
                      <a:pt x="1675" y="1298"/>
                    </a:lnTo>
                    <a:lnTo>
                      <a:pt x="1633" y="1277"/>
                    </a:lnTo>
                    <a:lnTo>
                      <a:pt x="1549" y="1361"/>
                    </a:lnTo>
                    <a:lnTo>
                      <a:pt x="1507" y="1465"/>
                    </a:lnTo>
                    <a:lnTo>
                      <a:pt x="1445" y="1361"/>
                    </a:lnTo>
                    <a:lnTo>
                      <a:pt x="1256" y="1277"/>
                    </a:lnTo>
                    <a:lnTo>
                      <a:pt x="1194" y="1298"/>
                    </a:lnTo>
                    <a:lnTo>
                      <a:pt x="1131" y="1465"/>
                    </a:lnTo>
                    <a:lnTo>
                      <a:pt x="1026" y="1507"/>
                    </a:lnTo>
                    <a:lnTo>
                      <a:pt x="922" y="1465"/>
                    </a:lnTo>
                    <a:lnTo>
                      <a:pt x="817" y="1465"/>
                    </a:lnTo>
                    <a:lnTo>
                      <a:pt x="775" y="1403"/>
                    </a:lnTo>
                    <a:lnTo>
                      <a:pt x="629" y="1444"/>
                    </a:lnTo>
                    <a:lnTo>
                      <a:pt x="566" y="1507"/>
                    </a:lnTo>
                    <a:lnTo>
                      <a:pt x="608" y="1570"/>
                    </a:lnTo>
                    <a:lnTo>
                      <a:pt x="733" y="1591"/>
                    </a:lnTo>
                    <a:lnTo>
                      <a:pt x="838" y="1654"/>
                    </a:lnTo>
                    <a:lnTo>
                      <a:pt x="901" y="1779"/>
                    </a:lnTo>
                    <a:lnTo>
                      <a:pt x="942" y="1821"/>
                    </a:lnTo>
                    <a:lnTo>
                      <a:pt x="1005" y="1800"/>
                    </a:lnTo>
                    <a:lnTo>
                      <a:pt x="1026" y="1884"/>
                    </a:lnTo>
                    <a:lnTo>
                      <a:pt x="1026" y="1968"/>
                    </a:lnTo>
                    <a:lnTo>
                      <a:pt x="984" y="1988"/>
                    </a:lnTo>
                    <a:lnTo>
                      <a:pt x="942" y="2072"/>
                    </a:lnTo>
                    <a:lnTo>
                      <a:pt x="1047" y="2240"/>
                    </a:lnTo>
                    <a:lnTo>
                      <a:pt x="1152" y="2281"/>
                    </a:lnTo>
                    <a:lnTo>
                      <a:pt x="1256" y="2240"/>
                    </a:lnTo>
                    <a:lnTo>
                      <a:pt x="1403" y="2114"/>
                    </a:lnTo>
                    <a:lnTo>
                      <a:pt x="1361" y="2009"/>
                    </a:lnTo>
                    <a:lnTo>
                      <a:pt x="1466" y="1863"/>
                    </a:lnTo>
                    <a:lnTo>
                      <a:pt x="1507" y="1821"/>
                    </a:lnTo>
                    <a:lnTo>
                      <a:pt x="1528" y="1758"/>
                    </a:lnTo>
                    <a:lnTo>
                      <a:pt x="1570" y="1612"/>
                    </a:lnTo>
                    <a:lnTo>
                      <a:pt x="1633" y="1507"/>
                    </a:lnTo>
                    <a:lnTo>
                      <a:pt x="1633" y="1654"/>
                    </a:lnTo>
                    <a:lnTo>
                      <a:pt x="1549" y="1716"/>
                    </a:lnTo>
                    <a:lnTo>
                      <a:pt x="1612" y="1863"/>
                    </a:lnTo>
                    <a:lnTo>
                      <a:pt x="1654" y="1988"/>
                    </a:lnTo>
                    <a:lnTo>
                      <a:pt x="1717" y="2072"/>
                    </a:lnTo>
                    <a:lnTo>
                      <a:pt x="1738" y="2009"/>
                    </a:lnTo>
                    <a:lnTo>
                      <a:pt x="1779" y="2009"/>
                    </a:lnTo>
                    <a:lnTo>
                      <a:pt x="1842" y="2030"/>
                    </a:lnTo>
                    <a:lnTo>
                      <a:pt x="1842" y="2135"/>
                    </a:lnTo>
                    <a:lnTo>
                      <a:pt x="1884" y="2093"/>
                    </a:lnTo>
                    <a:lnTo>
                      <a:pt x="1947" y="2093"/>
                    </a:lnTo>
                    <a:lnTo>
                      <a:pt x="1968" y="2135"/>
                    </a:lnTo>
                    <a:lnTo>
                      <a:pt x="2051" y="2177"/>
                    </a:lnTo>
                    <a:lnTo>
                      <a:pt x="2156" y="2135"/>
                    </a:lnTo>
                    <a:lnTo>
                      <a:pt x="2240" y="2135"/>
                    </a:lnTo>
                    <a:lnTo>
                      <a:pt x="2240" y="2177"/>
                    </a:lnTo>
                    <a:lnTo>
                      <a:pt x="2093" y="2177"/>
                    </a:lnTo>
                    <a:lnTo>
                      <a:pt x="2093" y="2281"/>
                    </a:lnTo>
                    <a:lnTo>
                      <a:pt x="2240" y="2302"/>
                    </a:lnTo>
                    <a:lnTo>
                      <a:pt x="2240" y="2323"/>
                    </a:lnTo>
                    <a:lnTo>
                      <a:pt x="2261" y="2386"/>
                    </a:lnTo>
                    <a:lnTo>
                      <a:pt x="2407" y="2449"/>
                    </a:lnTo>
                    <a:lnTo>
                      <a:pt x="2575" y="2449"/>
                    </a:lnTo>
                    <a:lnTo>
                      <a:pt x="2930" y="2553"/>
                    </a:lnTo>
                    <a:lnTo>
                      <a:pt x="3286" y="2658"/>
                    </a:lnTo>
                    <a:lnTo>
                      <a:pt x="3391" y="2658"/>
                    </a:lnTo>
                    <a:lnTo>
                      <a:pt x="3537" y="2721"/>
                    </a:lnTo>
                    <a:lnTo>
                      <a:pt x="3558" y="2825"/>
                    </a:lnTo>
                    <a:lnTo>
                      <a:pt x="3725" y="2867"/>
                    </a:lnTo>
                    <a:lnTo>
                      <a:pt x="3830" y="2867"/>
                    </a:lnTo>
                    <a:lnTo>
                      <a:pt x="3914" y="2825"/>
                    </a:lnTo>
                    <a:lnTo>
                      <a:pt x="3914" y="2825"/>
                    </a:lnTo>
                    <a:lnTo>
                      <a:pt x="3830" y="2951"/>
                    </a:lnTo>
                    <a:lnTo>
                      <a:pt x="3851" y="2972"/>
                    </a:lnTo>
                    <a:lnTo>
                      <a:pt x="3935" y="2951"/>
                    </a:lnTo>
                    <a:lnTo>
                      <a:pt x="3955" y="3014"/>
                    </a:lnTo>
                    <a:lnTo>
                      <a:pt x="4081" y="2972"/>
                    </a:lnTo>
                    <a:lnTo>
                      <a:pt x="4018" y="3035"/>
                    </a:lnTo>
                    <a:lnTo>
                      <a:pt x="4060" y="3076"/>
                    </a:lnTo>
                    <a:lnTo>
                      <a:pt x="4039" y="3139"/>
                    </a:lnTo>
                    <a:lnTo>
                      <a:pt x="4081" y="3181"/>
                    </a:lnTo>
                    <a:lnTo>
                      <a:pt x="4186" y="3160"/>
                    </a:lnTo>
                    <a:lnTo>
                      <a:pt x="4081" y="3265"/>
                    </a:lnTo>
                    <a:lnTo>
                      <a:pt x="4081" y="3328"/>
                    </a:lnTo>
                    <a:lnTo>
                      <a:pt x="4227" y="3453"/>
                    </a:lnTo>
                    <a:lnTo>
                      <a:pt x="4186" y="3558"/>
                    </a:lnTo>
                    <a:lnTo>
                      <a:pt x="4227" y="3641"/>
                    </a:lnTo>
                    <a:lnTo>
                      <a:pt x="4332" y="3704"/>
                    </a:lnTo>
                    <a:lnTo>
                      <a:pt x="4479" y="3809"/>
                    </a:lnTo>
                    <a:lnTo>
                      <a:pt x="4499" y="3872"/>
                    </a:lnTo>
                    <a:lnTo>
                      <a:pt x="4374" y="3872"/>
                    </a:lnTo>
                    <a:lnTo>
                      <a:pt x="4353" y="3955"/>
                    </a:lnTo>
                    <a:lnTo>
                      <a:pt x="4437" y="4018"/>
                    </a:lnTo>
                    <a:lnTo>
                      <a:pt x="4541" y="4081"/>
                    </a:lnTo>
                    <a:lnTo>
                      <a:pt x="4667" y="4060"/>
                    </a:lnTo>
                    <a:lnTo>
                      <a:pt x="4751" y="4081"/>
                    </a:lnTo>
                    <a:lnTo>
                      <a:pt x="4688" y="4081"/>
                    </a:lnTo>
                    <a:lnTo>
                      <a:pt x="4562" y="4123"/>
                    </a:lnTo>
                    <a:lnTo>
                      <a:pt x="4499" y="4102"/>
                    </a:lnTo>
                    <a:lnTo>
                      <a:pt x="4458" y="4123"/>
                    </a:lnTo>
                    <a:lnTo>
                      <a:pt x="4499" y="4206"/>
                    </a:lnTo>
                    <a:lnTo>
                      <a:pt x="4583" y="4227"/>
                    </a:lnTo>
                    <a:lnTo>
                      <a:pt x="4562" y="4395"/>
                    </a:lnTo>
                    <a:lnTo>
                      <a:pt x="4541" y="4416"/>
                    </a:lnTo>
                    <a:lnTo>
                      <a:pt x="4541" y="4499"/>
                    </a:lnTo>
                    <a:lnTo>
                      <a:pt x="4499" y="4583"/>
                    </a:lnTo>
                    <a:lnTo>
                      <a:pt x="4458" y="4604"/>
                    </a:lnTo>
                    <a:lnTo>
                      <a:pt x="4541" y="4709"/>
                    </a:lnTo>
                    <a:lnTo>
                      <a:pt x="4667" y="4625"/>
                    </a:lnTo>
                    <a:lnTo>
                      <a:pt x="4709" y="4688"/>
                    </a:lnTo>
                    <a:lnTo>
                      <a:pt x="4792" y="4688"/>
                    </a:lnTo>
                    <a:lnTo>
                      <a:pt x="4897" y="4625"/>
                    </a:lnTo>
                    <a:lnTo>
                      <a:pt x="5064" y="4625"/>
                    </a:lnTo>
                    <a:lnTo>
                      <a:pt x="5127" y="4583"/>
                    </a:lnTo>
                    <a:lnTo>
                      <a:pt x="5169" y="4478"/>
                    </a:lnTo>
                    <a:lnTo>
                      <a:pt x="5169" y="4583"/>
                    </a:lnTo>
                    <a:lnTo>
                      <a:pt x="5106" y="4688"/>
                    </a:lnTo>
                    <a:lnTo>
                      <a:pt x="5127" y="4750"/>
                    </a:lnTo>
                    <a:lnTo>
                      <a:pt x="5190" y="4792"/>
                    </a:lnTo>
                    <a:lnTo>
                      <a:pt x="5316" y="4897"/>
                    </a:lnTo>
                    <a:lnTo>
                      <a:pt x="5295" y="4939"/>
                    </a:lnTo>
                    <a:lnTo>
                      <a:pt x="5336" y="5022"/>
                    </a:lnTo>
                    <a:lnTo>
                      <a:pt x="5504" y="5211"/>
                    </a:lnTo>
                    <a:lnTo>
                      <a:pt x="5629" y="5232"/>
                    </a:lnTo>
                    <a:lnTo>
                      <a:pt x="5692" y="5253"/>
                    </a:lnTo>
                    <a:lnTo>
                      <a:pt x="5713" y="3851"/>
                    </a:lnTo>
                    <a:lnTo>
                      <a:pt x="5713" y="3788"/>
                    </a:lnTo>
                    <a:lnTo>
                      <a:pt x="5713" y="3704"/>
                    </a:lnTo>
                    <a:lnTo>
                      <a:pt x="5734" y="3537"/>
                    </a:lnTo>
                    <a:lnTo>
                      <a:pt x="5818" y="1382"/>
                    </a:lnTo>
                    <a:lnTo>
                      <a:pt x="5713" y="1403"/>
                    </a:lnTo>
                    <a:lnTo>
                      <a:pt x="5629" y="1382"/>
                    </a:lnTo>
                    <a:lnTo>
                      <a:pt x="5629" y="1298"/>
                    </a:lnTo>
                    <a:lnTo>
                      <a:pt x="5650" y="1256"/>
                    </a:lnTo>
                    <a:lnTo>
                      <a:pt x="5546" y="1193"/>
                    </a:lnTo>
                    <a:lnTo>
                      <a:pt x="5441" y="1193"/>
                    </a:lnTo>
                    <a:lnTo>
                      <a:pt x="5316" y="1172"/>
                    </a:lnTo>
                    <a:lnTo>
                      <a:pt x="5232" y="1152"/>
                    </a:lnTo>
                    <a:lnTo>
                      <a:pt x="5169" y="1172"/>
                    </a:lnTo>
                    <a:lnTo>
                      <a:pt x="4813" y="1026"/>
                    </a:lnTo>
                    <a:lnTo>
                      <a:pt x="4667" y="984"/>
                    </a:lnTo>
                    <a:lnTo>
                      <a:pt x="4562" y="963"/>
                    </a:lnTo>
                    <a:lnTo>
                      <a:pt x="4458" y="880"/>
                    </a:lnTo>
                    <a:lnTo>
                      <a:pt x="4248" y="838"/>
                    </a:lnTo>
                    <a:lnTo>
                      <a:pt x="4060" y="754"/>
                    </a:lnTo>
                    <a:lnTo>
                      <a:pt x="3976" y="670"/>
                    </a:lnTo>
                    <a:lnTo>
                      <a:pt x="3830" y="649"/>
                    </a:lnTo>
                    <a:lnTo>
                      <a:pt x="3537" y="838"/>
                    </a:lnTo>
                    <a:lnTo>
                      <a:pt x="3537" y="880"/>
                    </a:lnTo>
                    <a:lnTo>
                      <a:pt x="3600" y="984"/>
                    </a:lnTo>
                    <a:lnTo>
                      <a:pt x="3558" y="1068"/>
                    </a:lnTo>
                    <a:lnTo>
                      <a:pt x="3391" y="1089"/>
                    </a:lnTo>
                    <a:lnTo>
                      <a:pt x="3286" y="1131"/>
                    </a:lnTo>
                    <a:lnTo>
                      <a:pt x="3223" y="1131"/>
                    </a:lnTo>
                    <a:lnTo>
                      <a:pt x="3181" y="1089"/>
                    </a:lnTo>
                    <a:lnTo>
                      <a:pt x="3119" y="1172"/>
                    </a:lnTo>
                    <a:lnTo>
                      <a:pt x="3119" y="1277"/>
                    </a:lnTo>
                    <a:lnTo>
                      <a:pt x="2993" y="1340"/>
                    </a:lnTo>
                    <a:lnTo>
                      <a:pt x="2888" y="1361"/>
                    </a:lnTo>
                    <a:lnTo>
                      <a:pt x="2805" y="1465"/>
                    </a:lnTo>
                    <a:lnTo>
                      <a:pt x="2805" y="1612"/>
                    </a:lnTo>
                    <a:lnTo>
                      <a:pt x="2763" y="1654"/>
                    </a:lnTo>
                    <a:lnTo>
                      <a:pt x="2700" y="1696"/>
                    </a:lnTo>
                    <a:lnTo>
                      <a:pt x="2658" y="1800"/>
                    </a:lnTo>
                    <a:lnTo>
                      <a:pt x="2554" y="1821"/>
                    </a:lnTo>
                    <a:lnTo>
                      <a:pt x="2449" y="1821"/>
                    </a:lnTo>
                    <a:lnTo>
                      <a:pt x="2386" y="1779"/>
                    </a:lnTo>
                    <a:lnTo>
                      <a:pt x="2261" y="1675"/>
                    </a:lnTo>
                    <a:lnTo>
                      <a:pt x="2240" y="1570"/>
                    </a:lnTo>
                    <a:lnTo>
                      <a:pt x="2177" y="1591"/>
                    </a:lnTo>
                    <a:lnTo>
                      <a:pt x="2156" y="1465"/>
                    </a:lnTo>
                    <a:lnTo>
                      <a:pt x="2156" y="1361"/>
                    </a:lnTo>
                    <a:lnTo>
                      <a:pt x="2072" y="1298"/>
                    </a:lnTo>
                    <a:lnTo>
                      <a:pt x="2031" y="1382"/>
                    </a:lnTo>
                    <a:lnTo>
                      <a:pt x="2051" y="1507"/>
                    </a:lnTo>
                    <a:lnTo>
                      <a:pt x="1989" y="1507"/>
                    </a:lnTo>
                    <a:lnTo>
                      <a:pt x="1926" y="1444"/>
                    </a:lnTo>
                    <a:lnTo>
                      <a:pt x="1863" y="1298"/>
                    </a:lnTo>
                    <a:lnTo>
                      <a:pt x="1842" y="1047"/>
                    </a:lnTo>
                    <a:lnTo>
                      <a:pt x="1821" y="880"/>
                    </a:lnTo>
                    <a:lnTo>
                      <a:pt x="1863" y="775"/>
                    </a:lnTo>
                    <a:lnTo>
                      <a:pt x="1947" y="670"/>
                    </a:lnTo>
                    <a:lnTo>
                      <a:pt x="1884" y="566"/>
                    </a:lnTo>
                    <a:lnTo>
                      <a:pt x="1821" y="503"/>
                    </a:lnTo>
                    <a:lnTo>
                      <a:pt x="1821" y="335"/>
                    </a:lnTo>
                    <a:lnTo>
                      <a:pt x="1842" y="294"/>
                    </a:lnTo>
                    <a:lnTo>
                      <a:pt x="1779" y="231"/>
                    </a:lnTo>
                    <a:lnTo>
                      <a:pt x="1612" y="210"/>
                    </a:lnTo>
                    <a:lnTo>
                      <a:pt x="1424" y="231"/>
                    </a:lnTo>
                    <a:lnTo>
                      <a:pt x="1235" y="105"/>
                    </a:lnTo>
                    <a:lnTo>
                      <a:pt x="92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28" name="Google Shape;35105;p128">
                <a:extLst>
                  <a:ext uri="{FF2B5EF4-FFF2-40B4-BE49-F238E27FC236}">
                    <a16:creationId xmlns:a16="http://schemas.microsoft.com/office/drawing/2014/main" id="{B7FE4BB2-6201-67B5-3F66-57CC1B0211E8}"/>
                  </a:ext>
                </a:extLst>
              </p:cNvPr>
              <p:cNvSpPr/>
              <p:nvPr/>
            </p:nvSpPr>
            <p:spPr>
              <a:xfrm>
                <a:off x="5268100" y="3181025"/>
                <a:ext cx="143350" cy="129750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190" extrusionOk="0">
                    <a:moveTo>
                      <a:pt x="4060" y="0"/>
                    </a:moveTo>
                    <a:lnTo>
                      <a:pt x="3955" y="147"/>
                    </a:lnTo>
                    <a:lnTo>
                      <a:pt x="3955" y="209"/>
                    </a:lnTo>
                    <a:lnTo>
                      <a:pt x="3892" y="314"/>
                    </a:lnTo>
                    <a:lnTo>
                      <a:pt x="3892" y="398"/>
                    </a:lnTo>
                    <a:lnTo>
                      <a:pt x="3767" y="837"/>
                    </a:lnTo>
                    <a:lnTo>
                      <a:pt x="3579" y="1109"/>
                    </a:lnTo>
                    <a:lnTo>
                      <a:pt x="3516" y="1360"/>
                    </a:lnTo>
                    <a:lnTo>
                      <a:pt x="3265" y="1716"/>
                    </a:lnTo>
                    <a:lnTo>
                      <a:pt x="3307" y="1779"/>
                    </a:lnTo>
                    <a:lnTo>
                      <a:pt x="3014" y="1842"/>
                    </a:lnTo>
                    <a:lnTo>
                      <a:pt x="2783" y="1967"/>
                    </a:lnTo>
                    <a:lnTo>
                      <a:pt x="2637" y="1967"/>
                    </a:lnTo>
                    <a:lnTo>
                      <a:pt x="2595" y="1883"/>
                    </a:lnTo>
                    <a:lnTo>
                      <a:pt x="2470" y="1842"/>
                    </a:lnTo>
                    <a:lnTo>
                      <a:pt x="2177" y="1842"/>
                    </a:lnTo>
                    <a:lnTo>
                      <a:pt x="2093" y="1925"/>
                    </a:lnTo>
                    <a:lnTo>
                      <a:pt x="1758" y="2051"/>
                    </a:lnTo>
                    <a:lnTo>
                      <a:pt x="1444" y="2030"/>
                    </a:lnTo>
                    <a:lnTo>
                      <a:pt x="1361" y="2072"/>
                    </a:lnTo>
                    <a:lnTo>
                      <a:pt x="1235" y="2051"/>
                    </a:lnTo>
                    <a:lnTo>
                      <a:pt x="1214" y="2134"/>
                    </a:lnTo>
                    <a:lnTo>
                      <a:pt x="1047" y="2176"/>
                    </a:lnTo>
                    <a:lnTo>
                      <a:pt x="942" y="2155"/>
                    </a:lnTo>
                    <a:lnTo>
                      <a:pt x="921" y="2051"/>
                    </a:lnTo>
                    <a:lnTo>
                      <a:pt x="796" y="1946"/>
                    </a:lnTo>
                    <a:lnTo>
                      <a:pt x="754" y="1883"/>
                    </a:lnTo>
                    <a:lnTo>
                      <a:pt x="566" y="1758"/>
                    </a:lnTo>
                    <a:lnTo>
                      <a:pt x="440" y="1549"/>
                    </a:lnTo>
                    <a:lnTo>
                      <a:pt x="377" y="1570"/>
                    </a:lnTo>
                    <a:lnTo>
                      <a:pt x="314" y="1653"/>
                    </a:lnTo>
                    <a:lnTo>
                      <a:pt x="168" y="1842"/>
                    </a:lnTo>
                    <a:lnTo>
                      <a:pt x="84" y="1988"/>
                    </a:lnTo>
                    <a:lnTo>
                      <a:pt x="84" y="2072"/>
                    </a:lnTo>
                    <a:lnTo>
                      <a:pt x="105" y="2155"/>
                    </a:lnTo>
                    <a:lnTo>
                      <a:pt x="84" y="2239"/>
                    </a:lnTo>
                    <a:lnTo>
                      <a:pt x="1" y="2281"/>
                    </a:lnTo>
                    <a:lnTo>
                      <a:pt x="22" y="2490"/>
                    </a:lnTo>
                    <a:lnTo>
                      <a:pt x="210" y="2699"/>
                    </a:lnTo>
                    <a:lnTo>
                      <a:pt x="231" y="2804"/>
                    </a:lnTo>
                    <a:lnTo>
                      <a:pt x="189" y="2762"/>
                    </a:lnTo>
                    <a:lnTo>
                      <a:pt x="168" y="2804"/>
                    </a:lnTo>
                    <a:lnTo>
                      <a:pt x="210" y="2930"/>
                    </a:lnTo>
                    <a:lnTo>
                      <a:pt x="335" y="2971"/>
                    </a:lnTo>
                    <a:lnTo>
                      <a:pt x="419" y="2971"/>
                    </a:lnTo>
                    <a:lnTo>
                      <a:pt x="607" y="2909"/>
                    </a:lnTo>
                    <a:lnTo>
                      <a:pt x="733" y="2825"/>
                    </a:lnTo>
                    <a:lnTo>
                      <a:pt x="838" y="2867"/>
                    </a:lnTo>
                    <a:lnTo>
                      <a:pt x="733" y="2867"/>
                    </a:lnTo>
                    <a:lnTo>
                      <a:pt x="607" y="2971"/>
                    </a:lnTo>
                    <a:lnTo>
                      <a:pt x="398" y="3013"/>
                    </a:lnTo>
                    <a:lnTo>
                      <a:pt x="314" y="3097"/>
                    </a:lnTo>
                    <a:lnTo>
                      <a:pt x="210" y="3097"/>
                    </a:lnTo>
                    <a:lnTo>
                      <a:pt x="210" y="3139"/>
                    </a:lnTo>
                    <a:lnTo>
                      <a:pt x="335" y="3181"/>
                    </a:lnTo>
                    <a:lnTo>
                      <a:pt x="503" y="3243"/>
                    </a:lnTo>
                    <a:lnTo>
                      <a:pt x="649" y="3411"/>
                    </a:lnTo>
                    <a:lnTo>
                      <a:pt x="712" y="3515"/>
                    </a:lnTo>
                    <a:lnTo>
                      <a:pt x="733" y="3620"/>
                    </a:lnTo>
                    <a:lnTo>
                      <a:pt x="649" y="3746"/>
                    </a:lnTo>
                    <a:lnTo>
                      <a:pt x="566" y="3829"/>
                    </a:lnTo>
                    <a:lnTo>
                      <a:pt x="607" y="3871"/>
                    </a:lnTo>
                    <a:lnTo>
                      <a:pt x="712" y="3955"/>
                    </a:lnTo>
                    <a:lnTo>
                      <a:pt x="733" y="4227"/>
                    </a:lnTo>
                    <a:lnTo>
                      <a:pt x="733" y="4352"/>
                    </a:lnTo>
                    <a:lnTo>
                      <a:pt x="817" y="4499"/>
                    </a:lnTo>
                    <a:lnTo>
                      <a:pt x="858" y="4499"/>
                    </a:lnTo>
                    <a:lnTo>
                      <a:pt x="963" y="4436"/>
                    </a:lnTo>
                    <a:lnTo>
                      <a:pt x="1005" y="4499"/>
                    </a:lnTo>
                    <a:lnTo>
                      <a:pt x="1130" y="4499"/>
                    </a:lnTo>
                    <a:lnTo>
                      <a:pt x="1214" y="4541"/>
                    </a:lnTo>
                    <a:lnTo>
                      <a:pt x="1361" y="4541"/>
                    </a:lnTo>
                    <a:lnTo>
                      <a:pt x="1444" y="4457"/>
                    </a:lnTo>
                    <a:lnTo>
                      <a:pt x="1528" y="4499"/>
                    </a:lnTo>
                    <a:lnTo>
                      <a:pt x="1591" y="4457"/>
                    </a:lnTo>
                    <a:lnTo>
                      <a:pt x="1654" y="4352"/>
                    </a:lnTo>
                    <a:lnTo>
                      <a:pt x="1654" y="4290"/>
                    </a:lnTo>
                    <a:lnTo>
                      <a:pt x="1674" y="4373"/>
                    </a:lnTo>
                    <a:lnTo>
                      <a:pt x="1654" y="4478"/>
                    </a:lnTo>
                    <a:lnTo>
                      <a:pt x="1695" y="4603"/>
                    </a:lnTo>
                    <a:lnTo>
                      <a:pt x="1737" y="4792"/>
                    </a:lnTo>
                    <a:lnTo>
                      <a:pt x="1695" y="4896"/>
                    </a:lnTo>
                    <a:lnTo>
                      <a:pt x="1779" y="4896"/>
                    </a:lnTo>
                    <a:lnTo>
                      <a:pt x="1905" y="4750"/>
                    </a:lnTo>
                    <a:lnTo>
                      <a:pt x="1988" y="4708"/>
                    </a:lnTo>
                    <a:lnTo>
                      <a:pt x="2051" y="4771"/>
                    </a:lnTo>
                    <a:lnTo>
                      <a:pt x="2114" y="4750"/>
                    </a:lnTo>
                    <a:lnTo>
                      <a:pt x="2135" y="4687"/>
                    </a:lnTo>
                    <a:lnTo>
                      <a:pt x="2302" y="4687"/>
                    </a:lnTo>
                    <a:lnTo>
                      <a:pt x="2386" y="4583"/>
                    </a:lnTo>
                    <a:lnTo>
                      <a:pt x="2428" y="4583"/>
                    </a:lnTo>
                    <a:lnTo>
                      <a:pt x="2532" y="4645"/>
                    </a:lnTo>
                    <a:lnTo>
                      <a:pt x="2616" y="4583"/>
                    </a:lnTo>
                    <a:lnTo>
                      <a:pt x="2658" y="4645"/>
                    </a:lnTo>
                    <a:lnTo>
                      <a:pt x="2658" y="4750"/>
                    </a:lnTo>
                    <a:lnTo>
                      <a:pt x="2721" y="4792"/>
                    </a:lnTo>
                    <a:lnTo>
                      <a:pt x="2825" y="4813"/>
                    </a:lnTo>
                    <a:lnTo>
                      <a:pt x="2804" y="4750"/>
                    </a:lnTo>
                    <a:lnTo>
                      <a:pt x="2825" y="4666"/>
                    </a:lnTo>
                    <a:lnTo>
                      <a:pt x="2888" y="4750"/>
                    </a:lnTo>
                    <a:lnTo>
                      <a:pt x="2993" y="4771"/>
                    </a:lnTo>
                    <a:lnTo>
                      <a:pt x="3035" y="4750"/>
                    </a:lnTo>
                    <a:lnTo>
                      <a:pt x="3097" y="4813"/>
                    </a:lnTo>
                    <a:lnTo>
                      <a:pt x="3139" y="4792"/>
                    </a:lnTo>
                    <a:lnTo>
                      <a:pt x="3160" y="4855"/>
                    </a:lnTo>
                    <a:lnTo>
                      <a:pt x="3223" y="4917"/>
                    </a:lnTo>
                    <a:lnTo>
                      <a:pt x="3181" y="5022"/>
                    </a:lnTo>
                    <a:lnTo>
                      <a:pt x="3244" y="5189"/>
                    </a:lnTo>
                    <a:lnTo>
                      <a:pt x="3348" y="5168"/>
                    </a:lnTo>
                    <a:lnTo>
                      <a:pt x="3579" y="5064"/>
                    </a:lnTo>
                    <a:lnTo>
                      <a:pt x="3746" y="5022"/>
                    </a:lnTo>
                    <a:lnTo>
                      <a:pt x="3955" y="4896"/>
                    </a:lnTo>
                    <a:lnTo>
                      <a:pt x="4060" y="4666"/>
                    </a:lnTo>
                    <a:lnTo>
                      <a:pt x="4060" y="4583"/>
                    </a:lnTo>
                    <a:lnTo>
                      <a:pt x="4102" y="4457"/>
                    </a:lnTo>
                    <a:lnTo>
                      <a:pt x="4143" y="4478"/>
                    </a:lnTo>
                    <a:lnTo>
                      <a:pt x="4185" y="4478"/>
                    </a:lnTo>
                    <a:lnTo>
                      <a:pt x="4269" y="4290"/>
                    </a:lnTo>
                    <a:lnTo>
                      <a:pt x="4227" y="4269"/>
                    </a:lnTo>
                    <a:lnTo>
                      <a:pt x="4185" y="4227"/>
                    </a:lnTo>
                    <a:lnTo>
                      <a:pt x="4185" y="4164"/>
                    </a:lnTo>
                    <a:lnTo>
                      <a:pt x="4206" y="4185"/>
                    </a:lnTo>
                    <a:lnTo>
                      <a:pt x="4290" y="4227"/>
                    </a:lnTo>
                    <a:lnTo>
                      <a:pt x="4353" y="4143"/>
                    </a:lnTo>
                    <a:lnTo>
                      <a:pt x="4311" y="4059"/>
                    </a:lnTo>
                    <a:lnTo>
                      <a:pt x="4269" y="4059"/>
                    </a:lnTo>
                    <a:lnTo>
                      <a:pt x="4206" y="4039"/>
                    </a:lnTo>
                    <a:lnTo>
                      <a:pt x="4290" y="3976"/>
                    </a:lnTo>
                    <a:lnTo>
                      <a:pt x="4290" y="3871"/>
                    </a:lnTo>
                    <a:lnTo>
                      <a:pt x="4143" y="3871"/>
                    </a:lnTo>
                    <a:lnTo>
                      <a:pt x="4185" y="3808"/>
                    </a:lnTo>
                    <a:lnTo>
                      <a:pt x="4164" y="3746"/>
                    </a:lnTo>
                    <a:lnTo>
                      <a:pt x="4164" y="3746"/>
                    </a:lnTo>
                    <a:lnTo>
                      <a:pt x="4227" y="3767"/>
                    </a:lnTo>
                    <a:lnTo>
                      <a:pt x="4353" y="3725"/>
                    </a:lnTo>
                    <a:lnTo>
                      <a:pt x="4374" y="3620"/>
                    </a:lnTo>
                    <a:lnTo>
                      <a:pt x="4457" y="3515"/>
                    </a:lnTo>
                    <a:lnTo>
                      <a:pt x="4478" y="3390"/>
                    </a:lnTo>
                    <a:lnTo>
                      <a:pt x="4457" y="3306"/>
                    </a:lnTo>
                    <a:lnTo>
                      <a:pt x="4499" y="3348"/>
                    </a:lnTo>
                    <a:lnTo>
                      <a:pt x="4562" y="3453"/>
                    </a:lnTo>
                    <a:lnTo>
                      <a:pt x="4625" y="3348"/>
                    </a:lnTo>
                    <a:lnTo>
                      <a:pt x="4708" y="3243"/>
                    </a:lnTo>
                    <a:lnTo>
                      <a:pt x="4667" y="3097"/>
                    </a:lnTo>
                    <a:lnTo>
                      <a:pt x="4813" y="2971"/>
                    </a:lnTo>
                    <a:lnTo>
                      <a:pt x="4834" y="2783"/>
                    </a:lnTo>
                    <a:lnTo>
                      <a:pt x="4897" y="2699"/>
                    </a:lnTo>
                    <a:lnTo>
                      <a:pt x="4918" y="2469"/>
                    </a:lnTo>
                    <a:lnTo>
                      <a:pt x="4980" y="2406"/>
                    </a:lnTo>
                    <a:lnTo>
                      <a:pt x="4980" y="2344"/>
                    </a:lnTo>
                    <a:lnTo>
                      <a:pt x="5106" y="2197"/>
                    </a:lnTo>
                    <a:lnTo>
                      <a:pt x="5148" y="2281"/>
                    </a:lnTo>
                    <a:lnTo>
                      <a:pt x="5190" y="2239"/>
                    </a:lnTo>
                    <a:lnTo>
                      <a:pt x="5148" y="2072"/>
                    </a:lnTo>
                    <a:lnTo>
                      <a:pt x="5148" y="2072"/>
                    </a:lnTo>
                    <a:lnTo>
                      <a:pt x="5336" y="2260"/>
                    </a:lnTo>
                    <a:lnTo>
                      <a:pt x="5462" y="2260"/>
                    </a:lnTo>
                    <a:lnTo>
                      <a:pt x="5545" y="2197"/>
                    </a:lnTo>
                    <a:lnTo>
                      <a:pt x="5629" y="2239"/>
                    </a:lnTo>
                    <a:lnTo>
                      <a:pt x="5713" y="2197"/>
                    </a:lnTo>
                    <a:lnTo>
                      <a:pt x="5734" y="2093"/>
                    </a:lnTo>
                    <a:lnTo>
                      <a:pt x="5629" y="2072"/>
                    </a:lnTo>
                    <a:lnTo>
                      <a:pt x="5608" y="2030"/>
                    </a:lnTo>
                    <a:lnTo>
                      <a:pt x="5503" y="1883"/>
                    </a:lnTo>
                    <a:lnTo>
                      <a:pt x="5420" y="1883"/>
                    </a:lnTo>
                    <a:lnTo>
                      <a:pt x="5190" y="1674"/>
                    </a:lnTo>
                    <a:lnTo>
                      <a:pt x="5106" y="1632"/>
                    </a:lnTo>
                    <a:lnTo>
                      <a:pt x="5085" y="1528"/>
                    </a:lnTo>
                    <a:lnTo>
                      <a:pt x="5022" y="1465"/>
                    </a:lnTo>
                    <a:lnTo>
                      <a:pt x="5043" y="1423"/>
                    </a:lnTo>
                    <a:lnTo>
                      <a:pt x="5190" y="1360"/>
                    </a:lnTo>
                    <a:lnTo>
                      <a:pt x="5231" y="1256"/>
                    </a:lnTo>
                    <a:lnTo>
                      <a:pt x="5148" y="1193"/>
                    </a:lnTo>
                    <a:lnTo>
                      <a:pt x="4980" y="1005"/>
                    </a:lnTo>
                    <a:lnTo>
                      <a:pt x="4918" y="879"/>
                    </a:lnTo>
                    <a:lnTo>
                      <a:pt x="4834" y="795"/>
                    </a:lnTo>
                    <a:lnTo>
                      <a:pt x="4876" y="712"/>
                    </a:lnTo>
                    <a:lnTo>
                      <a:pt x="4918" y="691"/>
                    </a:lnTo>
                    <a:lnTo>
                      <a:pt x="4918" y="628"/>
                    </a:lnTo>
                    <a:lnTo>
                      <a:pt x="4876" y="607"/>
                    </a:lnTo>
                    <a:lnTo>
                      <a:pt x="4750" y="482"/>
                    </a:lnTo>
                    <a:lnTo>
                      <a:pt x="4813" y="461"/>
                    </a:lnTo>
                    <a:lnTo>
                      <a:pt x="4939" y="482"/>
                    </a:lnTo>
                    <a:lnTo>
                      <a:pt x="5085" y="461"/>
                    </a:lnTo>
                    <a:lnTo>
                      <a:pt x="4980" y="314"/>
                    </a:lnTo>
                    <a:lnTo>
                      <a:pt x="4834" y="272"/>
                    </a:lnTo>
                    <a:lnTo>
                      <a:pt x="4897" y="209"/>
                    </a:lnTo>
                    <a:lnTo>
                      <a:pt x="4876" y="168"/>
                    </a:lnTo>
                    <a:lnTo>
                      <a:pt x="4939" y="147"/>
                    </a:lnTo>
                    <a:lnTo>
                      <a:pt x="4939" y="105"/>
                    </a:lnTo>
                    <a:lnTo>
                      <a:pt x="4813" y="84"/>
                    </a:lnTo>
                    <a:lnTo>
                      <a:pt x="4667" y="84"/>
                    </a:lnTo>
                    <a:lnTo>
                      <a:pt x="4604" y="42"/>
                    </a:lnTo>
                    <a:lnTo>
                      <a:pt x="4164" y="42"/>
                    </a:lnTo>
                    <a:lnTo>
                      <a:pt x="406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29" name="Google Shape;35106;p128">
                <a:extLst>
                  <a:ext uri="{FF2B5EF4-FFF2-40B4-BE49-F238E27FC236}">
                    <a16:creationId xmlns:a16="http://schemas.microsoft.com/office/drawing/2014/main" id="{C2082CE6-2F9E-CC6D-27B4-818B67B9A078}"/>
                  </a:ext>
                </a:extLst>
              </p:cNvPr>
              <p:cNvSpPr/>
              <p:nvPr/>
            </p:nvSpPr>
            <p:spPr>
              <a:xfrm>
                <a:off x="5068275" y="3161675"/>
                <a:ext cx="431050" cy="221800"/>
              </a:xfrm>
              <a:custGeom>
                <a:avLst/>
                <a:gdLst/>
                <a:ahLst/>
                <a:cxnLst/>
                <a:rect l="l" t="t" r="r" b="b"/>
                <a:pathLst>
                  <a:path w="17242" h="8872" extrusionOk="0">
                    <a:moveTo>
                      <a:pt x="16991" y="8202"/>
                    </a:moveTo>
                    <a:lnTo>
                      <a:pt x="16886" y="8265"/>
                    </a:lnTo>
                    <a:lnTo>
                      <a:pt x="16928" y="8286"/>
                    </a:lnTo>
                    <a:lnTo>
                      <a:pt x="16907" y="8307"/>
                    </a:lnTo>
                    <a:cubicBezTo>
                      <a:pt x="16886" y="8307"/>
                      <a:pt x="16823" y="8349"/>
                      <a:pt x="16802" y="8349"/>
                    </a:cubicBezTo>
                    <a:lnTo>
                      <a:pt x="16802" y="8307"/>
                    </a:lnTo>
                    <a:lnTo>
                      <a:pt x="16782" y="8349"/>
                    </a:lnTo>
                    <a:cubicBezTo>
                      <a:pt x="16677" y="8370"/>
                      <a:pt x="16572" y="8370"/>
                      <a:pt x="16489" y="8390"/>
                    </a:cubicBezTo>
                    <a:lnTo>
                      <a:pt x="16593" y="8286"/>
                    </a:lnTo>
                    <a:lnTo>
                      <a:pt x="16551" y="8265"/>
                    </a:lnTo>
                    <a:lnTo>
                      <a:pt x="16468" y="8307"/>
                    </a:lnTo>
                    <a:lnTo>
                      <a:pt x="16384" y="8307"/>
                    </a:lnTo>
                    <a:lnTo>
                      <a:pt x="16342" y="8349"/>
                    </a:lnTo>
                    <a:lnTo>
                      <a:pt x="16363" y="8390"/>
                    </a:lnTo>
                    <a:lnTo>
                      <a:pt x="16300" y="8453"/>
                    </a:lnTo>
                    <a:lnTo>
                      <a:pt x="16196" y="8453"/>
                    </a:lnTo>
                    <a:lnTo>
                      <a:pt x="16258" y="8495"/>
                    </a:lnTo>
                    <a:lnTo>
                      <a:pt x="16384" y="8474"/>
                    </a:lnTo>
                    <a:lnTo>
                      <a:pt x="16447" y="8411"/>
                    </a:lnTo>
                    <a:cubicBezTo>
                      <a:pt x="16489" y="8411"/>
                      <a:pt x="16551" y="8411"/>
                      <a:pt x="16614" y="8390"/>
                    </a:cubicBezTo>
                    <a:lnTo>
                      <a:pt x="16614" y="8390"/>
                    </a:lnTo>
                    <a:lnTo>
                      <a:pt x="16593" y="8411"/>
                    </a:lnTo>
                    <a:lnTo>
                      <a:pt x="16677" y="8411"/>
                    </a:lnTo>
                    <a:lnTo>
                      <a:pt x="16719" y="8474"/>
                    </a:lnTo>
                    <a:lnTo>
                      <a:pt x="16802" y="8370"/>
                    </a:lnTo>
                    <a:cubicBezTo>
                      <a:pt x="16823" y="8370"/>
                      <a:pt x="16886" y="8349"/>
                      <a:pt x="16907" y="8349"/>
                    </a:cubicBezTo>
                    <a:lnTo>
                      <a:pt x="16907" y="8370"/>
                    </a:lnTo>
                    <a:lnTo>
                      <a:pt x="17012" y="8390"/>
                    </a:lnTo>
                    <a:lnTo>
                      <a:pt x="17200" y="8307"/>
                    </a:lnTo>
                    <a:lnTo>
                      <a:pt x="17242" y="8244"/>
                    </a:lnTo>
                    <a:lnTo>
                      <a:pt x="17200" y="8202"/>
                    </a:lnTo>
                    <a:lnTo>
                      <a:pt x="17033" y="8244"/>
                    </a:lnTo>
                    <a:lnTo>
                      <a:pt x="16991" y="8202"/>
                    </a:lnTo>
                    <a:close/>
                    <a:moveTo>
                      <a:pt x="16070" y="8411"/>
                    </a:moveTo>
                    <a:lnTo>
                      <a:pt x="16007" y="8443"/>
                    </a:lnTo>
                    <a:lnTo>
                      <a:pt x="16007" y="8443"/>
                    </a:lnTo>
                    <a:cubicBezTo>
                      <a:pt x="16026" y="8475"/>
                      <a:pt x="16037" y="8501"/>
                      <a:pt x="16036" y="8525"/>
                    </a:cubicBezTo>
                    <a:lnTo>
                      <a:pt x="16036" y="8525"/>
                    </a:lnTo>
                    <a:lnTo>
                      <a:pt x="16049" y="8474"/>
                    </a:lnTo>
                    <a:lnTo>
                      <a:pt x="16133" y="8453"/>
                    </a:lnTo>
                    <a:lnTo>
                      <a:pt x="16196" y="8453"/>
                    </a:lnTo>
                    <a:lnTo>
                      <a:pt x="16237" y="8411"/>
                    </a:lnTo>
                    <a:close/>
                    <a:moveTo>
                      <a:pt x="16036" y="8525"/>
                    </a:moveTo>
                    <a:lnTo>
                      <a:pt x="16028" y="8558"/>
                    </a:lnTo>
                    <a:cubicBezTo>
                      <a:pt x="16034" y="8547"/>
                      <a:pt x="16036" y="8536"/>
                      <a:pt x="16036" y="8525"/>
                    </a:cubicBezTo>
                    <a:close/>
                    <a:moveTo>
                      <a:pt x="105" y="0"/>
                    </a:moveTo>
                    <a:lnTo>
                      <a:pt x="22" y="42"/>
                    </a:lnTo>
                    <a:lnTo>
                      <a:pt x="1" y="105"/>
                    </a:lnTo>
                    <a:lnTo>
                      <a:pt x="22" y="251"/>
                    </a:lnTo>
                    <a:lnTo>
                      <a:pt x="168" y="565"/>
                    </a:lnTo>
                    <a:lnTo>
                      <a:pt x="252" y="628"/>
                    </a:lnTo>
                    <a:lnTo>
                      <a:pt x="524" y="879"/>
                    </a:lnTo>
                    <a:lnTo>
                      <a:pt x="587" y="879"/>
                    </a:lnTo>
                    <a:lnTo>
                      <a:pt x="754" y="1067"/>
                    </a:lnTo>
                    <a:lnTo>
                      <a:pt x="838" y="1088"/>
                    </a:lnTo>
                    <a:lnTo>
                      <a:pt x="900" y="1067"/>
                    </a:lnTo>
                    <a:lnTo>
                      <a:pt x="1089" y="1214"/>
                    </a:lnTo>
                    <a:lnTo>
                      <a:pt x="1298" y="1528"/>
                    </a:lnTo>
                    <a:lnTo>
                      <a:pt x="1507" y="1716"/>
                    </a:lnTo>
                    <a:lnTo>
                      <a:pt x="1570" y="1716"/>
                    </a:lnTo>
                    <a:lnTo>
                      <a:pt x="1570" y="1883"/>
                    </a:lnTo>
                    <a:lnTo>
                      <a:pt x="1612" y="1925"/>
                    </a:lnTo>
                    <a:lnTo>
                      <a:pt x="1633" y="2092"/>
                    </a:lnTo>
                    <a:lnTo>
                      <a:pt x="1716" y="2155"/>
                    </a:lnTo>
                    <a:lnTo>
                      <a:pt x="1842" y="2155"/>
                    </a:lnTo>
                    <a:lnTo>
                      <a:pt x="2009" y="2344"/>
                    </a:lnTo>
                    <a:lnTo>
                      <a:pt x="2093" y="2406"/>
                    </a:lnTo>
                    <a:lnTo>
                      <a:pt x="2156" y="2406"/>
                    </a:lnTo>
                    <a:lnTo>
                      <a:pt x="2198" y="2448"/>
                    </a:lnTo>
                    <a:lnTo>
                      <a:pt x="2135" y="2532"/>
                    </a:lnTo>
                    <a:lnTo>
                      <a:pt x="2219" y="2616"/>
                    </a:lnTo>
                    <a:lnTo>
                      <a:pt x="2261" y="2762"/>
                    </a:lnTo>
                    <a:lnTo>
                      <a:pt x="2261" y="2783"/>
                    </a:lnTo>
                    <a:lnTo>
                      <a:pt x="2365" y="3097"/>
                    </a:lnTo>
                    <a:lnTo>
                      <a:pt x="2428" y="3264"/>
                    </a:lnTo>
                    <a:lnTo>
                      <a:pt x="2574" y="3306"/>
                    </a:lnTo>
                    <a:lnTo>
                      <a:pt x="2763" y="3411"/>
                    </a:lnTo>
                    <a:lnTo>
                      <a:pt x="2763" y="3515"/>
                    </a:lnTo>
                    <a:lnTo>
                      <a:pt x="2888" y="3787"/>
                    </a:lnTo>
                    <a:lnTo>
                      <a:pt x="3035" y="3892"/>
                    </a:lnTo>
                    <a:lnTo>
                      <a:pt x="3056" y="4185"/>
                    </a:lnTo>
                    <a:lnTo>
                      <a:pt x="3265" y="4561"/>
                    </a:lnTo>
                    <a:lnTo>
                      <a:pt x="3265" y="4729"/>
                    </a:lnTo>
                    <a:lnTo>
                      <a:pt x="3307" y="4875"/>
                    </a:lnTo>
                    <a:lnTo>
                      <a:pt x="3516" y="5043"/>
                    </a:lnTo>
                    <a:lnTo>
                      <a:pt x="3725" y="5294"/>
                    </a:lnTo>
                    <a:lnTo>
                      <a:pt x="3788" y="5440"/>
                    </a:lnTo>
                    <a:lnTo>
                      <a:pt x="3934" y="5461"/>
                    </a:lnTo>
                    <a:lnTo>
                      <a:pt x="3997" y="5545"/>
                    </a:lnTo>
                    <a:lnTo>
                      <a:pt x="4123" y="5608"/>
                    </a:lnTo>
                    <a:lnTo>
                      <a:pt x="4144" y="5775"/>
                    </a:lnTo>
                    <a:lnTo>
                      <a:pt x="4290" y="5859"/>
                    </a:lnTo>
                    <a:lnTo>
                      <a:pt x="4437" y="6005"/>
                    </a:lnTo>
                    <a:lnTo>
                      <a:pt x="4709" y="6173"/>
                    </a:lnTo>
                    <a:lnTo>
                      <a:pt x="4750" y="6298"/>
                    </a:lnTo>
                    <a:lnTo>
                      <a:pt x="4918" y="6361"/>
                    </a:lnTo>
                    <a:lnTo>
                      <a:pt x="5253" y="6633"/>
                    </a:lnTo>
                    <a:lnTo>
                      <a:pt x="5274" y="6779"/>
                    </a:lnTo>
                    <a:lnTo>
                      <a:pt x="5357" y="6800"/>
                    </a:lnTo>
                    <a:lnTo>
                      <a:pt x="5441" y="6926"/>
                    </a:lnTo>
                    <a:lnTo>
                      <a:pt x="5483" y="6884"/>
                    </a:lnTo>
                    <a:lnTo>
                      <a:pt x="5483" y="6779"/>
                    </a:lnTo>
                    <a:lnTo>
                      <a:pt x="5462" y="6717"/>
                    </a:lnTo>
                    <a:lnTo>
                      <a:pt x="5462" y="6675"/>
                    </a:lnTo>
                    <a:lnTo>
                      <a:pt x="5566" y="6696"/>
                    </a:lnTo>
                    <a:lnTo>
                      <a:pt x="5797" y="6905"/>
                    </a:lnTo>
                    <a:lnTo>
                      <a:pt x="5859" y="6884"/>
                    </a:lnTo>
                    <a:lnTo>
                      <a:pt x="5859" y="6717"/>
                    </a:lnTo>
                    <a:lnTo>
                      <a:pt x="5901" y="6633"/>
                    </a:lnTo>
                    <a:lnTo>
                      <a:pt x="5985" y="6675"/>
                    </a:lnTo>
                    <a:cubicBezTo>
                      <a:pt x="5985" y="6696"/>
                      <a:pt x="6006" y="6696"/>
                      <a:pt x="6006" y="6717"/>
                    </a:cubicBezTo>
                    <a:lnTo>
                      <a:pt x="6090" y="6842"/>
                    </a:lnTo>
                    <a:lnTo>
                      <a:pt x="6110" y="6842"/>
                    </a:lnTo>
                    <a:cubicBezTo>
                      <a:pt x="6173" y="6905"/>
                      <a:pt x="6215" y="6989"/>
                      <a:pt x="6278" y="7030"/>
                    </a:cubicBezTo>
                    <a:lnTo>
                      <a:pt x="6236" y="7051"/>
                    </a:lnTo>
                    <a:lnTo>
                      <a:pt x="6236" y="7198"/>
                    </a:lnTo>
                    <a:lnTo>
                      <a:pt x="6194" y="7323"/>
                    </a:lnTo>
                    <a:lnTo>
                      <a:pt x="6069" y="7344"/>
                    </a:lnTo>
                    <a:lnTo>
                      <a:pt x="6069" y="7449"/>
                    </a:lnTo>
                    <a:lnTo>
                      <a:pt x="5985" y="7470"/>
                    </a:lnTo>
                    <a:lnTo>
                      <a:pt x="5922" y="7428"/>
                    </a:lnTo>
                    <a:lnTo>
                      <a:pt x="5880" y="7428"/>
                    </a:lnTo>
                    <a:lnTo>
                      <a:pt x="5880" y="7512"/>
                    </a:lnTo>
                    <a:lnTo>
                      <a:pt x="5964" y="7554"/>
                    </a:lnTo>
                    <a:lnTo>
                      <a:pt x="6194" y="7554"/>
                    </a:lnTo>
                    <a:lnTo>
                      <a:pt x="6320" y="7512"/>
                    </a:lnTo>
                    <a:lnTo>
                      <a:pt x="6382" y="7616"/>
                    </a:lnTo>
                    <a:lnTo>
                      <a:pt x="6445" y="7658"/>
                    </a:lnTo>
                    <a:lnTo>
                      <a:pt x="6529" y="7637"/>
                    </a:lnTo>
                    <a:lnTo>
                      <a:pt x="6613" y="7637"/>
                    </a:lnTo>
                    <a:lnTo>
                      <a:pt x="6550" y="7679"/>
                    </a:lnTo>
                    <a:lnTo>
                      <a:pt x="6466" y="7826"/>
                    </a:lnTo>
                    <a:lnTo>
                      <a:pt x="6529" y="7867"/>
                    </a:lnTo>
                    <a:lnTo>
                      <a:pt x="6696" y="7888"/>
                    </a:lnTo>
                    <a:lnTo>
                      <a:pt x="6822" y="7951"/>
                    </a:lnTo>
                    <a:lnTo>
                      <a:pt x="6926" y="7888"/>
                    </a:lnTo>
                    <a:lnTo>
                      <a:pt x="6989" y="7951"/>
                    </a:lnTo>
                    <a:lnTo>
                      <a:pt x="7178" y="7951"/>
                    </a:lnTo>
                    <a:lnTo>
                      <a:pt x="7366" y="8077"/>
                    </a:lnTo>
                    <a:lnTo>
                      <a:pt x="7638" y="8160"/>
                    </a:lnTo>
                    <a:lnTo>
                      <a:pt x="7743" y="8035"/>
                    </a:lnTo>
                    <a:lnTo>
                      <a:pt x="7805" y="8035"/>
                    </a:lnTo>
                    <a:lnTo>
                      <a:pt x="7889" y="8139"/>
                    </a:lnTo>
                    <a:lnTo>
                      <a:pt x="7994" y="8160"/>
                    </a:lnTo>
                    <a:lnTo>
                      <a:pt x="8077" y="8077"/>
                    </a:lnTo>
                    <a:lnTo>
                      <a:pt x="8140" y="8077"/>
                    </a:lnTo>
                    <a:lnTo>
                      <a:pt x="8287" y="8181"/>
                    </a:lnTo>
                    <a:lnTo>
                      <a:pt x="8454" y="8181"/>
                    </a:lnTo>
                    <a:lnTo>
                      <a:pt x="8747" y="8370"/>
                    </a:lnTo>
                    <a:lnTo>
                      <a:pt x="9061" y="8474"/>
                    </a:lnTo>
                    <a:lnTo>
                      <a:pt x="9186" y="8390"/>
                    </a:lnTo>
                    <a:lnTo>
                      <a:pt x="9395" y="8390"/>
                    </a:lnTo>
                    <a:lnTo>
                      <a:pt x="9521" y="8495"/>
                    </a:lnTo>
                    <a:lnTo>
                      <a:pt x="9647" y="8390"/>
                    </a:lnTo>
                    <a:lnTo>
                      <a:pt x="9793" y="8411"/>
                    </a:lnTo>
                    <a:lnTo>
                      <a:pt x="9960" y="8495"/>
                    </a:lnTo>
                    <a:lnTo>
                      <a:pt x="10149" y="8495"/>
                    </a:lnTo>
                    <a:lnTo>
                      <a:pt x="10295" y="8411"/>
                    </a:lnTo>
                    <a:lnTo>
                      <a:pt x="10379" y="8411"/>
                    </a:lnTo>
                    <a:lnTo>
                      <a:pt x="10483" y="8516"/>
                    </a:lnTo>
                    <a:lnTo>
                      <a:pt x="10609" y="8558"/>
                    </a:lnTo>
                    <a:lnTo>
                      <a:pt x="10776" y="8683"/>
                    </a:lnTo>
                    <a:lnTo>
                      <a:pt x="10902" y="8662"/>
                    </a:lnTo>
                    <a:lnTo>
                      <a:pt x="10986" y="8725"/>
                    </a:lnTo>
                    <a:lnTo>
                      <a:pt x="11048" y="8704"/>
                    </a:lnTo>
                    <a:lnTo>
                      <a:pt x="11028" y="8516"/>
                    </a:lnTo>
                    <a:lnTo>
                      <a:pt x="10965" y="8474"/>
                    </a:lnTo>
                    <a:lnTo>
                      <a:pt x="11007" y="8453"/>
                    </a:lnTo>
                    <a:cubicBezTo>
                      <a:pt x="11132" y="8453"/>
                      <a:pt x="11237" y="8474"/>
                      <a:pt x="11341" y="8495"/>
                    </a:cubicBezTo>
                    <a:lnTo>
                      <a:pt x="11467" y="8579"/>
                    </a:lnTo>
                    <a:lnTo>
                      <a:pt x="11488" y="8662"/>
                    </a:lnTo>
                    <a:lnTo>
                      <a:pt x="11551" y="8579"/>
                    </a:lnTo>
                    <a:lnTo>
                      <a:pt x="11634" y="8516"/>
                    </a:lnTo>
                    <a:cubicBezTo>
                      <a:pt x="11697" y="8579"/>
                      <a:pt x="11781" y="8600"/>
                      <a:pt x="11864" y="8621"/>
                    </a:cubicBezTo>
                    <a:lnTo>
                      <a:pt x="11844" y="8662"/>
                    </a:lnTo>
                    <a:lnTo>
                      <a:pt x="11864" y="8704"/>
                    </a:lnTo>
                    <a:lnTo>
                      <a:pt x="12053" y="8767"/>
                    </a:lnTo>
                    <a:lnTo>
                      <a:pt x="12157" y="8704"/>
                    </a:lnTo>
                    <a:lnTo>
                      <a:pt x="12220" y="8725"/>
                    </a:lnTo>
                    <a:lnTo>
                      <a:pt x="12220" y="8704"/>
                    </a:lnTo>
                    <a:cubicBezTo>
                      <a:pt x="12262" y="8725"/>
                      <a:pt x="12304" y="8725"/>
                      <a:pt x="12325" y="8767"/>
                    </a:cubicBezTo>
                    <a:lnTo>
                      <a:pt x="12388" y="8809"/>
                    </a:lnTo>
                    <a:lnTo>
                      <a:pt x="12492" y="8872"/>
                    </a:lnTo>
                    <a:lnTo>
                      <a:pt x="12597" y="8830"/>
                    </a:lnTo>
                    <a:lnTo>
                      <a:pt x="12680" y="8830"/>
                    </a:lnTo>
                    <a:lnTo>
                      <a:pt x="12722" y="8872"/>
                    </a:lnTo>
                    <a:lnTo>
                      <a:pt x="12848" y="8809"/>
                    </a:lnTo>
                    <a:lnTo>
                      <a:pt x="12911" y="8725"/>
                    </a:lnTo>
                    <a:lnTo>
                      <a:pt x="13015" y="8767"/>
                    </a:lnTo>
                    <a:lnTo>
                      <a:pt x="13141" y="8704"/>
                    </a:lnTo>
                    <a:lnTo>
                      <a:pt x="13245" y="8725"/>
                    </a:lnTo>
                    <a:lnTo>
                      <a:pt x="13371" y="8621"/>
                    </a:lnTo>
                    <a:lnTo>
                      <a:pt x="13413" y="8704"/>
                    </a:lnTo>
                    <a:lnTo>
                      <a:pt x="13517" y="8683"/>
                    </a:lnTo>
                    <a:lnTo>
                      <a:pt x="13664" y="8704"/>
                    </a:lnTo>
                    <a:lnTo>
                      <a:pt x="13580" y="8662"/>
                    </a:lnTo>
                    <a:lnTo>
                      <a:pt x="13894" y="8662"/>
                    </a:lnTo>
                    <a:lnTo>
                      <a:pt x="13936" y="8683"/>
                    </a:lnTo>
                    <a:lnTo>
                      <a:pt x="13936" y="8662"/>
                    </a:lnTo>
                    <a:lnTo>
                      <a:pt x="14166" y="8662"/>
                    </a:lnTo>
                    <a:lnTo>
                      <a:pt x="14250" y="8683"/>
                    </a:lnTo>
                    <a:lnTo>
                      <a:pt x="14313" y="8683"/>
                    </a:lnTo>
                    <a:lnTo>
                      <a:pt x="14396" y="8704"/>
                    </a:lnTo>
                    <a:lnTo>
                      <a:pt x="14480" y="8683"/>
                    </a:lnTo>
                    <a:lnTo>
                      <a:pt x="14564" y="8683"/>
                    </a:lnTo>
                    <a:lnTo>
                      <a:pt x="14626" y="8725"/>
                    </a:lnTo>
                    <a:lnTo>
                      <a:pt x="14731" y="8683"/>
                    </a:lnTo>
                    <a:lnTo>
                      <a:pt x="14794" y="8704"/>
                    </a:lnTo>
                    <a:lnTo>
                      <a:pt x="14877" y="8704"/>
                    </a:lnTo>
                    <a:lnTo>
                      <a:pt x="14898" y="8683"/>
                    </a:lnTo>
                    <a:lnTo>
                      <a:pt x="15024" y="8621"/>
                    </a:lnTo>
                    <a:lnTo>
                      <a:pt x="15212" y="8662"/>
                    </a:lnTo>
                    <a:lnTo>
                      <a:pt x="15359" y="8579"/>
                    </a:lnTo>
                    <a:lnTo>
                      <a:pt x="15547" y="8579"/>
                    </a:lnTo>
                    <a:lnTo>
                      <a:pt x="15631" y="8600"/>
                    </a:lnTo>
                    <a:lnTo>
                      <a:pt x="15652" y="8579"/>
                    </a:lnTo>
                    <a:cubicBezTo>
                      <a:pt x="15683" y="8589"/>
                      <a:pt x="15714" y="8594"/>
                      <a:pt x="15748" y="8594"/>
                    </a:cubicBezTo>
                    <a:cubicBezTo>
                      <a:pt x="15782" y="8594"/>
                      <a:pt x="15819" y="8589"/>
                      <a:pt x="15861" y="8579"/>
                    </a:cubicBezTo>
                    <a:cubicBezTo>
                      <a:pt x="15882" y="8579"/>
                      <a:pt x="15924" y="8558"/>
                      <a:pt x="15945" y="8516"/>
                    </a:cubicBezTo>
                    <a:lnTo>
                      <a:pt x="15986" y="8453"/>
                    </a:lnTo>
                    <a:lnTo>
                      <a:pt x="16007" y="8443"/>
                    </a:lnTo>
                    <a:lnTo>
                      <a:pt x="16007" y="8443"/>
                    </a:lnTo>
                    <a:cubicBezTo>
                      <a:pt x="16001" y="8433"/>
                      <a:pt x="15994" y="8423"/>
                      <a:pt x="15986" y="8411"/>
                    </a:cubicBezTo>
                    <a:lnTo>
                      <a:pt x="16049" y="8390"/>
                    </a:lnTo>
                    <a:lnTo>
                      <a:pt x="16091" y="8286"/>
                    </a:lnTo>
                    <a:lnTo>
                      <a:pt x="16091" y="8181"/>
                    </a:lnTo>
                    <a:lnTo>
                      <a:pt x="15965" y="8139"/>
                    </a:lnTo>
                    <a:lnTo>
                      <a:pt x="15861" y="8202"/>
                    </a:lnTo>
                    <a:lnTo>
                      <a:pt x="15924" y="8244"/>
                    </a:lnTo>
                    <a:lnTo>
                      <a:pt x="15840" y="8349"/>
                    </a:lnTo>
                    <a:lnTo>
                      <a:pt x="15735" y="8370"/>
                    </a:lnTo>
                    <a:lnTo>
                      <a:pt x="15714" y="8390"/>
                    </a:lnTo>
                    <a:lnTo>
                      <a:pt x="15673" y="8390"/>
                    </a:lnTo>
                    <a:cubicBezTo>
                      <a:pt x="15652" y="8390"/>
                      <a:pt x="15631" y="8411"/>
                      <a:pt x="15610" y="8453"/>
                    </a:cubicBezTo>
                    <a:lnTo>
                      <a:pt x="15526" y="8453"/>
                    </a:lnTo>
                    <a:lnTo>
                      <a:pt x="15442" y="8390"/>
                    </a:lnTo>
                    <a:lnTo>
                      <a:pt x="15296" y="8390"/>
                    </a:lnTo>
                    <a:lnTo>
                      <a:pt x="15149" y="8453"/>
                    </a:lnTo>
                    <a:lnTo>
                      <a:pt x="15003" y="8349"/>
                    </a:lnTo>
                    <a:lnTo>
                      <a:pt x="14836" y="8307"/>
                    </a:lnTo>
                    <a:lnTo>
                      <a:pt x="14773" y="8349"/>
                    </a:lnTo>
                    <a:lnTo>
                      <a:pt x="14626" y="8265"/>
                    </a:lnTo>
                    <a:lnTo>
                      <a:pt x="14354" y="8307"/>
                    </a:lnTo>
                    <a:lnTo>
                      <a:pt x="14166" y="8411"/>
                    </a:lnTo>
                    <a:lnTo>
                      <a:pt x="14166" y="8453"/>
                    </a:lnTo>
                    <a:lnTo>
                      <a:pt x="13999" y="8453"/>
                    </a:lnTo>
                    <a:lnTo>
                      <a:pt x="13894" y="8411"/>
                    </a:lnTo>
                    <a:lnTo>
                      <a:pt x="13894" y="8474"/>
                    </a:lnTo>
                    <a:cubicBezTo>
                      <a:pt x="13852" y="8474"/>
                      <a:pt x="13769" y="8474"/>
                      <a:pt x="13727" y="8495"/>
                    </a:cubicBezTo>
                    <a:lnTo>
                      <a:pt x="13685" y="8453"/>
                    </a:lnTo>
                    <a:lnTo>
                      <a:pt x="13685" y="8370"/>
                    </a:lnTo>
                    <a:lnTo>
                      <a:pt x="13559" y="8349"/>
                    </a:lnTo>
                    <a:lnTo>
                      <a:pt x="13580" y="8453"/>
                    </a:lnTo>
                    <a:lnTo>
                      <a:pt x="13538" y="8474"/>
                    </a:lnTo>
                    <a:lnTo>
                      <a:pt x="13538" y="8370"/>
                    </a:lnTo>
                    <a:lnTo>
                      <a:pt x="13434" y="8286"/>
                    </a:lnTo>
                    <a:lnTo>
                      <a:pt x="13329" y="8349"/>
                    </a:lnTo>
                    <a:lnTo>
                      <a:pt x="13224" y="8265"/>
                    </a:lnTo>
                    <a:lnTo>
                      <a:pt x="13120" y="8202"/>
                    </a:lnTo>
                    <a:lnTo>
                      <a:pt x="12994" y="8286"/>
                    </a:lnTo>
                    <a:lnTo>
                      <a:pt x="12994" y="8349"/>
                    </a:lnTo>
                    <a:lnTo>
                      <a:pt x="13224" y="8411"/>
                    </a:lnTo>
                    <a:lnTo>
                      <a:pt x="13308" y="8495"/>
                    </a:lnTo>
                    <a:lnTo>
                      <a:pt x="13162" y="8495"/>
                    </a:lnTo>
                    <a:lnTo>
                      <a:pt x="13162" y="8516"/>
                    </a:lnTo>
                    <a:lnTo>
                      <a:pt x="13099" y="8579"/>
                    </a:lnTo>
                    <a:lnTo>
                      <a:pt x="13057" y="8579"/>
                    </a:lnTo>
                    <a:cubicBezTo>
                      <a:pt x="13094" y="8560"/>
                      <a:pt x="13098" y="8492"/>
                      <a:pt x="13055" y="8492"/>
                    </a:cubicBezTo>
                    <a:cubicBezTo>
                      <a:pt x="13049" y="8492"/>
                      <a:pt x="13043" y="8493"/>
                      <a:pt x="13036" y="8495"/>
                    </a:cubicBezTo>
                    <a:lnTo>
                      <a:pt x="12952" y="8495"/>
                    </a:lnTo>
                    <a:lnTo>
                      <a:pt x="12932" y="8390"/>
                    </a:lnTo>
                    <a:lnTo>
                      <a:pt x="12848" y="8370"/>
                    </a:lnTo>
                    <a:lnTo>
                      <a:pt x="12743" y="8390"/>
                    </a:lnTo>
                    <a:lnTo>
                      <a:pt x="12639" y="8370"/>
                    </a:lnTo>
                    <a:lnTo>
                      <a:pt x="12492" y="8411"/>
                    </a:lnTo>
                    <a:lnTo>
                      <a:pt x="12408" y="8516"/>
                    </a:lnTo>
                    <a:lnTo>
                      <a:pt x="12388" y="8600"/>
                    </a:lnTo>
                    <a:lnTo>
                      <a:pt x="12283" y="8600"/>
                    </a:lnTo>
                    <a:lnTo>
                      <a:pt x="12283" y="8579"/>
                    </a:lnTo>
                    <a:lnTo>
                      <a:pt x="12283" y="8558"/>
                    </a:lnTo>
                    <a:lnTo>
                      <a:pt x="12304" y="8558"/>
                    </a:lnTo>
                    <a:cubicBezTo>
                      <a:pt x="12325" y="8558"/>
                      <a:pt x="12304" y="8516"/>
                      <a:pt x="12304" y="8516"/>
                    </a:cubicBezTo>
                    <a:lnTo>
                      <a:pt x="12325" y="8495"/>
                    </a:lnTo>
                    <a:lnTo>
                      <a:pt x="12367" y="8370"/>
                    </a:lnTo>
                    <a:lnTo>
                      <a:pt x="12178" y="8307"/>
                    </a:lnTo>
                    <a:lnTo>
                      <a:pt x="12053" y="8390"/>
                    </a:lnTo>
                    <a:lnTo>
                      <a:pt x="12011" y="8516"/>
                    </a:lnTo>
                    <a:cubicBezTo>
                      <a:pt x="11885" y="8495"/>
                      <a:pt x="11781" y="8474"/>
                      <a:pt x="11676" y="8453"/>
                    </a:cubicBezTo>
                    <a:lnTo>
                      <a:pt x="11781" y="8411"/>
                    </a:lnTo>
                    <a:lnTo>
                      <a:pt x="11802" y="8349"/>
                    </a:lnTo>
                    <a:lnTo>
                      <a:pt x="11676" y="8181"/>
                    </a:lnTo>
                    <a:lnTo>
                      <a:pt x="11530" y="8160"/>
                    </a:lnTo>
                    <a:lnTo>
                      <a:pt x="11362" y="8202"/>
                    </a:lnTo>
                    <a:lnTo>
                      <a:pt x="11237" y="8181"/>
                    </a:lnTo>
                    <a:lnTo>
                      <a:pt x="11111" y="8202"/>
                    </a:lnTo>
                    <a:lnTo>
                      <a:pt x="11111" y="8244"/>
                    </a:lnTo>
                    <a:cubicBezTo>
                      <a:pt x="11069" y="8244"/>
                      <a:pt x="11069" y="8244"/>
                      <a:pt x="11048" y="8202"/>
                    </a:cubicBezTo>
                    <a:lnTo>
                      <a:pt x="11069" y="8056"/>
                    </a:lnTo>
                    <a:lnTo>
                      <a:pt x="11028" y="7972"/>
                    </a:lnTo>
                    <a:lnTo>
                      <a:pt x="10923" y="7951"/>
                    </a:lnTo>
                    <a:lnTo>
                      <a:pt x="10902" y="7930"/>
                    </a:lnTo>
                    <a:lnTo>
                      <a:pt x="10797" y="7930"/>
                    </a:lnTo>
                    <a:lnTo>
                      <a:pt x="10714" y="7972"/>
                    </a:lnTo>
                    <a:lnTo>
                      <a:pt x="10609" y="7972"/>
                    </a:lnTo>
                    <a:lnTo>
                      <a:pt x="10525" y="7930"/>
                    </a:lnTo>
                    <a:lnTo>
                      <a:pt x="10400" y="7972"/>
                    </a:lnTo>
                    <a:lnTo>
                      <a:pt x="10274" y="7930"/>
                    </a:lnTo>
                    <a:lnTo>
                      <a:pt x="10191" y="7846"/>
                    </a:lnTo>
                    <a:lnTo>
                      <a:pt x="10191" y="7763"/>
                    </a:lnTo>
                    <a:lnTo>
                      <a:pt x="10086" y="7595"/>
                    </a:lnTo>
                    <a:lnTo>
                      <a:pt x="10086" y="7449"/>
                    </a:lnTo>
                    <a:lnTo>
                      <a:pt x="9939" y="7449"/>
                    </a:lnTo>
                    <a:lnTo>
                      <a:pt x="9856" y="7470"/>
                    </a:lnTo>
                    <a:lnTo>
                      <a:pt x="9772" y="7386"/>
                    </a:lnTo>
                    <a:lnTo>
                      <a:pt x="9667" y="7386"/>
                    </a:lnTo>
                    <a:lnTo>
                      <a:pt x="9542" y="7282"/>
                    </a:lnTo>
                    <a:lnTo>
                      <a:pt x="9458" y="7240"/>
                    </a:lnTo>
                    <a:lnTo>
                      <a:pt x="9354" y="7261"/>
                    </a:lnTo>
                    <a:lnTo>
                      <a:pt x="9270" y="7261"/>
                    </a:lnTo>
                    <a:lnTo>
                      <a:pt x="9144" y="7114"/>
                    </a:lnTo>
                    <a:lnTo>
                      <a:pt x="9040" y="7114"/>
                    </a:lnTo>
                    <a:lnTo>
                      <a:pt x="9019" y="7344"/>
                    </a:lnTo>
                    <a:lnTo>
                      <a:pt x="8935" y="7449"/>
                    </a:lnTo>
                    <a:lnTo>
                      <a:pt x="8684" y="7491"/>
                    </a:lnTo>
                    <a:lnTo>
                      <a:pt x="8370" y="7449"/>
                    </a:lnTo>
                    <a:lnTo>
                      <a:pt x="8015" y="7449"/>
                    </a:lnTo>
                    <a:lnTo>
                      <a:pt x="7805" y="7365"/>
                    </a:lnTo>
                    <a:lnTo>
                      <a:pt x="7763" y="7323"/>
                    </a:lnTo>
                    <a:lnTo>
                      <a:pt x="7784" y="7219"/>
                    </a:lnTo>
                    <a:lnTo>
                      <a:pt x="7701" y="7072"/>
                    </a:lnTo>
                    <a:lnTo>
                      <a:pt x="7450" y="7051"/>
                    </a:lnTo>
                    <a:lnTo>
                      <a:pt x="7240" y="7010"/>
                    </a:lnTo>
                    <a:lnTo>
                      <a:pt x="7136" y="6926"/>
                    </a:lnTo>
                    <a:lnTo>
                      <a:pt x="6947" y="6926"/>
                    </a:lnTo>
                    <a:lnTo>
                      <a:pt x="6906" y="6968"/>
                    </a:lnTo>
                    <a:lnTo>
                      <a:pt x="6843" y="7030"/>
                    </a:lnTo>
                    <a:lnTo>
                      <a:pt x="6759" y="6947"/>
                    </a:lnTo>
                    <a:lnTo>
                      <a:pt x="6592" y="6926"/>
                    </a:lnTo>
                    <a:lnTo>
                      <a:pt x="6487" y="6926"/>
                    </a:lnTo>
                    <a:cubicBezTo>
                      <a:pt x="6403" y="6842"/>
                      <a:pt x="6320" y="6758"/>
                      <a:pt x="6278" y="6654"/>
                    </a:cubicBezTo>
                    <a:lnTo>
                      <a:pt x="6278" y="6486"/>
                    </a:lnTo>
                    <a:lnTo>
                      <a:pt x="6320" y="6173"/>
                    </a:lnTo>
                    <a:lnTo>
                      <a:pt x="6278" y="5963"/>
                    </a:lnTo>
                    <a:lnTo>
                      <a:pt x="6382" y="5712"/>
                    </a:lnTo>
                    <a:lnTo>
                      <a:pt x="6320" y="5649"/>
                    </a:lnTo>
                    <a:lnTo>
                      <a:pt x="6320" y="5461"/>
                    </a:lnTo>
                    <a:lnTo>
                      <a:pt x="6424" y="5398"/>
                    </a:lnTo>
                    <a:lnTo>
                      <a:pt x="6487" y="5336"/>
                    </a:lnTo>
                    <a:lnTo>
                      <a:pt x="6445" y="5231"/>
                    </a:lnTo>
                    <a:lnTo>
                      <a:pt x="6382" y="5168"/>
                    </a:lnTo>
                    <a:lnTo>
                      <a:pt x="6278" y="5085"/>
                    </a:lnTo>
                    <a:lnTo>
                      <a:pt x="6215" y="4959"/>
                    </a:lnTo>
                    <a:lnTo>
                      <a:pt x="6131" y="4938"/>
                    </a:lnTo>
                    <a:lnTo>
                      <a:pt x="6110" y="4854"/>
                    </a:lnTo>
                    <a:lnTo>
                      <a:pt x="6006" y="4813"/>
                    </a:lnTo>
                    <a:lnTo>
                      <a:pt x="5818" y="4833"/>
                    </a:lnTo>
                    <a:lnTo>
                      <a:pt x="5713" y="4813"/>
                    </a:lnTo>
                    <a:lnTo>
                      <a:pt x="5692" y="4624"/>
                    </a:lnTo>
                    <a:lnTo>
                      <a:pt x="5608" y="4520"/>
                    </a:lnTo>
                    <a:lnTo>
                      <a:pt x="5546" y="4561"/>
                    </a:lnTo>
                    <a:lnTo>
                      <a:pt x="5587" y="4457"/>
                    </a:lnTo>
                    <a:lnTo>
                      <a:pt x="5483" y="4415"/>
                    </a:lnTo>
                    <a:lnTo>
                      <a:pt x="5462" y="4122"/>
                    </a:lnTo>
                    <a:lnTo>
                      <a:pt x="5336" y="4185"/>
                    </a:lnTo>
                    <a:lnTo>
                      <a:pt x="5274" y="4122"/>
                    </a:lnTo>
                    <a:lnTo>
                      <a:pt x="5043" y="4122"/>
                    </a:lnTo>
                    <a:lnTo>
                      <a:pt x="4855" y="3996"/>
                    </a:lnTo>
                    <a:lnTo>
                      <a:pt x="4855" y="3892"/>
                    </a:lnTo>
                    <a:lnTo>
                      <a:pt x="4960" y="3850"/>
                    </a:lnTo>
                    <a:lnTo>
                      <a:pt x="5085" y="3766"/>
                    </a:lnTo>
                    <a:lnTo>
                      <a:pt x="5002" y="3704"/>
                    </a:lnTo>
                    <a:lnTo>
                      <a:pt x="4876" y="3745"/>
                    </a:lnTo>
                    <a:lnTo>
                      <a:pt x="4813" y="3704"/>
                    </a:lnTo>
                    <a:lnTo>
                      <a:pt x="4667" y="3766"/>
                    </a:lnTo>
                    <a:lnTo>
                      <a:pt x="4750" y="3683"/>
                    </a:lnTo>
                    <a:lnTo>
                      <a:pt x="4876" y="3578"/>
                    </a:lnTo>
                    <a:lnTo>
                      <a:pt x="5064" y="3557"/>
                    </a:lnTo>
                    <a:lnTo>
                      <a:pt x="5043" y="3432"/>
                    </a:lnTo>
                    <a:lnTo>
                      <a:pt x="4855" y="3222"/>
                    </a:lnTo>
                    <a:lnTo>
                      <a:pt x="4750" y="3222"/>
                    </a:lnTo>
                    <a:lnTo>
                      <a:pt x="4625" y="3285"/>
                    </a:lnTo>
                    <a:lnTo>
                      <a:pt x="4478" y="3369"/>
                    </a:lnTo>
                    <a:lnTo>
                      <a:pt x="4332" y="3369"/>
                    </a:lnTo>
                    <a:lnTo>
                      <a:pt x="4416" y="3348"/>
                    </a:lnTo>
                    <a:lnTo>
                      <a:pt x="4457" y="3285"/>
                    </a:lnTo>
                    <a:lnTo>
                      <a:pt x="4520" y="3264"/>
                    </a:lnTo>
                    <a:lnTo>
                      <a:pt x="4562" y="3180"/>
                    </a:lnTo>
                    <a:lnTo>
                      <a:pt x="4541" y="3097"/>
                    </a:lnTo>
                    <a:lnTo>
                      <a:pt x="4416" y="3055"/>
                    </a:lnTo>
                    <a:lnTo>
                      <a:pt x="4206" y="3055"/>
                    </a:lnTo>
                    <a:lnTo>
                      <a:pt x="4081" y="2929"/>
                    </a:lnTo>
                    <a:lnTo>
                      <a:pt x="4081" y="2846"/>
                    </a:lnTo>
                    <a:lnTo>
                      <a:pt x="4039" y="2678"/>
                    </a:lnTo>
                    <a:lnTo>
                      <a:pt x="3809" y="2448"/>
                    </a:lnTo>
                    <a:lnTo>
                      <a:pt x="3725" y="2427"/>
                    </a:lnTo>
                    <a:lnTo>
                      <a:pt x="3662" y="2448"/>
                    </a:lnTo>
                    <a:lnTo>
                      <a:pt x="3558" y="2364"/>
                    </a:lnTo>
                    <a:lnTo>
                      <a:pt x="3516" y="2155"/>
                    </a:lnTo>
                    <a:lnTo>
                      <a:pt x="3369" y="2009"/>
                    </a:lnTo>
                    <a:lnTo>
                      <a:pt x="3160" y="1883"/>
                    </a:lnTo>
                    <a:lnTo>
                      <a:pt x="3035" y="1883"/>
                    </a:lnTo>
                    <a:lnTo>
                      <a:pt x="2993" y="1925"/>
                    </a:lnTo>
                    <a:lnTo>
                      <a:pt x="2930" y="1883"/>
                    </a:lnTo>
                    <a:lnTo>
                      <a:pt x="2888" y="1716"/>
                    </a:lnTo>
                    <a:lnTo>
                      <a:pt x="2825" y="1800"/>
                    </a:lnTo>
                    <a:lnTo>
                      <a:pt x="2763" y="1716"/>
                    </a:lnTo>
                    <a:lnTo>
                      <a:pt x="2763" y="1528"/>
                    </a:lnTo>
                    <a:lnTo>
                      <a:pt x="2658" y="1402"/>
                    </a:lnTo>
                    <a:lnTo>
                      <a:pt x="2533" y="1381"/>
                    </a:lnTo>
                    <a:lnTo>
                      <a:pt x="2470" y="1297"/>
                    </a:lnTo>
                    <a:lnTo>
                      <a:pt x="2135" y="1088"/>
                    </a:lnTo>
                    <a:lnTo>
                      <a:pt x="2030" y="1088"/>
                    </a:lnTo>
                    <a:lnTo>
                      <a:pt x="1905" y="942"/>
                    </a:lnTo>
                    <a:lnTo>
                      <a:pt x="1779" y="900"/>
                    </a:lnTo>
                    <a:lnTo>
                      <a:pt x="1737" y="837"/>
                    </a:lnTo>
                    <a:lnTo>
                      <a:pt x="1716" y="649"/>
                    </a:lnTo>
                    <a:lnTo>
                      <a:pt x="1612" y="586"/>
                    </a:lnTo>
                    <a:lnTo>
                      <a:pt x="1528" y="460"/>
                    </a:lnTo>
                    <a:lnTo>
                      <a:pt x="1486" y="439"/>
                    </a:lnTo>
                    <a:lnTo>
                      <a:pt x="1403" y="272"/>
                    </a:lnTo>
                    <a:lnTo>
                      <a:pt x="1277" y="230"/>
                    </a:lnTo>
                    <a:lnTo>
                      <a:pt x="1152" y="230"/>
                    </a:lnTo>
                    <a:lnTo>
                      <a:pt x="1068" y="251"/>
                    </a:lnTo>
                    <a:lnTo>
                      <a:pt x="1005" y="209"/>
                    </a:lnTo>
                    <a:lnTo>
                      <a:pt x="859" y="209"/>
                    </a:lnTo>
                    <a:lnTo>
                      <a:pt x="670" y="251"/>
                    </a:lnTo>
                    <a:lnTo>
                      <a:pt x="587" y="209"/>
                    </a:lnTo>
                    <a:lnTo>
                      <a:pt x="336" y="21"/>
                    </a:lnTo>
                    <a:lnTo>
                      <a:pt x="10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280" name="Google Shape;35107;p128">
              <a:extLst>
                <a:ext uri="{FF2B5EF4-FFF2-40B4-BE49-F238E27FC236}">
                  <a16:creationId xmlns:a16="http://schemas.microsoft.com/office/drawing/2014/main" id="{F5E8E607-3EF7-04E0-FD85-3F591764721D}"/>
                </a:ext>
              </a:extLst>
            </p:cNvPr>
            <p:cNvSpPr/>
            <p:nvPr/>
          </p:nvSpPr>
          <p:spPr>
            <a:xfrm>
              <a:off x="7540755" y="3239069"/>
              <a:ext cx="52746" cy="65887"/>
            </a:xfrm>
            <a:custGeom>
              <a:avLst/>
              <a:gdLst/>
              <a:ahLst/>
              <a:cxnLst/>
              <a:rect l="l" t="t" r="r" b="b"/>
              <a:pathLst>
                <a:path w="2512" h="3286" extrusionOk="0">
                  <a:moveTo>
                    <a:pt x="126" y="0"/>
                  </a:moveTo>
                  <a:lnTo>
                    <a:pt x="42" y="84"/>
                  </a:lnTo>
                  <a:lnTo>
                    <a:pt x="0" y="210"/>
                  </a:lnTo>
                  <a:lnTo>
                    <a:pt x="126" y="419"/>
                  </a:lnTo>
                  <a:lnTo>
                    <a:pt x="189" y="879"/>
                  </a:lnTo>
                  <a:lnTo>
                    <a:pt x="251" y="1047"/>
                  </a:lnTo>
                  <a:lnTo>
                    <a:pt x="314" y="1172"/>
                  </a:lnTo>
                  <a:lnTo>
                    <a:pt x="314" y="1360"/>
                  </a:lnTo>
                  <a:lnTo>
                    <a:pt x="251" y="1402"/>
                  </a:lnTo>
                  <a:lnTo>
                    <a:pt x="293" y="1507"/>
                  </a:lnTo>
                  <a:lnTo>
                    <a:pt x="356" y="1611"/>
                  </a:lnTo>
                  <a:lnTo>
                    <a:pt x="335" y="1674"/>
                  </a:lnTo>
                  <a:lnTo>
                    <a:pt x="419" y="1758"/>
                  </a:lnTo>
                  <a:lnTo>
                    <a:pt x="565" y="1863"/>
                  </a:lnTo>
                  <a:lnTo>
                    <a:pt x="649" y="2009"/>
                  </a:lnTo>
                  <a:lnTo>
                    <a:pt x="754" y="2072"/>
                  </a:lnTo>
                  <a:lnTo>
                    <a:pt x="837" y="2176"/>
                  </a:lnTo>
                  <a:lnTo>
                    <a:pt x="754" y="2281"/>
                  </a:lnTo>
                  <a:lnTo>
                    <a:pt x="733" y="2344"/>
                  </a:lnTo>
                  <a:lnTo>
                    <a:pt x="816" y="2407"/>
                  </a:lnTo>
                  <a:lnTo>
                    <a:pt x="1005" y="2490"/>
                  </a:lnTo>
                  <a:lnTo>
                    <a:pt x="1193" y="2616"/>
                  </a:lnTo>
                  <a:lnTo>
                    <a:pt x="1172" y="2720"/>
                  </a:lnTo>
                  <a:lnTo>
                    <a:pt x="1339" y="2867"/>
                  </a:lnTo>
                  <a:lnTo>
                    <a:pt x="1486" y="2867"/>
                  </a:lnTo>
                  <a:lnTo>
                    <a:pt x="1528" y="2909"/>
                  </a:lnTo>
                  <a:lnTo>
                    <a:pt x="1611" y="3013"/>
                  </a:lnTo>
                  <a:lnTo>
                    <a:pt x="1800" y="3118"/>
                  </a:lnTo>
                  <a:lnTo>
                    <a:pt x="1988" y="3139"/>
                  </a:lnTo>
                  <a:lnTo>
                    <a:pt x="2051" y="3223"/>
                  </a:lnTo>
                  <a:lnTo>
                    <a:pt x="2197" y="3264"/>
                  </a:lnTo>
                  <a:lnTo>
                    <a:pt x="2218" y="3244"/>
                  </a:lnTo>
                  <a:lnTo>
                    <a:pt x="2281" y="3285"/>
                  </a:lnTo>
                  <a:lnTo>
                    <a:pt x="2386" y="3223"/>
                  </a:lnTo>
                  <a:lnTo>
                    <a:pt x="2386" y="3181"/>
                  </a:lnTo>
                  <a:lnTo>
                    <a:pt x="2344" y="3181"/>
                  </a:lnTo>
                  <a:lnTo>
                    <a:pt x="2386" y="3118"/>
                  </a:lnTo>
                  <a:lnTo>
                    <a:pt x="2323" y="3076"/>
                  </a:lnTo>
                  <a:lnTo>
                    <a:pt x="2407" y="3118"/>
                  </a:lnTo>
                  <a:lnTo>
                    <a:pt x="2407" y="3181"/>
                  </a:lnTo>
                  <a:lnTo>
                    <a:pt x="2407" y="3223"/>
                  </a:lnTo>
                  <a:lnTo>
                    <a:pt x="2511" y="3244"/>
                  </a:lnTo>
                  <a:lnTo>
                    <a:pt x="2511" y="3118"/>
                  </a:lnTo>
                  <a:lnTo>
                    <a:pt x="2386" y="2846"/>
                  </a:lnTo>
                  <a:lnTo>
                    <a:pt x="2344" y="2846"/>
                  </a:lnTo>
                  <a:lnTo>
                    <a:pt x="2344" y="2804"/>
                  </a:lnTo>
                  <a:lnTo>
                    <a:pt x="2323" y="2762"/>
                  </a:lnTo>
                  <a:lnTo>
                    <a:pt x="2281" y="2741"/>
                  </a:lnTo>
                  <a:lnTo>
                    <a:pt x="2239" y="2553"/>
                  </a:lnTo>
                  <a:lnTo>
                    <a:pt x="2281" y="2511"/>
                  </a:lnTo>
                  <a:lnTo>
                    <a:pt x="2239" y="2448"/>
                  </a:lnTo>
                  <a:lnTo>
                    <a:pt x="2176" y="2448"/>
                  </a:lnTo>
                  <a:lnTo>
                    <a:pt x="2009" y="2344"/>
                  </a:lnTo>
                  <a:lnTo>
                    <a:pt x="1967" y="2197"/>
                  </a:lnTo>
                  <a:lnTo>
                    <a:pt x="1967" y="1904"/>
                  </a:lnTo>
                  <a:lnTo>
                    <a:pt x="1904" y="1821"/>
                  </a:lnTo>
                  <a:lnTo>
                    <a:pt x="1904" y="1716"/>
                  </a:lnTo>
                  <a:lnTo>
                    <a:pt x="1925" y="1674"/>
                  </a:lnTo>
                  <a:lnTo>
                    <a:pt x="1904" y="1381"/>
                  </a:lnTo>
                  <a:lnTo>
                    <a:pt x="1967" y="1339"/>
                  </a:lnTo>
                  <a:lnTo>
                    <a:pt x="1904" y="1088"/>
                  </a:lnTo>
                  <a:lnTo>
                    <a:pt x="1779" y="879"/>
                  </a:lnTo>
                  <a:lnTo>
                    <a:pt x="1360" y="461"/>
                  </a:lnTo>
                  <a:lnTo>
                    <a:pt x="1277" y="314"/>
                  </a:lnTo>
                  <a:lnTo>
                    <a:pt x="1235" y="335"/>
                  </a:lnTo>
                  <a:lnTo>
                    <a:pt x="1172" y="398"/>
                  </a:lnTo>
                  <a:lnTo>
                    <a:pt x="1088" y="398"/>
                  </a:lnTo>
                  <a:lnTo>
                    <a:pt x="1067" y="419"/>
                  </a:lnTo>
                  <a:lnTo>
                    <a:pt x="1067" y="523"/>
                  </a:lnTo>
                  <a:lnTo>
                    <a:pt x="984" y="565"/>
                  </a:lnTo>
                  <a:lnTo>
                    <a:pt x="921" y="523"/>
                  </a:lnTo>
                  <a:lnTo>
                    <a:pt x="816" y="523"/>
                  </a:lnTo>
                  <a:lnTo>
                    <a:pt x="670" y="628"/>
                  </a:lnTo>
                  <a:lnTo>
                    <a:pt x="523" y="607"/>
                  </a:lnTo>
                  <a:lnTo>
                    <a:pt x="523" y="523"/>
                  </a:lnTo>
                  <a:lnTo>
                    <a:pt x="607" y="440"/>
                  </a:lnTo>
                  <a:lnTo>
                    <a:pt x="607" y="251"/>
                  </a:lnTo>
                  <a:lnTo>
                    <a:pt x="544" y="189"/>
                  </a:lnTo>
                  <a:lnTo>
                    <a:pt x="419" y="189"/>
                  </a:lnTo>
                  <a:lnTo>
                    <a:pt x="398" y="126"/>
                  </a:lnTo>
                  <a:lnTo>
                    <a:pt x="231" y="84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1" name="Google Shape;35108;p128">
              <a:extLst>
                <a:ext uri="{FF2B5EF4-FFF2-40B4-BE49-F238E27FC236}">
                  <a16:creationId xmlns:a16="http://schemas.microsoft.com/office/drawing/2014/main" id="{A86549D9-D6A6-8DFA-18EF-706BEF7E0BE3}"/>
                </a:ext>
              </a:extLst>
            </p:cNvPr>
            <p:cNvSpPr/>
            <p:nvPr/>
          </p:nvSpPr>
          <p:spPr>
            <a:xfrm>
              <a:off x="7658048" y="3236543"/>
              <a:ext cx="115130" cy="74288"/>
            </a:xfrm>
            <a:custGeom>
              <a:avLst/>
              <a:gdLst/>
              <a:ahLst/>
              <a:cxnLst/>
              <a:rect l="l" t="t" r="r" b="b"/>
              <a:pathLst>
                <a:path w="5483" h="3705" extrusionOk="0">
                  <a:moveTo>
                    <a:pt x="4186" y="1"/>
                  </a:moveTo>
                  <a:lnTo>
                    <a:pt x="4144" y="22"/>
                  </a:lnTo>
                  <a:lnTo>
                    <a:pt x="4165" y="126"/>
                  </a:lnTo>
                  <a:lnTo>
                    <a:pt x="4039" y="252"/>
                  </a:lnTo>
                  <a:lnTo>
                    <a:pt x="3976" y="231"/>
                  </a:lnTo>
                  <a:lnTo>
                    <a:pt x="4039" y="126"/>
                  </a:lnTo>
                  <a:lnTo>
                    <a:pt x="4018" y="43"/>
                  </a:lnTo>
                  <a:lnTo>
                    <a:pt x="3935" y="43"/>
                  </a:lnTo>
                  <a:lnTo>
                    <a:pt x="3851" y="273"/>
                  </a:lnTo>
                  <a:lnTo>
                    <a:pt x="3767" y="315"/>
                  </a:lnTo>
                  <a:lnTo>
                    <a:pt x="3642" y="587"/>
                  </a:lnTo>
                  <a:lnTo>
                    <a:pt x="3642" y="754"/>
                  </a:lnTo>
                  <a:lnTo>
                    <a:pt x="3432" y="963"/>
                  </a:lnTo>
                  <a:lnTo>
                    <a:pt x="3328" y="963"/>
                  </a:lnTo>
                  <a:lnTo>
                    <a:pt x="3140" y="1005"/>
                  </a:lnTo>
                  <a:lnTo>
                    <a:pt x="3098" y="1089"/>
                  </a:lnTo>
                  <a:lnTo>
                    <a:pt x="3181" y="1089"/>
                  </a:lnTo>
                  <a:lnTo>
                    <a:pt x="3119" y="1152"/>
                  </a:lnTo>
                  <a:lnTo>
                    <a:pt x="3181" y="1173"/>
                  </a:lnTo>
                  <a:lnTo>
                    <a:pt x="3307" y="1152"/>
                  </a:lnTo>
                  <a:lnTo>
                    <a:pt x="3244" y="1214"/>
                  </a:lnTo>
                  <a:lnTo>
                    <a:pt x="3181" y="1277"/>
                  </a:lnTo>
                  <a:lnTo>
                    <a:pt x="3140" y="1298"/>
                  </a:lnTo>
                  <a:lnTo>
                    <a:pt x="3140" y="1319"/>
                  </a:lnTo>
                  <a:lnTo>
                    <a:pt x="3223" y="1528"/>
                  </a:lnTo>
                  <a:lnTo>
                    <a:pt x="3181" y="1633"/>
                  </a:lnTo>
                  <a:lnTo>
                    <a:pt x="3098" y="1591"/>
                  </a:lnTo>
                  <a:lnTo>
                    <a:pt x="3098" y="1465"/>
                  </a:lnTo>
                  <a:lnTo>
                    <a:pt x="3077" y="1361"/>
                  </a:lnTo>
                  <a:lnTo>
                    <a:pt x="3035" y="1361"/>
                  </a:lnTo>
                  <a:lnTo>
                    <a:pt x="3035" y="1319"/>
                  </a:lnTo>
                  <a:lnTo>
                    <a:pt x="2993" y="1319"/>
                  </a:lnTo>
                  <a:lnTo>
                    <a:pt x="2930" y="1424"/>
                  </a:lnTo>
                  <a:lnTo>
                    <a:pt x="2972" y="1675"/>
                  </a:lnTo>
                  <a:lnTo>
                    <a:pt x="2909" y="1717"/>
                  </a:lnTo>
                  <a:lnTo>
                    <a:pt x="2805" y="1612"/>
                  </a:lnTo>
                  <a:lnTo>
                    <a:pt x="2700" y="1465"/>
                  </a:lnTo>
                  <a:lnTo>
                    <a:pt x="2658" y="1465"/>
                  </a:lnTo>
                  <a:lnTo>
                    <a:pt x="2554" y="1403"/>
                  </a:lnTo>
                  <a:lnTo>
                    <a:pt x="2470" y="1507"/>
                  </a:lnTo>
                  <a:lnTo>
                    <a:pt x="2470" y="1633"/>
                  </a:lnTo>
                  <a:lnTo>
                    <a:pt x="2344" y="1779"/>
                  </a:lnTo>
                  <a:lnTo>
                    <a:pt x="2261" y="1884"/>
                  </a:lnTo>
                  <a:lnTo>
                    <a:pt x="2093" y="2030"/>
                  </a:lnTo>
                  <a:lnTo>
                    <a:pt x="2072" y="2135"/>
                  </a:lnTo>
                  <a:lnTo>
                    <a:pt x="1926" y="2323"/>
                  </a:lnTo>
                  <a:lnTo>
                    <a:pt x="1779" y="2449"/>
                  </a:lnTo>
                  <a:lnTo>
                    <a:pt x="1319" y="2554"/>
                  </a:lnTo>
                  <a:lnTo>
                    <a:pt x="1256" y="2574"/>
                  </a:lnTo>
                  <a:lnTo>
                    <a:pt x="1298" y="2742"/>
                  </a:lnTo>
                  <a:lnTo>
                    <a:pt x="1340" y="2784"/>
                  </a:lnTo>
                  <a:lnTo>
                    <a:pt x="1256" y="2763"/>
                  </a:lnTo>
                  <a:lnTo>
                    <a:pt x="1173" y="2826"/>
                  </a:lnTo>
                  <a:lnTo>
                    <a:pt x="1047" y="2846"/>
                  </a:lnTo>
                  <a:lnTo>
                    <a:pt x="984" y="2888"/>
                  </a:lnTo>
                  <a:lnTo>
                    <a:pt x="943" y="3035"/>
                  </a:lnTo>
                  <a:lnTo>
                    <a:pt x="943" y="3181"/>
                  </a:lnTo>
                  <a:lnTo>
                    <a:pt x="838" y="3349"/>
                  </a:lnTo>
                  <a:lnTo>
                    <a:pt x="838" y="3370"/>
                  </a:lnTo>
                  <a:lnTo>
                    <a:pt x="629" y="3349"/>
                  </a:lnTo>
                  <a:lnTo>
                    <a:pt x="399" y="3265"/>
                  </a:lnTo>
                  <a:lnTo>
                    <a:pt x="210" y="3265"/>
                  </a:lnTo>
                  <a:lnTo>
                    <a:pt x="168" y="3181"/>
                  </a:lnTo>
                  <a:lnTo>
                    <a:pt x="64" y="3056"/>
                  </a:lnTo>
                  <a:lnTo>
                    <a:pt x="1" y="3077"/>
                  </a:lnTo>
                  <a:lnTo>
                    <a:pt x="127" y="3286"/>
                  </a:lnTo>
                  <a:lnTo>
                    <a:pt x="315" y="3411"/>
                  </a:lnTo>
                  <a:lnTo>
                    <a:pt x="357" y="3474"/>
                  </a:lnTo>
                  <a:lnTo>
                    <a:pt x="482" y="3579"/>
                  </a:lnTo>
                  <a:lnTo>
                    <a:pt x="503" y="3683"/>
                  </a:lnTo>
                  <a:lnTo>
                    <a:pt x="608" y="3704"/>
                  </a:lnTo>
                  <a:lnTo>
                    <a:pt x="775" y="3662"/>
                  </a:lnTo>
                  <a:lnTo>
                    <a:pt x="796" y="3579"/>
                  </a:lnTo>
                  <a:lnTo>
                    <a:pt x="922" y="3600"/>
                  </a:lnTo>
                  <a:lnTo>
                    <a:pt x="1005" y="3558"/>
                  </a:lnTo>
                  <a:lnTo>
                    <a:pt x="1319" y="3579"/>
                  </a:lnTo>
                  <a:lnTo>
                    <a:pt x="1654" y="3453"/>
                  </a:lnTo>
                  <a:lnTo>
                    <a:pt x="1738" y="3370"/>
                  </a:lnTo>
                  <a:lnTo>
                    <a:pt x="2031" y="3370"/>
                  </a:lnTo>
                  <a:lnTo>
                    <a:pt x="2156" y="3411"/>
                  </a:lnTo>
                  <a:lnTo>
                    <a:pt x="2198" y="3495"/>
                  </a:lnTo>
                  <a:lnTo>
                    <a:pt x="2344" y="3495"/>
                  </a:lnTo>
                  <a:lnTo>
                    <a:pt x="2575" y="3370"/>
                  </a:lnTo>
                  <a:lnTo>
                    <a:pt x="2868" y="3307"/>
                  </a:lnTo>
                  <a:lnTo>
                    <a:pt x="2826" y="3244"/>
                  </a:lnTo>
                  <a:lnTo>
                    <a:pt x="3077" y="2888"/>
                  </a:lnTo>
                  <a:lnTo>
                    <a:pt x="3140" y="2637"/>
                  </a:lnTo>
                  <a:lnTo>
                    <a:pt x="3328" y="2365"/>
                  </a:lnTo>
                  <a:lnTo>
                    <a:pt x="3453" y="1926"/>
                  </a:lnTo>
                  <a:lnTo>
                    <a:pt x="3453" y="1842"/>
                  </a:lnTo>
                  <a:lnTo>
                    <a:pt x="3516" y="1737"/>
                  </a:lnTo>
                  <a:lnTo>
                    <a:pt x="3516" y="1675"/>
                  </a:lnTo>
                  <a:lnTo>
                    <a:pt x="3621" y="1528"/>
                  </a:lnTo>
                  <a:lnTo>
                    <a:pt x="3725" y="1570"/>
                  </a:lnTo>
                  <a:lnTo>
                    <a:pt x="4165" y="1570"/>
                  </a:lnTo>
                  <a:lnTo>
                    <a:pt x="4228" y="1612"/>
                  </a:lnTo>
                  <a:lnTo>
                    <a:pt x="4374" y="1612"/>
                  </a:lnTo>
                  <a:lnTo>
                    <a:pt x="4500" y="1633"/>
                  </a:lnTo>
                  <a:lnTo>
                    <a:pt x="4500" y="1591"/>
                  </a:lnTo>
                  <a:lnTo>
                    <a:pt x="4667" y="1675"/>
                  </a:lnTo>
                  <a:lnTo>
                    <a:pt x="4751" y="1696"/>
                  </a:lnTo>
                  <a:lnTo>
                    <a:pt x="4876" y="1633"/>
                  </a:lnTo>
                  <a:lnTo>
                    <a:pt x="5023" y="1612"/>
                  </a:lnTo>
                  <a:lnTo>
                    <a:pt x="5023" y="1528"/>
                  </a:lnTo>
                  <a:lnTo>
                    <a:pt x="4876" y="1403"/>
                  </a:lnTo>
                  <a:lnTo>
                    <a:pt x="4876" y="1277"/>
                  </a:lnTo>
                  <a:lnTo>
                    <a:pt x="4918" y="1214"/>
                  </a:lnTo>
                  <a:lnTo>
                    <a:pt x="5169" y="1256"/>
                  </a:lnTo>
                  <a:lnTo>
                    <a:pt x="5357" y="1193"/>
                  </a:lnTo>
                  <a:lnTo>
                    <a:pt x="5483" y="1089"/>
                  </a:lnTo>
                  <a:lnTo>
                    <a:pt x="5441" y="1005"/>
                  </a:lnTo>
                  <a:lnTo>
                    <a:pt x="5357" y="1005"/>
                  </a:lnTo>
                  <a:lnTo>
                    <a:pt x="5232" y="984"/>
                  </a:lnTo>
                  <a:lnTo>
                    <a:pt x="5127" y="880"/>
                  </a:lnTo>
                  <a:lnTo>
                    <a:pt x="5023" y="901"/>
                  </a:lnTo>
                  <a:lnTo>
                    <a:pt x="4897" y="775"/>
                  </a:lnTo>
                  <a:lnTo>
                    <a:pt x="4813" y="775"/>
                  </a:lnTo>
                  <a:lnTo>
                    <a:pt x="4709" y="859"/>
                  </a:lnTo>
                  <a:lnTo>
                    <a:pt x="4667" y="796"/>
                  </a:lnTo>
                  <a:lnTo>
                    <a:pt x="4792" y="691"/>
                  </a:lnTo>
                  <a:lnTo>
                    <a:pt x="4709" y="629"/>
                  </a:lnTo>
                  <a:lnTo>
                    <a:pt x="4688" y="649"/>
                  </a:lnTo>
                  <a:lnTo>
                    <a:pt x="4604" y="754"/>
                  </a:lnTo>
                  <a:lnTo>
                    <a:pt x="4562" y="670"/>
                  </a:lnTo>
                  <a:lnTo>
                    <a:pt x="4500" y="670"/>
                  </a:lnTo>
                  <a:lnTo>
                    <a:pt x="4500" y="482"/>
                  </a:lnTo>
                  <a:lnTo>
                    <a:pt x="4604" y="461"/>
                  </a:lnTo>
                  <a:lnTo>
                    <a:pt x="4604" y="377"/>
                  </a:lnTo>
                  <a:lnTo>
                    <a:pt x="4458" y="273"/>
                  </a:lnTo>
                  <a:lnTo>
                    <a:pt x="4437" y="336"/>
                  </a:lnTo>
                  <a:lnTo>
                    <a:pt x="4290" y="231"/>
                  </a:lnTo>
                  <a:lnTo>
                    <a:pt x="4290" y="64"/>
                  </a:lnTo>
                  <a:lnTo>
                    <a:pt x="418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2" name="Google Shape;35109;p128">
              <a:extLst>
                <a:ext uri="{FF2B5EF4-FFF2-40B4-BE49-F238E27FC236}">
                  <a16:creationId xmlns:a16="http://schemas.microsoft.com/office/drawing/2014/main" id="{E8B16929-4C4D-8FFA-AAEC-CBDFFC5A5D59}"/>
                </a:ext>
              </a:extLst>
            </p:cNvPr>
            <p:cNvSpPr/>
            <p:nvPr/>
          </p:nvSpPr>
          <p:spPr>
            <a:xfrm>
              <a:off x="7550414" y="3031824"/>
              <a:ext cx="100201" cy="185029"/>
            </a:xfrm>
            <a:custGeom>
              <a:avLst/>
              <a:gdLst/>
              <a:ahLst/>
              <a:cxnLst/>
              <a:rect l="l" t="t" r="r" b="b"/>
              <a:pathLst>
                <a:path w="4772" h="9228" extrusionOk="0">
                  <a:moveTo>
                    <a:pt x="1821" y="0"/>
                  </a:moveTo>
                  <a:lnTo>
                    <a:pt x="1737" y="84"/>
                  </a:lnTo>
                  <a:lnTo>
                    <a:pt x="1591" y="84"/>
                  </a:lnTo>
                  <a:lnTo>
                    <a:pt x="1465" y="126"/>
                  </a:lnTo>
                  <a:lnTo>
                    <a:pt x="1507" y="314"/>
                  </a:lnTo>
                  <a:lnTo>
                    <a:pt x="1298" y="398"/>
                  </a:lnTo>
                  <a:lnTo>
                    <a:pt x="1193" y="314"/>
                  </a:lnTo>
                  <a:lnTo>
                    <a:pt x="1026" y="377"/>
                  </a:lnTo>
                  <a:lnTo>
                    <a:pt x="1026" y="440"/>
                  </a:lnTo>
                  <a:lnTo>
                    <a:pt x="900" y="502"/>
                  </a:lnTo>
                  <a:lnTo>
                    <a:pt x="879" y="419"/>
                  </a:lnTo>
                  <a:lnTo>
                    <a:pt x="796" y="419"/>
                  </a:lnTo>
                  <a:lnTo>
                    <a:pt x="733" y="502"/>
                  </a:lnTo>
                  <a:lnTo>
                    <a:pt x="607" y="398"/>
                  </a:lnTo>
                  <a:lnTo>
                    <a:pt x="524" y="440"/>
                  </a:lnTo>
                  <a:lnTo>
                    <a:pt x="503" y="544"/>
                  </a:lnTo>
                  <a:lnTo>
                    <a:pt x="419" y="544"/>
                  </a:lnTo>
                  <a:lnTo>
                    <a:pt x="377" y="523"/>
                  </a:lnTo>
                  <a:lnTo>
                    <a:pt x="398" y="440"/>
                  </a:lnTo>
                  <a:lnTo>
                    <a:pt x="315" y="419"/>
                  </a:lnTo>
                  <a:lnTo>
                    <a:pt x="189" y="481"/>
                  </a:lnTo>
                  <a:lnTo>
                    <a:pt x="147" y="523"/>
                  </a:lnTo>
                  <a:lnTo>
                    <a:pt x="105" y="586"/>
                  </a:lnTo>
                  <a:lnTo>
                    <a:pt x="63" y="607"/>
                  </a:lnTo>
                  <a:lnTo>
                    <a:pt x="1" y="628"/>
                  </a:lnTo>
                  <a:lnTo>
                    <a:pt x="63" y="712"/>
                  </a:lnTo>
                  <a:lnTo>
                    <a:pt x="252" y="795"/>
                  </a:lnTo>
                  <a:lnTo>
                    <a:pt x="356" y="942"/>
                  </a:lnTo>
                  <a:lnTo>
                    <a:pt x="461" y="1025"/>
                  </a:lnTo>
                  <a:lnTo>
                    <a:pt x="482" y="1151"/>
                  </a:lnTo>
                  <a:lnTo>
                    <a:pt x="419" y="1235"/>
                  </a:lnTo>
                  <a:lnTo>
                    <a:pt x="628" y="1423"/>
                  </a:lnTo>
                  <a:lnTo>
                    <a:pt x="733" y="1632"/>
                  </a:lnTo>
                  <a:lnTo>
                    <a:pt x="984" y="1632"/>
                  </a:lnTo>
                  <a:lnTo>
                    <a:pt x="1131" y="1674"/>
                  </a:lnTo>
                  <a:lnTo>
                    <a:pt x="1256" y="1590"/>
                  </a:lnTo>
                  <a:lnTo>
                    <a:pt x="1423" y="1590"/>
                  </a:lnTo>
                  <a:lnTo>
                    <a:pt x="1507" y="1695"/>
                  </a:lnTo>
                  <a:lnTo>
                    <a:pt x="1654" y="1737"/>
                  </a:lnTo>
                  <a:lnTo>
                    <a:pt x="1675" y="1841"/>
                  </a:lnTo>
                  <a:lnTo>
                    <a:pt x="1654" y="1946"/>
                  </a:lnTo>
                  <a:lnTo>
                    <a:pt x="1842" y="1988"/>
                  </a:lnTo>
                  <a:lnTo>
                    <a:pt x="1842" y="2072"/>
                  </a:lnTo>
                  <a:lnTo>
                    <a:pt x="1758" y="2092"/>
                  </a:lnTo>
                  <a:lnTo>
                    <a:pt x="1675" y="2302"/>
                  </a:lnTo>
                  <a:lnTo>
                    <a:pt x="1633" y="2385"/>
                  </a:lnTo>
                  <a:lnTo>
                    <a:pt x="1507" y="2385"/>
                  </a:lnTo>
                  <a:lnTo>
                    <a:pt x="1340" y="2469"/>
                  </a:lnTo>
                  <a:lnTo>
                    <a:pt x="1256" y="2469"/>
                  </a:lnTo>
                  <a:lnTo>
                    <a:pt x="1256" y="2532"/>
                  </a:lnTo>
                  <a:lnTo>
                    <a:pt x="1403" y="2699"/>
                  </a:lnTo>
                  <a:lnTo>
                    <a:pt x="1319" y="2783"/>
                  </a:lnTo>
                  <a:lnTo>
                    <a:pt x="1340" y="2846"/>
                  </a:lnTo>
                  <a:lnTo>
                    <a:pt x="1423" y="2846"/>
                  </a:lnTo>
                  <a:lnTo>
                    <a:pt x="1507" y="3013"/>
                  </a:lnTo>
                  <a:lnTo>
                    <a:pt x="1675" y="3013"/>
                  </a:lnTo>
                  <a:lnTo>
                    <a:pt x="1863" y="3118"/>
                  </a:lnTo>
                  <a:lnTo>
                    <a:pt x="1968" y="3118"/>
                  </a:lnTo>
                  <a:lnTo>
                    <a:pt x="2114" y="3327"/>
                  </a:lnTo>
                  <a:lnTo>
                    <a:pt x="2281" y="3411"/>
                  </a:lnTo>
                  <a:lnTo>
                    <a:pt x="2407" y="3557"/>
                  </a:lnTo>
                  <a:lnTo>
                    <a:pt x="2386" y="3641"/>
                  </a:lnTo>
                  <a:lnTo>
                    <a:pt x="2574" y="3850"/>
                  </a:lnTo>
                  <a:lnTo>
                    <a:pt x="2616" y="3976"/>
                  </a:lnTo>
                  <a:lnTo>
                    <a:pt x="2700" y="4038"/>
                  </a:lnTo>
                  <a:lnTo>
                    <a:pt x="2825" y="4038"/>
                  </a:lnTo>
                  <a:lnTo>
                    <a:pt x="2909" y="4143"/>
                  </a:lnTo>
                  <a:lnTo>
                    <a:pt x="2909" y="4206"/>
                  </a:lnTo>
                  <a:lnTo>
                    <a:pt x="2993" y="4289"/>
                  </a:lnTo>
                  <a:lnTo>
                    <a:pt x="3035" y="4289"/>
                  </a:lnTo>
                  <a:lnTo>
                    <a:pt x="3118" y="4310"/>
                  </a:lnTo>
                  <a:lnTo>
                    <a:pt x="3097" y="4415"/>
                  </a:lnTo>
                  <a:lnTo>
                    <a:pt x="3139" y="4478"/>
                  </a:lnTo>
                  <a:lnTo>
                    <a:pt x="3286" y="4478"/>
                  </a:lnTo>
                  <a:lnTo>
                    <a:pt x="3348" y="4582"/>
                  </a:lnTo>
                  <a:lnTo>
                    <a:pt x="3411" y="4603"/>
                  </a:lnTo>
                  <a:lnTo>
                    <a:pt x="3516" y="4561"/>
                  </a:lnTo>
                  <a:lnTo>
                    <a:pt x="3558" y="4624"/>
                  </a:lnTo>
                  <a:lnTo>
                    <a:pt x="3495" y="4708"/>
                  </a:lnTo>
                  <a:lnTo>
                    <a:pt x="3453" y="4875"/>
                  </a:lnTo>
                  <a:lnTo>
                    <a:pt x="3516" y="4938"/>
                  </a:lnTo>
                  <a:lnTo>
                    <a:pt x="3600" y="4938"/>
                  </a:lnTo>
                  <a:lnTo>
                    <a:pt x="3600" y="5105"/>
                  </a:lnTo>
                  <a:lnTo>
                    <a:pt x="3432" y="5231"/>
                  </a:lnTo>
                  <a:lnTo>
                    <a:pt x="3453" y="5357"/>
                  </a:lnTo>
                  <a:lnTo>
                    <a:pt x="3495" y="5440"/>
                  </a:lnTo>
                  <a:lnTo>
                    <a:pt x="3516" y="5629"/>
                  </a:lnTo>
                  <a:lnTo>
                    <a:pt x="3411" y="5670"/>
                  </a:lnTo>
                  <a:lnTo>
                    <a:pt x="3390" y="5670"/>
                  </a:lnTo>
                  <a:lnTo>
                    <a:pt x="3453" y="5859"/>
                  </a:lnTo>
                  <a:lnTo>
                    <a:pt x="3558" y="5921"/>
                  </a:lnTo>
                  <a:lnTo>
                    <a:pt x="3662" y="6152"/>
                  </a:lnTo>
                  <a:lnTo>
                    <a:pt x="3641" y="6340"/>
                  </a:lnTo>
                  <a:lnTo>
                    <a:pt x="3662" y="6445"/>
                  </a:lnTo>
                  <a:lnTo>
                    <a:pt x="3641" y="6591"/>
                  </a:lnTo>
                  <a:lnTo>
                    <a:pt x="3662" y="6717"/>
                  </a:lnTo>
                  <a:lnTo>
                    <a:pt x="3558" y="6905"/>
                  </a:lnTo>
                  <a:lnTo>
                    <a:pt x="3495" y="6926"/>
                  </a:lnTo>
                  <a:lnTo>
                    <a:pt x="3453" y="7010"/>
                  </a:lnTo>
                  <a:lnTo>
                    <a:pt x="3307" y="7072"/>
                  </a:lnTo>
                  <a:lnTo>
                    <a:pt x="3139" y="7177"/>
                  </a:lnTo>
                  <a:lnTo>
                    <a:pt x="3076" y="7282"/>
                  </a:lnTo>
                  <a:lnTo>
                    <a:pt x="2867" y="7282"/>
                  </a:lnTo>
                  <a:lnTo>
                    <a:pt x="2763" y="7344"/>
                  </a:lnTo>
                  <a:lnTo>
                    <a:pt x="2784" y="7554"/>
                  </a:lnTo>
                  <a:lnTo>
                    <a:pt x="2909" y="7595"/>
                  </a:lnTo>
                  <a:lnTo>
                    <a:pt x="3014" y="7700"/>
                  </a:lnTo>
                  <a:lnTo>
                    <a:pt x="2993" y="7763"/>
                  </a:lnTo>
                  <a:lnTo>
                    <a:pt x="3035" y="7909"/>
                  </a:lnTo>
                  <a:lnTo>
                    <a:pt x="2867" y="7909"/>
                  </a:lnTo>
                  <a:lnTo>
                    <a:pt x="2825" y="7826"/>
                  </a:lnTo>
                  <a:lnTo>
                    <a:pt x="2721" y="7763"/>
                  </a:lnTo>
                  <a:lnTo>
                    <a:pt x="2449" y="7826"/>
                  </a:lnTo>
                  <a:lnTo>
                    <a:pt x="2386" y="7805"/>
                  </a:lnTo>
                  <a:lnTo>
                    <a:pt x="2260" y="7805"/>
                  </a:lnTo>
                  <a:lnTo>
                    <a:pt x="2198" y="7951"/>
                  </a:lnTo>
                  <a:lnTo>
                    <a:pt x="2072" y="7972"/>
                  </a:lnTo>
                  <a:lnTo>
                    <a:pt x="1968" y="8118"/>
                  </a:lnTo>
                  <a:lnTo>
                    <a:pt x="1988" y="8139"/>
                  </a:lnTo>
                  <a:lnTo>
                    <a:pt x="1988" y="8244"/>
                  </a:lnTo>
                  <a:lnTo>
                    <a:pt x="1988" y="8265"/>
                  </a:lnTo>
                  <a:lnTo>
                    <a:pt x="2093" y="8286"/>
                  </a:lnTo>
                  <a:lnTo>
                    <a:pt x="2156" y="8265"/>
                  </a:lnTo>
                  <a:lnTo>
                    <a:pt x="2198" y="8286"/>
                  </a:lnTo>
                  <a:lnTo>
                    <a:pt x="2281" y="8265"/>
                  </a:lnTo>
                  <a:lnTo>
                    <a:pt x="2407" y="8286"/>
                  </a:lnTo>
                  <a:lnTo>
                    <a:pt x="2491" y="8265"/>
                  </a:lnTo>
                  <a:lnTo>
                    <a:pt x="2449" y="8328"/>
                  </a:lnTo>
                  <a:lnTo>
                    <a:pt x="2281" y="8453"/>
                  </a:lnTo>
                  <a:lnTo>
                    <a:pt x="2198" y="8579"/>
                  </a:lnTo>
                  <a:lnTo>
                    <a:pt x="2198" y="8767"/>
                  </a:lnTo>
                  <a:lnTo>
                    <a:pt x="2177" y="8851"/>
                  </a:lnTo>
                  <a:lnTo>
                    <a:pt x="2240" y="8851"/>
                  </a:lnTo>
                  <a:lnTo>
                    <a:pt x="2198" y="8872"/>
                  </a:lnTo>
                  <a:lnTo>
                    <a:pt x="2198" y="9018"/>
                  </a:lnTo>
                  <a:lnTo>
                    <a:pt x="2281" y="9081"/>
                  </a:lnTo>
                  <a:lnTo>
                    <a:pt x="2344" y="9060"/>
                  </a:lnTo>
                  <a:lnTo>
                    <a:pt x="2344" y="9060"/>
                  </a:lnTo>
                  <a:lnTo>
                    <a:pt x="2281" y="9123"/>
                  </a:lnTo>
                  <a:lnTo>
                    <a:pt x="2177" y="9165"/>
                  </a:lnTo>
                  <a:lnTo>
                    <a:pt x="2072" y="9227"/>
                  </a:lnTo>
                  <a:lnTo>
                    <a:pt x="2240" y="9227"/>
                  </a:lnTo>
                  <a:lnTo>
                    <a:pt x="2470" y="9123"/>
                  </a:lnTo>
                  <a:lnTo>
                    <a:pt x="2470" y="9102"/>
                  </a:lnTo>
                  <a:lnTo>
                    <a:pt x="2491" y="9102"/>
                  </a:lnTo>
                  <a:lnTo>
                    <a:pt x="2574" y="9018"/>
                  </a:lnTo>
                  <a:lnTo>
                    <a:pt x="2595" y="8914"/>
                  </a:lnTo>
                  <a:lnTo>
                    <a:pt x="2616" y="8851"/>
                  </a:lnTo>
                  <a:lnTo>
                    <a:pt x="2700" y="8872"/>
                  </a:lnTo>
                  <a:lnTo>
                    <a:pt x="2721" y="8851"/>
                  </a:lnTo>
                  <a:lnTo>
                    <a:pt x="2867" y="8746"/>
                  </a:lnTo>
                  <a:lnTo>
                    <a:pt x="2909" y="8746"/>
                  </a:lnTo>
                  <a:lnTo>
                    <a:pt x="2930" y="8683"/>
                  </a:lnTo>
                  <a:lnTo>
                    <a:pt x="2993" y="8662"/>
                  </a:lnTo>
                  <a:lnTo>
                    <a:pt x="2972" y="8600"/>
                  </a:lnTo>
                  <a:lnTo>
                    <a:pt x="2972" y="8579"/>
                  </a:lnTo>
                  <a:lnTo>
                    <a:pt x="2930" y="8495"/>
                  </a:lnTo>
                  <a:lnTo>
                    <a:pt x="2993" y="8495"/>
                  </a:lnTo>
                  <a:lnTo>
                    <a:pt x="3035" y="8558"/>
                  </a:lnTo>
                  <a:lnTo>
                    <a:pt x="3097" y="8579"/>
                  </a:lnTo>
                  <a:lnTo>
                    <a:pt x="3139" y="8537"/>
                  </a:lnTo>
                  <a:lnTo>
                    <a:pt x="3139" y="8453"/>
                  </a:lnTo>
                  <a:lnTo>
                    <a:pt x="3035" y="8349"/>
                  </a:lnTo>
                  <a:lnTo>
                    <a:pt x="3160" y="8453"/>
                  </a:lnTo>
                  <a:lnTo>
                    <a:pt x="3244" y="8390"/>
                  </a:lnTo>
                  <a:lnTo>
                    <a:pt x="3223" y="8286"/>
                  </a:lnTo>
                  <a:lnTo>
                    <a:pt x="3244" y="8244"/>
                  </a:lnTo>
                  <a:lnTo>
                    <a:pt x="3097" y="8181"/>
                  </a:lnTo>
                  <a:lnTo>
                    <a:pt x="3160" y="8181"/>
                  </a:lnTo>
                  <a:lnTo>
                    <a:pt x="3223" y="8160"/>
                  </a:lnTo>
                  <a:lnTo>
                    <a:pt x="3223" y="8139"/>
                  </a:lnTo>
                  <a:lnTo>
                    <a:pt x="3139" y="8077"/>
                  </a:lnTo>
                  <a:lnTo>
                    <a:pt x="3244" y="8118"/>
                  </a:lnTo>
                  <a:lnTo>
                    <a:pt x="3286" y="8077"/>
                  </a:lnTo>
                  <a:lnTo>
                    <a:pt x="3307" y="8014"/>
                  </a:lnTo>
                  <a:lnTo>
                    <a:pt x="3307" y="8077"/>
                  </a:lnTo>
                  <a:lnTo>
                    <a:pt x="3286" y="8160"/>
                  </a:lnTo>
                  <a:lnTo>
                    <a:pt x="3307" y="8160"/>
                  </a:lnTo>
                  <a:lnTo>
                    <a:pt x="3411" y="8139"/>
                  </a:lnTo>
                  <a:lnTo>
                    <a:pt x="3495" y="8181"/>
                  </a:lnTo>
                  <a:lnTo>
                    <a:pt x="3620" y="8160"/>
                  </a:lnTo>
                  <a:lnTo>
                    <a:pt x="3872" y="8014"/>
                  </a:lnTo>
                  <a:lnTo>
                    <a:pt x="3955" y="7951"/>
                  </a:lnTo>
                  <a:lnTo>
                    <a:pt x="4060" y="7951"/>
                  </a:lnTo>
                  <a:lnTo>
                    <a:pt x="4060" y="7846"/>
                  </a:lnTo>
                  <a:lnTo>
                    <a:pt x="4164" y="7763"/>
                  </a:lnTo>
                  <a:lnTo>
                    <a:pt x="4269" y="7721"/>
                  </a:lnTo>
                  <a:lnTo>
                    <a:pt x="4395" y="7595"/>
                  </a:lnTo>
                  <a:lnTo>
                    <a:pt x="4457" y="7554"/>
                  </a:lnTo>
                  <a:lnTo>
                    <a:pt x="4478" y="7428"/>
                  </a:lnTo>
                  <a:lnTo>
                    <a:pt x="4541" y="7407"/>
                  </a:lnTo>
                  <a:lnTo>
                    <a:pt x="4604" y="7323"/>
                  </a:lnTo>
                  <a:lnTo>
                    <a:pt x="4583" y="7282"/>
                  </a:lnTo>
                  <a:lnTo>
                    <a:pt x="4604" y="7177"/>
                  </a:lnTo>
                  <a:lnTo>
                    <a:pt x="4541" y="7072"/>
                  </a:lnTo>
                  <a:lnTo>
                    <a:pt x="4646" y="6989"/>
                  </a:lnTo>
                  <a:lnTo>
                    <a:pt x="4646" y="6905"/>
                  </a:lnTo>
                  <a:lnTo>
                    <a:pt x="4688" y="6884"/>
                  </a:lnTo>
                  <a:lnTo>
                    <a:pt x="4688" y="6821"/>
                  </a:lnTo>
                  <a:lnTo>
                    <a:pt x="4646" y="6758"/>
                  </a:lnTo>
                  <a:lnTo>
                    <a:pt x="4646" y="6675"/>
                  </a:lnTo>
                  <a:lnTo>
                    <a:pt x="4688" y="6654"/>
                  </a:lnTo>
                  <a:lnTo>
                    <a:pt x="4709" y="6696"/>
                  </a:lnTo>
                  <a:lnTo>
                    <a:pt x="4709" y="6717"/>
                  </a:lnTo>
                  <a:lnTo>
                    <a:pt x="4729" y="6717"/>
                  </a:lnTo>
                  <a:lnTo>
                    <a:pt x="4771" y="6654"/>
                  </a:lnTo>
                  <a:lnTo>
                    <a:pt x="4688" y="6507"/>
                  </a:lnTo>
                  <a:lnTo>
                    <a:pt x="4667" y="6445"/>
                  </a:lnTo>
                  <a:lnTo>
                    <a:pt x="4604" y="6403"/>
                  </a:lnTo>
                  <a:lnTo>
                    <a:pt x="4604" y="6361"/>
                  </a:lnTo>
                  <a:lnTo>
                    <a:pt x="4583" y="6194"/>
                  </a:lnTo>
                  <a:lnTo>
                    <a:pt x="4604" y="6173"/>
                  </a:lnTo>
                  <a:lnTo>
                    <a:pt x="4562" y="6068"/>
                  </a:lnTo>
                  <a:lnTo>
                    <a:pt x="4583" y="6026"/>
                  </a:lnTo>
                  <a:lnTo>
                    <a:pt x="4583" y="5921"/>
                  </a:lnTo>
                  <a:lnTo>
                    <a:pt x="4541" y="5859"/>
                  </a:lnTo>
                  <a:lnTo>
                    <a:pt x="4499" y="5670"/>
                  </a:lnTo>
                  <a:lnTo>
                    <a:pt x="4457" y="5649"/>
                  </a:lnTo>
                  <a:lnTo>
                    <a:pt x="4437" y="5440"/>
                  </a:lnTo>
                  <a:lnTo>
                    <a:pt x="4332" y="5315"/>
                  </a:lnTo>
                  <a:lnTo>
                    <a:pt x="4353" y="5252"/>
                  </a:lnTo>
                  <a:lnTo>
                    <a:pt x="4332" y="5210"/>
                  </a:lnTo>
                  <a:lnTo>
                    <a:pt x="4332" y="5147"/>
                  </a:lnTo>
                  <a:lnTo>
                    <a:pt x="4185" y="5022"/>
                  </a:lnTo>
                  <a:lnTo>
                    <a:pt x="4185" y="4938"/>
                  </a:lnTo>
                  <a:lnTo>
                    <a:pt x="4164" y="4938"/>
                  </a:lnTo>
                  <a:lnTo>
                    <a:pt x="4144" y="4833"/>
                  </a:lnTo>
                  <a:lnTo>
                    <a:pt x="4060" y="4708"/>
                  </a:lnTo>
                  <a:lnTo>
                    <a:pt x="3809" y="4499"/>
                  </a:lnTo>
                  <a:lnTo>
                    <a:pt x="3746" y="4394"/>
                  </a:lnTo>
                  <a:lnTo>
                    <a:pt x="3453" y="4185"/>
                  </a:lnTo>
                  <a:lnTo>
                    <a:pt x="3139" y="4038"/>
                  </a:lnTo>
                  <a:lnTo>
                    <a:pt x="3139" y="3976"/>
                  </a:lnTo>
                  <a:lnTo>
                    <a:pt x="3014" y="3934"/>
                  </a:lnTo>
                  <a:lnTo>
                    <a:pt x="2784" y="3745"/>
                  </a:lnTo>
                  <a:lnTo>
                    <a:pt x="2763" y="3662"/>
                  </a:lnTo>
                  <a:lnTo>
                    <a:pt x="2721" y="3536"/>
                  </a:lnTo>
                  <a:lnTo>
                    <a:pt x="2721" y="3473"/>
                  </a:lnTo>
                  <a:lnTo>
                    <a:pt x="2721" y="3432"/>
                  </a:lnTo>
                  <a:lnTo>
                    <a:pt x="2679" y="3306"/>
                  </a:lnTo>
                  <a:lnTo>
                    <a:pt x="2595" y="3306"/>
                  </a:lnTo>
                  <a:lnTo>
                    <a:pt x="2470" y="3139"/>
                  </a:lnTo>
                  <a:lnTo>
                    <a:pt x="2281" y="3055"/>
                  </a:lnTo>
                  <a:lnTo>
                    <a:pt x="2177" y="3034"/>
                  </a:lnTo>
                  <a:lnTo>
                    <a:pt x="2281" y="2992"/>
                  </a:lnTo>
                  <a:lnTo>
                    <a:pt x="2281" y="2929"/>
                  </a:lnTo>
                  <a:lnTo>
                    <a:pt x="2177" y="2825"/>
                  </a:lnTo>
                  <a:lnTo>
                    <a:pt x="2240" y="2720"/>
                  </a:lnTo>
                  <a:lnTo>
                    <a:pt x="2281" y="2532"/>
                  </a:lnTo>
                  <a:lnTo>
                    <a:pt x="2260" y="2490"/>
                  </a:lnTo>
                  <a:lnTo>
                    <a:pt x="2198" y="2490"/>
                  </a:lnTo>
                  <a:lnTo>
                    <a:pt x="2198" y="2385"/>
                  </a:lnTo>
                  <a:lnTo>
                    <a:pt x="2260" y="2323"/>
                  </a:lnTo>
                  <a:lnTo>
                    <a:pt x="2281" y="2218"/>
                  </a:lnTo>
                  <a:lnTo>
                    <a:pt x="2344" y="2197"/>
                  </a:lnTo>
                  <a:lnTo>
                    <a:pt x="2365" y="2155"/>
                  </a:lnTo>
                  <a:lnTo>
                    <a:pt x="2386" y="2176"/>
                  </a:lnTo>
                  <a:lnTo>
                    <a:pt x="2449" y="2176"/>
                  </a:lnTo>
                  <a:lnTo>
                    <a:pt x="2553" y="2051"/>
                  </a:lnTo>
                  <a:lnTo>
                    <a:pt x="2574" y="2051"/>
                  </a:lnTo>
                  <a:lnTo>
                    <a:pt x="2616" y="1988"/>
                  </a:lnTo>
                  <a:lnTo>
                    <a:pt x="2574" y="1904"/>
                  </a:lnTo>
                  <a:lnTo>
                    <a:pt x="2595" y="1883"/>
                  </a:lnTo>
                  <a:lnTo>
                    <a:pt x="2595" y="1800"/>
                  </a:lnTo>
                  <a:lnTo>
                    <a:pt x="2595" y="1737"/>
                  </a:lnTo>
                  <a:lnTo>
                    <a:pt x="2574" y="1674"/>
                  </a:lnTo>
                  <a:lnTo>
                    <a:pt x="2616" y="1632"/>
                  </a:lnTo>
                  <a:lnTo>
                    <a:pt x="2616" y="1548"/>
                  </a:lnTo>
                  <a:lnTo>
                    <a:pt x="2679" y="1548"/>
                  </a:lnTo>
                  <a:lnTo>
                    <a:pt x="2700" y="1590"/>
                  </a:lnTo>
                  <a:lnTo>
                    <a:pt x="2721" y="1590"/>
                  </a:lnTo>
                  <a:lnTo>
                    <a:pt x="2804" y="1548"/>
                  </a:lnTo>
                  <a:lnTo>
                    <a:pt x="2888" y="1528"/>
                  </a:lnTo>
                  <a:lnTo>
                    <a:pt x="2930" y="1548"/>
                  </a:lnTo>
                  <a:lnTo>
                    <a:pt x="2972" y="1528"/>
                  </a:lnTo>
                  <a:lnTo>
                    <a:pt x="3014" y="1465"/>
                  </a:lnTo>
                  <a:lnTo>
                    <a:pt x="2993" y="1381"/>
                  </a:lnTo>
                  <a:lnTo>
                    <a:pt x="3014" y="1339"/>
                  </a:lnTo>
                  <a:lnTo>
                    <a:pt x="3118" y="1318"/>
                  </a:lnTo>
                  <a:lnTo>
                    <a:pt x="3223" y="1339"/>
                  </a:lnTo>
                  <a:lnTo>
                    <a:pt x="3328" y="1256"/>
                  </a:lnTo>
                  <a:lnTo>
                    <a:pt x="3390" y="1256"/>
                  </a:lnTo>
                  <a:lnTo>
                    <a:pt x="3432" y="1235"/>
                  </a:lnTo>
                  <a:lnTo>
                    <a:pt x="3495" y="1172"/>
                  </a:lnTo>
                  <a:lnTo>
                    <a:pt x="3453" y="1130"/>
                  </a:lnTo>
                  <a:lnTo>
                    <a:pt x="3348" y="1067"/>
                  </a:lnTo>
                  <a:lnTo>
                    <a:pt x="3286" y="1109"/>
                  </a:lnTo>
                  <a:lnTo>
                    <a:pt x="3223" y="1046"/>
                  </a:lnTo>
                  <a:lnTo>
                    <a:pt x="3118" y="1109"/>
                  </a:lnTo>
                  <a:lnTo>
                    <a:pt x="3014" y="1025"/>
                  </a:lnTo>
                  <a:lnTo>
                    <a:pt x="2888" y="1004"/>
                  </a:lnTo>
                  <a:lnTo>
                    <a:pt x="2867" y="900"/>
                  </a:lnTo>
                  <a:lnTo>
                    <a:pt x="2616" y="816"/>
                  </a:lnTo>
                  <a:lnTo>
                    <a:pt x="2595" y="712"/>
                  </a:lnTo>
                  <a:lnTo>
                    <a:pt x="2512" y="691"/>
                  </a:lnTo>
                  <a:lnTo>
                    <a:pt x="2574" y="481"/>
                  </a:lnTo>
                  <a:lnTo>
                    <a:pt x="2679" y="440"/>
                  </a:lnTo>
                  <a:lnTo>
                    <a:pt x="2679" y="335"/>
                  </a:lnTo>
                  <a:lnTo>
                    <a:pt x="2595" y="272"/>
                  </a:lnTo>
                  <a:lnTo>
                    <a:pt x="2449" y="314"/>
                  </a:lnTo>
                  <a:lnTo>
                    <a:pt x="2386" y="272"/>
                  </a:lnTo>
                  <a:lnTo>
                    <a:pt x="2114" y="272"/>
                  </a:lnTo>
                  <a:lnTo>
                    <a:pt x="2072" y="188"/>
                  </a:lnTo>
                  <a:lnTo>
                    <a:pt x="1947" y="168"/>
                  </a:lnTo>
                  <a:lnTo>
                    <a:pt x="1947" y="84"/>
                  </a:lnTo>
                  <a:lnTo>
                    <a:pt x="182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3" name="Google Shape;35110;p128">
              <a:extLst>
                <a:ext uri="{FF2B5EF4-FFF2-40B4-BE49-F238E27FC236}">
                  <a16:creationId xmlns:a16="http://schemas.microsoft.com/office/drawing/2014/main" id="{1C3B3D65-E909-5EC4-D5DB-CD1649CDD2B2}"/>
                </a:ext>
              </a:extLst>
            </p:cNvPr>
            <p:cNvSpPr/>
            <p:nvPr/>
          </p:nvSpPr>
          <p:spPr>
            <a:xfrm>
              <a:off x="7563600" y="3142164"/>
              <a:ext cx="63728" cy="52453"/>
            </a:xfrm>
            <a:custGeom>
              <a:avLst/>
              <a:gdLst/>
              <a:ahLst/>
              <a:cxnLst/>
              <a:rect l="l" t="t" r="r" b="b"/>
              <a:pathLst>
                <a:path w="3035" h="2616" extrusionOk="0">
                  <a:moveTo>
                    <a:pt x="2407" y="0"/>
                  </a:moveTo>
                  <a:lnTo>
                    <a:pt x="2239" y="42"/>
                  </a:lnTo>
                  <a:lnTo>
                    <a:pt x="2135" y="126"/>
                  </a:lnTo>
                  <a:lnTo>
                    <a:pt x="2260" y="251"/>
                  </a:lnTo>
                  <a:lnTo>
                    <a:pt x="2239" y="356"/>
                  </a:lnTo>
                  <a:lnTo>
                    <a:pt x="2260" y="460"/>
                  </a:lnTo>
                  <a:lnTo>
                    <a:pt x="2260" y="544"/>
                  </a:lnTo>
                  <a:lnTo>
                    <a:pt x="2072" y="481"/>
                  </a:lnTo>
                  <a:lnTo>
                    <a:pt x="1967" y="314"/>
                  </a:lnTo>
                  <a:lnTo>
                    <a:pt x="1821" y="314"/>
                  </a:lnTo>
                  <a:lnTo>
                    <a:pt x="1758" y="230"/>
                  </a:lnTo>
                  <a:lnTo>
                    <a:pt x="1632" y="126"/>
                  </a:lnTo>
                  <a:lnTo>
                    <a:pt x="1549" y="167"/>
                  </a:lnTo>
                  <a:lnTo>
                    <a:pt x="1444" y="105"/>
                  </a:lnTo>
                  <a:lnTo>
                    <a:pt x="1298" y="126"/>
                  </a:lnTo>
                  <a:lnTo>
                    <a:pt x="1151" y="63"/>
                  </a:lnTo>
                  <a:lnTo>
                    <a:pt x="1026" y="63"/>
                  </a:lnTo>
                  <a:lnTo>
                    <a:pt x="879" y="146"/>
                  </a:lnTo>
                  <a:lnTo>
                    <a:pt x="816" y="105"/>
                  </a:lnTo>
                  <a:lnTo>
                    <a:pt x="670" y="105"/>
                  </a:lnTo>
                  <a:lnTo>
                    <a:pt x="398" y="167"/>
                  </a:lnTo>
                  <a:lnTo>
                    <a:pt x="272" y="167"/>
                  </a:lnTo>
                  <a:lnTo>
                    <a:pt x="168" y="335"/>
                  </a:lnTo>
                  <a:lnTo>
                    <a:pt x="105" y="523"/>
                  </a:lnTo>
                  <a:lnTo>
                    <a:pt x="42" y="649"/>
                  </a:lnTo>
                  <a:lnTo>
                    <a:pt x="0" y="858"/>
                  </a:lnTo>
                  <a:lnTo>
                    <a:pt x="63" y="1088"/>
                  </a:lnTo>
                  <a:lnTo>
                    <a:pt x="168" y="1151"/>
                  </a:lnTo>
                  <a:lnTo>
                    <a:pt x="210" y="1255"/>
                  </a:lnTo>
                  <a:lnTo>
                    <a:pt x="189" y="1486"/>
                  </a:lnTo>
                  <a:lnTo>
                    <a:pt x="189" y="1569"/>
                  </a:lnTo>
                  <a:lnTo>
                    <a:pt x="272" y="1632"/>
                  </a:lnTo>
                  <a:lnTo>
                    <a:pt x="272" y="1779"/>
                  </a:lnTo>
                  <a:lnTo>
                    <a:pt x="356" y="1820"/>
                  </a:lnTo>
                  <a:lnTo>
                    <a:pt x="356" y="1925"/>
                  </a:lnTo>
                  <a:lnTo>
                    <a:pt x="419" y="2051"/>
                  </a:lnTo>
                  <a:lnTo>
                    <a:pt x="482" y="2030"/>
                  </a:lnTo>
                  <a:lnTo>
                    <a:pt x="523" y="2113"/>
                  </a:lnTo>
                  <a:lnTo>
                    <a:pt x="503" y="2218"/>
                  </a:lnTo>
                  <a:lnTo>
                    <a:pt x="565" y="2260"/>
                  </a:lnTo>
                  <a:lnTo>
                    <a:pt x="565" y="2364"/>
                  </a:lnTo>
                  <a:lnTo>
                    <a:pt x="733" y="2364"/>
                  </a:lnTo>
                  <a:lnTo>
                    <a:pt x="733" y="2260"/>
                  </a:lnTo>
                  <a:lnTo>
                    <a:pt x="795" y="2218"/>
                  </a:lnTo>
                  <a:lnTo>
                    <a:pt x="837" y="2155"/>
                  </a:lnTo>
                  <a:lnTo>
                    <a:pt x="837" y="2239"/>
                  </a:lnTo>
                  <a:lnTo>
                    <a:pt x="900" y="2323"/>
                  </a:lnTo>
                  <a:lnTo>
                    <a:pt x="879" y="2406"/>
                  </a:lnTo>
                  <a:lnTo>
                    <a:pt x="816" y="2469"/>
                  </a:lnTo>
                  <a:lnTo>
                    <a:pt x="837" y="2553"/>
                  </a:lnTo>
                  <a:lnTo>
                    <a:pt x="879" y="2574"/>
                  </a:lnTo>
                  <a:lnTo>
                    <a:pt x="921" y="2574"/>
                  </a:lnTo>
                  <a:lnTo>
                    <a:pt x="1026" y="2511"/>
                  </a:lnTo>
                  <a:lnTo>
                    <a:pt x="1026" y="2469"/>
                  </a:lnTo>
                  <a:lnTo>
                    <a:pt x="1088" y="2532"/>
                  </a:lnTo>
                  <a:lnTo>
                    <a:pt x="1214" y="2553"/>
                  </a:lnTo>
                  <a:lnTo>
                    <a:pt x="1235" y="2532"/>
                  </a:lnTo>
                  <a:lnTo>
                    <a:pt x="1340" y="2615"/>
                  </a:lnTo>
                  <a:lnTo>
                    <a:pt x="1444" y="2469"/>
                  </a:lnTo>
                  <a:lnTo>
                    <a:pt x="1570" y="2448"/>
                  </a:lnTo>
                  <a:lnTo>
                    <a:pt x="1632" y="2302"/>
                  </a:lnTo>
                  <a:lnTo>
                    <a:pt x="1758" y="2302"/>
                  </a:lnTo>
                  <a:lnTo>
                    <a:pt x="1821" y="2323"/>
                  </a:lnTo>
                  <a:lnTo>
                    <a:pt x="2093" y="2260"/>
                  </a:lnTo>
                  <a:lnTo>
                    <a:pt x="2197" y="2323"/>
                  </a:lnTo>
                  <a:lnTo>
                    <a:pt x="2239" y="2406"/>
                  </a:lnTo>
                  <a:lnTo>
                    <a:pt x="2407" y="2406"/>
                  </a:lnTo>
                  <a:lnTo>
                    <a:pt x="2365" y="2260"/>
                  </a:lnTo>
                  <a:lnTo>
                    <a:pt x="2386" y="2197"/>
                  </a:lnTo>
                  <a:lnTo>
                    <a:pt x="2281" y="2092"/>
                  </a:lnTo>
                  <a:lnTo>
                    <a:pt x="2156" y="2051"/>
                  </a:lnTo>
                  <a:lnTo>
                    <a:pt x="2135" y="1841"/>
                  </a:lnTo>
                  <a:lnTo>
                    <a:pt x="2239" y="1779"/>
                  </a:lnTo>
                  <a:lnTo>
                    <a:pt x="2448" y="1779"/>
                  </a:lnTo>
                  <a:lnTo>
                    <a:pt x="2511" y="1674"/>
                  </a:lnTo>
                  <a:lnTo>
                    <a:pt x="2679" y="1569"/>
                  </a:lnTo>
                  <a:lnTo>
                    <a:pt x="2825" y="1507"/>
                  </a:lnTo>
                  <a:lnTo>
                    <a:pt x="2867" y="1423"/>
                  </a:lnTo>
                  <a:lnTo>
                    <a:pt x="2930" y="1402"/>
                  </a:lnTo>
                  <a:lnTo>
                    <a:pt x="3034" y="1214"/>
                  </a:lnTo>
                  <a:lnTo>
                    <a:pt x="3013" y="1088"/>
                  </a:lnTo>
                  <a:lnTo>
                    <a:pt x="3034" y="942"/>
                  </a:lnTo>
                  <a:lnTo>
                    <a:pt x="3013" y="837"/>
                  </a:lnTo>
                  <a:lnTo>
                    <a:pt x="3034" y="649"/>
                  </a:lnTo>
                  <a:lnTo>
                    <a:pt x="2930" y="418"/>
                  </a:lnTo>
                  <a:lnTo>
                    <a:pt x="2825" y="356"/>
                  </a:lnTo>
                  <a:lnTo>
                    <a:pt x="2762" y="167"/>
                  </a:lnTo>
                  <a:lnTo>
                    <a:pt x="2679" y="167"/>
                  </a:lnTo>
                  <a:lnTo>
                    <a:pt x="2574" y="126"/>
                  </a:lnTo>
                  <a:lnTo>
                    <a:pt x="2469" y="105"/>
                  </a:lnTo>
                  <a:lnTo>
                    <a:pt x="24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4" name="Google Shape;35111;p128">
              <a:extLst>
                <a:ext uri="{FF2B5EF4-FFF2-40B4-BE49-F238E27FC236}">
                  <a16:creationId xmlns:a16="http://schemas.microsoft.com/office/drawing/2014/main" id="{BE7D8226-8F25-5BAE-8E63-F4940F161284}"/>
                </a:ext>
              </a:extLst>
            </p:cNvPr>
            <p:cNvSpPr/>
            <p:nvPr/>
          </p:nvSpPr>
          <p:spPr>
            <a:xfrm>
              <a:off x="7527568" y="3044396"/>
              <a:ext cx="98437" cy="108696"/>
            </a:xfrm>
            <a:custGeom>
              <a:avLst/>
              <a:gdLst/>
              <a:ahLst/>
              <a:cxnLst/>
              <a:rect l="l" t="t" r="r" b="b"/>
              <a:pathLst>
                <a:path w="4688" h="5421" extrusionOk="0">
                  <a:moveTo>
                    <a:pt x="879" y="1"/>
                  </a:moveTo>
                  <a:lnTo>
                    <a:pt x="879" y="85"/>
                  </a:lnTo>
                  <a:lnTo>
                    <a:pt x="817" y="126"/>
                  </a:lnTo>
                  <a:lnTo>
                    <a:pt x="817" y="336"/>
                  </a:lnTo>
                  <a:lnTo>
                    <a:pt x="859" y="440"/>
                  </a:lnTo>
                  <a:lnTo>
                    <a:pt x="859" y="587"/>
                  </a:lnTo>
                  <a:lnTo>
                    <a:pt x="879" y="733"/>
                  </a:lnTo>
                  <a:lnTo>
                    <a:pt x="775" y="712"/>
                  </a:lnTo>
                  <a:lnTo>
                    <a:pt x="649" y="754"/>
                  </a:lnTo>
                  <a:lnTo>
                    <a:pt x="587" y="649"/>
                  </a:lnTo>
                  <a:lnTo>
                    <a:pt x="524" y="608"/>
                  </a:lnTo>
                  <a:lnTo>
                    <a:pt x="419" y="712"/>
                  </a:lnTo>
                  <a:lnTo>
                    <a:pt x="252" y="733"/>
                  </a:lnTo>
                  <a:lnTo>
                    <a:pt x="231" y="838"/>
                  </a:lnTo>
                  <a:lnTo>
                    <a:pt x="189" y="942"/>
                  </a:lnTo>
                  <a:lnTo>
                    <a:pt x="231" y="1026"/>
                  </a:lnTo>
                  <a:lnTo>
                    <a:pt x="105" y="1110"/>
                  </a:lnTo>
                  <a:lnTo>
                    <a:pt x="43" y="1110"/>
                  </a:lnTo>
                  <a:lnTo>
                    <a:pt x="1" y="1256"/>
                  </a:lnTo>
                  <a:lnTo>
                    <a:pt x="43" y="1382"/>
                  </a:lnTo>
                  <a:lnTo>
                    <a:pt x="210" y="1361"/>
                  </a:lnTo>
                  <a:lnTo>
                    <a:pt x="315" y="1486"/>
                  </a:lnTo>
                  <a:lnTo>
                    <a:pt x="335" y="1675"/>
                  </a:lnTo>
                  <a:lnTo>
                    <a:pt x="252" y="1758"/>
                  </a:lnTo>
                  <a:lnTo>
                    <a:pt x="335" y="1884"/>
                  </a:lnTo>
                  <a:lnTo>
                    <a:pt x="440" y="1947"/>
                  </a:lnTo>
                  <a:lnTo>
                    <a:pt x="524" y="1863"/>
                  </a:lnTo>
                  <a:lnTo>
                    <a:pt x="733" y="1863"/>
                  </a:lnTo>
                  <a:lnTo>
                    <a:pt x="754" y="1968"/>
                  </a:lnTo>
                  <a:lnTo>
                    <a:pt x="670" y="2093"/>
                  </a:lnTo>
                  <a:lnTo>
                    <a:pt x="754" y="2198"/>
                  </a:lnTo>
                  <a:lnTo>
                    <a:pt x="733" y="2281"/>
                  </a:lnTo>
                  <a:lnTo>
                    <a:pt x="670" y="2386"/>
                  </a:lnTo>
                  <a:lnTo>
                    <a:pt x="733" y="2512"/>
                  </a:lnTo>
                  <a:lnTo>
                    <a:pt x="733" y="2721"/>
                  </a:lnTo>
                  <a:lnTo>
                    <a:pt x="733" y="3014"/>
                  </a:lnTo>
                  <a:lnTo>
                    <a:pt x="879" y="2930"/>
                  </a:lnTo>
                  <a:lnTo>
                    <a:pt x="1047" y="2909"/>
                  </a:lnTo>
                  <a:lnTo>
                    <a:pt x="1047" y="2784"/>
                  </a:lnTo>
                  <a:lnTo>
                    <a:pt x="1235" y="2700"/>
                  </a:lnTo>
                  <a:lnTo>
                    <a:pt x="1444" y="2805"/>
                  </a:lnTo>
                  <a:lnTo>
                    <a:pt x="1549" y="2805"/>
                  </a:lnTo>
                  <a:lnTo>
                    <a:pt x="1633" y="2930"/>
                  </a:lnTo>
                  <a:lnTo>
                    <a:pt x="1884" y="2909"/>
                  </a:lnTo>
                  <a:lnTo>
                    <a:pt x="2009" y="2637"/>
                  </a:lnTo>
                  <a:lnTo>
                    <a:pt x="2198" y="2595"/>
                  </a:lnTo>
                  <a:lnTo>
                    <a:pt x="2449" y="2679"/>
                  </a:lnTo>
                  <a:lnTo>
                    <a:pt x="2532" y="2826"/>
                  </a:lnTo>
                  <a:lnTo>
                    <a:pt x="2804" y="3014"/>
                  </a:lnTo>
                  <a:lnTo>
                    <a:pt x="2930" y="3118"/>
                  </a:lnTo>
                  <a:lnTo>
                    <a:pt x="2972" y="3244"/>
                  </a:lnTo>
                  <a:lnTo>
                    <a:pt x="2972" y="3328"/>
                  </a:lnTo>
                  <a:lnTo>
                    <a:pt x="2930" y="3411"/>
                  </a:lnTo>
                  <a:lnTo>
                    <a:pt x="2972" y="3537"/>
                  </a:lnTo>
                  <a:lnTo>
                    <a:pt x="2972" y="3725"/>
                  </a:lnTo>
                  <a:lnTo>
                    <a:pt x="2951" y="3788"/>
                  </a:lnTo>
                  <a:lnTo>
                    <a:pt x="3056" y="3872"/>
                  </a:lnTo>
                  <a:lnTo>
                    <a:pt x="3160" y="3997"/>
                  </a:lnTo>
                  <a:lnTo>
                    <a:pt x="3286" y="3997"/>
                  </a:lnTo>
                  <a:lnTo>
                    <a:pt x="3369" y="4060"/>
                  </a:lnTo>
                  <a:lnTo>
                    <a:pt x="3348" y="4102"/>
                  </a:lnTo>
                  <a:lnTo>
                    <a:pt x="3495" y="4206"/>
                  </a:lnTo>
                  <a:lnTo>
                    <a:pt x="3495" y="4290"/>
                  </a:lnTo>
                  <a:lnTo>
                    <a:pt x="3474" y="4416"/>
                  </a:lnTo>
                  <a:lnTo>
                    <a:pt x="3474" y="4499"/>
                  </a:lnTo>
                  <a:lnTo>
                    <a:pt x="3453" y="4604"/>
                  </a:lnTo>
                  <a:lnTo>
                    <a:pt x="3474" y="4688"/>
                  </a:lnTo>
                  <a:lnTo>
                    <a:pt x="3474" y="4897"/>
                  </a:lnTo>
                  <a:lnTo>
                    <a:pt x="3390" y="4981"/>
                  </a:lnTo>
                  <a:lnTo>
                    <a:pt x="3348" y="5002"/>
                  </a:lnTo>
                  <a:lnTo>
                    <a:pt x="3474" y="5106"/>
                  </a:lnTo>
                  <a:lnTo>
                    <a:pt x="3537" y="5190"/>
                  </a:lnTo>
                  <a:lnTo>
                    <a:pt x="3683" y="5190"/>
                  </a:lnTo>
                  <a:lnTo>
                    <a:pt x="3788" y="5357"/>
                  </a:lnTo>
                  <a:lnTo>
                    <a:pt x="3976" y="5420"/>
                  </a:lnTo>
                  <a:lnTo>
                    <a:pt x="3976" y="5336"/>
                  </a:lnTo>
                  <a:lnTo>
                    <a:pt x="3955" y="5232"/>
                  </a:lnTo>
                  <a:lnTo>
                    <a:pt x="3976" y="5127"/>
                  </a:lnTo>
                  <a:lnTo>
                    <a:pt x="3851" y="5002"/>
                  </a:lnTo>
                  <a:lnTo>
                    <a:pt x="3955" y="4918"/>
                  </a:lnTo>
                  <a:lnTo>
                    <a:pt x="4123" y="4876"/>
                  </a:lnTo>
                  <a:lnTo>
                    <a:pt x="4185" y="4981"/>
                  </a:lnTo>
                  <a:lnTo>
                    <a:pt x="4290" y="5002"/>
                  </a:lnTo>
                  <a:lnTo>
                    <a:pt x="4395" y="5043"/>
                  </a:lnTo>
                  <a:lnTo>
                    <a:pt x="4499" y="5043"/>
                  </a:lnTo>
                  <a:lnTo>
                    <a:pt x="4604" y="5002"/>
                  </a:lnTo>
                  <a:lnTo>
                    <a:pt x="4583" y="4813"/>
                  </a:lnTo>
                  <a:lnTo>
                    <a:pt x="4541" y="4730"/>
                  </a:lnTo>
                  <a:lnTo>
                    <a:pt x="4520" y="4604"/>
                  </a:lnTo>
                  <a:lnTo>
                    <a:pt x="4688" y="4478"/>
                  </a:lnTo>
                  <a:lnTo>
                    <a:pt x="4688" y="4311"/>
                  </a:lnTo>
                  <a:lnTo>
                    <a:pt x="4604" y="4311"/>
                  </a:lnTo>
                  <a:lnTo>
                    <a:pt x="4541" y="4248"/>
                  </a:lnTo>
                  <a:lnTo>
                    <a:pt x="4583" y="4081"/>
                  </a:lnTo>
                  <a:lnTo>
                    <a:pt x="4646" y="3997"/>
                  </a:lnTo>
                  <a:lnTo>
                    <a:pt x="4604" y="3934"/>
                  </a:lnTo>
                  <a:lnTo>
                    <a:pt x="4499" y="3976"/>
                  </a:lnTo>
                  <a:lnTo>
                    <a:pt x="4436" y="3955"/>
                  </a:lnTo>
                  <a:lnTo>
                    <a:pt x="4374" y="3851"/>
                  </a:lnTo>
                  <a:lnTo>
                    <a:pt x="4227" y="3851"/>
                  </a:lnTo>
                  <a:lnTo>
                    <a:pt x="4185" y="3788"/>
                  </a:lnTo>
                  <a:lnTo>
                    <a:pt x="4206" y="3683"/>
                  </a:lnTo>
                  <a:lnTo>
                    <a:pt x="4123" y="3662"/>
                  </a:lnTo>
                  <a:lnTo>
                    <a:pt x="4081" y="3662"/>
                  </a:lnTo>
                  <a:lnTo>
                    <a:pt x="3997" y="3579"/>
                  </a:lnTo>
                  <a:lnTo>
                    <a:pt x="3997" y="3516"/>
                  </a:lnTo>
                  <a:lnTo>
                    <a:pt x="3913" y="3411"/>
                  </a:lnTo>
                  <a:lnTo>
                    <a:pt x="3788" y="3411"/>
                  </a:lnTo>
                  <a:lnTo>
                    <a:pt x="3704" y="3349"/>
                  </a:lnTo>
                  <a:lnTo>
                    <a:pt x="3662" y="3223"/>
                  </a:lnTo>
                  <a:lnTo>
                    <a:pt x="3474" y="3014"/>
                  </a:lnTo>
                  <a:lnTo>
                    <a:pt x="3495" y="2930"/>
                  </a:lnTo>
                  <a:lnTo>
                    <a:pt x="3369" y="2784"/>
                  </a:lnTo>
                  <a:lnTo>
                    <a:pt x="3202" y="2700"/>
                  </a:lnTo>
                  <a:lnTo>
                    <a:pt x="3056" y="2491"/>
                  </a:lnTo>
                  <a:lnTo>
                    <a:pt x="2951" y="2491"/>
                  </a:lnTo>
                  <a:lnTo>
                    <a:pt x="2763" y="2386"/>
                  </a:lnTo>
                  <a:lnTo>
                    <a:pt x="2595" y="2386"/>
                  </a:lnTo>
                  <a:lnTo>
                    <a:pt x="2511" y="2219"/>
                  </a:lnTo>
                  <a:lnTo>
                    <a:pt x="2428" y="2219"/>
                  </a:lnTo>
                  <a:lnTo>
                    <a:pt x="2407" y="2156"/>
                  </a:lnTo>
                  <a:lnTo>
                    <a:pt x="2491" y="2072"/>
                  </a:lnTo>
                  <a:lnTo>
                    <a:pt x="2344" y="1905"/>
                  </a:lnTo>
                  <a:lnTo>
                    <a:pt x="2344" y="1842"/>
                  </a:lnTo>
                  <a:lnTo>
                    <a:pt x="2428" y="1842"/>
                  </a:lnTo>
                  <a:lnTo>
                    <a:pt x="2595" y="1758"/>
                  </a:lnTo>
                  <a:lnTo>
                    <a:pt x="2721" y="1758"/>
                  </a:lnTo>
                  <a:lnTo>
                    <a:pt x="2763" y="1675"/>
                  </a:lnTo>
                  <a:lnTo>
                    <a:pt x="2846" y="1465"/>
                  </a:lnTo>
                  <a:lnTo>
                    <a:pt x="2930" y="1445"/>
                  </a:lnTo>
                  <a:lnTo>
                    <a:pt x="2930" y="1361"/>
                  </a:lnTo>
                  <a:lnTo>
                    <a:pt x="2742" y="1319"/>
                  </a:lnTo>
                  <a:lnTo>
                    <a:pt x="2763" y="1214"/>
                  </a:lnTo>
                  <a:lnTo>
                    <a:pt x="2742" y="1110"/>
                  </a:lnTo>
                  <a:lnTo>
                    <a:pt x="2595" y="1068"/>
                  </a:lnTo>
                  <a:lnTo>
                    <a:pt x="2511" y="963"/>
                  </a:lnTo>
                  <a:lnTo>
                    <a:pt x="2344" y="963"/>
                  </a:lnTo>
                  <a:lnTo>
                    <a:pt x="2219" y="1047"/>
                  </a:lnTo>
                  <a:lnTo>
                    <a:pt x="2072" y="1005"/>
                  </a:lnTo>
                  <a:lnTo>
                    <a:pt x="1821" y="1005"/>
                  </a:lnTo>
                  <a:lnTo>
                    <a:pt x="1716" y="796"/>
                  </a:lnTo>
                  <a:lnTo>
                    <a:pt x="1507" y="608"/>
                  </a:lnTo>
                  <a:lnTo>
                    <a:pt x="1570" y="524"/>
                  </a:lnTo>
                  <a:lnTo>
                    <a:pt x="1549" y="398"/>
                  </a:lnTo>
                  <a:lnTo>
                    <a:pt x="1444" y="315"/>
                  </a:lnTo>
                  <a:lnTo>
                    <a:pt x="1340" y="168"/>
                  </a:lnTo>
                  <a:lnTo>
                    <a:pt x="1151" y="85"/>
                  </a:lnTo>
                  <a:lnTo>
                    <a:pt x="10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5" name="Google Shape;35112;p128">
              <a:extLst>
                <a:ext uri="{FF2B5EF4-FFF2-40B4-BE49-F238E27FC236}">
                  <a16:creationId xmlns:a16="http://schemas.microsoft.com/office/drawing/2014/main" id="{D01B037B-7246-0597-23ED-B10DCD702067}"/>
                </a:ext>
              </a:extLst>
            </p:cNvPr>
            <p:cNvSpPr/>
            <p:nvPr/>
          </p:nvSpPr>
          <p:spPr>
            <a:xfrm>
              <a:off x="7498570" y="3069580"/>
              <a:ext cx="102385" cy="182102"/>
            </a:xfrm>
            <a:custGeom>
              <a:avLst/>
              <a:gdLst/>
              <a:ahLst/>
              <a:cxnLst/>
              <a:rect l="l" t="t" r="r" b="b"/>
              <a:pathLst>
                <a:path w="4876" h="9082" extrusionOk="0">
                  <a:moveTo>
                    <a:pt x="1361" y="0"/>
                  </a:moveTo>
                  <a:lnTo>
                    <a:pt x="1193" y="21"/>
                  </a:lnTo>
                  <a:lnTo>
                    <a:pt x="1068" y="63"/>
                  </a:lnTo>
                  <a:lnTo>
                    <a:pt x="1068" y="126"/>
                  </a:lnTo>
                  <a:lnTo>
                    <a:pt x="1110" y="209"/>
                  </a:lnTo>
                  <a:lnTo>
                    <a:pt x="1089" y="293"/>
                  </a:lnTo>
                  <a:lnTo>
                    <a:pt x="921" y="272"/>
                  </a:lnTo>
                  <a:lnTo>
                    <a:pt x="859" y="314"/>
                  </a:lnTo>
                  <a:lnTo>
                    <a:pt x="859" y="481"/>
                  </a:lnTo>
                  <a:lnTo>
                    <a:pt x="838" y="523"/>
                  </a:lnTo>
                  <a:lnTo>
                    <a:pt x="691" y="523"/>
                  </a:lnTo>
                  <a:lnTo>
                    <a:pt x="566" y="628"/>
                  </a:lnTo>
                  <a:lnTo>
                    <a:pt x="335" y="544"/>
                  </a:lnTo>
                  <a:lnTo>
                    <a:pt x="252" y="691"/>
                  </a:lnTo>
                  <a:lnTo>
                    <a:pt x="273" y="858"/>
                  </a:lnTo>
                  <a:lnTo>
                    <a:pt x="210" y="942"/>
                  </a:lnTo>
                  <a:lnTo>
                    <a:pt x="210" y="1130"/>
                  </a:lnTo>
                  <a:lnTo>
                    <a:pt x="231" y="1214"/>
                  </a:lnTo>
                  <a:lnTo>
                    <a:pt x="126" y="1277"/>
                  </a:lnTo>
                  <a:lnTo>
                    <a:pt x="1" y="1360"/>
                  </a:lnTo>
                  <a:lnTo>
                    <a:pt x="1" y="1444"/>
                  </a:lnTo>
                  <a:lnTo>
                    <a:pt x="63" y="1465"/>
                  </a:lnTo>
                  <a:lnTo>
                    <a:pt x="168" y="1653"/>
                  </a:lnTo>
                  <a:lnTo>
                    <a:pt x="252" y="1737"/>
                  </a:lnTo>
                  <a:lnTo>
                    <a:pt x="315" y="1800"/>
                  </a:lnTo>
                  <a:lnTo>
                    <a:pt x="440" y="1904"/>
                  </a:lnTo>
                  <a:lnTo>
                    <a:pt x="587" y="2197"/>
                  </a:lnTo>
                  <a:lnTo>
                    <a:pt x="670" y="2260"/>
                  </a:lnTo>
                  <a:lnTo>
                    <a:pt x="754" y="2386"/>
                  </a:lnTo>
                  <a:lnTo>
                    <a:pt x="754" y="2511"/>
                  </a:lnTo>
                  <a:lnTo>
                    <a:pt x="879" y="2574"/>
                  </a:lnTo>
                  <a:lnTo>
                    <a:pt x="879" y="2699"/>
                  </a:lnTo>
                  <a:lnTo>
                    <a:pt x="775" y="2741"/>
                  </a:lnTo>
                  <a:lnTo>
                    <a:pt x="754" y="2825"/>
                  </a:lnTo>
                  <a:lnTo>
                    <a:pt x="796" y="3118"/>
                  </a:lnTo>
                  <a:lnTo>
                    <a:pt x="775" y="3222"/>
                  </a:lnTo>
                  <a:lnTo>
                    <a:pt x="670" y="3264"/>
                  </a:lnTo>
                  <a:lnTo>
                    <a:pt x="754" y="3474"/>
                  </a:lnTo>
                  <a:lnTo>
                    <a:pt x="754" y="3578"/>
                  </a:lnTo>
                  <a:lnTo>
                    <a:pt x="900" y="3766"/>
                  </a:lnTo>
                  <a:lnTo>
                    <a:pt x="1089" y="3892"/>
                  </a:lnTo>
                  <a:lnTo>
                    <a:pt x="1256" y="4059"/>
                  </a:lnTo>
                  <a:lnTo>
                    <a:pt x="1298" y="4311"/>
                  </a:lnTo>
                  <a:lnTo>
                    <a:pt x="1277" y="4394"/>
                  </a:lnTo>
                  <a:lnTo>
                    <a:pt x="1298" y="4520"/>
                  </a:lnTo>
                  <a:lnTo>
                    <a:pt x="1277" y="4624"/>
                  </a:lnTo>
                  <a:lnTo>
                    <a:pt x="1361" y="4708"/>
                  </a:lnTo>
                  <a:lnTo>
                    <a:pt x="1382" y="4896"/>
                  </a:lnTo>
                  <a:lnTo>
                    <a:pt x="1424" y="5001"/>
                  </a:lnTo>
                  <a:lnTo>
                    <a:pt x="1403" y="5147"/>
                  </a:lnTo>
                  <a:lnTo>
                    <a:pt x="1486" y="5294"/>
                  </a:lnTo>
                  <a:lnTo>
                    <a:pt x="1486" y="5461"/>
                  </a:lnTo>
                  <a:lnTo>
                    <a:pt x="1403" y="5524"/>
                  </a:lnTo>
                  <a:lnTo>
                    <a:pt x="1277" y="5880"/>
                  </a:lnTo>
                  <a:lnTo>
                    <a:pt x="1152" y="5963"/>
                  </a:lnTo>
                  <a:lnTo>
                    <a:pt x="1152" y="6131"/>
                  </a:lnTo>
                  <a:lnTo>
                    <a:pt x="1089" y="6194"/>
                  </a:lnTo>
                  <a:lnTo>
                    <a:pt x="1068" y="6298"/>
                  </a:lnTo>
                  <a:lnTo>
                    <a:pt x="1047" y="6487"/>
                  </a:lnTo>
                  <a:lnTo>
                    <a:pt x="1089" y="6487"/>
                  </a:lnTo>
                  <a:lnTo>
                    <a:pt x="1005" y="6591"/>
                  </a:lnTo>
                  <a:lnTo>
                    <a:pt x="1047" y="6654"/>
                  </a:lnTo>
                  <a:lnTo>
                    <a:pt x="963" y="6779"/>
                  </a:lnTo>
                  <a:lnTo>
                    <a:pt x="1047" y="6779"/>
                  </a:lnTo>
                  <a:lnTo>
                    <a:pt x="984" y="6863"/>
                  </a:lnTo>
                  <a:lnTo>
                    <a:pt x="921" y="6863"/>
                  </a:lnTo>
                  <a:lnTo>
                    <a:pt x="921" y="7072"/>
                  </a:lnTo>
                  <a:lnTo>
                    <a:pt x="859" y="7114"/>
                  </a:lnTo>
                  <a:lnTo>
                    <a:pt x="879" y="7282"/>
                  </a:lnTo>
                  <a:lnTo>
                    <a:pt x="859" y="7324"/>
                  </a:lnTo>
                  <a:lnTo>
                    <a:pt x="879" y="7533"/>
                  </a:lnTo>
                  <a:lnTo>
                    <a:pt x="921" y="7616"/>
                  </a:lnTo>
                  <a:lnTo>
                    <a:pt x="1005" y="7616"/>
                  </a:lnTo>
                  <a:lnTo>
                    <a:pt x="984" y="7512"/>
                  </a:lnTo>
                  <a:lnTo>
                    <a:pt x="1110" y="7449"/>
                  </a:lnTo>
                  <a:lnTo>
                    <a:pt x="1089" y="7512"/>
                  </a:lnTo>
                  <a:lnTo>
                    <a:pt x="1172" y="7554"/>
                  </a:lnTo>
                  <a:lnTo>
                    <a:pt x="1172" y="7637"/>
                  </a:lnTo>
                  <a:lnTo>
                    <a:pt x="1277" y="7658"/>
                  </a:lnTo>
                  <a:lnTo>
                    <a:pt x="1319" y="7868"/>
                  </a:lnTo>
                  <a:lnTo>
                    <a:pt x="1424" y="7868"/>
                  </a:lnTo>
                  <a:lnTo>
                    <a:pt x="1570" y="8035"/>
                  </a:lnTo>
                  <a:lnTo>
                    <a:pt x="1570" y="8119"/>
                  </a:lnTo>
                  <a:lnTo>
                    <a:pt x="1675" y="8140"/>
                  </a:lnTo>
                  <a:lnTo>
                    <a:pt x="1696" y="8244"/>
                  </a:lnTo>
                  <a:lnTo>
                    <a:pt x="1779" y="8244"/>
                  </a:lnTo>
                  <a:lnTo>
                    <a:pt x="1779" y="8286"/>
                  </a:lnTo>
                  <a:lnTo>
                    <a:pt x="1716" y="8370"/>
                  </a:lnTo>
                  <a:lnTo>
                    <a:pt x="1716" y="8391"/>
                  </a:lnTo>
                  <a:lnTo>
                    <a:pt x="1968" y="8579"/>
                  </a:lnTo>
                  <a:lnTo>
                    <a:pt x="2009" y="8663"/>
                  </a:lnTo>
                  <a:lnTo>
                    <a:pt x="2051" y="8537"/>
                  </a:lnTo>
                  <a:lnTo>
                    <a:pt x="2135" y="8453"/>
                  </a:lnTo>
                  <a:lnTo>
                    <a:pt x="2240" y="8537"/>
                  </a:lnTo>
                  <a:lnTo>
                    <a:pt x="2407" y="8579"/>
                  </a:lnTo>
                  <a:lnTo>
                    <a:pt x="2428" y="8642"/>
                  </a:lnTo>
                  <a:lnTo>
                    <a:pt x="2553" y="8642"/>
                  </a:lnTo>
                  <a:lnTo>
                    <a:pt x="2616" y="8704"/>
                  </a:lnTo>
                  <a:lnTo>
                    <a:pt x="2616" y="8893"/>
                  </a:lnTo>
                  <a:lnTo>
                    <a:pt x="2532" y="8976"/>
                  </a:lnTo>
                  <a:lnTo>
                    <a:pt x="2532" y="9060"/>
                  </a:lnTo>
                  <a:lnTo>
                    <a:pt x="2679" y="9081"/>
                  </a:lnTo>
                  <a:lnTo>
                    <a:pt x="2825" y="8976"/>
                  </a:lnTo>
                  <a:lnTo>
                    <a:pt x="2930" y="8976"/>
                  </a:lnTo>
                  <a:lnTo>
                    <a:pt x="2993" y="9018"/>
                  </a:lnTo>
                  <a:lnTo>
                    <a:pt x="3076" y="8976"/>
                  </a:lnTo>
                  <a:lnTo>
                    <a:pt x="3076" y="8872"/>
                  </a:lnTo>
                  <a:lnTo>
                    <a:pt x="3097" y="8851"/>
                  </a:lnTo>
                  <a:lnTo>
                    <a:pt x="3076" y="8788"/>
                  </a:lnTo>
                  <a:lnTo>
                    <a:pt x="2972" y="8704"/>
                  </a:lnTo>
                  <a:lnTo>
                    <a:pt x="2930" y="8642"/>
                  </a:lnTo>
                  <a:lnTo>
                    <a:pt x="2846" y="8474"/>
                  </a:lnTo>
                  <a:lnTo>
                    <a:pt x="2742" y="8432"/>
                  </a:lnTo>
                  <a:lnTo>
                    <a:pt x="2637" y="8432"/>
                  </a:lnTo>
                  <a:lnTo>
                    <a:pt x="2574" y="8453"/>
                  </a:lnTo>
                  <a:lnTo>
                    <a:pt x="2491" y="8391"/>
                  </a:lnTo>
                  <a:lnTo>
                    <a:pt x="2344" y="8244"/>
                  </a:lnTo>
                  <a:lnTo>
                    <a:pt x="2260" y="8160"/>
                  </a:lnTo>
                  <a:lnTo>
                    <a:pt x="2260" y="8056"/>
                  </a:lnTo>
                  <a:lnTo>
                    <a:pt x="2219" y="8035"/>
                  </a:lnTo>
                  <a:lnTo>
                    <a:pt x="2198" y="8140"/>
                  </a:lnTo>
                  <a:lnTo>
                    <a:pt x="2030" y="8056"/>
                  </a:lnTo>
                  <a:lnTo>
                    <a:pt x="2051" y="7972"/>
                  </a:lnTo>
                  <a:lnTo>
                    <a:pt x="2135" y="7930"/>
                  </a:lnTo>
                  <a:lnTo>
                    <a:pt x="2156" y="7951"/>
                  </a:lnTo>
                  <a:lnTo>
                    <a:pt x="2198" y="7930"/>
                  </a:lnTo>
                  <a:lnTo>
                    <a:pt x="2219" y="7868"/>
                  </a:lnTo>
                  <a:lnTo>
                    <a:pt x="2156" y="7637"/>
                  </a:lnTo>
                  <a:lnTo>
                    <a:pt x="2114" y="7616"/>
                  </a:lnTo>
                  <a:lnTo>
                    <a:pt x="2114" y="7533"/>
                  </a:lnTo>
                  <a:lnTo>
                    <a:pt x="2030" y="7428"/>
                  </a:lnTo>
                  <a:lnTo>
                    <a:pt x="2009" y="7344"/>
                  </a:lnTo>
                  <a:lnTo>
                    <a:pt x="2009" y="7386"/>
                  </a:lnTo>
                  <a:lnTo>
                    <a:pt x="2009" y="7449"/>
                  </a:lnTo>
                  <a:lnTo>
                    <a:pt x="1947" y="7449"/>
                  </a:lnTo>
                  <a:lnTo>
                    <a:pt x="1884" y="7324"/>
                  </a:lnTo>
                  <a:lnTo>
                    <a:pt x="1821" y="7303"/>
                  </a:lnTo>
                  <a:lnTo>
                    <a:pt x="1842" y="7177"/>
                  </a:lnTo>
                  <a:lnTo>
                    <a:pt x="1800" y="7114"/>
                  </a:lnTo>
                  <a:lnTo>
                    <a:pt x="1779" y="6989"/>
                  </a:lnTo>
                  <a:lnTo>
                    <a:pt x="1716" y="6926"/>
                  </a:lnTo>
                  <a:lnTo>
                    <a:pt x="1633" y="6926"/>
                  </a:lnTo>
                  <a:lnTo>
                    <a:pt x="1612" y="6905"/>
                  </a:lnTo>
                  <a:lnTo>
                    <a:pt x="1570" y="6968"/>
                  </a:lnTo>
                  <a:lnTo>
                    <a:pt x="1528" y="7010"/>
                  </a:lnTo>
                  <a:lnTo>
                    <a:pt x="1486" y="7031"/>
                  </a:lnTo>
                  <a:lnTo>
                    <a:pt x="1424" y="6989"/>
                  </a:lnTo>
                  <a:lnTo>
                    <a:pt x="1486" y="6884"/>
                  </a:lnTo>
                  <a:lnTo>
                    <a:pt x="1382" y="6717"/>
                  </a:lnTo>
                  <a:lnTo>
                    <a:pt x="1382" y="6654"/>
                  </a:lnTo>
                  <a:lnTo>
                    <a:pt x="1361" y="6507"/>
                  </a:lnTo>
                  <a:lnTo>
                    <a:pt x="1361" y="6466"/>
                  </a:lnTo>
                  <a:lnTo>
                    <a:pt x="1403" y="6382"/>
                  </a:lnTo>
                  <a:lnTo>
                    <a:pt x="1382" y="6361"/>
                  </a:lnTo>
                  <a:lnTo>
                    <a:pt x="1319" y="6361"/>
                  </a:lnTo>
                  <a:lnTo>
                    <a:pt x="1382" y="6256"/>
                  </a:lnTo>
                  <a:lnTo>
                    <a:pt x="1382" y="6131"/>
                  </a:lnTo>
                  <a:lnTo>
                    <a:pt x="1507" y="5943"/>
                  </a:lnTo>
                  <a:lnTo>
                    <a:pt x="1528" y="5503"/>
                  </a:lnTo>
                  <a:lnTo>
                    <a:pt x="1612" y="5399"/>
                  </a:lnTo>
                  <a:lnTo>
                    <a:pt x="1633" y="5252"/>
                  </a:lnTo>
                  <a:lnTo>
                    <a:pt x="1716" y="5147"/>
                  </a:lnTo>
                  <a:lnTo>
                    <a:pt x="1737" y="5001"/>
                  </a:lnTo>
                  <a:lnTo>
                    <a:pt x="1696" y="4980"/>
                  </a:lnTo>
                  <a:lnTo>
                    <a:pt x="1716" y="4896"/>
                  </a:lnTo>
                  <a:lnTo>
                    <a:pt x="1716" y="4771"/>
                  </a:lnTo>
                  <a:lnTo>
                    <a:pt x="1779" y="4666"/>
                  </a:lnTo>
                  <a:lnTo>
                    <a:pt x="1779" y="4562"/>
                  </a:lnTo>
                  <a:lnTo>
                    <a:pt x="1675" y="4520"/>
                  </a:lnTo>
                  <a:lnTo>
                    <a:pt x="1696" y="4457"/>
                  </a:lnTo>
                  <a:lnTo>
                    <a:pt x="1696" y="4415"/>
                  </a:lnTo>
                  <a:lnTo>
                    <a:pt x="1800" y="4415"/>
                  </a:lnTo>
                  <a:lnTo>
                    <a:pt x="1821" y="4394"/>
                  </a:lnTo>
                  <a:lnTo>
                    <a:pt x="1884" y="4415"/>
                  </a:lnTo>
                  <a:lnTo>
                    <a:pt x="1926" y="4415"/>
                  </a:lnTo>
                  <a:lnTo>
                    <a:pt x="2030" y="4373"/>
                  </a:lnTo>
                  <a:lnTo>
                    <a:pt x="2051" y="4394"/>
                  </a:lnTo>
                  <a:lnTo>
                    <a:pt x="2135" y="4394"/>
                  </a:lnTo>
                  <a:lnTo>
                    <a:pt x="2219" y="4415"/>
                  </a:lnTo>
                  <a:lnTo>
                    <a:pt x="2260" y="4499"/>
                  </a:lnTo>
                  <a:lnTo>
                    <a:pt x="2219" y="4520"/>
                  </a:lnTo>
                  <a:lnTo>
                    <a:pt x="2219" y="4687"/>
                  </a:lnTo>
                  <a:lnTo>
                    <a:pt x="2260" y="4792"/>
                  </a:lnTo>
                  <a:lnTo>
                    <a:pt x="2240" y="4813"/>
                  </a:lnTo>
                  <a:lnTo>
                    <a:pt x="2198" y="4917"/>
                  </a:lnTo>
                  <a:lnTo>
                    <a:pt x="2302" y="4896"/>
                  </a:lnTo>
                  <a:lnTo>
                    <a:pt x="2365" y="4917"/>
                  </a:lnTo>
                  <a:lnTo>
                    <a:pt x="2470" y="4896"/>
                  </a:lnTo>
                  <a:lnTo>
                    <a:pt x="2616" y="4917"/>
                  </a:lnTo>
                  <a:lnTo>
                    <a:pt x="2658" y="4980"/>
                  </a:lnTo>
                  <a:lnTo>
                    <a:pt x="2658" y="4938"/>
                  </a:lnTo>
                  <a:lnTo>
                    <a:pt x="2658" y="4917"/>
                  </a:lnTo>
                  <a:lnTo>
                    <a:pt x="2721" y="4875"/>
                  </a:lnTo>
                  <a:lnTo>
                    <a:pt x="2784" y="4896"/>
                  </a:lnTo>
                  <a:lnTo>
                    <a:pt x="2951" y="5043"/>
                  </a:lnTo>
                  <a:lnTo>
                    <a:pt x="3014" y="5085"/>
                  </a:lnTo>
                  <a:lnTo>
                    <a:pt x="3014" y="5127"/>
                  </a:lnTo>
                  <a:lnTo>
                    <a:pt x="3076" y="5127"/>
                  </a:lnTo>
                  <a:lnTo>
                    <a:pt x="3181" y="5231"/>
                  </a:lnTo>
                  <a:lnTo>
                    <a:pt x="3202" y="5252"/>
                  </a:lnTo>
                  <a:lnTo>
                    <a:pt x="3244" y="5252"/>
                  </a:lnTo>
                  <a:lnTo>
                    <a:pt x="3244" y="5189"/>
                  </a:lnTo>
                  <a:lnTo>
                    <a:pt x="3286" y="5189"/>
                  </a:lnTo>
                  <a:lnTo>
                    <a:pt x="3286" y="5106"/>
                  </a:lnTo>
                  <a:lnTo>
                    <a:pt x="3307" y="4875"/>
                  </a:lnTo>
                  <a:lnTo>
                    <a:pt x="3265" y="4771"/>
                  </a:lnTo>
                  <a:lnTo>
                    <a:pt x="3160" y="4708"/>
                  </a:lnTo>
                  <a:lnTo>
                    <a:pt x="3097" y="4478"/>
                  </a:lnTo>
                  <a:lnTo>
                    <a:pt x="3139" y="4269"/>
                  </a:lnTo>
                  <a:lnTo>
                    <a:pt x="3202" y="4143"/>
                  </a:lnTo>
                  <a:lnTo>
                    <a:pt x="3265" y="3955"/>
                  </a:lnTo>
                  <a:lnTo>
                    <a:pt x="3369" y="3787"/>
                  </a:lnTo>
                  <a:lnTo>
                    <a:pt x="3495" y="3787"/>
                  </a:lnTo>
                  <a:lnTo>
                    <a:pt x="3767" y="3725"/>
                  </a:lnTo>
                  <a:lnTo>
                    <a:pt x="3913" y="3725"/>
                  </a:lnTo>
                  <a:lnTo>
                    <a:pt x="3976" y="3766"/>
                  </a:lnTo>
                  <a:lnTo>
                    <a:pt x="4123" y="3683"/>
                  </a:lnTo>
                  <a:lnTo>
                    <a:pt x="4248" y="3683"/>
                  </a:lnTo>
                  <a:lnTo>
                    <a:pt x="4395" y="3746"/>
                  </a:lnTo>
                  <a:lnTo>
                    <a:pt x="4541" y="3725"/>
                  </a:lnTo>
                  <a:lnTo>
                    <a:pt x="4646" y="3787"/>
                  </a:lnTo>
                  <a:lnTo>
                    <a:pt x="4771" y="3725"/>
                  </a:lnTo>
                  <a:lnTo>
                    <a:pt x="4855" y="3641"/>
                  </a:lnTo>
                  <a:lnTo>
                    <a:pt x="4855" y="3432"/>
                  </a:lnTo>
                  <a:lnTo>
                    <a:pt x="4834" y="3348"/>
                  </a:lnTo>
                  <a:lnTo>
                    <a:pt x="4855" y="3243"/>
                  </a:lnTo>
                  <a:lnTo>
                    <a:pt x="4855" y="3160"/>
                  </a:lnTo>
                  <a:lnTo>
                    <a:pt x="4876" y="3034"/>
                  </a:lnTo>
                  <a:lnTo>
                    <a:pt x="4876" y="2950"/>
                  </a:lnTo>
                  <a:lnTo>
                    <a:pt x="4729" y="2846"/>
                  </a:lnTo>
                  <a:lnTo>
                    <a:pt x="4750" y="2804"/>
                  </a:lnTo>
                  <a:lnTo>
                    <a:pt x="4667" y="2741"/>
                  </a:lnTo>
                  <a:lnTo>
                    <a:pt x="4541" y="2741"/>
                  </a:lnTo>
                  <a:lnTo>
                    <a:pt x="4437" y="2616"/>
                  </a:lnTo>
                  <a:lnTo>
                    <a:pt x="4332" y="2532"/>
                  </a:lnTo>
                  <a:lnTo>
                    <a:pt x="4353" y="2469"/>
                  </a:lnTo>
                  <a:lnTo>
                    <a:pt x="4353" y="2281"/>
                  </a:lnTo>
                  <a:lnTo>
                    <a:pt x="4311" y="2155"/>
                  </a:lnTo>
                  <a:lnTo>
                    <a:pt x="4353" y="2072"/>
                  </a:lnTo>
                  <a:lnTo>
                    <a:pt x="4353" y="1988"/>
                  </a:lnTo>
                  <a:lnTo>
                    <a:pt x="4311" y="1862"/>
                  </a:lnTo>
                  <a:lnTo>
                    <a:pt x="4185" y="1758"/>
                  </a:lnTo>
                  <a:lnTo>
                    <a:pt x="3913" y="1570"/>
                  </a:lnTo>
                  <a:lnTo>
                    <a:pt x="3830" y="1423"/>
                  </a:lnTo>
                  <a:lnTo>
                    <a:pt x="3579" y="1339"/>
                  </a:lnTo>
                  <a:lnTo>
                    <a:pt x="3390" y="1381"/>
                  </a:lnTo>
                  <a:lnTo>
                    <a:pt x="3265" y="1653"/>
                  </a:lnTo>
                  <a:lnTo>
                    <a:pt x="3014" y="1674"/>
                  </a:lnTo>
                  <a:lnTo>
                    <a:pt x="2930" y="1549"/>
                  </a:lnTo>
                  <a:lnTo>
                    <a:pt x="2825" y="1549"/>
                  </a:lnTo>
                  <a:lnTo>
                    <a:pt x="2616" y="1444"/>
                  </a:lnTo>
                  <a:lnTo>
                    <a:pt x="2428" y="1528"/>
                  </a:lnTo>
                  <a:lnTo>
                    <a:pt x="2428" y="1653"/>
                  </a:lnTo>
                  <a:lnTo>
                    <a:pt x="2260" y="1674"/>
                  </a:lnTo>
                  <a:lnTo>
                    <a:pt x="2114" y="1758"/>
                  </a:lnTo>
                  <a:lnTo>
                    <a:pt x="2114" y="1465"/>
                  </a:lnTo>
                  <a:lnTo>
                    <a:pt x="2114" y="1256"/>
                  </a:lnTo>
                  <a:lnTo>
                    <a:pt x="2051" y="1130"/>
                  </a:lnTo>
                  <a:lnTo>
                    <a:pt x="2114" y="1025"/>
                  </a:lnTo>
                  <a:lnTo>
                    <a:pt x="2135" y="942"/>
                  </a:lnTo>
                  <a:lnTo>
                    <a:pt x="2051" y="837"/>
                  </a:lnTo>
                  <a:lnTo>
                    <a:pt x="2135" y="712"/>
                  </a:lnTo>
                  <a:lnTo>
                    <a:pt x="2114" y="607"/>
                  </a:lnTo>
                  <a:lnTo>
                    <a:pt x="1905" y="607"/>
                  </a:lnTo>
                  <a:lnTo>
                    <a:pt x="1821" y="691"/>
                  </a:lnTo>
                  <a:lnTo>
                    <a:pt x="1716" y="628"/>
                  </a:lnTo>
                  <a:lnTo>
                    <a:pt x="1633" y="502"/>
                  </a:lnTo>
                  <a:lnTo>
                    <a:pt x="1716" y="419"/>
                  </a:lnTo>
                  <a:lnTo>
                    <a:pt x="1696" y="230"/>
                  </a:lnTo>
                  <a:lnTo>
                    <a:pt x="1591" y="105"/>
                  </a:lnTo>
                  <a:lnTo>
                    <a:pt x="1424" y="126"/>
                  </a:lnTo>
                  <a:lnTo>
                    <a:pt x="13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6" name="Google Shape;35113;p128">
              <a:extLst>
                <a:ext uri="{FF2B5EF4-FFF2-40B4-BE49-F238E27FC236}">
                  <a16:creationId xmlns:a16="http://schemas.microsoft.com/office/drawing/2014/main" id="{27D46121-4EFC-A2DA-4E89-5AED57838C50}"/>
                </a:ext>
              </a:extLst>
            </p:cNvPr>
            <p:cNvSpPr/>
            <p:nvPr/>
          </p:nvSpPr>
          <p:spPr>
            <a:xfrm>
              <a:off x="7431798" y="2970147"/>
              <a:ext cx="107655" cy="231186"/>
            </a:xfrm>
            <a:custGeom>
              <a:avLst/>
              <a:gdLst/>
              <a:ahLst/>
              <a:cxnLst/>
              <a:rect l="l" t="t" r="r" b="b"/>
              <a:pathLst>
                <a:path w="5127" h="11530" extrusionOk="0">
                  <a:moveTo>
                    <a:pt x="2407" y="0"/>
                  </a:moveTo>
                  <a:lnTo>
                    <a:pt x="2302" y="42"/>
                  </a:lnTo>
                  <a:lnTo>
                    <a:pt x="2344" y="63"/>
                  </a:lnTo>
                  <a:lnTo>
                    <a:pt x="2365" y="147"/>
                  </a:lnTo>
                  <a:lnTo>
                    <a:pt x="2260" y="251"/>
                  </a:lnTo>
                  <a:lnTo>
                    <a:pt x="2260" y="419"/>
                  </a:lnTo>
                  <a:lnTo>
                    <a:pt x="2281" y="523"/>
                  </a:lnTo>
                  <a:lnTo>
                    <a:pt x="2155" y="461"/>
                  </a:lnTo>
                  <a:lnTo>
                    <a:pt x="2072" y="377"/>
                  </a:lnTo>
                  <a:lnTo>
                    <a:pt x="1925" y="482"/>
                  </a:lnTo>
                  <a:lnTo>
                    <a:pt x="1716" y="544"/>
                  </a:lnTo>
                  <a:lnTo>
                    <a:pt x="1653" y="691"/>
                  </a:lnTo>
                  <a:lnTo>
                    <a:pt x="1528" y="858"/>
                  </a:lnTo>
                  <a:lnTo>
                    <a:pt x="1402" y="900"/>
                  </a:lnTo>
                  <a:lnTo>
                    <a:pt x="1214" y="1193"/>
                  </a:lnTo>
                  <a:lnTo>
                    <a:pt x="1193" y="1360"/>
                  </a:lnTo>
                  <a:lnTo>
                    <a:pt x="1235" y="1402"/>
                  </a:lnTo>
                  <a:lnTo>
                    <a:pt x="1151" y="1632"/>
                  </a:lnTo>
                  <a:lnTo>
                    <a:pt x="1005" y="1904"/>
                  </a:lnTo>
                  <a:lnTo>
                    <a:pt x="1005" y="2009"/>
                  </a:lnTo>
                  <a:lnTo>
                    <a:pt x="1130" y="2051"/>
                  </a:lnTo>
                  <a:lnTo>
                    <a:pt x="1005" y="2365"/>
                  </a:lnTo>
                  <a:lnTo>
                    <a:pt x="942" y="2616"/>
                  </a:lnTo>
                  <a:lnTo>
                    <a:pt x="879" y="2825"/>
                  </a:lnTo>
                  <a:lnTo>
                    <a:pt x="712" y="2825"/>
                  </a:lnTo>
                  <a:lnTo>
                    <a:pt x="607" y="2783"/>
                  </a:lnTo>
                  <a:lnTo>
                    <a:pt x="502" y="2783"/>
                  </a:lnTo>
                  <a:lnTo>
                    <a:pt x="565" y="3076"/>
                  </a:lnTo>
                  <a:lnTo>
                    <a:pt x="565" y="3202"/>
                  </a:lnTo>
                  <a:lnTo>
                    <a:pt x="565" y="3411"/>
                  </a:lnTo>
                  <a:lnTo>
                    <a:pt x="419" y="3411"/>
                  </a:lnTo>
                  <a:lnTo>
                    <a:pt x="440" y="3578"/>
                  </a:lnTo>
                  <a:lnTo>
                    <a:pt x="419" y="3704"/>
                  </a:lnTo>
                  <a:lnTo>
                    <a:pt x="440" y="3808"/>
                  </a:lnTo>
                  <a:lnTo>
                    <a:pt x="398" y="4018"/>
                  </a:lnTo>
                  <a:lnTo>
                    <a:pt x="314" y="4039"/>
                  </a:lnTo>
                  <a:lnTo>
                    <a:pt x="272" y="4018"/>
                  </a:lnTo>
                  <a:lnTo>
                    <a:pt x="251" y="4122"/>
                  </a:lnTo>
                  <a:lnTo>
                    <a:pt x="251" y="4206"/>
                  </a:lnTo>
                  <a:lnTo>
                    <a:pt x="251" y="4332"/>
                  </a:lnTo>
                  <a:lnTo>
                    <a:pt x="189" y="4457"/>
                  </a:lnTo>
                  <a:lnTo>
                    <a:pt x="147" y="4436"/>
                  </a:lnTo>
                  <a:lnTo>
                    <a:pt x="42" y="4562"/>
                  </a:lnTo>
                  <a:lnTo>
                    <a:pt x="0" y="4666"/>
                  </a:lnTo>
                  <a:lnTo>
                    <a:pt x="0" y="4729"/>
                  </a:lnTo>
                  <a:lnTo>
                    <a:pt x="84" y="4834"/>
                  </a:lnTo>
                  <a:lnTo>
                    <a:pt x="105" y="4980"/>
                  </a:lnTo>
                  <a:lnTo>
                    <a:pt x="377" y="5231"/>
                  </a:lnTo>
                  <a:lnTo>
                    <a:pt x="377" y="5231"/>
                  </a:lnTo>
                  <a:lnTo>
                    <a:pt x="314" y="5127"/>
                  </a:lnTo>
                  <a:lnTo>
                    <a:pt x="314" y="5064"/>
                  </a:lnTo>
                  <a:lnTo>
                    <a:pt x="398" y="5148"/>
                  </a:lnTo>
                  <a:lnTo>
                    <a:pt x="523" y="5148"/>
                  </a:lnTo>
                  <a:lnTo>
                    <a:pt x="419" y="5231"/>
                  </a:lnTo>
                  <a:lnTo>
                    <a:pt x="440" y="5273"/>
                  </a:lnTo>
                  <a:lnTo>
                    <a:pt x="565" y="5273"/>
                  </a:lnTo>
                  <a:lnTo>
                    <a:pt x="565" y="5189"/>
                  </a:lnTo>
                  <a:lnTo>
                    <a:pt x="586" y="5273"/>
                  </a:lnTo>
                  <a:lnTo>
                    <a:pt x="691" y="5273"/>
                  </a:lnTo>
                  <a:lnTo>
                    <a:pt x="733" y="5357"/>
                  </a:lnTo>
                  <a:lnTo>
                    <a:pt x="921" y="5399"/>
                  </a:lnTo>
                  <a:lnTo>
                    <a:pt x="1026" y="5566"/>
                  </a:lnTo>
                  <a:lnTo>
                    <a:pt x="1026" y="5671"/>
                  </a:lnTo>
                  <a:lnTo>
                    <a:pt x="942" y="5692"/>
                  </a:lnTo>
                  <a:lnTo>
                    <a:pt x="900" y="5608"/>
                  </a:lnTo>
                  <a:lnTo>
                    <a:pt x="816" y="5671"/>
                  </a:lnTo>
                  <a:lnTo>
                    <a:pt x="900" y="5754"/>
                  </a:lnTo>
                  <a:lnTo>
                    <a:pt x="921" y="5775"/>
                  </a:lnTo>
                  <a:lnTo>
                    <a:pt x="900" y="5796"/>
                  </a:lnTo>
                  <a:lnTo>
                    <a:pt x="795" y="5775"/>
                  </a:lnTo>
                  <a:lnTo>
                    <a:pt x="774" y="5671"/>
                  </a:lnTo>
                  <a:lnTo>
                    <a:pt x="670" y="5671"/>
                  </a:lnTo>
                  <a:lnTo>
                    <a:pt x="670" y="5712"/>
                  </a:lnTo>
                  <a:lnTo>
                    <a:pt x="795" y="5817"/>
                  </a:lnTo>
                  <a:lnTo>
                    <a:pt x="795" y="5880"/>
                  </a:lnTo>
                  <a:lnTo>
                    <a:pt x="900" y="6005"/>
                  </a:lnTo>
                  <a:lnTo>
                    <a:pt x="1109" y="6068"/>
                  </a:lnTo>
                  <a:lnTo>
                    <a:pt x="1088" y="5880"/>
                  </a:lnTo>
                  <a:lnTo>
                    <a:pt x="1026" y="5775"/>
                  </a:lnTo>
                  <a:lnTo>
                    <a:pt x="1151" y="5859"/>
                  </a:lnTo>
                  <a:lnTo>
                    <a:pt x="1151" y="5964"/>
                  </a:lnTo>
                  <a:lnTo>
                    <a:pt x="1214" y="6068"/>
                  </a:lnTo>
                  <a:lnTo>
                    <a:pt x="1298" y="6131"/>
                  </a:lnTo>
                  <a:lnTo>
                    <a:pt x="1319" y="6298"/>
                  </a:lnTo>
                  <a:lnTo>
                    <a:pt x="1402" y="6382"/>
                  </a:lnTo>
                  <a:lnTo>
                    <a:pt x="1360" y="6403"/>
                  </a:lnTo>
                  <a:lnTo>
                    <a:pt x="1402" y="6445"/>
                  </a:lnTo>
                  <a:lnTo>
                    <a:pt x="1465" y="6487"/>
                  </a:lnTo>
                  <a:lnTo>
                    <a:pt x="1465" y="6717"/>
                  </a:lnTo>
                  <a:lnTo>
                    <a:pt x="1570" y="6947"/>
                  </a:lnTo>
                  <a:lnTo>
                    <a:pt x="1632" y="7010"/>
                  </a:lnTo>
                  <a:lnTo>
                    <a:pt x="1486" y="7114"/>
                  </a:lnTo>
                  <a:lnTo>
                    <a:pt x="1402" y="7658"/>
                  </a:lnTo>
                  <a:lnTo>
                    <a:pt x="1444" y="7784"/>
                  </a:lnTo>
                  <a:lnTo>
                    <a:pt x="1423" y="7847"/>
                  </a:lnTo>
                  <a:lnTo>
                    <a:pt x="1444" y="7889"/>
                  </a:lnTo>
                  <a:lnTo>
                    <a:pt x="1528" y="7742"/>
                  </a:lnTo>
                  <a:lnTo>
                    <a:pt x="1653" y="7637"/>
                  </a:lnTo>
                  <a:lnTo>
                    <a:pt x="1716" y="7470"/>
                  </a:lnTo>
                  <a:lnTo>
                    <a:pt x="1716" y="7658"/>
                  </a:lnTo>
                  <a:lnTo>
                    <a:pt x="1549" y="7805"/>
                  </a:lnTo>
                  <a:lnTo>
                    <a:pt x="1549" y="7972"/>
                  </a:lnTo>
                  <a:lnTo>
                    <a:pt x="1632" y="7951"/>
                  </a:lnTo>
                  <a:lnTo>
                    <a:pt x="1632" y="7868"/>
                  </a:lnTo>
                  <a:lnTo>
                    <a:pt x="1779" y="7784"/>
                  </a:lnTo>
                  <a:lnTo>
                    <a:pt x="1863" y="7868"/>
                  </a:lnTo>
                  <a:lnTo>
                    <a:pt x="1925" y="7868"/>
                  </a:lnTo>
                  <a:lnTo>
                    <a:pt x="1925" y="7805"/>
                  </a:lnTo>
                  <a:lnTo>
                    <a:pt x="1946" y="7847"/>
                  </a:lnTo>
                  <a:lnTo>
                    <a:pt x="1988" y="7847"/>
                  </a:lnTo>
                  <a:lnTo>
                    <a:pt x="2009" y="7805"/>
                  </a:lnTo>
                  <a:lnTo>
                    <a:pt x="2135" y="7805"/>
                  </a:lnTo>
                  <a:lnTo>
                    <a:pt x="2365" y="7658"/>
                  </a:lnTo>
                  <a:lnTo>
                    <a:pt x="2386" y="7575"/>
                  </a:lnTo>
                  <a:lnTo>
                    <a:pt x="2448" y="7596"/>
                  </a:lnTo>
                  <a:lnTo>
                    <a:pt x="2511" y="7596"/>
                  </a:lnTo>
                  <a:lnTo>
                    <a:pt x="2658" y="7533"/>
                  </a:lnTo>
                  <a:lnTo>
                    <a:pt x="2574" y="7491"/>
                  </a:lnTo>
                  <a:lnTo>
                    <a:pt x="2574" y="7470"/>
                  </a:lnTo>
                  <a:lnTo>
                    <a:pt x="2511" y="7365"/>
                  </a:lnTo>
                  <a:lnTo>
                    <a:pt x="2574" y="7365"/>
                  </a:lnTo>
                  <a:lnTo>
                    <a:pt x="2616" y="7449"/>
                  </a:lnTo>
                  <a:lnTo>
                    <a:pt x="2720" y="7470"/>
                  </a:lnTo>
                  <a:lnTo>
                    <a:pt x="2888" y="7345"/>
                  </a:lnTo>
                  <a:lnTo>
                    <a:pt x="2867" y="7282"/>
                  </a:lnTo>
                  <a:lnTo>
                    <a:pt x="2909" y="7240"/>
                  </a:lnTo>
                  <a:lnTo>
                    <a:pt x="2909" y="7114"/>
                  </a:lnTo>
                  <a:lnTo>
                    <a:pt x="2867" y="7052"/>
                  </a:lnTo>
                  <a:lnTo>
                    <a:pt x="2867" y="7010"/>
                  </a:lnTo>
                  <a:lnTo>
                    <a:pt x="2888" y="6947"/>
                  </a:lnTo>
                  <a:lnTo>
                    <a:pt x="2804" y="6863"/>
                  </a:lnTo>
                  <a:lnTo>
                    <a:pt x="2909" y="6947"/>
                  </a:lnTo>
                  <a:lnTo>
                    <a:pt x="2909" y="7010"/>
                  </a:lnTo>
                  <a:lnTo>
                    <a:pt x="2992" y="7010"/>
                  </a:lnTo>
                  <a:lnTo>
                    <a:pt x="2992" y="7073"/>
                  </a:lnTo>
                  <a:lnTo>
                    <a:pt x="3118" y="7282"/>
                  </a:lnTo>
                  <a:lnTo>
                    <a:pt x="3181" y="7365"/>
                  </a:lnTo>
                  <a:lnTo>
                    <a:pt x="3202" y="7491"/>
                  </a:lnTo>
                  <a:lnTo>
                    <a:pt x="3306" y="7491"/>
                  </a:lnTo>
                  <a:lnTo>
                    <a:pt x="3390" y="7470"/>
                  </a:lnTo>
                  <a:lnTo>
                    <a:pt x="3411" y="7386"/>
                  </a:lnTo>
                  <a:lnTo>
                    <a:pt x="3411" y="7470"/>
                  </a:lnTo>
                  <a:lnTo>
                    <a:pt x="3390" y="7533"/>
                  </a:lnTo>
                  <a:lnTo>
                    <a:pt x="3432" y="7658"/>
                  </a:lnTo>
                  <a:lnTo>
                    <a:pt x="3432" y="7700"/>
                  </a:lnTo>
                  <a:lnTo>
                    <a:pt x="3411" y="7742"/>
                  </a:lnTo>
                  <a:lnTo>
                    <a:pt x="3432" y="7847"/>
                  </a:lnTo>
                  <a:lnTo>
                    <a:pt x="3495" y="7889"/>
                  </a:lnTo>
                  <a:lnTo>
                    <a:pt x="3536" y="8307"/>
                  </a:lnTo>
                  <a:lnTo>
                    <a:pt x="3578" y="8328"/>
                  </a:lnTo>
                  <a:lnTo>
                    <a:pt x="3578" y="8516"/>
                  </a:lnTo>
                  <a:lnTo>
                    <a:pt x="3725" y="8600"/>
                  </a:lnTo>
                  <a:lnTo>
                    <a:pt x="3704" y="8642"/>
                  </a:lnTo>
                  <a:lnTo>
                    <a:pt x="3704" y="8788"/>
                  </a:lnTo>
                  <a:lnTo>
                    <a:pt x="3767" y="8851"/>
                  </a:lnTo>
                  <a:lnTo>
                    <a:pt x="3767" y="9123"/>
                  </a:lnTo>
                  <a:lnTo>
                    <a:pt x="3829" y="9228"/>
                  </a:lnTo>
                  <a:lnTo>
                    <a:pt x="3829" y="9332"/>
                  </a:lnTo>
                  <a:lnTo>
                    <a:pt x="3850" y="9311"/>
                  </a:lnTo>
                  <a:lnTo>
                    <a:pt x="3871" y="9123"/>
                  </a:lnTo>
                  <a:lnTo>
                    <a:pt x="3955" y="9249"/>
                  </a:lnTo>
                  <a:lnTo>
                    <a:pt x="3976" y="9374"/>
                  </a:lnTo>
                  <a:lnTo>
                    <a:pt x="4059" y="9458"/>
                  </a:lnTo>
                  <a:lnTo>
                    <a:pt x="4080" y="9793"/>
                  </a:lnTo>
                  <a:lnTo>
                    <a:pt x="4164" y="9855"/>
                  </a:lnTo>
                  <a:lnTo>
                    <a:pt x="4185" y="9960"/>
                  </a:lnTo>
                  <a:lnTo>
                    <a:pt x="4143" y="10002"/>
                  </a:lnTo>
                  <a:lnTo>
                    <a:pt x="4164" y="10169"/>
                  </a:lnTo>
                  <a:lnTo>
                    <a:pt x="4227" y="10253"/>
                  </a:lnTo>
                  <a:lnTo>
                    <a:pt x="4290" y="10316"/>
                  </a:lnTo>
                  <a:lnTo>
                    <a:pt x="4227" y="10399"/>
                  </a:lnTo>
                  <a:lnTo>
                    <a:pt x="4269" y="10567"/>
                  </a:lnTo>
                  <a:lnTo>
                    <a:pt x="4248" y="10609"/>
                  </a:lnTo>
                  <a:lnTo>
                    <a:pt x="4227" y="10630"/>
                  </a:lnTo>
                  <a:lnTo>
                    <a:pt x="4185" y="10797"/>
                  </a:lnTo>
                  <a:lnTo>
                    <a:pt x="4227" y="10818"/>
                  </a:lnTo>
                  <a:lnTo>
                    <a:pt x="4227" y="10922"/>
                  </a:lnTo>
                  <a:lnTo>
                    <a:pt x="4143" y="11027"/>
                  </a:lnTo>
                  <a:lnTo>
                    <a:pt x="4101" y="11048"/>
                  </a:lnTo>
                  <a:lnTo>
                    <a:pt x="4059" y="11048"/>
                  </a:lnTo>
                  <a:lnTo>
                    <a:pt x="4059" y="11111"/>
                  </a:lnTo>
                  <a:lnTo>
                    <a:pt x="4101" y="11194"/>
                  </a:lnTo>
                  <a:lnTo>
                    <a:pt x="4101" y="11341"/>
                  </a:lnTo>
                  <a:lnTo>
                    <a:pt x="4164" y="11529"/>
                  </a:lnTo>
                  <a:lnTo>
                    <a:pt x="4185" y="11341"/>
                  </a:lnTo>
                  <a:lnTo>
                    <a:pt x="4248" y="11236"/>
                  </a:lnTo>
                  <a:lnTo>
                    <a:pt x="4248" y="11257"/>
                  </a:lnTo>
                  <a:lnTo>
                    <a:pt x="4269" y="11153"/>
                  </a:lnTo>
                  <a:lnTo>
                    <a:pt x="4332" y="11090"/>
                  </a:lnTo>
                  <a:lnTo>
                    <a:pt x="4332" y="10922"/>
                  </a:lnTo>
                  <a:lnTo>
                    <a:pt x="4457" y="10839"/>
                  </a:lnTo>
                  <a:lnTo>
                    <a:pt x="4583" y="10483"/>
                  </a:lnTo>
                  <a:lnTo>
                    <a:pt x="4666" y="10420"/>
                  </a:lnTo>
                  <a:lnTo>
                    <a:pt x="4666" y="10253"/>
                  </a:lnTo>
                  <a:lnTo>
                    <a:pt x="4583" y="10106"/>
                  </a:lnTo>
                  <a:lnTo>
                    <a:pt x="4604" y="9960"/>
                  </a:lnTo>
                  <a:lnTo>
                    <a:pt x="4562" y="9855"/>
                  </a:lnTo>
                  <a:lnTo>
                    <a:pt x="4541" y="9667"/>
                  </a:lnTo>
                  <a:lnTo>
                    <a:pt x="4457" y="9583"/>
                  </a:lnTo>
                  <a:lnTo>
                    <a:pt x="4478" y="9479"/>
                  </a:lnTo>
                  <a:lnTo>
                    <a:pt x="4457" y="9353"/>
                  </a:lnTo>
                  <a:lnTo>
                    <a:pt x="4478" y="9270"/>
                  </a:lnTo>
                  <a:lnTo>
                    <a:pt x="4436" y="9018"/>
                  </a:lnTo>
                  <a:lnTo>
                    <a:pt x="4269" y="8851"/>
                  </a:lnTo>
                  <a:lnTo>
                    <a:pt x="4080" y="8725"/>
                  </a:lnTo>
                  <a:lnTo>
                    <a:pt x="3934" y="8537"/>
                  </a:lnTo>
                  <a:lnTo>
                    <a:pt x="3934" y="8433"/>
                  </a:lnTo>
                  <a:lnTo>
                    <a:pt x="3850" y="8223"/>
                  </a:lnTo>
                  <a:lnTo>
                    <a:pt x="3955" y="8181"/>
                  </a:lnTo>
                  <a:lnTo>
                    <a:pt x="3976" y="8077"/>
                  </a:lnTo>
                  <a:lnTo>
                    <a:pt x="3934" y="7784"/>
                  </a:lnTo>
                  <a:lnTo>
                    <a:pt x="3955" y="7700"/>
                  </a:lnTo>
                  <a:lnTo>
                    <a:pt x="4059" y="7658"/>
                  </a:lnTo>
                  <a:lnTo>
                    <a:pt x="4059" y="7533"/>
                  </a:lnTo>
                  <a:lnTo>
                    <a:pt x="3934" y="7470"/>
                  </a:lnTo>
                  <a:lnTo>
                    <a:pt x="3934" y="7345"/>
                  </a:lnTo>
                  <a:lnTo>
                    <a:pt x="3850" y="7219"/>
                  </a:lnTo>
                  <a:lnTo>
                    <a:pt x="3767" y="7156"/>
                  </a:lnTo>
                  <a:lnTo>
                    <a:pt x="3620" y="6863"/>
                  </a:lnTo>
                  <a:lnTo>
                    <a:pt x="3495" y="6759"/>
                  </a:lnTo>
                  <a:lnTo>
                    <a:pt x="3432" y="6696"/>
                  </a:lnTo>
                  <a:lnTo>
                    <a:pt x="3348" y="6612"/>
                  </a:lnTo>
                  <a:lnTo>
                    <a:pt x="3243" y="6424"/>
                  </a:lnTo>
                  <a:lnTo>
                    <a:pt x="3181" y="6403"/>
                  </a:lnTo>
                  <a:lnTo>
                    <a:pt x="3181" y="6319"/>
                  </a:lnTo>
                  <a:lnTo>
                    <a:pt x="3306" y="6236"/>
                  </a:lnTo>
                  <a:lnTo>
                    <a:pt x="3411" y="6173"/>
                  </a:lnTo>
                  <a:lnTo>
                    <a:pt x="3390" y="6089"/>
                  </a:lnTo>
                  <a:lnTo>
                    <a:pt x="3390" y="5901"/>
                  </a:lnTo>
                  <a:lnTo>
                    <a:pt x="3453" y="5817"/>
                  </a:lnTo>
                  <a:lnTo>
                    <a:pt x="3432" y="5650"/>
                  </a:lnTo>
                  <a:lnTo>
                    <a:pt x="3515" y="5503"/>
                  </a:lnTo>
                  <a:lnTo>
                    <a:pt x="3746" y="5587"/>
                  </a:lnTo>
                  <a:lnTo>
                    <a:pt x="3871" y="5482"/>
                  </a:lnTo>
                  <a:lnTo>
                    <a:pt x="4018" y="5482"/>
                  </a:lnTo>
                  <a:lnTo>
                    <a:pt x="4039" y="5440"/>
                  </a:lnTo>
                  <a:lnTo>
                    <a:pt x="4039" y="5273"/>
                  </a:lnTo>
                  <a:lnTo>
                    <a:pt x="4101" y="5231"/>
                  </a:lnTo>
                  <a:lnTo>
                    <a:pt x="4269" y="5252"/>
                  </a:lnTo>
                  <a:lnTo>
                    <a:pt x="4290" y="5168"/>
                  </a:lnTo>
                  <a:lnTo>
                    <a:pt x="4248" y="5085"/>
                  </a:lnTo>
                  <a:lnTo>
                    <a:pt x="4248" y="5022"/>
                  </a:lnTo>
                  <a:lnTo>
                    <a:pt x="4373" y="4980"/>
                  </a:lnTo>
                  <a:lnTo>
                    <a:pt x="4541" y="4959"/>
                  </a:lnTo>
                  <a:lnTo>
                    <a:pt x="4562" y="4959"/>
                  </a:lnTo>
                  <a:lnTo>
                    <a:pt x="4604" y="4813"/>
                  </a:lnTo>
                  <a:lnTo>
                    <a:pt x="4666" y="4813"/>
                  </a:lnTo>
                  <a:lnTo>
                    <a:pt x="4792" y="4729"/>
                  </a:lnTo>
                  <a:lnTo>
                    <a:pt x="4750" y="4645"/>
                  </a:lnTo>
                  <a:lnTo>
                    <a:pt x="4792" y="4541"/>
                  </a:lnTo>
                  <a:lnTo>
                    <a:pt x="4813" y="4436"/>
                  </a:lnTo>
                  <a:lnTo>
                    <a:pt x="4980" y="4415"/>
                  </a:lnTo>
                  <a:lnTo>
                    <a:pt x="5085" y="4311"/>
                  </a:lnTo>
                  <a:lnTo>
                    <a:pt x="5127" y="4290"/>
                  </a:lnTo>
                  <a:lnTo>
                    <a:pt x="5127" y="4143"/>
                  </a:lnTo>
                  <a:lnTo>
                    <a:pt x="5022" y="4122"/>
                  </a:lnTo>
                  <a:lnTo>
                    <a:pt x="4771" y="4227"/>
                  </a:lnTo>
                  <a:lnTo>
                    <a:pt x="4624" y="4227"/>
                  </a:lnTo>
                  <a:lnTo>
                    <a:pt x="4562" y="4311"/>
                  </a:lnTo>
                  <a:lnTo>
                    <a:pt x="4436" y="4248"/>
                  </a:lnTo>
                  <a:lnTo>
                    <a:pt x="4394" y="4122"/>
                  </a:lnTo>
                  <a:lnTo>
                    <a:pt x="4436" y="3997"/>
                  </a:lnTo>
                  <a:lnTo>
                    <a:pt x="4352" y="3892"/>
                  </a:lnTo>
                  <a:lnTo>
                    <a:pt x="4269" y="3976"/>
                  </a:lnTo>
                  <a:lnTo>
                    <a:pt x="4227" y="3913"/>
                  </a:lnTo>
                  <a:lnTo>
                    <a:pt x="4039" y="3913"/>
                  </a:lnTo>
                  <a:lnTo>
                    <a:pt x="3955" y="3934"/>
                  </a:lnTo>
                  <a:lnTo>
                    <a:pt x="3934" y="3871"/>
                  </a:lnTo>
                  <a:lnTo>
                    <a:pt x="4039" y="3767"/>
                  </a:lnTo>
                  <a:lnTo>
                    <a:pt x="4185" y="3578"/>
                  </a:lnTo>
                  <a:lnTo>
                    <a:pt x="4164" y="3495"/>
                  </a:lnTo>
                  <a:lnTo>
                    <a:pt x="4227" y="3390"/>
                  </a:lnTo>
                  <a:lnTo>
                    <a:pt x="4227" y="3306"/>
                  </a:lnTo>
                  <a:lnTo>
                    <a:pt x="4101" y="3244"/>
                  </a:lnTo>
                  <a:lnTo>
                    <a:pt x="3955" y="3244"/>
                  </a:lnTo>
                  <a:lnTo>
                    <a:pt x="3934" y="3285"/>
                  </a:lnTo>
                  <a:lnTo>
                    <a:pt x="3871" y="3202"/>
                  </a:lnTo>
                  <a:lnTo>
                    <a:pt x="3913" y="3160"/>
                  </a:lnTo>
                  <a:lnTo>
                    <a:pt x="3767" y="3139"/>
                  </a:lnTo>
                  <a:lnTo>
                    <a:pt x="3704" y="3055"/>
                  </a:lnTo>
                  <a:lnTo>
                    <a:pt x="3725" y="2951"/>
                  </a:lnTo>
                  <a:lnTo>
                    <a:pt x="3704" y="2846"/>
                  </a:lnTo>
                  <a:lnTo>
                    <a:pt x="3557" y="2867"/>
                  </a:lnTo>
                  <a:lnTo>
                    <a:pt x="3495" y="2825"/>
                  </a:lnTo>
                  <a:lnTo>
                    <a:pt x="3515" y="2741"/>
                  </a:lnTo>
                  <a:lnTo>
                    <a:pt x="3495" y="2658"/>
                  </a:lnTo>
                  <a:lnTo>
                    <a:pt x="3223" y="2720"/>
                  </a:lnTo>
                  <a:lnTo>
                    <a:pt x="3097" y="2825"/>
                  </a:lnTo>
                  <a:lnTo>
                    <a:pt x="3034" y="2679"/>
                  </a:lnTo>
                  <a:lnTo>
                    <a:pt x="3055" y="2532"/>
                  </a:lnTo>
                  <a:lnTo>
                    <a:pt x="2992" y="2469"/>
                  </a:lnTo>
                  <a:lnTo>
                    <a:pt x="2930" y="2407"/>
                  </a:lnTo>
                  <a:lnTo>
                    <a:pt x="2825" y="2344"/>
                  </a:lnTo>
                  <a:lnTo>
                    <a:pt x="2825" y="2239"/>
                  </a:lnTo>
                  <a:lnTo>
                    <a:pt x="2888" y="2155"/>
                  </a:lnTo>
                  <a:lnTo>
                    <a:pt x="2825" y="2093"/>
                  </a:lnTo>
                  <a:lnTo>
                    <a:pt x="2888" y="2009"/>
                  </a:lnTo>
                  <a:lnTo>
                    <a:pt x="2971" y="1904"/>
                  </a:lnTo>
                  <a:lnTo>
                    <a:pt x="3034" y="1925"/>
                  </a:lnTo>
                  <a:lnTo>
                    <a:pt x="3097" y="1883"/>
                  </a:lnTo>
                  <a:lnTo>
                    <a:pt x="3034" y="1779"/>
                  </a:lnTo>
                  <a:lnTo>
                    <a:pt x="3055" y="1695"/>
                  </a:lnTo>
                  <a:lnTo>
                    <a:pt x="3118" y="1674"/>
                  </a:lnTo>
                  <a:lnTo>
                    <a:pt x="3139" y="1570"/>
                  </a:lnTo>
                  <a:lnTo>
                    <a:pt x="3243" y="1507"/>
                  </a:lnTo>
                  <a:lnTo>
                    <a:pt x="3285" y="1423"/>
                  </a:lnTo>
                  <a:lnTo>
                    <a:pt x="3285" y="1319"/>
                  </a:lnTo>
                  <a:lnTo>
                    <a:pt x="3306" y="1067"/>
                  </a:lnTo>
                  <a:lnTo>
                    <a:pt x="3285" y="900"/>
                  </a:lnTo>
                  <a:lnTo>
                    <a:pt x="3202" y="691"/>
                  </a:lnTo>
                  <a:lnTo>
                    <a:pt x="3202" y="544"/>
                  </a:lnTo>
                  <a:lnTo>
                    <a:pt x="3097" y="419"/>
                  </a:lnTo>
                  <a:lnTo>
                    <a:pt x="2992" y="419"/>
                  </a:lnTo>
                  <a:lnTo>
                    <a:pt x="2971" y="251"/>
                  </a:lnTo>
                  <a:lnTo>
                    <a:pt x="2825" y="147"/>
                  </a:lnTo>
                  <a:lnTo>
                    <a:pt x="2783" y="0"/>
                  </a:lnTo>
                  <a:lnTo>
                    <a:pt x="2616" y="0"/>
                  </a:lnTo>
                  <a:lnTo>
                    <a:pt x="2532" y="42"/>
                  </a:lnTo>
                  <a:lnTo>
                    <a:pt x="24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7" name="Google Shape;35114;p128">
              <a:extLst>
                <a:ext uri="{FF2B5EF4-FFF2-40B4-BE49-F238E27FC236}">
                  <a16:creationId xmlns:a16="http://schemas.microsoft.com/office/drawing/2014/main" id="{4D5CCA15-FA7A-F5D5-4E79-480DE21EB6D5}"/>
                </a:ext>
              </a:extLst>
            </p:cNvPr>
            <p:cNvSpPr/>
            <p:nvPr/>
          </p:nvSpPr>
          <p:spPr>
            <a:xfrm>
              <a:off x="7374684" y="2991121"/>
              <a:ext cx="62405" cy="76795"/>
            </a:xfrm>
            <a:custGeom>
              <a:avLst/>
              <a:gdLst/>
              <a:ahLst/>
              <a:cxnLst/>
              <a:rect l="l" t="t" r="r" b="b"/>
              <a:pathLst>
                <a:path w="2972" h="3830" extrusionOk="0">
                  <a:moveTo>
                    <a:pt x="209" y="1"/>
                  </a:moveTo>
                  <a:lnTo>
                    <a:pt x="189" y="63"/>
                  </a:lnTo>
                  <a:lnTo>
                    <a:pt x="147" y="63"/>
                  </a:lnTo>
                  <a:lnTo>
                    <a:pt x="147" y="147"/>
                  </a:lnTo>
                  <a:lnTo>
                    <a:pt x="189" y="210"/>
                  </a:lnTo>
                  <a:lnTo>
                    <a:pt x="147" y="356"/>
                  </a:lnTo>
                  <a:lnTo>
                    <a:pt x="21" y="482"/>
                  </a:lnTo>
                  <a:lnTo>
                    <a:pt x="0" y="628"/>
                  </a:lnTo>
                  <a:lnTo>
                    <a:pt x="293" y="733"/>
                  </a:lnTo>
                  <a:lnTo>
                    <a:pt x="398" y="670"/>
                  </a:lnTo>
                  <a:lnTo>
                    <a:pt x="523" y="691"/>
                  </a:lnTo>
                  <a:lnTo>
                    <a:pt x="502" y="754"/>
                  </a:lnTo>
                  <a:lnTo>
                    <a:pt x="544" y="900"/>
                  </a:lnTo>
                  <a:lnTo>
                    <a:pt x="481" y="963"/>
                  </a:lnTo>
                  <a:lnTo>
                    <a:pt x="398" y="942"/>
                  </a:lnTo>
                  <a:lnTo>
                    <a:pt x="314" y="984"/>
                  </a:lnTo>
                  <a:lnTo>
                    <a:pt x="272" y="1151"/>
                  </a:lnTo>
                  <a:lnTo>
                    <a:pt x="168" y="1172"/>
                  </a:lnTo>
                  <a:lnTo>
                    <a:pt x="168" y="1402"/>
                  </a:lnTo>
                  <a:lnTo>
                    <a:pt x="293" y="1570"/>
                  </a:lnTo>
                  <a:lnTo>
                    <a:pt x="419" y="1612"/>
                  </a:lnTo>
                  <a:lnTo>
                    <a:pt x="586" y="1800"/>
                  </a:lnTo>
                  <a:lnTo>
                    <a:pt x="586" y="1988"/>
                  </a:lnTo>
                  <a:lnTo>
                    <a:pt x="628" y="2114"/>
                  </a:lnTo>
                  <a:lnTo>
                    <a:pt x="607" y="2218"/>
                  </a:lnTo>
                  <a:lnTo>
                    <a:pt x="628" y="2407"/>
                  </a:lnTo>
                  <a:lnTo>
                    <a:pt x="816" y="2637"/>
                  </a:lnTo>
                  <a:lnTo>
                    <a:pt x="816" y="2783"/>
                  </a:lnTo>
                  <a:lnTo>
                    <a:pt x="837" y="2888"/>
                  </a:lnTo>
                  <a:lnTo>
                    <a:pt x="879" y="3076"/>
                  </a:lnTo>
                  <a:lnTo>
                    <a:pt x="921" y="3055"/>
                  </a:lnTo>
                  <a:lnTo>
                    <a:pt x="984" y="3160"/>
                  </a:lnTo>
                  <a:lnTo>
                    <a:pt x="1005" y="3202"/>
                  </a:lnTo>
                  <a:lnTo>
                    <a:pt x="1046" y="3202"/>
                  </a:lnTo>
                  <a:lnTo>
                    <a:pt x="1067" y="3139"/>
                  </a:lnTo>
                  <a:lnTo>
                    <a:pt x="1130" y="3097"/>
                  </a:lnTo>
                  <a:lnTo>
                    <a:pt x="1214" y="3160"/>
                  </a:lnTo>
                  <a:lnTo>
                    <a:pt x="1214" y="3181"/>
                  </a:lnTo>
                  <a:lnTo>
                    <a:pt x="1256" y="3160"/>
                  </a:lnTo>
                  <a:lnTo>
                    <a:pt x="1298" y="3055"/>
                  </a:lnTo>
                  <a:lnTo>
                    <a:pt x="1214" y="2930"/>
                  </a:lnTo>
                  <a:lnTo>
                    <a:pt x="1256" y="2888"/>
                  </a:lnTo>
                  <a:lnTo>
                    <a:pt x="1256" y="2783"/>
                  </a:lnTo>
                  <a:lnTo>
                    <a:pt x="1318" y="2721"/>
                  </a:lnTo>
                  <a:lnTo>
                    <a:pt x="1318" y="2742"/>
                  </a:lnTo>
                  <a:lnTo>
                    <a:pt x="1256" y="2951"/>
                  </a:lnTo>
                  <a:lnTo>
                    <a:pt x="1339" y="3055"/>
                  </a:lnTo>
                  <a:lnTo>
                    <a:pt x="1423" y="2930"/>
                  </a:lnTo>
                  <a:lnTo>
                    <a:pt x="1507" y="2888"/>
                  </a:lnTo>
                  <a:lnTo>
                    <a:pt x="1507" y="2888"/>
                  </a:lnTo>
                  <a:lnTo>
                    <a:pt x="1465" y="2951"/>
                  </a:lnTo>
                  <a:lnTo>
                    <a:pt x="1423" y="2972"/>
                  </a:lnTo>
                  <a:lnTo>
                    <a:pt x="1360" y="3076"/>
                  </a:lnTo>
                  <a:lnTo>
                    <a:pt x="1465" y="3139"/>
                  </a:lnTo>
                  <a:lnTo>
                    <a:pt x="1549" y="2951"/>
                  </a:lnTo>
                  <a:lnTo>
                    <a:pt x="1653" y="2930"/>
                  </a:lnTo>
                  <a:lnTo>
                    <a:pt x="1674" y="2762"/>
                  </a:lnTo>
                  <a:lnTo>
                    <a:pt x="1590" y="2637"/>
                  </a:lnTo>
                  <a:lnTo>
                    <a:pt x="1528" y="2616"/>
                  </a:lnTo>
                  <a:lnTo>
                    <a:pt x="1632" y="2553"/>
                  </a:lnTo>
                  <a:lnTo>
                    <a:pt x="1653" y="2511"/>
                  </a:lnTo>
                  <a:lnTo>
                    <a:pt x="1570" y="2365"/>
                  </a:lnTo>
                  <a:lnTo>
                    <a:pt x="1549" y="2156"/>
                  </a:lnTo>
                  <a:lnTo>
                    <a:pt x="1590" y="2344"/>
                  </a:lnTo>
                  <a:lnTo>
                    <a:pt x="1716" y="2449"/>
                  </a:lnTo>
                  <a:lnTo>
                    <a:pt x="1779" y="2428"/>
                  </a:lnTo>
                  <a:lnTo>
                    <a:pt x="1779" y="2470"/>
                  </a:lnTo>
                  <a:lnTo>
                    <a:pt x="1988" y="2574"/>
                  </a:lnTo>
                  <a:lnTo>
                    <a:pt x="2093" y="2511"/>
                  </a:lnTo>
                  <a:lnTo>
                    <a:pt x="2155" y="2532"/>
                  </a:lnTo>
                  <a:lnTo>
                    <a:pt x="2155" y="2470"/>
                  </a:lnTo>
                  <a:lnTo>
                    <a:pt x="2197" y="2470"/>
                  </a:lnTo>
                  <a:lnTo>
                    <a:pt x="2365" y="2888"/>
                  </a:lnTo>
                  <a:lnTo>
                    <a:pt x="2448" y="2951"/>
                  </a:lnTo>
                  <a:lnTo>
                    <a:pt x="2448" y="3034"/>
                  </a:lnTo>
                  <a:lnTo>
                    <a:pt x="2406" y="3160"/>
                  </a:lnTo>
                  <a:lnTo>
                    <a:pt x="2469" y="3181"/>
                  </a:lnTo>
                  <a:lnTo>
                    <a:pt x="2406" y="3348"/>
                  </a:lnTo>
                  <a:lnTo>
                    <a:pt x="2448" y="3369"/>
                  </a:lnTo>
                  <a:lnTo>
                    <a:pt x="2511" y="3306"/>
                  </a:lnTo>
                  <a:lnTo>
                    <a:pt x="2553" y="3265"/>
                  </a:lnTo>
                  <a:lnTo>
                    <a:pt x="2553" y="3265"/>
                  </a:lnTo>
                  <a:lnTo>
                    <a:pt x="2511" y="3369"/>
                  </a:lnTo>
                  <a:lnTo>
                    <a:pt x="2490" y="3411"/>
                  </a:lnTo>
                  <a:lnTo>
                    <a:pt x="2553" y="3495"/>
                  </a:lnTo>
                  <a:lnTo>
                    <a:pt x="2637" y="3620"/>
                  </a:lnTo>
                  <a:lnTo>
                    <a:pt x="2720" y="3830"/>
                  </a:lnTo>
                  <a:lnTo>
                    <a:pt x="2762" y="3830"/>
                  </a:lnTo>
                  <a:lnTo>
                    <a:pt x="2720" y="3683"/>
                  </a:lnTo>
                  <a:lnTo>
                    <a:pt x="2720" y="3620"/>
                  </a:lnTo>
                  <a:lnTo>
                    <a:pt x="2762" y="3516"/>
                  </a:lnTo>
                  <a:lnTo>
                    <a:pt x="2867" y="3390"/>
                  </a:lnTo>
                  <a:lnTo>
                    <a:pt x="2909" y="3411"/>
                  </a:lnTo>
                  <a:lnTo>
                    <a:pt x="2971" y="3286"/>
                  </a:lnTo>
                  <a:lnTo>
                    <a:pt x="2971" y="3160"/>
                  </a:lnTo>
                  <a:lnTo>
                    <a:pt x="2930" y="3139"/>
                  </a:lnTo>
                  <a:lnTo>
                    <a:pt x="2909" y="3076"/>
                  </a:lnTo>
                  <a:lnTo>
                    <a:pt x="2909" y="3034"/>
                  </a:lnTo>
                  <a:lnTo>
                    <a:pt x="2888" y="2972"/>
                  </a:lnTo>
                  <a:lnTo>
                    <a:pt x="2867" y="2888"/>
                  </a:lnTo>
                  <a:lnTo>
                    <a:pt x="2804" y="2742"/>
                  </a:lnTo>
                  <a:lnTo>
                    <a:pt x="2783" y="2511"/>
                  </a:lnTo>
                  <a:lnTo>
                    <a:pt x="2720" y="2428"/>
                  </a:lnTo>
                  <a:lnTo>
                    <a:pt x="2720" y="2302"/>
                  </a:lnTo>
                  <a:lnTo>
                    <a:pt x="2699" y="2135"/>
                  </a:lnTo>
                  <a:lnTo>
                    <a:pt x="2637" y="2051"/>
                  </a:lnTo>
                  <a:lnTo>
                    <a:pt x="2595" y="2009"/>
                  </a:lnTo>
                  <a:lnTo>
                    <a:pt x="2511" y="2009"/>
                  </a:lnTo>
                  <a:lnTo>
                    <a:pt x="2448" y="1946"/>
                  </a:lnTo>
                  <a:lnTo>
                    <a:pt x="2386" y="2009"/>
                  </a:lnTo>
                  <a:lnTo>
                    <a:pt x="2406" y="2051"/>
                  </a:lnTo>
                  <a:lnTo>
                    <a:pt x="2386" y="2114"/>
                  </a:lnTo>
                  <a:lnTo>
                    <a:pt x="2386" y="2156"/>
                  </a:lnTo>
                  <a:lnTo>
                    <a:pt x="2344" y="2239"/>
                  </a:lnTo>
                  <a:lnTo>
                    <a:pt x="2365" y="2302"/>
                  </a:lnTo>
                  <a:lnTo>
                    <a:pt x="2365" y="2365"/>
                  </a:lnTo>
                  <a:lnTo>
                    <a:pt x="2281" y="2365"/>
                  </a:lnTo>
                  <a:lnTo>
                    <a:pt x="2197" y="2260"/>
                  </a:lnTo>
                  <a:lnTo>
                    <a:pt x="2093" y="2156"/>
                  </a:lnTo>
                  <a:lnTo>
                    <a:pt x="2093" y="2114"/>
                  </a:lnTo>
                  <a:lnTo>
                    <a:pt x="2030" y="2051"/>
                  </a:lnTo>
                  <a:lnTo>
                    <a:pt x="1967" y="1905"/>
                  </a:lnTo>
                  <a:lnTo>
                    <a:pt x="1967" y="1821"/>
                  </a:lnTo>
                  <a:lnTo>
                    <a:pt x="2030" y="1800"/>
                  </a:lnTo>
                  <a:lnTo>
                    <a:pt x="2051" y="1716"/>
                  </a:lnTo>
                  <a:lnTo>
                    <a:pt x="2155" y="1633"/>
                  </a:lnTo>
                  <a:lnTo>
                    <a:pt x="2176" y="1695"/>
                  </a:lnTo>
                  <a:lnTo>
                    <a:pt x="2260" y="1695"/>
                  </a:lnTo>
                  <a:lnTo>
                    <a:pt x="2302" y="1633"/>
                  </a:lnTo>
                  <a:lnTo>
                    <a:pt x="2302" y="1570"/>
                  </a:lnTo>
                  <a:lnTo>
                    <a:pt x="2365" y="1528"/>
                  </a:lnTo>
                  <a:lnTo>
                    <a:pt x="2448" y="1319"/>
                  </a:lnTo>
                  <a:lnTo>
                    <a:pt x="2469" y="1193"/>
                  </a:lnTo>
                  <a:lnTo>
                    <a:pt x="2511" y="1068"/>
                  </a:lnTo>
                  <a:lnTo>
                    <a:pt x="2469" y="1047"/>
                  </a:lnTo>
                  <a:lnTo>
                    <a:pt x="2365" y="942"/>
                  </a:lnTo>
                  <a:lnTo>
                    <a:pt x="2302" y="963"/>
                  </a:lnTo>
                  <a:lnTo>
                    <a:pt x="2260" y="942"/>
                  </a:lnTo>
                  <a:lnTo>
                    <a:pt x="2176" y="942"/>
                  </a:lnTo>
                  <a:lnTo>
                    <a:pt x="1967" y="963"/>
                  </a:lnTo>
                  <a:lnTo>
                    <a:pt x="1779" y="942"/>
                  </a:lnTo>
                  <a:lnTo>
                    <a:pt x="1423" y="942"/>
                  </a:lnTo>
                  <a:lnTo>
                    <a:pt x="1298" y="879"/>
                  </a:lnTo>
                  <a:lnTo>
                    <a:pt x="1193" y="900"/>
                  </a:lnTo>
                  <a:lnTo>
                    <a:pt x="1067" y="858"/>
                  </a:lnTo>
                  <a:lnTo>
                    <a:pt x="1067" y="775"/>
                  </a:lnTo>
                  <a:lnTo>
                    <a:pt x="1026" y="649"/>
                  </a:lnTo>
                  <a:lnTo>
                    <a:pt x="1026" y="565"/>
                  </a:lnTo>
                  <a:lnTo>
                    <a:pt x="1005" y="440"/>
                  </a:lnTo>
                  <a:lnTo>
                    <a:pt x="921" y="314"/>
                  </a:lnTo>
                  <a:lnTo>
                    <a:pt x="879" y="314"/>
                  </a:lnTo>
                  <a:lnTo>
                    <a:pt x="837" y="356"/>
                  </a:lnTo>
                  <a:lnTo>
                    <a:pt x="733" y="314"/>
                  </a:lnTo>
                  <a:lnTo>
                    <a:pt x="691" y="252"/>
                  </a:lnTo>
                  <a:lnTo>
                    <a:pt x="607" y="168"/>
                  </a:lnTo>
                  <a:lnTo>
                    <a:pt x="544" y="168"/>
                  </a:lnTo>
                  <a:lnTo>
                    <a:pt x="523" y="252"/>
                  </a:lnTo>
                  <a:lnTo>
                    <a:pt x="607" y="314"/>
                  </a:lnTo>
                  <a:lnTo>
                    <a:pt x="544" y="335"/>
                  </a:lnTo>
                  <a:lnTo>
                    <a:pt x="419" y="314"/>
                  </a:lnTo>
                  <a:lnTo>
                    <a:pt x="356" y="210"/>
                  </a:lnTo>
                  <a:lnTo>
                    <a:pt x="356" y="147"/>
                  </a:lnTo>
                  <a:lnTo>
                    <a:pt x="272" y="42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8" name="Google Shape;35115;p128">
              <a:extLst>
                <a:ext uri="{FF2B5EF4-FFF2-40B4-BE49-F238E27FC236}">
                  <a16:creationId xmlns:a16="http://schemas.microsoft.com/office/drawing/2014/main" id="{F4B3AD3C-C6B4-FBED-CFC0-259FB59250D6}"/>
                </a:ext>
              </a:extLst>
            </p:cNvPr>
            <p:cNvSpPr/>
            <p:nvPr/>
          </p:nvSpPr>
          <p:spPr>
            <a:xfrm>
              <a:off x="6405032" y="2555636"/>
              <a:ext cx="46594" cy="54558"/>
            </a:xfrm>
            <a:custGeom>
              <a:avLst/>
              <a:gdLst/>
              <a:ahLst/>
              <a:cxnLst/>
              <a:rect l="l" t="t" r="r" b="b"/>
              <a:pathLst>
                <a:path w="2219" h="2721" extrusionOk="0">
                  <a:moveTo>
                    <a:pt x="1298" y="1"/>
                  </a:moveTo>
                  <a:lnTo>
                    <a:pt x="1152" y="168"/>
                  </a:lnTo>
                  <a:lnTo>
                    <a:pt x="984" y="231"/>
                  </a:lnTo>
                  <a:lnTo>
                    <a:pt x="880" y="231"/>
                  </a:lnTo>
                  <a:lnTo>
                    <a:pt x="817" y="336"/>
                  </a:lnTo>
                  <a:lnTo>
                    <a:pt x="754" y="482"/>
                  </a:lnTo>
                  <a:lnTo>
                    <a:pt x="649" y="545"/>
                  </a:lnTo>
                  <a:lnTo>
                    <a:pt x="524" y="545"/>
                  </a:lnTo>
                  <a:lnTo>
                    <a:pt x="357" y="649"/>
                  </a:lnTo>
                  <a:lnTo>
                    <a:pt x="315" y="629"/>
                  </a:lnTo>
                  <a:lnTo>
                    <a:pt x="231" y="629"/>
                  </a:lnTo>
                  <a:lnTo>
                    <a:pt x="210" y="754"/>
                  </a:lnTo>
                  <a:lnTo>
                    <a:pt x="126" y="838"/>
                  </a:lnTo>
                  <a:lnTo>
                    <a:pt x="189" y="901"/>
                  </a:lnTo>
                  <a:lnTo>
                    <a:pt x="231" y="859"/>
                  </a:lnTo>
                  <a:lnTo>
                    <a:pt x="357" y="1005"/>
                  </a:lnTo>
                  <a:lnTo>
                    <a:pt x="336" y="838"/>
                  </a:lnTo>
                  <a:lnTo>
                    <a:pt x="357" y="754"/>
                  </a:lnTo>
                  <a:lnTo>
                    <a:pt x="545" y="629"/>
                  </a:lnTo>
                  <a:lnTo>
                    <a:pt x="566" y="649"/>
                  </a:lnTo>
                  <a:lnTo>
                    <a:pt x="670" y="629"/>
                  </a:lnTo>
                  <a:lnTo>
                    <a:pt x="817" y="649"/>
                  </a:lnTo>
                  <a:lnTo>
                    <a:pt x="859" y="629"/>
                  </a:lnTo>
                  <a:lnTo>
                    <a:pt x="859" y="629"/>
                  </a:lnTo>
                  <a:cubicBezTo>
                    <a:pt x="859" y="649"/>
                    <a:pt x="838" y="649"/>
                    <a:pt x="838" y="691"/>
                  </a:cubicBezTo>
                  <a:lnTo>
                    <a:pt x="754" y="712"/>
                  </a:lnTo>
                  <a:lnTo>
                    <a:pt x="670" y="712"/>
                  </a:lnTo>
                  <a:lnTo>
                    <a:pt x="629" y="733"/>
                  </a:lnTo>
                  <a:lnTo>
                    <a:pt x="733" y="859"/>
                  </a:lnTo>
                  <a:lnTo>
                    <a:pt x="691" y="921"/>
                  </a:lnTo>
                  <a:lnTo>
                    <a:pt x="775" y="1026"/>
                  </a:lnTo>
                  <a:lnTo>
                    <a:pt x="775" y="1047"/>
                  </a:lnTo>
                  <a:lnTo>
                    <a:pt x="691" y="1026"/>
                  </a:lnTo>
                  <a:lnTo>
                    <a:pt x="587" y="1047"/>
                  </a:lnTo>
                  <a:lnTo>
                    <a:pt x="566" y="1005"/>
                  </a:lnTo>
                  <a:lnTo>
                    <a:pt x="629" y="942"/>
                  </a:lnTo>
                  <a:lnTo>
                    <a:pt x="566" y="838"/>
                  </a:lnTo>
                  <a:lnTo>
                    <a:pt x="545" y="838"/>
                  </a:lnTo>
                  <a:lnTo>
                    <a:pt x="461" y="963"/>
                  </a:lnTo>
                  <a:lnTo>
                    <a:pt x="524" y="1047"/>
                  </a:lnTo>
                  <a:lnTo>
                    <a:pt x="419" y="1131"/>
                  </a:lnTo>
                  <a:lnTo>
                    <a:pt x="336" y="1047"/>
                  </a:lnTo>
                  <a:lnTo>
                    <a:pt x="231" y="1047"/>
                  </a:lnTo>
                  <a:lnTo>
                    <a:pt x="147" y="1026"/>
                  </a:lnTo>
                  <a:lnTo>
                    <a:pt x="64" y="1110"/>
                  </a:lnTo>
                  <a:lnTo>
                    <a:pt x="210" y="1173"/>
                  </a:lnTo>
                  <a:lnTo>
                    <a:pt x="210" y="1277"/>
                  </a:lnTo>
                  <a:lnTo>
                    <a:pt x="126" y="1235"/>
                  </a:lnTo>
                  <a:lnTo>
                    <a:pt x="64" y="1256"/>
                  </a:lnTo>
                  <a:lnTo>
                    <a:pt x="105" y="1424"/>
                  </a:lnTo>
                  <a:lnTo>
                    <a:pt x="168" y="1465"/>
                  </a:lnTo>
                  <a:lnTo>
                    <a:pt x="168" y="1591"/>
                  </a:lnTo>
                  <a:lnTo>
                    <a:pt x="231" y="1675"/>
                  </a:lnTo>
                  <a:lnTo>
                    <a:pt x="64" y="1758"/>
                  </a:lnTo>
                  <a:lnTo>
                    <a:pt x="1" y="1905"/>
                  </a:lnTo>
                  <a:lnTo>
                    <a:pt x="64" y="1968"/>
                  </a:lnTo>
                  <a:lnTo>
                    <a:pt x="168" y="1905"/>
                  </a:lnTo>
                  <a:lnTo>
                    <a:pt x="315" y="2051"/>
                  </a:lnTo>
                  <a:lnTo>
                    <a:pt x="336" y="2219"/>
                  </a:lnTo>
                  <a:lnTo>
                    <a:pt x="273" y="2261"/>
                  </a:lnTo>
                  <a:lnTo>
                    <a:pt x="315" y="2323"/>
                  </a:lnTo>
                  <a:lnTo>
                    <a:pt x="461" y="2323"/>
                  </a:lnTo>
                  <a:lnTo>
                    <a:pt x="608" y="2533"/>
                  </a:lnTo>
                  <a:lnTo>
                    <a:pt x="649" y="2574"/>
                  </a:lnTo>
                  <a:lnTo>
                    <a:pt x="754" y="2533"/>
                  </a:lnTo>
                  <a:lnTo>
                    <a:pt x="775" y="2470"/>
                  </a:lnTo>
                  <a:lnTo>
                    <a:pt x="691" y="2386"/>
                  </a:lnTo>
                  <a:lnTo>
                    <a:pt x="649" y="2386"/>
                  </a:lnTo>
                  <a:lnTo>
                    <a:pt x="649" y="2302"/>
                  </a:lnTo>
                  <a:lnTo>
                    <a:pt x="733" y="2261"/>
                  </a:lnTo>
                  <a:lnTo>
                    <a:pt x="733" y="2177"/>
                  </a:lnTo>
                  <a:lnTo>
                    <a:pt x="670" y="2135"/>
                  </a:lnTo>
                  <a:lnTo>
                    <a:pt x="670" y="2072"/>
                  </a:lnTo>
                  <a:lnTo>
                    <a:pt x="754" y="2009"/>
                  </a:lnTo>
                  <a:cubicBezTo>
                    <a:pt x="775" y="2051"/>
                    <a:pt x="817" y="2093"/>
                    <a:pt x="838" y="2135"/>
                  </a:cubicBezTo>
                  <a:lnTo>
                    <a:pt x="838" y="2177"/>
                  </a:lnTo>
                  <a:lnTo>
                    <a:pt x="880" y="2302"/>
                  </a:lnTo>
                  <a:lnTo>
                    <a:pt x="984" y="2407"/>
                  </a:lnTo>
                  <a:lnTo>
                    <a:pt x="1089" y="2407"/>
                  </a:lnTo>
                  <a:lnTo>
                    <a:pt x="1152" y="2449"/>
                  </a:lnTo>
                  <a:lnTo>
                    <a:pt x="1256" y="2428"/>
                  </a:lnTo>
                  <a:cubicBezTo>
                    <a:pt x="1277" y="2428"/>
                    <a:pt x="1298" y="2428"/>
                    <a:pt x="1298" y="2407"/>
                  </a:cubicBezTo>
                  <a:cubicBezTo>
                    <a:pt x="1319" y="2407"/>
                    <a:pt x="1319" y="2428"/>
                    <a:pt x="1361" y="2428"/>
                  </a:cubicBezTo>
                  <a:lnTo>
                    <a:pt x="1361" y="2449"/>
                  </a:lnTo>
                  <a:lnTo>
                    <a:pt x="1298" y="2533"/>
                  </a:lnTo>
                  <a:lnTo>
                    <a:pt x="1319" y="2595"/>
                  </a:lnTo>
                  <a:lnTo>
                    <a:pt x="1382" y="2512"/>
                  </a:lnTo>
                  <a:lnTo>
                    <a:pt x="1403" y="2449"/>
                  </a:lnTo>
                  <a:cubicBezTo>
                    <a:pt x="1445" y="2491"/>
                    <a:pt x="1486" y="2512"/>
                    <a:pt x="1507" y="2553"/>
                  </a:cubicBezTo>
                  <a:lnTo>
                    <a:pt x="1507" y="2595"/>
                  </a:lnTo>
                  <a:lnTo>
                    <a:pt x="1465" y="2616"/>
                  </a:lnTo>
                  <a:lnTo>
                    <a:pt x="1507" y="2658"/>
                  </a:lnTo>
                  <a:lnTo>
                    <a:pt x="1675" y="2721"/>
                  </a:lnTo>
                  <a:lnTo>
                    <a:pt x="1821" y="2700"/>
                  </a:lnTo>
                  <a:lnTo>
                    <a:pt x="1884" y="2616"/>
                  </a:lnTo>
                  <a:lnTo>
                    <a:pt x="1905" y="2700"/>
                  </a:lnTo>
                  <a:lnTo>
                    <a:pt x="1926" y="2721"/>
                  </a:lnTo>
                  <a:lnTo>
                    <a:pt x="1926" y="2616"/>
                  </a:lnTo>
                  <a:lnTo>
                    <a:pt x="1968" y="2574"/>
                  </a:lnTo>
                  <a:cubicBezTo>
                    <a:pt x="2009" y="2533"/>
                    <a:pt x="2030" y="2512"/>
                    <a:pt x="2030" y="2470"/>
                  </a:cubicBezTo>
                  <a:lnTo>
                    <a:pt x="2093" y="2386"/>
                  </a:lnTo>
                  <a:lnTo>
                    <a:pt x="2177" y="2344"/>
                  </a:lnTo>
                  <a:lnTo>
                    <a:pt x="2135" y="2302"/>
                  </a:lnTo>
                  <a:lnTo>
                    <a:pt x="2072" y="2323"/>
                  </a:lnTo>
                  <a:lnTo>
                    <a:pt x="2009" y="2407"/>
                  </a:lnTo>
                  <a:lnTo>
                    <a:pt x="2009" y="2386"/>
                  </a:lnTo>
                  <a:cubicBezTo>
                    <a:pt x="1989" y="2344"/>
                    <a:pt x="1989" y="2344"/>
                    <a:pt x="1989" y="2323"/>
                  </a:cubicBezTo>
                  <a:lnTo>
                    <a:pt x="2009" y="2302"/>
                  </a:lnTo>
                  <a:lnTo>
                    <a:pt x="2009" y="2219"/>
                  </a:lnTo>
                  <a:lnTo>
                    <a:pt x="2135" y="2177"/>
                  </a:lnTo>
                  <a:lnTo>
                    <a:pt x="2198" y="2114"/>
                  </a:lnTo>
                  <a:lnTo>
                    <a:pt x="2177" y="2051"/>
                  </a:lnTo>
                  <a:lnTo>
                    <a:pt x="2072" y="1968"/>
                  </a:lnTo>
                  <a:lnTo>
                    <a:pt x="2072" y="1905"/>
                  </a:lnTo>
                  <a:lnTo>
                    <a:pt x="2198" y="1863"/>
                  </a:lnTo>
                  <a:lnTo>
                    <a:pt x="2219" y="1737"/>
                  </a:lnTo>
                  <a:lnTo>
                    <a:pt x="2219" y="1591"/>
                  </a:lnTo>
                  <a:lnTo>
                    <a:pt x="2198" y="1486"/>
                  </a:lnTo>
                  <a:lnTo>
                    <a:pt x="2072" y="1486"/>
                  </a:lnTo>
                  <a:lnTo>
                    <a:pt x="1905" y="1528"/>
                  </a:lnTo>
                  <a:lnTo>
                    <a:pt x="1863" y="1633"/>
                  </a:lnTo>
                  <a:lnTo>
                    <a:pt x="1905" y="1675"/>
                  </a:lnTo>
                  <a:lnTo>
                    <a:pt x="1989" y="1737"/>
                  </a:lnTo>
                  <a:lnTo>
                    <a:pt x="1989" y="1779"/>
                  </a:lnTo>
                  <a:lnTo>
                    <a:pt x="1926" y="1758"/>
                  </a:lnTo>
                  <a:lnTo>
                    <a:pt x="1905" y="1779"/>
                  </a:lnTo>
                  <a:lnTo>
                    <a:pt x="1800" y="1696"/>
                  </a:lnTo>
                  <a:lnTo>
                    <a:pt x="1800" y="1654"/>
                  </a:lnTo>
                  <a:lnTo>
                    <a:pt x="1758" y="1570"/>
                  </a:lnTo>
                  <a:lnTo>
                    <a:pt x="1696" y="1591"/>
                  </a:lnTo>
                  <a:lnTo>
                    <a:pt x="1654" y="1675"/>
                  </a:lnTo>
                  <a:lnTo>
                    <a:pt x="1570" y="1696"/>
                  </a:lnTo>
                  <a:lnTo>
                    <a:pt x="1591" y="1779"/>
                  </a:lnTo>
                  <a:lnTo>
                    <a:pt x="1654" y="1863"/>
                  </a:lnTo>
                  <a:lnTo>
                    <a:pt x="1654" y="1989"/>
                  </a:lnTo>
                  <a:lnTo>
                    <a:pt x="1717" y="2072"/>
                  </a:lnTo>
                  <a:lnTo>
                    <a:pt x="1800" y="2072"/>
                  </a:lnTo>
                  <a:lnTo>
                    <a:pt x="1926" y="2093"/>
                  </a:lnTo>
                  <a:lnTo>
                    <a:pt x="1968" y="2156"/>
                  </a:lnTo>
                  <a:lnTo>
                    <a:pt x="1905" y="2198"/>
                  </a:lnTo>
                  <a:lnTo>
                    <a:pt x="1968" y="2261"/>
                  </a:lnTo>
                  <a:cubicBezTo>
                    <a:pt x="1926" y="2281"/>
                    <a:pt x="1926" y="2323"/>
                    <a:pt x="1926" y="2365"/>
                  </a:cubicBezTo>
                  <a:lnTo>
                    <a:pt x="1905" y="2386"/>
                  </a:lnTo>
                  <a:lnTo>
                    <a:pt x="1863" y="2386"/>
                  </a:lnTo>
                  <a:lnTo>
                    <a:pt x="1779" y="2407"/>
                  </a:lnTo>
                  <a:lnTo>
                    <a:pt x="1675" y="2261"/>
                  </a:lnTo>
                  <a:lnTo>
                    <a:pt x="1612" y="2281"/>
                  </a:lnTo>
                  <a:cubicBezTo>
                    <a:pt x="1591" y="2261"/>
                    <a:pt x="1570" y="2261"/>
                    <a:pt x="1549" y="2219"/>
                  </a:cubicBezTo>
                  <a:lnTo>
                    <a:pt x="1549" y="2198"/>
                  </a:lnTo>
                  <a:lnTo>
                    <a:pt x="1465" y="2114"/>
                  </a:lnTo>
                  <a:lnTo>
                    <a:pt x="1465" y="2177"/>
                  </a:lnTo>
                  <a:cubicBezTo>
                    <a:pt x="1465" y="2177"/>
                    <a:pt x="1445" y="2177"/>
                    <a:pt x="1445" y="2156"/>
                  </a:cubicBezTo>
                  <a:cubicBezTo>
                    <a:pt x="1403" y="2156"/>
                    <a:pt x="1403" y="2156"/>
                    <a:pt x="1382" y="2177"/>
                  </a:cubicBezTo>
                  <a:lnTo>
                    <a:pt x="1403" y="2093"/>
                  </a:lnTo>
                  <a:lnTo>
                    <a:pt x="1382" y="2009"/>
                  </a:lnTo>
                  <a:lnTo>
                    <a:pt x="1298" y="1863"/>
                  </a:lnTo>
                  <a:lnTo>
                    <a:pt x="1235" y="1863"/>
                  </a:lnTo>
                  <a:lnTo>
                    <a:pt x="1089" y="1779"/>
                  </a:lnTo>
                  <a:lnTo>
                    <a:pt x="1026" y="1612"/>
                  </a:lnTo>
                  <a:lnTo>
                    <a:pt x="1047" y="1654"/>
                  </a:lnTo>
                  <a:lnTo>
                    <a:pt x="1173" y="1591"/>
                  </a:lnTo>
                  <a:lnTo>
                    <a:pt x="1173" y="1445"/>
                  </a:lnTo>
                  <a:lnTo>
                    <a:pt x="1131" y="1340"/>
                  </a:lnTo>
                  <a:lnTo>
                    <a:pt x="1193" y="1256"/>
                  </a:lnTo>
                  <a:lnTo>
                    <a:pt x="1298" y="1235"/>
                  </a:lnTo>
                  <a:lnTo>
                    <a:pt x="1382" y="1298"/>
                  </a:lnTo>
                  <a:lnTo>
                    <a:pt x="1445" y="1277"/>
                  </a:lnTo>
                  <a:lnTo>
                    <a:pt x="1486" y="1298"/>
                  </a:lnTo>
                  <a:lnTo>
                    <a:pt x="1507" y="1256"/>
                  </a:lnTo>
                  <a:lnTo>
                    <a:pt x="1549" y="1152"/>
                  </a:lnTo>
                  <a:lnTo>
                    <a:pt x="1445" y="1047"/>
                  </a:lnTo>
                  <a:lnTo>
                    <a:pt x="1382" y="1110"/>
                  </a:lnTo>
                  <a:lnTo>
                    <a:pt x="1256" y="1110"/>
                  </a:lnTo>
                  <a:lnTo>
                    <a:pt x="1193" y="1026"/>
                  </a:lnTo>
                  <a:lnTo>
                    <a:pt x="1152" y="921"/>
                  </a:lnTo>
                  <a:lnTo>
                    <a:pt x="1089" y="921"/>
                  </a:lnTo>
                  <a:lnTo>
                    <a:pt x="1152" y="859"/>
                  </a:lnTo>
                  <a:lnTo>
                    <a:pt x="1152" y="754"/>
                  </a:lnTo>
                  <a:lnTo>
                    <a:pt x="1131" y="754"/>
                  </a:lnTo>
                  <a:cubicBezTo>
                    <a:pt x="1131" y="733"/>
                    <a:pt x="1152" y="712"/>
                    <a:pt x="1152" y="691"/>
                  </a:cubicBezTo>
                  <a:lnTo>
                    <a:pt x="1173" y="691"/>
                  </a:lnTo>
                  <a:lnTo>
                    <a:pt x="1277" y="503"/>
                  </a:lnTo>
                  <a:lnTo>
                    <a:pt x="1256" y="377"/>
                  </a:lnTo>
                  <a:lnTo>
                    <a:pt x="1277" y="315"/>
                  </a:lnTo>
                  <a:lnTo>
                    <a:pt x="1256" y="210"/>
                  </a:lnTo>
                  <a:lnTo>
                    <a:pt x="1340" y="64"/>
                  </a:lnTo>
                  <a:lnTo>
                    <a:pt x="129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9" name="Google Shape;35116;p128">
              <a:extLst>
                <a:ext uri="{FF2B5EF4-FFF2-40B4-BE49-F238E27FC236}">
                  <a16:creationId xmlns:a16="http://schemas.microsoft.com/office/drawing/2014/main" id="{8F91C3E2-7BE1-0E6D-77CC-F455B3B2E20F}"/>
                </a:ext>
              </a:extLst>
            </p:cNvPr>
            <p:cNvSpPr/>
            <p:nvPr/>
          </p:nvSpPr>
          <p:spPr>
            <a:xfrm>
              <a:off x="6368139" y="2286293"/>
              <a:ext cx="243846" cy="270626"/>
            </a:xfrm>
            <a:custGeom>
              <a:avLst/>
              <a:gdLst/>
              <a:ahLst/>
              <a:cxnLst/>
              <a:rect l="l" t="t" r="r" b="b"/>
              <a:pathLst>
                <a:path w="11613" h="13497" extrusionOk="0">
                  <a:moveTo>
                    <a:pt x="9792" y="1"/>
                  </a:moveTo>
                  <a:lnTo>
                    <a:pt x="9709" y="64"/>
                  </a:lnTo>
                  <a:lnTo>
                    <a:pt x="9709" y="126"/>
                  </a:lnTo>
                  <a:lnTo>
                    <a:pt x="9792" y="231"/>
                  </a:lnTo>
                  <a:lnTo>
                    <a:pt x="9730" y="273"/>
                  </a:lnTo>
                  <a:lnTo>
                    <a:pt x="9688" y="273"/>
                  </a:lnTo>
                  <a:lnTo>
                    <a:pt x="9604" y="168"/>
                  </a:lnTo>
                  <a:lnTo>
                    <a:pt x="9541" y="231"/>
                  </a:lnTo>
                  <a:lnTo>
                    <a:pt x="9520" y="336"/>
                  </a:lnTo>
                  <a:lnTo>
                    <a:pt x="9541" y="357"/>
                  </a:lnTo>
                  <a:lnTo>
                    <a:pt x="9625" y="357"/>
                  </a:lnTo>
                  <a:lnTo>
                    <a:pt x="9688" y="419"/>
                  </a:lnTo>
                  <a:lnTo>
                    <a:pt x="9646" y="440"/>
                  </a:lnTo>
                  <a:lnTo>
                    <a:pt x="9604" y="482"/>
                  </a:lnTo>
                  <a:lnTo>
                    <a:pt x="9604" y="566"/>
                  </a:lnTo>
                  <a:lnTo>
                    <a:pt x="9520" y="587"/>
                  </a:lnTo>
                  <a:lnTo>
                    <a:pt x="9520" y="670"/>
                  </a:lnTo>
                  <a:lnTo>
                    <a:pt x="9541" y="691"/>
                  </a:lnTo>
                  <a:lnTo>
                    <a:pt x="9479" y="754"/>
                  </a:lnTo>
                  <a:lnTo>
                    <a:pt x="9520" y="859"/>
                  </a:lnTo>
                  <a:lnTo>
                    <a:pt x="9479" y="901"/>
                  </a:lnTo>
                  <a:lnTo>
                    <a:pt x="9416" y="859"/>
                  </a:lnTo>
                  <a:lnTo>
                    <a:pt x="9332" y="901"/>
                  </a:lnTo>
                  <a:lnTo>
                    <a:pt x="9332" y="942"/>
                  </a:lnTo>
                  <a:lnTo>
                    <a:pt x="9269" y="984"/>
                  </a:lnTo>
                  <a:lnTo>
                    <a:pt x="9228" y="880"/>
                  </a:lnTo>
                  <a:lnTo>
                    <a:pt x="9332" y="670"/>
                  </a:lnTo>
                  <a:lnTo>
                    <a:pt x="9269" y="649"/>
                  </a:lnTo>
                  <a:lnTo>
                    <a:pt x="9269" y="587"/>
                  </a:lnTo>
                  <a:lnTo>
                    <a:pt x="9311" y="545"/>
                  </a:lnTo>
                  <a:lnTo>
                    <a:pt x="9311" y="357"/>
                  </a:lnTo>
                  <a:lnTo>
                    <a:pt x="9290" y="315"/>
                  </a:lnTo>
                  <a:lnTo>
                    <a:pt x="9228" y="315"/>
                  </a:lnTo>
                  <a:lnTo>
                    <a:pt x="9102" y="545"/>
                  </a:lnTo>
                  <a:lnTo>
                    <a:pt x="9081" y="670"/>
                  </a:lnTo>
                  <a:lnTo>
                    <a:pt x="8956" y="880"/>
                  </a:lnTo>
                  <a:lnTo>
                    <a:pt x="8893" y="1005"/>
                  </a:lnTo>
                  <a:lnTo>
                    <a:pt x="8956" y="1068"/>
                  </a:lnTo>
                  <a:lnTo>
                    <a:pt x="8914" y="1193"/>
                  </a:lnTo>
                  <a:lnTo>
                    <a:pt x="8767" y="1361"/>
                  </a:lnTo>
                  <a:lnTo>
                    <a:pt x="8704" y="1382"/>
                  </a:lnTo>
                  <a:lnTo>
                    <a:pt x="8704" y="1298"/>
                  </a:lnTo>
                  <a:lnTo>
                    <a:pt x="8663" y="1214"/>
                  </a:lnTo>
                  <a:lnTo>
                    <a:pt x="8767" y="1068"/>
                  </a:lnTo>
                  <a:lnTo>
                    <a:pt x="8746" y="963"/>
                  </a:lnTo>
                  <a:lnTo>
                    <a:pt x="8788" y="880"/>
                  </a:lnTo>
                  <a:lnTo>
                    <a:pt x="8746" y="775"/>
                  </a:lnTo>
                  <a:lnTo>
                    <a:pt x="8893" y="587"/>
                  </a:lnTo>
                  <a:lnTo>
                    <a:pt x="8914" y="482"/>
                  </a:lnTo>
                  <a:lnTo>
                    <a:pt x="8956" y="461"/>
                  </a:lnTo>
                  <a:lnTo>
                    <a:pt x="8956" y="419"/>
                  </a:lnTo>
                  <a:lnTo>
                    <a:pt x="8851" y="419"/>
                  </a:lnTo>
                  <a:lnTo>
                    <a:pt x="8767" y="315"/>
                  </a:lnTo>
                  <a:lnTo>
                    <a:pt x="8704" y="336"/>
                  </a:lnTo>
                  <a:lnTo>
                    <a:pt x="8746" y="440"/>
                  </a:lnTo>
                  <a:lnTo>
                    <a:pt x="8663" y="482"/>
                  </a:lnTo>
                  <a:lnTo>
                    <a:pt x="8663" y="419"/>
                  </a:lnTo>
                  <a:lnTo>
                    <a:pt x="8579" y="336"/>
                  </a:lnTo>
                  <a:lnTo>
                    <a:pt x="8495" y="315"/>
                  </a:lnTo>
                  <a:lnTo>
                    <a:pt x="8432" y="336"/>
                  </a:lnTo>
                  <a:lnTo>
                    <a:pt x="8453" y="482"/>
                  </a:lnTo>
                  <a:lnTo>
                    <a:pt x="8391" y="545"/>
                  </a:lnTo>
                  <a:lnTo>
                    <a:pt x="8349" y="482"/>
                  </a:lnTo>
                  <a:lnTo>
                    <a:pt x="8286" y="461"/>
                  </a:lnTo>
                  <a:lnTo>
                    <a:pt x="8244" y="482"/>
                  </a:lnTo>
                  <a:lnTo>
                    <a:pt x="8265" y="545"/>
                  </a:lnTo>
                  <a:lnTo>
                    <a:pt x="8391" y="608"/>
                  </a:lnTo>
                  <a:lnTo>
                    <a:pt x="8432" y="733"/>
                  </a:lnTo>
                  <a:lnTo>
                    <a:pt x="8391" y="775"/>
                  </a:lnTo>
                  <a:lnTo>
                    <a:pt x="8349" y="691"/>
                  </a:lnTo>
                  <a:lnTo>
                    <a:pt x="8265" y="775"/>
                  </a:lnTo>
                  <a:lnTo>
                    <a:pt x="8265" y="838"/>
                  </a:lnTo>
                  <a:lnTo>
                    <a:pt x="8286" y="880"/>
                  </a:lnTo>
                  <a:lnTo>
                    <a:pt x="8265" y="901"/>
                  </a:lnTo>
                  <a:lnTo>
                    <a:pt x="8160" y="859"/>
                  </a:lnTo>
                  <a:lnTo>
                    <a:pt x="8119" y="859"/>
                  </a:lnTo>
                  <a:lnTo>
                    <a:pt x="8035" y="963"/>
                  </a:lnTo>
                  <a:lnTo>
                    <a:pt x="7951" y="1005"/>
                  </a:lnTo>
                  <a:lnTo>
                    <a:pt x="7951" y="1047"/>
                  </a:lnTo>
                  <a:lnTo>
                    <a:pt x="8014" y="1068"/>
                  </a:lnTo>
                  <a:lnTo>
                    <a:pt x="7909" y="1131"/>
                  </a:lnTo>
                  <a:lnTo>
                    <a:pt x="7868" y="1214"/>
                  </a:lnTo>
                  <a:lnTo>
                    <a:pt x="7972" y="1319"/>
                  </a:lnTo>
                  <a:lnTo>
                    <a:pt x="7909" y="1382"/>
                  </a:lnTo>
                  <a:lnTo>
                    <a:pt x="7972" y="1424"/>
                  </a:lnTo>
                  <a:lnTo>
                    <a:pt x="8035" y="1466"/>
                  </a:lnTo>
                  <a:lnTo>
                    <a:pt x="7972" y="1507"/>
                  </a:lnTo>
                  <a:lnTo>
                    <a:pt x="7847" y="1507"/>
                  </a:lnTo>
                  <a:lnTo>
                    <a:pt x="7805" y="1361"/>
                  </a:lnTo>
                  <a:lnTo>
                    <a:pt x="7742" y="1319"/>
                  </a:lnTo>
                  <a:lnTo>
                    <a:pt x="7805" y="1277"/>
                  </a:lnTo>
                  <a:lnTo>
                    <a:pt x="7721" y="1214"/>
                  </a:lnTo>
                  <a:lnTo>
                    <a:pt x="7491" y="1214"/>
                  </a:lnTo>
                  <a:lnTo>
                    <a:pt x="7303" y="1089"/>
                  </a:lnTo>
                  <a:lnTo>
                    <a:pt x="7240" y="1089"/>
                  </a:lnTo>
                  <a:lnTo>
                    <a:pt x="7198" y="1131"/>
                  </a:lnTo>
                  <a:lnTo>
                    <a:pt x="7177" y="1068"/>
                  </a:lnTo>
                  <a:lnTo>
                    <a:pt x="7072" y="1173"/>
                  </a:lnTo>
                  <a:lnTo>
                    <a:pt x="6968" y="1173"/>
                  </a:lnTo>
                  <a:lnTo>
                    <a:pt x="6968" y="1214"/>
                  </a:lnTo>
                  <a:lnTo>
                    <a:pt x="7093" y="1382"/>
                  </a:lnTo>
                  <a:lnTo>
                    <a:pt x="7177" y="1382"/>
                  </a:lnTo>
                  <a:lnTo>
                    <a:pt x="7219" y="1424"/>
                  </a:lnTo>
                  <a:lnTo>
                    <a:pt x="7344" y="1424"/>
                  </a:lnTo>
                  <a:lnTo>
                    <a:pt x="7303" y="1528"/>
                  </a:lnTo>
                  <a:lnTo>
                    <a:pt x="7303" y="1633"/>
                  </a:lnTo>
                  <a:lnTo>
                    <a:pt x="7407" y="1779"/>
                  </a:lnTo>
                  <a:lnTo>
                    <a:pt x="7386" y="1842"/>
                  </a:lnTo>
                  <a:lnTo>
                    <a:pt x="7303" y="1800"/>
                  </a:lnTo>
                  <a:lnTo>
                    <a:pt x="7219" y="1654"/>
                  </a:lnTo>
                  <a:lnTo>
                    <a:pt x="7114" y="1612"/>
                  </a:lnTo>
                  <a:lnTo>
                    <a:pt x="7072" y="1528"/>
                  </a:lnTo>
                  <a:lnTo>
                    <a:pt x="7031" y="1633"/>
                  </a:lnTo>
                  <a:lnTo>
                    <a:pt x="6968" y="1717"/>
                  </a:lnTo>
                  <a:lnTo>
                    <a:pt x="6926" y="1591"/>
                  </a:lnTo>
                  <a:lnTo>
                    <a:pt x="6863" y="1633"/>
                  </a:lnTo>
                  <a:lnTo>
                    <a:pt x="6863" y="1717"/>
                  </a:lnTo>
                  <a:lnTo>
                    <a:pt x="6759" y="1800"/>
                  </a:lnTo>
                  <a:lnTo>
                    <a:pt x="6759" y="1884"/>
                  </a:lnTo>
                  <a:lnTo>
                    <a:pt x="6884" y="1947"/>
                  </a:lnTo>
                  <a:lnTo>
                    <a:pt x="6926" y="2051"/>
                  </a:lnTo>
                  <a:lnTo>
                    <a:pt x="6821" y="2030"/>
                  </a:lnTo>
                  <a:lnTo>
                    <a:pt x="6779" y="1989"/>
                  </a:lnTo>
                  <a:lnTo>
                    <a:pt x="6696" y="2114"/>
                  </a:lnTo>
                  <a:lnTo>
                    <a:pt x="6675" y="2177"/>
                  </a:lnTo>
                  <a:lnTo>
                    <a:pt x="6549" y="2302"/>
                  </a:lnTo>
                  <a:lnTo>
                    <a:pt x="6549" y="2219"/>
                  </a:lnTo>
                  <a:lnTo>
                    <a:pt x="6654" y="2156"/>
                  </a:lnTo>
                  <a:lnTo>
                    <a:pt x="6591" y="2093"/>
                  </a:lnTo>
                  <a:lnTo>
                    <a:pt x="6696" y="1926"/>
                  </a:lnTo>
                  <a:lnTo>
                    <a:pt x="6612" y="1612"/>
                  </a:lnTo>
                  <a:lnTo>
                    <a:pt x="6549" y="1654"/>
                  </a:lnTo>
                  <a:lnTo>
                    <a:pt x="6403" y="1842"/>
                  </a:lnTo>
                  <a:lnTo>
                    <a:pt x="6403" y="2010"/>
                  </a:lnTo>
                  <a:lnTo>
                    <a:pt x="6445" y="2051"/>
                  </a:lnTo>
                  <a:lnTo>
                    <a:pt x="6340" y="2156"/>
                  </a:lnTo>
                  <a:lnTo>
                    <a:pt x="6340" y="2051"/>
                  </a:lnTo>
                  <a:lnTo>
                    <a:pt x="6382" y="1947"/>
                  </a:lnTo>
                  <a:lnTo>
                    <a:pt x="6340" y="1800"/>
                  </a:lnTo>
                  <a:lnTo>
                    <a:pt x="6277" y="1779"/>
                  </a:lnTo>
                  <a:lnTo>
                    <a:pt x="6173" y="1842"/>
                  </a:lnTo>
                  <a:lnTo>
                    <a:pt x="6089" y="1989"/>
                  </a:lnTo>
                  <a:lnTo>
                    <a:pt x="6152" y="2114"/>
                  </a:lnTo>
                  <a:lnTo>
                    <a:pt x="6152" y="2177"/>
                  </a:lnTo>
                  <a:lnTo>
                    <a:pt x="6298" y="2323"/>
                  </a:lnTo>
                  <a:lnTo>
                    <a:pt x="6340" y="2407"/>
                  </a:lnTo>
                  <a:lnTo>
                    <a:pt x="6277" y="2512"/>
                  </a:lnTo>
                  <a:lnTo>
                    <a:pt x="6235" y="2344"/>
                  </a:lnTo>
                  <a:lnTo>
                    <a:pt x="6131" y="2302"/>
                  </a:lnTo>
                  <a:lnTo>
                    <a:pt x="6047" y="2114"/>
                  </a:lnTo>
                  <a:lnTo>
                    <a:pt x="5984" y="2093"/>
                  </a:lnTo>
                  <a:lnTo>
                    <a:pt x="5859" y="2135"/>
                  </a:lnTo>
                  <a:lnTo>
                    <a:pt x="5838" y="2219"/>
                  </a:lnTo>
                  <a:lnTo>
                    <a:pt x="5984" y="2323"/>
                  </a:lnTo>
                  <a:lnTo>
                    <a:pt x="6047" y="2323"/>
                  </a:lnTo>
                  <a:lnTo>
                    <a:pt x="6089" y="2365"/>
                  </a:lnTo>
                  <a:lnTo>
                    <a:pt x="5984" y="2344"/>
                  </a:lnTo>
                  <a:lnTo>
                    <a:pt x="5880" y="2407"/>
                  </a:lnTo>
                  <a:lnTo>
                    <a:pt x="5963" y="2512"/>
                  </a:lnTo>
                  <a:lnTo>
                    <a:pt x="5838" y="2428"/>
                  </a:lnTo>
                  <a:lnTo>
                    <a:pt x="5838" y="2302"/>
                  </a:lnTo>
                  <a:lnTo>
                    <a:pt x="5775" y="2261"/>
                  </a:lnTo>
                  <a:lnTo>
                    <a:pt x="5754" y="2156"/>
                  </a:lnTo>
                  <a:lnTo>
                    <a:pt x="5712" y="2219"/>
                  </a:lnTo>
                  <a:lnTo>
                    <a:pt x="5671" y="2365"/>
                  </a:lnTo>
                  <a:lnTo>
                    <a:pt x="5733" y="2428"/>
                  </a:lnTo>
                  <a:lnTo>
                    <a:pt x="5712" y="2554"/>
                  </a:lnTo>
                  <a:lnTo>
                    <a:pt x="5629" y="2512"/>
                  </a:lnTo>
                  <a:lnTo>
                    <a:pt x="5545" y="2533"/>
                  </a:lnTo>
                  <a:lnTo>
                    <a:pt x="5419" y="2658"/>
                  </a:lnTo>
                  <a:lnTo>
                    <a:pt x="5440" y="2679"/>
                  </a:lnTo>
                  <a:lnTo>
                    <a:pt x="5524" y="2658"/>
                  </a:lnTo>
                  <a:lnTo>
                    <a:pt x="5608" y="2763"/>
                  </a:lnTo>
                  <a:lnTo>
                    <a:pt x="5503" y="2763"/>
                  </a:lnTo>
                  <a:lnTo>
                    <a:pt x="5440" y="2826"/>
                  </a:lnTo>
                  <a:lnTo>
                    <a:pt x="5503" y="2846"/>
                  </a:lnTo>
                  <a:lnTo>
                    <a:pt x="5461" y="2888"/>
                  </a:lnTo>
                  <a:lnTo>
                    <a:pt x="5357" y="2930"/>
                  </a:lnTo>
                  <a:lnTo>
                    <a:pt x="5357" y="2972"/>
                  </a:lnTo>
                  <a:lnTo>
                    <a:pt x="5399" y="2993"/>
                  </a:lnTo>
                  <a:lnTo>
                    <a:pt x="5336" y="2993"/>
                  </a:lnTo>
                  <a:lnTo>
                    <a:pt x="5294" y="2951"/>
                  </a:lnTo>
                  <a:lnTo>
                    <a:pt x="5210" y="2972"/>
                  </a:lnTo>
                  <a:lnTo>
                    <a:pt x="5127" y="3077"/>
                  </a:lnTo>
                  <a:lnTo>
                    <a:pt x="5147" y="3139"/>
                  </a:lnTo>
                  <a:lnTo>
                    <a:pt x="5127" y="3160"/>
                  </a:lnTo>
                  <a:lnTo>
                    <a:pt x="5022" y="3160"/>
                  </a:lnTo>
                  <a:lnTo>
                    <a:pt x="4938" y="3265"/>
                  </a:lnTo>
                  <a:lnTo>
                    <a:pt x="5043" y="3307"/>
                  </a:lnTo>
                  <a:lnTo>
                    <a:pt x="5315" y="3223"/>
                  </a:lnTo>
                  <a:lnTo>
                    <a:pt x="5357" y="3265"/>
                  </a:lnTo>
                  <a:lnTo>
                    <a:pt x="5461" y="3202"/>
                  </a:lnTo>
                  <a:lnTo>
                    <a:pt x="5524" y="3202"/>
                  </a:lnTo>
                  <a:lnTo>
                    <a:pt x="5524" y="3286"/>
                  </a:lnTo>
                  <a:lnTo>
                    <a:pt x="5461" y="3370"/>
                  </a:lnTo>
                  <a:lnTo>
                    <a:pt x="5440" y="3516"/>
                  </a:lnTo>
                  <a:lnTo>
                    <a:pt x="5419" y="3558"/>
                  </a:lnTo>
                  <a:lnTo>
                    <a:pt x="5357" y="3495"/>
                  </a:lnTo>
                  <a:lnTo>
                    <a:pt x="5336" y="3411"/>
                  </a:lnTo>
                  <a:lnTo>
                    <a:pt x="5252" y="3453"/>
                  </a:lnTo>
                  <a:lnTo>
                    <a:pt x="5210" y="3390"/>
                  </a:lnTo>
                  <a:lnTo>
                    <a:pt x="5106" y="3390"/>
                  </a:lnTo>
                  <a:lnTo>
                    <a:pt x="5127" y="3453"/>
                  </a:lnTo>
                  <a:lnTo>
                    <a:pt x="5106" y="3495"/>
                  </a:lnTo>
                  <a:lnTo>
                    <a:pt x="5022" y="3453"/>
                  </a:lnTo>
                  <a:lnTo>
                    <a:pt x="4938" y="3474"/>
                  </a:lnTo>
                  <a:lnTo>
                    <a:pt x="5043" y="3516"/>
                  </a:lnTo>
                  <a:lnTo>
                    <a:pt x="5085" y="3600"/>
                  </a:lnTo>
                  <a:lnTo>
                    <a:pt x="5022" y="3621"/>
                  </a:lnTo>
                  <a:lnTo>
                    <a:pt x="5001" y="3683"/>
                  </a:lnTo>
                  <a:lnTo>
                    <a:pt x="5001" y="3746"/>
                  </a:lnTo>
                  <a:lnTo>
                    <a:pt x="4980" y="3809"/>
                  </a:lnTo>
                  <a:lnTo>
                    <a:pt x="4938" y="3725"/>
                  </a:lnTo>
                  <a:lnTo>
                    <a:pt x="4938" y="3621"/>
                  </a:lnTo>
                  <a:lnTo>
                    <a:pt x="4875" y="3558"/>
                  </a:lnTo>
                  <a:lnTo>
                    <a:pt x="4792" y="3621"/>
                  </a:lnTo>
                  <a:lnTo>
                    <a:pt x="4708" y="3662"/>
                  </a:lnTo>
                  <a:lnTo>
                    <a:pt x="4666" y="3579"/>
                  </a:lnTo>
                  <a:lnTo>
                    <a:pt x="4687" y="3516"/>
                  </a:lnTo>
                  <a:lnTo>
                    <a:pt x="4624" y="3516"/>
                  </a:lnTo>
                  <a:lnTo>
                    <a:pt x="4520" y="3621"/>
                  </a:lnTo>
                  <a:lnTo>
                    <a:pt x="4603" y="3704"/>
                  </a:lnTo>
                  <a:lnTo>
                    <a:pt x="4729" y="3704"/>
                  </a:lnTo>
                  <a:lnTo>
                    <a:pt x="4834" y="3746"/>
                  </a:lnTo>
                  <a:lnTo>
                    <a:pt x="4792" y="3830"/>
                  </a:lnTo>
                  <a:lnTo>
                    <a:pt x="4583" y="3893"/>
                  </a:lnTo>
                  <a:lnTo>
                    <a:pt x="4520" y="3830"/>
                  </a:lnTo>
                  <a:lnTo>
                    <a:pt x="4457" y="3830"/>
                  </a:lnTo>
                  <a:lnTo>
                    <a:pt x="4394" y="3934"/>
                  </a:lnTo>
                  <a:lnTo>
                    <a:pt x="4478" y="4018"/>
                  </a:lnTo>
                  <a:lnTo>
                    <a:pt x="4394" y="4102"/>
                  </a:lnTo>
                  <a:lnTo>
                    <a:pt x="4478" y="4102"/>
                  </a:lnTo>
                  <a:lnTo>
                    <a:pt x="4583" y="3976"/>
                  </a:lnTo>
                  <a:lnTo>
                    <a:pt x="4687" y="3976"/>
                  </a:lnTo>
                  <a:lnTo>
                    <a:pt x="4729" y="4039"/>
                  </a:lnTo>
                  <a:lnTo>
                    <a:pt x="4583" y="4081"/>
                  </a:lnTo>
                  <a:lnTo>
                    <a:pt x="4562" y="4186"/>
                  </a:lnTo>
                  <a:lnTo>
                    <a:pt x="4603" y="4248"/>
                  </a:lnTo>
                  <a:lnTo>
                    <a:pt x="4729" y="4332"/>
                  </a:lnTo>
                  <a:lnTo>
                    <a:pt x="4729" y="4416"/>
                  </a:lnTo>
                  <a:lnTo>
                    <a:pt x="4666" y="4353"/>
                  </a:lnTo>
                  <a:lnTo>
                    <a:pt x="4583" y="4353"/>
                  </a:lnTo>
                  <a:lnTo>
                    <a:pt x="4499" y="4248"/>
                  </a:lnTo>
                  <a:lnTo>
                    <a:pt x="4457" y="4248"/>
                  </a:lnTo>
                  <a:lnTo>
                    <a:pt x="4373" y="4332"/>
                  </a:lnTo>
                  <a:lnTo>
                    <a:pt x="4457" y="4395"/>
                  </a:lnTo>
                  <a:lnTo>
                    <a:pt x="4352" y="4416"/>
                  </a:lnTo>
                  <a:lnTo>
                    <a:pt x="4248" y="4499"/>
                  </a:lnTo>
                  <a:lnTo>
                    <a:pt x="4248" y="4541"/>
                  </a:lnTo>
                  <a:lnTo>
                    <a:pt x="4352" y="4604"/>
                  </a:lnTo>
                  <a:lnTo>
                    <a:pt x="4457" y="4541"/>
                  </a:lnTo>
                  <a:lnTo>
                    <a:pt x="4499" y="4604"/>
                  </a:lnTo>
                  <a:lnTo>
                    <a:pt x="4603" y="4562"/>
                  </a:lnTo>
                  <a:lnTo>
                    <a:pt x="4624" y="4646"/>
                  </a:lnTo>
                  <a:lnTo>
                    <a:pt x="4708" y="4709"/>
                  </a:lnTo>
                  <a:lnTo>
                    <a:pt x="4708" y="4751"/>
                  </a:lnTo>
                  <a:lnTo>
                    <a:pt x="4562" y="4667"/>
                  </a:lnTo>
                  <a:lnTo>
                    <a:pt x="4415" y="4667"/>
                  </a:lnTo>
                  <a:lnTo>
                    <a:pt x="4373" y="4709"/>
                  </a:lnTo>
                  <a:lnTo>
                    <a:pt x="4206" y="4730"/>
                  </a:lnTo>
                  <a:lnTo>
                    <a:pt x="4206" y="4792"/>
                  </a:lnTo>
                  <a:lnTo>
                    <a:pt x="4143" y="4855"/>
                  </a:lnTo>
                  <a:lnTo>
                    <a:pt x="4080" y="4834"/>
                  </a:lnTo>
                  <a:lnTo>
                    <a:pt x="3955" y="4918"/>
                  </a:lnTo>
                  <a:lnTo>
                    <a:pt x="3871" y="4918"/>
                  </a:lnTo>
                  <a:lnTo>
                    <a:pt x="3850" y="4960"/>
                  </a:lnTo>
                  <a:lnTo>
                    <a:pt x="3955" y="4981"/>
                  </a:lnTo>
                  <a:lnTo>
                    <a:pt x="3997" y="5064"/>
                  </a:lnTo>
                  <a:lnTo>
                    <a:pt x="3934" y="5127"/>
                  </a:lnTo>
                  <a:lnTo>
                    <a:pt x="3871" y="5085"/>
                  </a:lnTo>
                  <a:lnTo>
                    <a:pt x="3850" y="5127"/>
                  </a:lnTo>
                  <a:lnTo>
                    <a:pt x="3934" y="5169"/>
                  </a:lnTo>
                  <a:lnTo>
                    <a:pt x="3892" y="5232"/>
                  </a:lnTo>
                  <a:lnTo>
                    <a:pt x="3787" y="5190"/>
                  </a:lnTo>
                  <a:lnTo>
                    <a:pt x="3766" y="5169"/>
                  </a:lnTo>
                  <a:lnTo>
                    <a:pt x="3746" y="5190"/>
                  </a:lnTo>
                  <a:lnTo>
                    <a:pt x="3829" y="5274"/>
                  </a:lnTo>
                  <a:lnTo>
                    <a:pt x="3766" y="5295"/>
                  </a:lnTo>
                  <a:lnTo>
                    <a:pt x="3787" y="5378"/>
                  </a:lnTo>
                  <a:lnTo>
                    <a:pt x="3850" y="5378"/>
                  </a:lnTo>
                  <a:lnTo>
                    <a:pt x="3787" y="5399"/>
                  </a:lnTo>
                  <a:lnTo>
                    <a:pt x="3725" y="5441"/>
                  </a:lnTo>
                  <a:lnTo>
                    <a:pt x="3662" y="5378"/>
                  </a:lnTo>
                  <a:lnTo>
                    <a:pt x="3662" y="5462"/>
                  </a:lnTo>
                  <a:lnTo>
                    <a:pt x="3641" y="5504"/>
                  </a:lnTo>
                  <a:lnTo>
                    <a:pt x="3683" y="5546"/>
                  </a:lnTo>
                  <a:lnTo>
                    <a:pt x="3850" y="5587"/>
                  </a:lnTo>
                  <a:lnTo>
                    <a:pt x="3871" y="5671"/>
                  </a:lnTo>
                  <a:lnTo>
                    <a:pt x="3934" y="5671"/>
                  </a:lnTo>
                  <a:lnTo>
                    <a:pt x="4039" y="5650"/>
                  </a:lnTo>
                  <a:lnTo>
                    <a:pt x="3955" y="5692"/>
                  </a:lnTo>
                  <a:lnTo>
                    <a:pt x="3955" y="5755"/>
                  </a:lnTo>
                  <a:lnTo>
                    <a:pt x="3850" y="5755"/>
                  </a:lnTo>
                  <a:lnTo>
                    <a:pt x="3829" y="5713"/>
                  </a:lnTo>
                  <a:lnTo>
                    <a:pt x="3662" y="5713"/>
                  </a:lnTo>
                  <a:lnTo>
                    <a:pt x="3557" y="5818"/>
                  </a:lnTo>
                  <a:lnTo>
                    <a:pt x="3578" y="5839"/>
                  </a:lnTo>
                  <a:lnTo>
                    <a:pt x="3683" y="5839"/>
                  </a:lnTo>
                  <a:lnTo>
                    <a:pt x="3725" y="5922"/>
                  </a:lnTo>
                  <a:lnTo>
                    <a:pt x="3766" y="5985"/>
                  </a:lnTo>
                  <a:lnTo>
                    <a:pt x="3766" y="6069"/>
                  </a:lnTo>
                  <a:lnTo>
                    <a:pt x="3683" y="6006"/>
                  </a:lnTo>
                  <a:lnTo>
                    <a:pt x="3641" y="6006"/>
                  </a:lnTo>
                  <a:lnTo>
                    <a:pt x="3578" y="6069"/>
                  </a:lnTo>
                  <a:lnTo>
                    <a:pt x="3578" y="6131"/>
                  </a:lnTo>
                  <a:lnTo>
                    <a:pt x="3557" y="6173"/>
                  </a:lnTo>
                  <a:lnTo>
                    <a:pt x="3620" y="6215"/>
                  </a:lnTo>
                  <a:lnTo>
                    <a:pt x="3641" y="6299"/>
                  </a:lnTo>
                  <a:lnTo>
                    <a:pt x="3578" y="6299"/>
                  </a:lnTo>
                  <a:lnTo>
                    <a:pt x="3515" y="6236"/>
                  </a:lnTo>
                  <a:lnTo>
                    <a:pt x="3474" y="6278"/>
                  </a:lnTo>
                  <a:lnTo>
                    <a:pt x="3474" y="6341"/>
                  </a:lnTo>
                  <a:lnTo>
                    <a:pt x="3578" y="6362"/>
                  </a:lnTo>
                  <a:lnTo>
                    <a:pt x="3578" y="6424"/>
                  </a:lnTo>
                  <a:lnTo>
                    <a:pt x="3578" y="6508"/>
                  </a:lnTo>
                  <a:lnTo>
                    <a:pt x="3453" y="6403"/>
                  </a:lnTo>
                  <a:lnTo>
                    <a:pt x="3411" y="6445"/>
                  </a:lnTo>
                  <a:lnTo>
                    <a:pt x="3411" y="6529"/>
                  </a:lnTo>
                  <a:lnTo>
                    <a:pt x="3432" y="6529"/>
                  </a:lnTo>
                  <a:lnTo>
                    <a:pt x="3432" y="6634"/>
                  </a:lnTo>
                  <a:lnTo>
                    <a:pt x="3474" y="6738"/>
                  </a:lnTo>
                  <a:lnTo>
                    <a:pt x="3536" y="6738"/>
                  </a:lnTo>
                  <a:lnTo>
                    <a:pt x="3578" y="6634"/>
                  </a:lnTo>
                  <a:lnTo>
                    <a:pt x="3641" y="6634"/>
                  </a:lnTo>
                  <a:lnTo>
                    <a:pt x="3578" y="6759"/>
                  </a:lnTo>
                  <a:lnTo>
                    <a:pt x="3536" y="6801"/>
                  </a:lnTo>
                  <a:lnTo>
                    <a:pt x="3432" y="6885"/>
                  </a:lnTo>
                  <a:lnTo>
                    <a:pt x="3348" y="6885"/>
                  </a:lnTo>
                  <a:lnTo>
                    <a:pt x="3264" y="6927"/>
                  </a:lnTo>
                  <a:lnTo>
                    <a:pt x="3264" y="6968"/>
                  </a:lnTo>
                  <a:lnTo>
                    <a:pt x="3202" y="7031"/>
                  </a:lnTo>
                  <a:lnTo>
                    <a:pt x="3118" y="7073"/>
                  </a:lnTo>
                  <a:lnTo>
                    <a:pt x="3202" y="7136"/>
                  </a:lnTo>
                  <a:lnTo>
                    <a:pt x="3160" y="7157"/>
                  </a:lnTo>
                  <a:lnTo>
                    <a:pt x="3013" y="7178"/>
                  </a:lnTo>
                  <a:lnTo>
                    <a:pt x="2950" y="7261"/>
                  </a:lnTo>
                  <a:lnTo>
                    <a:pt x="2950" y="7324"/>
                  </a:lnTo>
                  <a:lnTo>
                    <a:pt x="3055" y="7345"/>
                  </a:lnTo>
                  <a:lnTo>
                    <a:pt x="2992" y="7387"/>
                  </a:lnTo>
                  <a:lnTo>
                    <a:pt x="2930" y="7492"/>
                  </a:lnTo>
                  <a:lnTo>
                    <a:pt x="2846" y="7492"/>
                  </a:lnTo>
                  <a:lnTo>
                    <a:pt x="2825" y="7408"/>
                  </a:lnTo>
                  <a:lnTo>
                    <a:pt x="2783" y="7366"/>
                  </a:lnTo>
                  <a:lnTo>
                    <a:pt x="2741" y="7408"/>
                  </a:lnTo>
                  <a:lnTo>
                    <a:pt x="2678" y="7408"/>
                  </a:lnTo>
                  <a:lnTo>
                    <a:pt x="2699" y="7492"/>
                  </a:lnTo>
                  <a:lnTo>
                    <a:pt x="2637" y="7554"/>
                  </a:lnTo>
                  <a:lnTo>
                    <a:pt x="2637" y="7596"/>
                  </a:lnTo>
                  <a:lnTo>
                    <a:pt x="2678" y="7659"/>
                  </a:lnTo>
                  <a:lnTo>
                    <a:pt x="2532" y="7659"/>
                  </a:lnTo>
                  <a:lnTo>
                    <a:pt x="2490" y="7680"/>
                  </a:lnTo>
                  <a:lnTo>
                    <a:pt x="2490" y="7805"/>
                  </a:lnTo>
                  <a:lnTo>
                    <a:pt x="2386" y="7868"/>
                  </a:lnTo>
                  <a:lnTo>
                    <a:pt x="2406" y="7910"/>
                  </a:lnTo>
                  <a:lnTo>
                    <a:pt x="2386" y="8015"/>
                  </a:lnTo>
                  <a:lnTo>
                    <a:pt x="2302" y="8098"/>
                  </a:lnTo>
                  <a:lnTo>
                    <a:pt x="2197" y="8182"/>
                  </a:lnTo>
                  <a:lnTo>
                    <a:pt x="2218" y="8224"/>
                  </a:lnTo>
                  <a:lnTo>
                    <a:pt x="2365" y="8161"/>
                  </a:lnTo>
                  <a:lnTo>
                    <a:pt x="2406" y="8161"/>
                  </a:lnTo>
                  <a:lnTo>
                    <a:pt x="2406" y="8224"/>
                  </a:lnTo>
                  <a:lnTo>
                    <a:pt x="2323" y="8266"/>
                  </a:lnTo>
                  <a:lnTo>
                    <a:pt x="2323" y="8370"/>
                  </a:lnTo>
                  <a:lnTo>
                    <a:pt x="2386" y="8454"/>
                  </a:lnTo>
                  <a:lnTo>
                    <a:pt x="2511" y="8391"/>
                  </a:lnTo>
                  <a:lnTo>
                    <a:pt x="2637" y="8370"/>
                  </a:lnTo>
                  <a:lnTo>
                    <a:pt x="2804" y="8203"/>
                  </a:lnTo>
                  <a:lnTo>
                    <a:pt x="2804" y="8119"/>
                  </a:lnTo>
                  <a:lnTo>
                    <a:pt x="2720" y="8161"/>
                  </a:lnTo>
                  <a:lnTo>
                    <a:pt x="2804" y="8056"/>
                  </a:lnTo>
                  <a:lnTo>
                    <a:pt x="2825" y="7910"/>
                  </a:lnTo>
                  <a:lnTo>
                    <a:pt x="2846" y="7910"/>
                  </a:lnTo>
                  <a:lnTo>
                    <a:pt x="2909" y="7868"/>
                  </a:lnTo>
                  <a:lnTo>
                    <a:pt x="3013" y="7889"/>
                  </a:lnTo>
                  <a:lnTo>
                    <a:pt x="3055" y="7889"/>
                  </a:lnTo>
                  <a:lnTo>
                    <a:pt x="2909" y="7994"/>
                  </a:lnTo>
                  <a:lnTo>
                    <a:pt x="2909" y="8056"/>
                  </a:lnTo>
                  <a:lnTo>
                    <a:pt x="3055" y="8098"/>
                  </a:lnTo>
                  <a:lnTo>
                    <a:pt x="3013" y="8182"/>
                  </a:lnTo>
                  <a:lnTo>
                    <a:pt x="2930" y="8182"/>
                  </a:lnTo>
                  <a:lnTo>
                    <a:pt x="2783" y="8370"/>
                  </a:lnTo>
                  <a:lnTo>
                    <a:pt x="2888" y="8412"/>
                  </a:lnTo>
                  <a:lnTo>
                    <a:pt x="2804" y="8496"/>
                  </a:lnTo>
                  <a:lnTo>
                    <a:pt x="2825" y="8600"/>
                  </a:lnTo>
                  <a:lnTo>
                    <a:pt x="2720" y="8580"/>
                  </a:lnTo>
                  <a:lnTo>
                    <a:pt x="2637" y="8496"/>
                  </a:lnTo>
                  <a:lnTo>
                    <a:pt x="2511" y="8496"/>
                  </a:lnTo>
                  <a:lnTo>
                    <a:pt x="2427" y="8538"/>
                  </a:lnTo>
                  <a:lnTo>
                    <a:pt x="2427" y="8642"/>
                  </a:lnTo>
                  <a:lnTo>
                    <a:pt x="2365" y="8705"/>
                  </a:lnTo>
                  <a:lnTo>
                    <a:pt x="2260" y="8747"/>
                  </a:lnTo>
                  <a:lnTo>
                    <a:pt x="2260" y="8747"/>
                  </a:lnTo>
                  <a:lnTo>
                    <a:pt x="2323" y="8684"/>
                  </a:lnTo>
                  <a:lnTo>
                    <a:pt x="2386" y="8642"/>
                  </a:lnTo>
                  <a:lnTo>
                    <a:pt x="2302" y="8538"/>
                  </a:lnTo>
                  <a:lnTo>
                    <a:pt x="2302" y="8433"/>
                  </a:lnTo>
                  <a:lnTo>
                    <a:pt x="2218" y="8328"/>
                  </a:lnTo>
                  <a:lnTo>
                    <a:pt x="2155" y="8328"/>
                  </a:lnTo>
                  <a:lnTo>
                    <a:pt x="2093" y="8412"/>
                  </a:lnTo>
                  <a:lnTo>
                    <a:pt x="1988" y="8412"/>
                  </a:lnTo>
                  <a:lnTo>
                    <a:pt x="1988" y="8454"/>
                  </a:lnTo>
                  <a:lnTo>
                    <a:pt x="2155" y="8454"/>
                  </a:lnTo>
                  <a:lnTo>
                    <a:pt x="1988" y="8600"/>
                  </a:lnTo>
                  <a:lnTo>
                    <a:pt x="1883" y="8580"/>
                  </a:lnTo>
                  <a:lnTo>
                    <a:pt x="1800" y="8580"/>
                  </a:lnTo>
                  <a:lnTo>
                    <a:pt x="1695" y="8684"/>
                  </a:lnTo>
                  <a:lnTo>
                    <a:pt x="1758" y="8705"/>
                  </a:lnTo>
                  <a:lnTo>
                    <a:pt x="1842" y="8684"/>
                  </a:lnTo>
                  <a:lnTo>
                    <a:pt x="1862" y="8705"/>
                  </a:lnTo>
                  <a:lnTo>
                    <a:pt x="1737" y="8789"/>
                  </a:lnTo>
                  <a:lnTo>
                    <a:pt x="1674" y="8831"/>
                  </a:lnTo>
                  <a:lnTo>
                    <a:pt x="1632" y="8789"/>
                  </a:lnTo>
                  <a:lnTo>
                    <a:pt x="1549" y="8789"/>
                  </a:lnTo>
                  <a:lnTo>
                    <a:pt x="1549" y="8831"/>
                  </a:lnTo>
                  <a:lnTo>
                    <a:pt x="1674" y="8914"/>
                  </a:lnTo>
                  <a:lnTo>
                    <a:pt x="1800" y="8914"/>
                  </a:lnTo>
                  <a:lnTo>
                    <a:pt x="1779" y="8977"/>
                  </a:lnTo>
                  <a:lnTo>
                    <a:pt x="1862" y="9019"/>
                  </a:lnTo>
                  <a:lnTo>
                    <a:pt x="1842" y="9103"/>
                  </a:lnTo>
                  <a:lnTo>
                    <a:pt x="1695" y="9040"/>
                  </a:lnTo>
                  <a:lnTo>
                    <a:pt x="1695" y="8956"/>
                  </a:lnTo>
                  <a:lnTo>
                    <a:pt x="1590" y="8956"/>
                  </a:lnTo>
                  <a:lnTo>
                    <a:pt x="1486" y="8893"/>
                  </a:lnTo>
                  <a:lnTo>
                    <a:pt x="1465" y="8810"/>
                  </a:lnTo>
                  <a:lnTo>
                    <a:pt x="1444" y="8810"/>
                  </a:lnTo>
                  <a:lnTo>
                    <a:pt x="1423" y="8914"/>
                  </a:lnTo>
                  <a:lnTo>
                    <a:pt x="1528" y="9040"/>
                  </a:lnTo>
                  <a:lnTo>
                    <a:pt x="1632" y="9124"/>
                  </a:lnTo>
                  <a:lnTo>
                    <a:pt x="1695" y="9124"/>
                  </a:lnTo>
                  <a:lnTo>
                    <a:pt x="1758" y="9165"/>
                  </a:lnTo>
                  <a:lnTo>
                    <a:pt x="1653" y="9165"/>
                  </a:lnTo>
                  <a:lnTo>
                    <a:pt x="1486" y="9124"/>
                  </a:lnTo>
                  <a:lnTo>
                    <a:pt x="1360" y="8956"/>
                  </a:lnTo>
                  <a:lnTo>
                    <a:pt x="1277" y="8977"/>
                  </a:lnTo>
                  <a:lnTo>
                    <a:pt x="1214" y="8935"/>
                  </a:lnTo>
                  <a:lnTo>
                    <a:pt x="1067" y="8935"/>
                  </a:lnTo>
                  <a:lnTo>
                    <a:pt x="1026" y="8893"/>
                  </a:lnTo>
                  <a:lnTo>
                    <a:pt x="963" y="8935"/>
                  </a:lnTo>
                  <a:lnTo>
                    <a:pt x="1005" y="9019"/>
                  </a:lnTo>
                  <a:lnTo>
                    <a:pt x="942" y="9061"/>
                  </a:lnTo>
                  <a:lnTo>
                    <a:pt x="1026" y="9165"/>
                  </a:lnTo>
                  <a:lnTo>
                    <a:pt x="1214" y="9124"/>
                  </a:lnTo>
                  <a:lnTo>
                    <a:pt x="1235" y="9144"/>
                  </a:lnTo>
                  <a:lnTo>
                    <a:pt x="1151" y="9207"/>
                  </a:lnTo>
                  <a:lnTo>
                    <a:pt x="1214" y="9228"/>
                  </a:lnTo>
                  <a:lnTo>
                    <a:pt x="1339" y="9165"/>
                  </a:lnTo>
                  <a:lnTo>
                    <a:pt x="1423" y="9165"/>
                  </a:lnTo>
                  <a:lnTo>
                    <a:pt x="1381" y="9228"/>
                  </a:lnTo>
                  <a:lnTo>
                    <a:pt x="1214" y="9312"/>
                  </a:lnTo>
                  <a:lnTo>
                    <a:pt x="1151" y="9375"/>
                  </a:lnTo>
                  <a:lnTo>
                    <a:pt x="1026" y="9354"/>
                  </a:lnTo>
                  <a:lnTo>
                    <a:pt x="942" y="9228"/>
                  </a:lnTo>
                  <a:lnTo>
                    <a:pt x="900" y="9228"/>
                  </a:lnTo>
                  <a:lnTo>
                    <a:pt x="837" y="9270"/>
                  </a:lnTo>
                  <a:lnTo>
                    <a:pt x="753" y="9207"/>
                  </a:lnTo>
                  <a:lnTo>
                    <a:pt x="691" y="9249"/>
                  </a:lnTo>
                  <a:lnTo>
                    <a:pt x="628" y="9228"/>
                  </a:lnTo>
                  <a:lnTo>
                    <a:pt x="544" y="9270"/>
                  </a:lnTo>
                  <a:lnTo>
                    <a:pt x="586" y="9333"/>
                  </a:lnTo>
                  <a:lnTo>
                    <a:pt x="753" y="9354"/>
                  </a:lnTo>
                  <a:lnTo>
                    <a:pt x="858" y="9416"/>
                  </a:lnTo>
                  <a:lnTo>
                    <a:pt x="1005" y="9479"/>
                  </a:lnTo>
                  <a:lnTo>
                    <a:pt x="963" y="9584"/>
                  </a:lnTo>
                  <a:lnTo>
                    <a:pt x="1026" y="9668"/>
                  </a:lnTo>
                  <a:lnTo>
                    <a:pt x="921" y="9688"/>
                  </a:lnTo>
                  <a:lnTo>
                    <a:pt x="900" y="9668"/>
                  </a:lnTo>
                  <a:lnTo>
                    <a:pt x="900" y="9500"/>
                  </a:lnTo>
                  <a:lnTo>
                    <a:pt x="795" y="9479"/>
                  </a:lnTo>
                  <a:lnTo>
                    <a:pt x="691" y="9479"/>
                  </a:lnTo>
                  <a:lnTo>
                    <a:pt x="733" y="9563"/>
                  </a:lnTo>
                  <a:lnTo>
                    <a:pt x="712" y="9626"/>
                  </a:lnTo>
                  <a:lnTo>
                    <a:pt x="586" y="9542"/>
                  </a:lnTo>
                  <a:lnTo>
                    <a:pt x="481" y="9668"/>
                  </a:lnTo>
                  <a:lnTo>
                    <a:pt x="586" y="9730"/>
                  </a:lnTo>
                  <a:lnTo>
                    <a:pt x="502" y="9751"/>
                  </a:lnTo>
                  <a:lnTo>
                    <a:pt x="440" y="9772"/>
                  </a:lnTo>
                  <a:lnTo>
                    <a:pt x="398" y="9668"/>
                  </a:lnTo>
                  <a:lnTo>
                    <a:pt x="230" y="9647"/>
                  </a:lnTo>
                  <a:lnTo>
                    <a:pt x="293" y="9772"/>
                  </a:lnTo>
                  <a:lnTo>
                    <a:pt x="209" y="9793"/>
                  </a:lnTo>
                  <a:lnTo>
                    <a:pt x="189" y="9688"/>
                  </a:lnTo>
                  <a:lnTo>
                    <a:pt x="105" y="9626"/>
                  </a:lnTo>
                  <a:lnTo>
                    <a:pt x="63" y="9647"/>
                  </a:lnTo>
                  <a:lnTo>
                    <a:pt x="63" y="9688"/>
                  </a:lnTo>
                  <a:lnTo>
                    <a:pt x="168" y="9793"/>
                  </a:lnTo>
                  <a:lnTo>
                    <a:pt x="105" y="9856"/>
                  </a:lnTo>
                  <a:lnTo>
                    <a:pt x="168" y="9898"/>
                  </a:lnTo>
                  <a:lnTo>
                    <a:pt x="293" y="9877"/>
                  </a:lnTo>
                  <a:lnTo>
                    <a:pt x="481" y="9898"/>
                  </a:lnTo>
                  <a:lnTo>
                    <a:pt x="586" y="9981"/>
                  </a:lnTo>
                  <a:lnTo>
                    <a:pt x="733" y="9981"/>
                  </a:lnTo>
                  <a:lnTo>
                    <a:pt x="795" y="9940"/>
                  </a:lnTo>
                  <a:lnTo>
                    <a:pt x="858" y="9940"/>
                  </a:lnTo>
                  <a:lnTo>
                    <a:pt x="753" y="10023"/>
                  </a:lnTo>
                  <a:lnTo>
                    <a:pt x="607" y="10023"/>
                  </a:lnTo>
                  <a:lnTo>
                    <a:pt x="544" y="10065"/>
                  </a:lnTo>
                  <a:lnTo>
                    <a:pt x="377" y="9960"/>
                  </a:lnTo>
                  <a:lnTo>
                    <a:pt x="272" y="9981"/>
                  </a:lnTo>
                  <a:lnTo>
                    <a:pt x="209" y="9981"/>
                  </a:lnTo>
                  <a:lnTo>
                    <a:pt x="126" y="10023"/>
                  </a:lnTo>
                  <a:lnTo>
                    <a:pt x="0" y="10065"/>
                  </a:lnTo>
                  <a:lnTo>
                    <a:pt x="0" y="10107"/>
                  </a:lnTo>
                  <a:lnTo>
                    <a:pt x="189" y="10191"/>
                  </a:lnTo>
                  <a:lnTo>
                    <a:pt x="105" y="10274"/>
                  </a:lnTo>
                  <a:lnTo>
                    <a:pt x="209" y="10295"/>
                  </a:lnTo>
                  <a:lnTo>
                    <a:pt x="272" y="10253"/>
                  </a:lnTo>
                  <a:lnTo>
                    <a:pt x="419" y="10253"/>
                  </a:lnTo>
                  <a:lnTo>
                    <a:pt x="314" y="10316"/>
                  </a:lnTo>
                  <a:lnTo>
                    <a:pt x="126" y="10316"/>
                  </a:lnTo>
                  <a:lnTo>
                    <a:pt x="105" y="10358"/>
                  </a:lnTo>
                  <a:lnTo>
                    <a:pt x="63" y="10358"/>
                  </a:lnTo>
                  <a:lnTo>
                    <a:pt x="63" y="10379"/>
                  </a:lnTo>
                  <a:lnTo>
                    <a:pt x="126" y="10400"/>
                  </a:lnTo>
                  <a:lnTo>
                    <a:pt x="189" y="10400"/>
                  </a:lnTo>
                  <a:lnTo>
                    <a:pt x="105" y="10463"/>
                  </a:lnTo>
                  <a:lnTo>
                    <a:pt x="63" y="10484"/>
                  </a:lnTo>
                  <a:lnTo>
                    <a:pt x="63" y="10525"/>
                  </a:lnTo>
                  <a:lnTo>
                    <a:pt x="105" y="10546"/>
                  </a:lnTo>
                  <a:lnTo>
                    <a:pt x="168" y="10630"/>
                  </a:lnTo>
                  <a:lnTo>
                    <a:pt x="293" y="10630"/>
                  </a:lnTo>
                  <a:lnTo>
                    <a:pt x="335" y="10588"/>
                  </a:lnTo>
                  <a:lnTo>
                    <a:pt x="523" y="10546"/>
                  </a:lnTo>
                  <a:lnTo>
                    <a:pt x="649" y="10588"/>
                  </a:lnTo>
                  <a:lnTo>
                    <a:pt x="691" y="10609"/>
                  </a:lnTo>
                  <a:lnTo>
                    <a:pt x="753" y="10546"/>
                  </a:lnTo>
                  <a:lnTo>
                    <a:pt x="753" y="10484"/>
                  </a:lnTo>
                  <a:lnTo>
                    <a:pt x="837" y="10463"/>
                  </a:lnTo>
                  <a:lnTo>
                    <a:pt x="858" y="10525"/>
                  </a:lnTo>
                  <a:lnTo>
                    <a:pt x="963" y="10525"/>
                  </a:lnTo>
                  <a:lnTo>
                    <a:pt x="1067" y="10421"/>
                  </a:lnTo>
                  <a:lnTo>
                    <a:pt x="1130" y="10463"/>
                  </a:lnTo>
                  <a:lnTo>
                    <a:pt x="1130" y="10505"/>
                  </a:lnTo>
                  <a:lnTo>
                    <a:pt x="1046" y="10525"/>
                  </a:lnTo>
                  <a:lnTo>
                    <a:pt x="1151" y="10588"/>
                  </a:lnTo>
                  <a:lnTo>
                    <a:pt x="1214" y="10525"/>
                  </a:lnTo>
                  <a:lnTo>
                    <a:pt x="1214" y="10463"/>
                  </a:lnTo>
                  <a:lnTo>
                    <a:pt x="1277" y="10358"/>
                  </a:lnTo>
                  <a:lnTo>
                    <a:pt x="1256" y="10421"/>
                  </a:lnTo>
                  <a:lnTo>
                    <a:pt x="1339" y="10525"/>
                  </a:lnTo>
                  <a:lnTo>
                    <a:pt x="1277" y="10609"/>
                  </a:lnTo>
                  <a:lnTo>
                    <a:pt x="1130" y="10672"/>
                  </a:lnTo>
                  <a:lnTo>
                    <a:pt x="1046" y="10714"/>
                  </a:lnTo>
                  <a:lnTo>
                    <a:pt x="1109" y="10735"/>
                  </a:lnTo>
                  <a:lnTo>
                    <a:pt x="1046" y="10839"/>
                  </a:lnTo>
                  <a:lnTo>
                    <a:pt x="921" y="10839"/>
                  </a:lnTo>
                  <a:lnTo>
                    <a:pt x="921" y="10797"/>
                  </a:lnTo>
                  <a:lnTo>
                    <a:pt x="963" y="10735"/>
                  </a:lnTo>
                  <a:lnTo>
                    <a:pt x="942" y="10630"/>
                  </a:lnTo>
                  <a:lnTo>
                    <a:pt x="837" y="10609"/>
                  </a:lnTo>
                  <a:lnTo>
                    <a:pt x="733" y="10735"/>
                  </a:lnTo>
                  <a:lnTo>
                    <a:pt x="712" y="10797"/>
                  </a:lnTo>
                  <a:lnTo>
                    <a:pt x="628" y="10693"/>
                  </a:lnTo>
                  <a:lnTo>
                    <a:pt x="523" y="10672"/>
                  </a:lnTo>
                  <a:lnTo>
                    <a:pt x="419" y="10693"/>
                  </a:lnTo>
                  <a:lnTo>
                    <a:pt x="335" y="10672"/>
                  </a:lnTo>
                  <a:lnTo>
                    <a:pt x="209" y="10735"/>
                  </a:lnTo>
                  <a:lnTo>
                    <a:pt x="126" y="10735"/>
                  </a:lnTo>
                  <a:lnTo>
                    <a:pt x="63" y="10693"/>
                  </a:lnTo>
                  <a:lnTo>
                    <a:pt x="21" y="10693"/>
                  </a:lnTo>
                  <a:lnTo>
                    <a:pt x="63" y="10797"/>
                  </a:lnTo>
                  <a:lnTo>
                    <a:pt x="21" y="10839"/>
                  </a:lnTo>
                  <a:lnTo>
                    <a:pt x="84" y="10902"/>
                  </a:lnTo>
                  <a:lnTo>
                    <a:pt x="168" y="10881"/>
                  </a:lnTo>
                  <a:lnTo>
                    <a:pt x="209" y="10818"/>
                  </a:lnTo>
                  <a:lnTo>
                    <a:pt x="293" y="10818"/>
                  </a:lnTo>
                  <a:lnTo>
                    <a:pt x="209" y="10902"/>
                  </a:lnTo>
                  <a:lnTo>
                    <a:pt x="209" y="11007"/>
                  </a:lnTo>
                  <a:lnTo>
                    <a:pt x="168" y="11049"/>
                  </a:lnTo>
                  <a:lnTo>
                    <a:pt x="84" y="11007"/>
                  </a:lnTo>
                  <a:lnTo>
                    <a:pt x="126" y="11132"/>
                  </a:lnTo>
                  <a:lnTo>
                    <a:pt x="189" y="11195"/>
                  </a:lnTo>
                  <a:lnTo>
                    <a:pt x="335" y="11007"/>
                  </a:lnTo>
                  <a:lnTo>
                    <a:pt x="481" y="11049"/>
                  </a:lnTo>
                  <a:lnTo>
                    <a:pt x="419" y="11111"/>
                  </a:lnTo>
                  <a:lnTo>
                    <a:pt x="419" y="11195"/>
                  </a:lnTo>
                  <a:lnTo>
                    <a:pt x="293" y="11258"/>
                  </a:lnTo>
                  <a:lnTo>
                    <a:pt x="314" y="11300"/>
                  </a:lnTo>
                  <a:lnTo>
                    <a:pt x="398" y="11321"/>
                  </a:lnTo>
                  <a:lnTo>
                    <a:pt x="377" y="11404"/>
                  </a:lnTo>
                  <a:lnTo>
                    <a:pt x="419" y="11467"/>
                  </a:lnTo>
                  <a:lnTo>
                    <a:pt x="377" y="11572"/>
                  </a:lnTo>
                  <a:lnTo>
                    <a:pt x="419" y="11572"/>
                  </a:lnTo>
                  <a:lnTo>
                    <a:pt x="502" y="11446"/>
                  </a:lnTo>
                  <a:lnTo>
                    <a:pt x="586" y="11425"/>
                  </a:lnTo>
                  <a:lnTo>
                    <a:pt x="607" y="11300"/>
                  </a:lnTo>
                  <a:lnTo>
                    <a:pt x="816" y="11216"/>
                  </a:lnTo>
                  <a:lnTo>
                    <a:pt x="921" y="11216"/>
                  </a:lnTo>
                  <a:lnTo>
                    <a:pt x="1005" y="11195"/>
                  </a:lnTo>
                  <a:lnTo>
                    <a:pt x="942" y="11237"/>
                  </a:lnTo>
                  <a:lnTo>
                    <a:pt x="837" y="11321"/>
                  </a:lnTo>
                  <a:lnTo>
                    <a:pt x="837" y="11446"/>
                  </a:lnTo>
                  <a:lnTo>
                    <a:pt x="858" y="11530"/>
                  </a:lnTo>
                  <a:lnTo>
                    <a:pt x="795" y="11467"/>
                  </a:lnTo>
                  <a:lnTo>
                    <a:pt x="753" y="11341"/>
                  </a:lnTo>
                  <a:lnTo>
                    <a:pt x="712" y="11341"/>
                  </a:lnTo>
                  <a:lnTo>
                    <a:pt x="628" y="11467"/>
                  </a:lnTo>
                  <a:lnTo>
                    <a:pt x="586" y="11509"/>
                  </a:lnTo>
                  <a:lnTo>
                    <a:pt x="691" y="11530"/>
                  </a:lnTo>
                  <a:lnTo>
                    <a:pt x="586" y="11655"/>
                  </a:lnTo>
                  <a:lnTo>
                    <a:pt x="502" y="11655"/>
                  </a:lnTo>
                  <a:lnTo>
                    <a:pt x="481" y="11739"/>
                  </a:lnTo>
                  <a:lnTo>
                    <a:pt x="523" y="11760"/>
                  </a:lnTo>
                  <a:lnTo>
                    <a:pt x="691" y="11760"/>
                  </a:lnTo>
                  <a:lnTo>
                    <a:pt x="733" y="11823"/>
                  </a:lnTo>
                  <a:lnTo>
                    <a:pt x="607" y="11844"/>
                  </a:lnTo>
                  <a:lnTo>
                    <a:pt x="586" y="11885"/>
                  </a:lnTo>
                  <a:lnTo>
                    <a:pt x="544" y="11969"/>
                  </a:lnTo>
                  <a:lnTo>
                    <a:pt x="440" y="11885"/>
                  </a:lnTo>
                  <a:lnTo>
                    <a:pt x="398" y="11927"/>
                  </a:lnTo>
                  <a:lnTo>
                    <a:pt x="377" y="12032"/>
                  </a:lnTo>
                  <a:lnTo>
                    <a:pt x="335" y="11885"/>
                  </a:lnTo>
                  <a:lnTo>
                    <a:pt x="272" y="11948"/>
                  </a:lnTo>
                  <a:lnTo>
                    <a:pt x="168" y="12074"/>
                  </a:lnTo>
                  <a:lnTo>
                    <a:pt x="209" y="12178"/>
                  </a:lnTo>
                  <a:lnTo>
                    <a:pt x="335" y="12367"/>
                  </a:lnTo>
                  <a:lnTo>
                    <a:pt x="398" y="12262"/>
                  </a:lnTo>
                  <a:lnTo>
                    <a:pt x="419" y="12283"/>
                  </a:lnTo>
                  <a:lnTo>
                    <a:pt x="502" y="12262"/>
                  </a:lnTo>
                  <a:lnTo>
                    <a:pt x="481" y="12199"/>
                  </a:lnTo>
                  <a:lnTo>
                    <a:pt x="523" y="12095"/>
                  </a:lnTo>
                  <a:lnTo>
                    <a:pt x="649" y="12178"/>
                  </a:lnTo>
                  <a:lnTo>
                    <a:pt x="607" y="12241"/>
                  </a:lnTo>
                  <a:lnTo>
                    <a:pt x="649" y="12304"/>
                  </a:lnTo>
                  <a:lnTo>
                    <a:pt x="628" y="12388"/>
                  </a:lnTo>
                  <a:lnTo>
                    <a:pt x="586" y="12450"/>
                  </a:lnTo>
                  <a:lnTo>
                    <a:pt x="628" y="12597"/>
                  </a:lnTo>
                  <a:lnTo>
                    <a:pt x="691" y="12555"/>
                  </a:lnTo>
                  <a:lnTo>
                    <a:pt x="816" y="12513"/>
                  </a:lnTo>
                  <a:lnTo>
                    <a:pt x="900" y="12597"/>
                  </a:lnTo>
                  <a:lnTo>
                    <a:pt x="753" y="12597"/>
                  </a:lnTo>
                  <a:lnTo>
                    <a:pt x="712" y="12639"/>
                  </a:lnTo>
                  <a:lnTo>
                    <a:pt x="753" y="12722"/>
                  </a:lnTo>
                  <a:lnTo>
                    <a:pt x="753" y="12785"/>
                  </a:lnTo>
                  <a:lnTo>
                    <a:pt x="544" y="12618"/>
                  </a:lnTo>
                  <a:lnTo>
                    <a:pt x="481" y="12639"/>
                  </a:lnTo>
                  <a:lnTo>
                    <a:pt x="419" y="12597"/>
                  </a:lnTo>
                  <a:lnTo>
                    <a:pt x="314" y="12597"/>
                  </a:lnTo>
                  <a:lnTo>
                    <a:pt x="314" y="12701"/>
                  </a:lnTo>
                  <a:lnTo>
                    <a:pt x="272" y="12764"/>
                  </a:lnTo>
                  <a:lnTo>
                    <a:pt x="419" y="12994"/>
                  </a:lnTo>
                  <a:lnTo>
                    <a:pt x="523" y="13015"/>
                  </a:lnTo>
                  <a:lnTo>
                    <a:pt x="691" y="13141"/>
                  </a:lnTo>
                  <a:lnTo>
                    <a:pt x="900" y="13245"/>
                  </a:lnTo>
                  <a:lnTo>
                    <a:pt x="921" y="13308"/>
                  </a:lnTo>
                  <a:lnTo>
                    <a:pt x="858" y="13329"/>
                  </a:lnTo>
                  <a:lnTo>
                    <a:pt x="963" y="13413"/>
                  </a:lnTo>
                  <a:lnTo>
                    <a:pt x="1026" y="13392"/>
                  </a:lnTo>
                  <a:lnTo>
                    <a:pt x="1005" y="13287"/>
                  </a:lnTo>
                  <a:lnTo>
                    <a:pt x="1067" y="13287"/>
                  </a:lnTo>
                  <a:lnTo>
                    <a:pt x="1151" y="13329"/>
                  </a:lnTo>
                  <a:lnTo>
                    <a:pt x="1130" y="13350"/>
                  </a:lnTo>
                  <a:lnTo>
                    <a:pt x="1235" y="13497"/>
                  </a:lnTo>
                  <a:lnTo>
                    <a:pt x="1277" y="13434"/>
                  </a:lnTo>
                  <a:lnTo>
                    <a:pt x="1339" y="13455"/>
                  </a:lnTo>
                  <a:lnTo>
                    <a:pt x="1444" y="13413"/>
                  </a:lnTo>
                  <a:lnTo>
                    <a:pt x="1570" y="13308"/>
                  </a:lnTo>
                  <a:lnTo>
                    <a:pt x="1632" y="13287"/>
                  </a:lnTo>
                  <a:lnTo>
                    <a:pt x="1653" y="13225"/>
                  </a:lnTo>
                  <a:lnTo>
                    <a:pt x="1674" y="13245"/>
                  </a:lnTo>
                  <a:lnTo>
                    <a:pt x="1695" y="13329"/>
                  </a:lnTo>
                  <a:lnTo>
                    <a:pt x="1779" y="13329"/>
                  </a:lnTo>
                  <a:lnTo>
                    <a:pt x="1988" y="13120"/>
                  </a:lnTo>
                  <a:lnTo>
                    <a:pt x="1967" y="13078"/>
                  </a:lnTo>
                  <a:lnTo>
                    <a:pt x="1883" y="12932"/>
                  </a:lnTo>
                  <a:lnTo>
                    <a:pt x="2051" y="13036"/>
                  </a:lnTo>
                  <a:lnTo>
                    <a:pt x="2155" y="12911"/>
                  </a:lnTo>
                  <a:lnTo>
                    <a:pt x="2114" y="12890"/>
                  </a:lnTo>
                  <a:lnTo>
                    <a:pt x="2197" y="12827"/>
                  </a:lnTo>
                  <a:lnTo>
                    <a:pt x="2176" y="12764"/>
                  </a:lnTo>
                  <a:lnTo>
                    <a:pt x="2281" y="12701"/>
                  </a:lnTo>
                  <a:lnTo>
                    <a:pt x="2386" y="12681"/>
                  </a:lnTo>
                  <a:lnTo>
                    <a:pt x="2386" y="12597"/>
                  </a:lnTo>
                  <a:lnTo>
                    <a:pt x="2302" y="12492"/>
                  </a:lnTo>
                  <a:lnTo>
                    <a:pt x="2323" y="12409"/>
                  </a:lnTo>
                  <a:lnTo>
                    <a:pt x="2260" y="12304"/>
                  </a:lnTo>
                  <a:lnTo>
                    <a:pt x="2155" y="12241"/>
                  </a:lnTo>
                  <a:lnTo>
                    <a:pt x="2176" y="12157"/>
                  </a:lnTo>
                  <a:lnTo>
                    <a:pt x="2218" y="12178"/>
                  </a:lnTo>
                  <a:lnTo>
                    <a:pt x="2323" y="12304"/>
                  </a:lnTo>
                  <a:lnTo>
                    <a:pt x="2386" y="12471"/>
                  </a:lnTo>
                  <a:lnTo>
                    <a:pt x="2406" y="12492"/>
                  </a:lnTo>
                  <a:lnTo>
                    <a:pt x="2490" y="12513"/>
                  </a:lnTo>
                  <a:lnTo>
                    <a:pt x="2469" y="12576"/>
                  </a:lnTo>
                  <a:lnTo>
                    <a:pt x="2511" y="12639"/>
                  </a:lnTo>
                  <a:lnTo>
                    <a:pt x="2616" y="12597"/>
                  </a:lnTo>
                  <a:lnTo>
                    <a:pt x="2595" y="12513"/>
                  </a:lnTo>
                  <a:lnTo>
                    <a:pt x="2532" y="12492"/>
                  </a:lnTo>
                  <a:lnTo>
                    <a:pt x="2595" y="12409"/>
                  </a:lnTo>
                  <a:lnTo>
                    <a:pt x="2678" y="12492"/>
                  </a:lnTo>
                  <a:lnTo>
                    <a:pt x="2699" y="12555"/>
                  </a:lnTo>
                  <a:lnTo>
                    <a:pt x="2825" y="12409"/>
                  </a:lnTo>
                  <a:lnTo>
                    <a:pt x="2846" y="12283"/>
                  </a:lnTo>
                  <a:lnTo>
                    <a:pt x="2825" y="12178"/>
                  </a:lnTo>
                  <a:lnTo>
                    <a:pt x="2741" y="12157"/>
                  </a:lnTo>
                  <a:lnTo>
                    <a:pt x="2720" y="12074"/>
                  </a:lnTo>
                  <a:lnTo>
                    <a:pt x="2783" y="12053"/>
                  </a:lnTo>
                  <a:lnTo>
                    <a:pt x="2783" y="11990"/>
                  </a:lnTo>
                  <a:lnTo>
                    <a:pt x="2825" y="11990"/>
                  </a:lnTo>
                  <a:lnTo>
                    <a:pt x="2888" y="11948"/>
                  </a:lnTo>
                  <a:lnTo>
                    <a:pt x="2825" y="11865"/>
                  </a:lnTo>
                  <a:lnTo>
                    <a:pt x="2825" y="11760"/>
                  </a:lnTo>
                  <a:lnTo>
                    <a:pt x="2909" y="11718"/>
                  </a:lnTo>
                  <a:lnTo>
                    <a:pt x="2992" y="11781"/>
                  </a:lnTo>
                  <a:lnTo>
                    <a:pt x="2930" y="11885"/>
                  </a:lnTo>
                  <a:lnTo>
                    <a:pt x="2950" y="12032"/>
                  </a:lnTo>
                  <a:lnTo>
                    <a:pt x="2930" y="12095"/>
                  </a:lnTo>
                  <a:lnTo>
                    <a:pt x="2992" y="12199"/>
                  </a:lnTo>
                  <a:lnTo>
                    <a:pt x="3013" y="12283"/>
                  </a:lnTo>
                  <a:lnTo>
                    <a:pt x="3118" y="12409"/>
                  </a:lnTo>
                  <a:lnTo>
                    <a:pt x="3264" y="12409"/>
                  </a:lnTo>
                  <a:lnTo>
                    <a:pt x="3327" y="12450"/>
                  </a:lnTo>
                  <a:lnTo>
                    <a:pt x="3264" y="12492"/>
                  </a:lnTo>
                  <a:lnTo>
                    <a:pt x="3348" y="12555"/>
                  </a:lnTo>
                  <a:lnTo>
                    <a:pt x="3432" y="12639"/>
                  </a:lnTo>
                  <a:lnTo>
                    <a:pt x="3474" y="12555"/>
                  </a:lnTo>
                  <a:lnTo>
                    <a:pt x="3453" y="12178"/>
                  </a:lnTo>
                  <a:lnTo>
                    <a:pt x="3369" y="12032"/>
                  </a:lnTo>
                  <a:lnTo>
                    <a:pt x="3432" y="11948"/>
                  </a:lnTo>
                  <a:lnTo>
                    <a:pt x="3515" y="11885"/>
                  </a:lnTo>
                  <a:lnTo>
                    <a:pt x="3432" y="11781"/>
                  </a:lnTo>
                  <a:lnTo>
                    <a:pt x="3474" y="11718"/>
                  </a:lnTo>
                  <a:lnTo>
                    <a:pt x="3662" y="11676"/>
                  </a:lnTo>
                  <a:lnTo>
                    <a:pt x="3683" y="11593"/>
                  </a:lnTo>
                  <a:lnTo>
                    <a:pt x="3683" y="11467"/>
                  </a:lnTo>
                  <a:lnTo>
                    <a:pt x="3766" y="11321"/>
                  </a:lnTo>
                  <a:lnTo>
                    <a:pt x="3683" y="11195"/>
                  </a:lnTo>
                  <a:lnTo>
                    <a:pt x="3662" y="10923"/>
                  </a:lnTo>
                  <a:lnTo>
                    <a:pt x="3536" y="10714"/>
                  </a:lnTo>
                  <a:lnTo>
                    <a:pt x="3557" y="10609"/>
                  </a:lnTo>
                  <a:lnTo>
                    <a:pt x="3829" y="10525"/>
                  </a:lnTo>
                  <a:lnTo>
                    <a:pt x="3829" y="10358"/>
                  </a:lnTo>
                  <a:lnTo>
                    <a:pt x="3871" y="10212"/>
                  </a:lnTo>
                  <a:lnTo>
                    <a:pt x="3662" y="10002"/>
                  </a:lnTo>
                  <a:lnTo>
                    <a:pt x="3515" y="9898"/>
                  </a:lnTo>
                  <a:lnTo>
                    <a:pt x="3515" y="9688"/>
                  </a:lnTo>
                  <a:lnTo>
                    <a:pt x="3536" y="9479"/>
                  </a:lnTo>
                  <a:lnTo>
                    <a:pt x="3515" y="9249"/>
                  </a:lnTo>
                  <a:lnTo>
                    <a:pt x="3453" y="9103"/>
                  </a:lnTo>
                  <a:lnTo>
                    <a:pt x="3515" y="8914"/>
                  </a:lnTo>
                  <a:lnTo>
                    <a:pt x="3453" y="8621"/>
                  </a:lnTo>
                  <a:lnTo>
                    <a:pt x="3411" y="8308"/>
                  </a:lnTo>
                  <a:lnTo>
                    <a:pt x="3453" y="8077"/>
                  </a:lnTo>
                  <a:lnTo>
                    <a:pt x="3578" y="7847"/>
                  </a:lnTo>
                  <a:lnTo>
                    <a:pt x="3683" y="7764"/>
                  </a:lnTo>
                  <a:lnTo>
                    <a:pt x="3850" y="7784"/>
                  </a:lnTo>
                  <a:lnTo>
                    <a:pt x="4059" y="7805"/>
                  </a:lnTo>
                  <a:lnTo>
                    <a:pt x="4164" y="7680"/>
                  </a:lnTo>
                  <a:lnTo>
                    <a:pt x="4143" y="7450"/>
                  </a:lnTo>
                  <a:lnTo>
                    <a:pt x="4080" y="7366"/>
                  </a:lnTo>
                  <a:lnTo>
                    <a:pt x="4080" y="7240"/>
                  </a:lnTo>
                  <a:lnTo>
                    <a:pt x="4290" y="6738"/>
                  </a:lnTo>
                  <a:lnTo>
                    <a:pt x="4290" y="6487"/>
                  </a:lnTo>
                  <a:lnTo>
                    <a:pt x="4352" y="6215"/>
                  </a:lnTo>
                  <a:lnTo>
                    <a:pt x="4394" y="6069"/>
                  </a:lnTo>
                  <a:lnTo>
                    <a:pt x="4394" y="5901"/>
                  </a:lnTo>
                  <a:lnTo>
                    <a:pt x="4311" y="5818"/>
                  </a:lnTo>
                  <a:lnTo>
                    <a:pt x="4311" y="5692"/>
                  </a:lnTo>
                  <a:lnTo>
                    <a:pt x="4499" y="5587"/>
                  </a:lnTo>
                  <a:lnTo>
                    <a:pt x="4708" y="5567"/>
                  </a:lnTo>
                  <a:lnTo>
                    <a:pt x="4792" y="5483"/>
                  </a:lnTo>
                  <a:lnTo>
                    <a:pt x="4813" y="5357"/>
                  </a:lnTo>
                  <a:lnTo>
                    <a:pt x="4980" y="5064"/>
                  </a:lnTo>
                  <a:lnTo>
                    <a:pt x="5127" y="4855"/>
                  </a:lnTo>
                  <a:lnTo>
                    <a:pt x="5189" y="4730"/>
                  </a:lnTo>
                  <a:lnTo>
                    <a:pt x="5106" y="4541"/>
                  </a:lnTo>
                  <a:lnTo>
                    <a:pt x="5043" y="4458"/>
                  </a:lnTo>
                  <a:lnTo>
                    <a:pt x="5043" y="4206"/>
                  </a:lnTo>
                  <a:lnTo>
                    <a:pt x="5127" y="4186"/>
                  </a:lnTo>
                  <a:lnTo>
                    <a:pt x="5189" y="4081"/>
                  </a:lnTo>
                  <a:lnTo>
                    <a:pt x="5231" y="3934"/>
                  </a:lnTo>
                  <a:lnTo>
                    <a:pt x="5315" y="3893"/>
                  </a:lnTo>
                  <a:lnTo>
                    <a:pt x="5399" y="3704"/>
                  </a:lnTo>
                  <a:lnTo>
                    <a:pt x="5524" y="3600"/>
                  </a:lnTo>
                  <a:lnTo>
                    <a:pt x="5629" y="3683"/>
                  </a:lnTo>
                  <a:lnTo>
                    <a:pt x="5712" y="3725"/>
                  </a:lnTo>
                  <a:lnTo>
                    <a:pt x="5754" y="3725"/>
                  </a:lnTo>
                  <a:lnTo>
                    <a:pt x="5859" y="3621"/>
                  </a:lnTo>
                  <a:lnTo>
                    <a:pt x="5775" y="3516"/>
                  </a:lnTo>
                  <a:lnTo>
                    <a:pt x="5859" y="3474"/>
                  </a:lnTo>
                  <a:lnTo>
                    <a:pt x="5859" y="3390"/>
                  </a:lnTo>
                  <a:lnTo>
                    <a:pt x="5880" y="3349"/>
                  </a:lnTo>
                  <a:lnTo>
                    <a:pt x="5775" y="3181"/>
                  </a:lnTo>
                  <a:lnTo>
                    <a:pt x="5838" y="3160"/>
                  </a:lnTo>
                  <a:lnTo>
                    <a:pt x="6026" y="3160"/>
                  </a:lnTo>
                  <a:lnTo>
                    <a:pt x="6152" y="3077"/>
                  </a:lnTo>
                  <a:lnTo>
                    <a:pt x="6340" y="3139"/>
                  </a:lnTo>
                  <a:lnTo>
                    <a:pt x="6445" y="3202"/>
                  </a:lnTo>
                  <a:lnTo>
                    <a:pt x="6570" y="3223"/>
                  </a:lnTo>
                  <a:lnTo>
                    <a:pt x="6654" y="3286"/>
                  </a:lnTo>
                  <a:lnTo>
                    <a:pt x="6696" y="3265"/>
                  </a:lnTo>
                  <a:lnTo>
                    <a:pt x="6759" y="3307"/>
                  </a:lnTo>
                  <a:lnTo>
                    <a:pt x="6759" y="3160"/>
                  </a:lnTo>
                  <a:lnTo>
                    <a:pt x="6696" y="3077"/>
                  </a:lnTo>
                  <a:lnTo>
                    <a:pt x="6717" y="2888"/>
                  </a:lnTo>
                  <a:lnTo>
                    <a:pt x="6800" y="2846"/>
                  </a:lnTo>
                  <a:lnTo>
                    <a:pt x="6779" y="2700"/>
                  </a:lnTo>
                  <a:lnTo>
                    <a:pt x="6696" y="2658"/>
                  </a:lnTo>
                  <a:lnTo>
                    <a:pt x="6675" y="2554"/>
                  </a:lnTo>
                  <a:lnTo>
                    <a:pt x="6675" y="2554"/>
                  </a:lnTo>
                  <a:lnTo>
                    <a:pt x="6800" y="2616"/>
                  </a:lnTo>
                  <a:lnTo>
                    <a:pt x="6926" y="2574"/>
                  </a:lnTo>
                  <a:lnTo>
                    <a:pt x="6989" y="2554"/>
                  </a:lnTo>
                  <a:lnTo>
                    <a:pt x="7010" y="2533"/>
                  </a:lnTo>
                  <a:lnTo>
                    <a:pt x="7072" y="2533"/>
                  </a:lnTo>
                  <a:lnTo>
                    <a:pt x="7093" y="2512"/>
                  </a:lnTo>
                  <a:lnTo>
                    <a:pt x="7072" y="2428"/>
                  </a:lnTo>
                  <a:lnTo>
                    <a:pt x="7093" y="2323"/>
                  </a:lnTo>
                  <a:lnTo>
                    <a:pt x="7177" y="2261"/>
                  </a:lnTo>
                  <a:lnTo>
                    <a:pt x="7282" y="2261"/>
                  </a:lnTo>
                  <a:lnTo>
                    <a:pt x="7344" y="2407"/>
                  </a:lnTo>
                  <a:lnTo>
                    <a:pt x="7616" y="2616"/>
                  </a:lnTo>
                  <a:lnTo>
                    <a:pt x="7637" y="2742"/>
                  </a:lnTo>
                  <a:lnTo>
                    <a:pt x="7742" y="2846"/>
                  </a:lnTo>
                  <a:lnTo>
                    <a:pt x="7909" y="2930"/>
                  </a:lnTo>
                  <a:lnTo>
                    <a:pt x="8160" y="2930"/>
                  </a:lnTo>
                  <a:lnTo>
                    <a:pt x="8328" y="2784"/>
                  </a:lnTo>
                  <a:lnTo>
                    <a:pt x="8391" y="2700"/>
                  </a:lnTo>
                  <a:lnTo>
                    <a:pt x="8495" y="2700"/>
                  </a:lnTo>
                  <a:lnTo>
                    <a:pt x="8704" y="2846"/>
                  </a:lnTo>
                  <a:lnTo>
                    <a:pt x="8851" y="2867"/>
                  </a:lnTo>
                  <a:lnTo>
                    <a:pt x="8893" y="2742"/>
                  </a:lnTo>
                  <a:lnTo>
                    <a:pt x="8976" y="2679"/>
                  </a:lnTo>
                  <a:lnTo>
                    <a:pt x="9060" y="2616"/>
                  </a:lnTo>
                  <a:lnTo>
                    <a:pt x="9165" y="2616"/>
                  </a:lnTo>
                  <a:lnTo>
                    <a:pt x="9269" y="2554"/>
                  </a:lnTo>
                  <a:lnTo>
                    <a:pt x="9311" y="2470"/>
                  </a:lnTo>
                  <a:lnTo>
                    <a:pt x="9269" y="2365"/>
                  </a:lnTo>
                  <a:lnTo>
                    <a:pt x="9207" y="2219"/>
                  </a:lnTo>
                  <a:lnTo>
                    <a:pt x="9228" y="1905"/>
                  </a:lnTo>
                  <a:lnTo>
                    <a:pt x="9290" y="1821"/>
                  </a:lnTo>
                  <a:lnTo>
                    <a:pt x="9228" y="1717"/>
                  </a:lnTo>
                  <a:lnTo>
                    <a:pt x="9290" y="1696"/>
                  </a:lnTo>
                  <a:lnTo>
                    <a:pt x="9395" y="1570"/>
                  </a:lnTo>
                  <a:lnTo>
                    <a:pt x="9374" y="1507"/>
                  </a:lnTo>
                  <a:lnTo>
                    <a:pt x="9500" y="1424"/>
                  </a:lnTo>
                  <a:lnTo>
                    <a:pt x="9646" y="1486"/>
                  </a:lnTo>
                  <a:lnTo>
                    <a:pt x="9730" y="1466"/>
                  </a:lnTo>
                  <a:lnTo>
                    <a:pt x="9730" y="1403"/>
                  </a:lnTo>
                  <a:lnTo>
                    <a:pt x="9813" y="1298"/>
                  </a:lnTo>
                  <a:lnTo>
                    <a:pt x="10065" y="1298"/>
                  </a:lnTo>
                  <a:lnTo>
                    <a:pt x="10169" y="1382"/>
                  </a:lnTo>
                  <a:lnTo>
                    <a:pt x="10316" y="1528"/>
                  </a:lnTo>
                  <a:lnTo>
                    <a:pt x="10378" y="1633"/>
                  </a:lnTo>
                  <a:lnTo>
                    <a:pt x="10525" y="1654"/>
                  </a:lnTo>
                  <a:lnTo>
                    <a:pt x="10692" y="1696"/>
                  </a:lnTo>
                  <a:lnTo>
                    <a:pt x="10755" y="1800"/>
                  </a:lnTo>
                  <a:lnTo>
                    <a:pt x="10860" y="1905"/>
                  </a:lnTo>
                  <a:lnTo>
                    <a:pt x="10839" y="2030"/>
                  </a:lnTo>
                  <a:lnTo>
                    <a:pt x="10734" y="2177"/>
                  </a:lnTo>
                  <a:lnTo>
                    <a:pt x="10755" y="2428"/>
                  </a:lnTo>
                  <a:lnTo>
                    <a:pt x="10839" y="2428"/>
                  </a:lnTo>
                  <a:lnTo>
                    <a:pt x="10839" y="2219"/>
                  </a:lnTo>
                  <a:lnTo>
                    <a:pt x="10985" y="2051"/>
                  </a:lnTo>
                  <a:lnTo>
                    <a:pt x="11111" y="2030"/>
                  </a:lnTo>
                  <a:lnTo>
                    <a:pt x="11194" y="1926"/>
                  </a:lnTo>
                  <a:lnTo>
                    <a:pt x="11194" y="1779"/>
                  </a:lnTo>
                  <a:lnTo>
                    <a:pt x="11299" y="1738"/>
                  </a:lnTo>
                  <a:lnTo>
                    <a:pt x="11404" y="1800"/>
                  </a:lnTo>
                  <a:lnTo>
                    <a:pt x="11487" y="1717"/>
                  </a:lnTo>
                  <a:lnTo>
                    <a:pt x="11487" y="1591"/>
                  </a:lnTo>
                  <a:lnTo>
                    <a:pt x="11425" y="1591"/>
                  </a:lnTo>
                  <a:lnTo>
                    <a:pt x="11362" y="1507"/>
                  </a:lnTo>
                  <a:lnTo>
                    <a:pt x="11299" y="1507"/>
                  </a:lnTo>
                  <a:lnTo>
                    <a:pt x="11278" y="1528"/>
                  </a:lnTo>
                  <a:lnTo>
                    <a:pt x="11278" y="1612"/>
                  </a:lnTo>
                  <a:lnTo>
                    <a:pt x="11215" y="1570"/>
                  </a:lnTo>
                  <a:lnTo>
                    <a:pt x="11194" y="1507"/>
                  </a:lnTo>
                  <a:lnTo>
                    <a:pt x="11153" y="1507"/>
                  </a:lnTo>
                  <a:lnTo>
                    <a:pt x="11153" y="1570"/>
                  </a:lnTo>
                  <a:lnTo>
                    <a:pt x="11111" y="1696"/>
                  </a:lnTo>
                  <a:lnTo>
                    <a:pt x="11090" y="1654"/>
                  </a:lnTo>
                  <a:lnTo>
                    <a:pt x="11048" y="1591"/>
                  </a:lnTo>
                  <a:lnTo>
                    <a:pt x="10964" y="1633"/>
                  </a:lnTo>
                  <a:lnTo>
                    <a:pt x="10943" y="1696"/>
                  </a:lnTo>
                  <a:lnTo>
                    <a:pt x="10901" y="1612"/>
                  </a:lnTo>
                  <a:lnTo>
                    <a:pt x="10881" y="1486"/>
                  </a:lnTo>
                  <a:lnTo>
                    <a:pt x="10839" y="1486"/>
                  </a:lnTo>
                  <a:lnTo>
                    <a:pt x="10776" y="1361"/>
                  </a:lnTo>
                  <a:lnTo>
                    <a:pt x="10734" y="1319"/>
                  </a:lnTo>
                  <a:lnTo>
                    <a:pt x="10650" y="1319"/>
                  </a:lnTo>
                  <a:lnTo>
                    <a:pt x="10567" y="1298"/>
                  </a:lnTo>
                  <a:lnTo>
                    <a:pt x="10420" y="1277"/>
                  </a:lnTo>
                  <a:lnTo>
                    <a:pt x="10357" y="1193"/>
                  </a:lnTo>
                  <a:lnTo>
                    <a:pt x="10378" y="1173"/>
                  </a:lnTo>
                  <a:lnTo>
                    <a:pt x="10546" y="1214"/>
                  </a:lnTo>
                  <a:lnTo>
                    <a:pt x="10692" y="1193"/>
                  </a:lnTo>
                  <a:lnTo>
                    <a:pt x="10797" y="1214"/>
                  </a:lnTo>
                  <a:lnTo>
                    <a:pt x="11048" y="1256"/>
                  </a:lnTo>
                  <a:lnTo>
                    <a:pt x="11194" y="1193"/>
                  </a:lnTo>
                  <a:lnTo>
                    <a:pt x="11299" y="984"/>
                  </a:lnTo>
                  <a:lnTo>
                    <a:pt x="11508" y="942"/>
                  </a:lnTo>
                  <a:lnTo>
                    <a:pt x="11613" y="859"/>
                  </a:lnTo>
                  <a:lnTo>
                    <a:pt x="11613" y="838"/>
                  </a:lnTo>
                  <a:lnTo>
                    <a:pt x="11529" y="796"/>
                  </a:lnTo>
                  <a:lnTo>
                    <a:pt x="11508" y="754"/>
                  </a:lnTo>
                  <a:lnTo>
                    <a:pt x="11425" y="733"/>
                  </a:lnTo>
                  <a:lnTo>
                    <a:pt x="11320" y="754"/>
                  </a:lnTo>
                  <a:lnTo>
                    <a:pt x="11194" y="608"/>
                  </a:lnTo>
                  <a:lnTo>
                    <a:pt x="11111" y="608"/>
                  </a:lnTo>
                  <a:lnTo>
                    <a:pt x="11006" y="733"/>
                  </a:lnTo>
                  <a:lnTo>
                    <a:pt x="10964" y="733"/>
                  </a:lnTo>
                  <a:lnTo>
                    <a:pt x="10943" y="691"/>
                  </a:lnTo>
                  <a:lnTo>
                    <a:pt x="11048" y="649"/>
                  </a:lnTo>
                  <a:lnTo>
                    <a:pt x="11048" y="566"/>
                  </a:lnTo>
                  <a:lnTo>
                    <a:pt x="10943" y="524"/>
                  </a:lnTo>
                  <a:lnTo>
                    <a:pt x="10901" y="482"/>
                  </a:lnTo>
                  <a:lnTo>
                    <a:pt x="10839" y="482"/>
                  </a:lnTo>
                  <a:lnTo>
                    <a:pt x="10776" y="608"/>
                  </a:lnTo>
                  <a:lnTo>
                    <a:pt x="10734" y="608"/>
                  </a:lnTo>
                  <a:lnTo>
                    <a:pt x="10734" y="524"/>
                  </a:lnTo>
                  <a:lnTo>
                    <a:pt x="10671" y="545"/>
                  </a:lnTo>
                  <a:lnTo>
                    <a:pt x="10650" y="587"/>
                  </a:lnTo>
                  <a:lnTo>
                    <a:pt x="10588" y="587"/>
                  </a:lnTo>
                  <a:lnTo>
                    <a:pt x="10567" y="545"/>
                  </a:lnTo>
                  <a:lnTo>
                    <a:pt x="10650" y="482"/>
                  </a:lnTo>
                  <a:lnTo>
                    <a:pt x="10650" y="419"/>
                  </a:lnTo>
                  <a:lnTo>
                    <a:pt x="10546" y="357"/>
                  </a:lnTo>
                  <a:lnTo>
                    <a:pt x="10420" y="357"/>
                  </a:lnTo>
                  <a:lnTo>
                    <a:pt x="10357" y="377"/>
                  </a:lnTo>
                  <a:lnTo>
                    <a:pt x="10337" y="545"/>
                  </a:lnTo>
                  <a:lnTo>
                    <a:pt x="10253" y="587"/>
                  </a:lnTo>
                  <a:lnTo>
                    <a:pt x="10253" y="649"/>
                  </a:lnTo>
                  <a:lnTo>
                    <a:pt x="10316" y="796"/>
                  </a:lnTo>
                  <a:lnTo>
                    <a:pt x="10316" y="880"/>
                  </a:lnTo>
                  <a:lnTo>
                    <a:pt x="10253" y="942"/>
                  </a:lnTo>
                  <a:lnTo>
                    <a:pt x="10211" y="838"/>
                  </a:lnTo>
                  <a:lnTo>
                    <a:pt x="10127" y="838"/>
                  </a:lnTo>
                  <a:lnTo>
                    <a:pt x="10127" y="859"/>
                  </a:lnTo>
                  <a:lnTo>
                    <a:pt x="10023" y="838"/>
                  </a:lnTo>
                  <a:lnTo>
                    <a:pt x="9897" y="901"/>
                  </a:lnTo>
                  <a:lnTo>
                    <a:pt x="9897" y="901"/>
                  </a:lnTo>
                  <a:lnTo>
                    <a:pt x="10002" y="754"/>
                  </a:lnTo>
                  <a:lnTo>
                    <a:pt x="10065" y="733"/>
                  </a:lnTo>
                  <a:lnTo>
                    <a:pt x="10127" y="608"/>
                  </a:lnTo>
                  <a:lnTo>
                    <a:pt x="10127" y="566"/>
                  </a:lnTo>
                  <a:lnTo>
                    <a:pt x="10065" y="566"/>
                  </a:lnTo>
                  <a:lnTo>
                    <a:pt x="9960" y="649"/>
                  </a:lnTo>
                  <a:lnTo>
                    <a:pt x="9897" y="649"/>
                  </a:lnTo>
                  <a:lnTo>
                    <a:pt x="9918" y="587"/>
                  </a:lnTo>
                  <a:lnTo>
                    <a:pt x="10002" y="524"/>
                  </a:lnTo>
                  <a:lnTo>
                    <a:pt x="10002" y="482"/>
                  </a:lnTo>
                  <a:lnTo>
                    <a:pt x="9897" y="461"/>
                  </a:lnTo>
                  <a:lnTo>
                    <a:pt x="9855" y="419"/>
                  </a:lnTo>
                  <a:lnTo>
                    <a:pt x="9960" y="377"/>
                  </a:lnTo>
                  <a:lnTo>
                    <a:pt x="10002" y="419"/>
                  </a:lnTo>
                  <a:lnTo>
                    <a:pt x="10127" y="419"/>
                  </a:lnTo>
                  <a:lnTo>
                    <a:pt x="10169" y="231"/>
                  </a:lnTo>
                  <a:lnTo>
                    <a:pt x="10169" y="168"/>
                  </a:lnTo>
                  <a:lnTo>
                    <a:pt x="10044" y="210"/>
                  </a:lnTo>
                  <a:lnTo>
                    <a:pt x="10002" y="147"/>
                  </a:lnTo>
                  <a:lnTo>
                    <a:pt x="10023" y="64"/>
                  </a:lnTo>
                  <a:lnTo>
                    <a:pt x="10002" y="1"/>
                  </a:lnTo>
                  <a:lnTo>
                    <a:pt x="9918" y="64"/>
                  </a:lnTo>
                  <a:lnTo>
                    <a:pt x="9855" y="64"/>
                  </a:lnTo>
                  <a:lnTo>
                    <a:pt x="979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0" name="Google Shape;35117;p128">
              <a:extLst>
                <a:ext uri="{FF2B5EF4-FFF2-40B4-BE49-F238E27FC236}">
                  <a16:creationId xmlns:a16="http://schemas.microsoft.com/office/drawing/2014/main" id="{122E5994-6D4A-E7A2-5ECE-9BD592BE26C5}"/>
                </a:ext>
              </a:extLst>
            </p:cNvPr>
            <p:cNvSpPr/>
            <p:nvPr/>
          </p:nvSpPr>
          <p:spPr>
            <a:xfrm>
              <a:off x="6435352" y="2337483"/>
              <a:ext cx="120842" cy="260561"/>
            </a:xfrm>
            <a:custGeom>
              <a:avLst/>
              <a:gdLst/>
              <a:ahLst/>
              <a:cxnLst/>
              <a:rect l="l" t="t" r="r" b="b"/>
              <a:pathLst>
                <a:path w="5755" h="12995" extrusionOk="0">
                  <a:moveTo>
                    <a:pt x="3788" y="1"/>
                  </a:moveTo>
                  <a:lnTo>
                    <a:pt x="3725" y="21"/>
                  </a:lnTo>
                  <a:lnTo>
                    <a:pt x="3599" y="63"/>
                  </a:lnTo>
                  <a:lnTo>
                    <a:pt x="3474" y="1"/>
                  </a:lnTo>
                  <a:lnTo>
                    <a:pt x="3474" y="1"/>
                  </a:lnTo>
                  <a:lnTo>
                    <a:pt x="3495" y="105"/>
                  </a:lnTo>
                  <a:lnTo>
                    <a:pt x="3578" y="147"/>
                  </a:lnTo>
                  <a:lnTo>
                    <a:pt x="3599" y="293"/>
                  </a:lnTo>
                  <a:lnTo>
                    <a:pt x="3516" y="335"/>
                  </a:lnTo>
                  <a:lnTo>
                    <a:pt x="3495" y="524"/>
                  </a:lnTo>
                  <a:lnTo>
                    <a:pt x="3558" y="607"/>
                  </a:lnTo>
                  <a:lnTo>
                    <a:pt x="3558" y="754"/>
                  </a:lnTo>
                  <a:lnTo>
                    <a:pt x="3495" y="712"/>
                  </a:lnTo>
                  <a:lnTo>
                    <a:pt x="3453" y="733"/>
                  </a:lnTo>
                  <a:lnTo>
                    <a:pt x="3369" y="670"/>
                  </a:lnTo>
                  <a:lnTo>
                    <a:pt x="3244" y="649"/>
                  </a:lnTo>
                  <a:lnTo>
                    <a:pt x="3139" y="586"/>
                  </a:lnTo>
                  <a:lnTo>
                    <a:pt x="2951" y="524"/>
                  </a:lnTo>
                  <a:lnTo>
                    <a:pt x="2825" y="607"/>
                  </a:lnTo>
                  <a:lnTo>
                    <a:pt x="2637" y="607"/>
                  </a:lnTo>
                  <a:lnTo>
                    <a:pt x="2574" y="628"/>
                  </a:lnTo>
                  <a:lnTo>
                    <a:pt x="2679" y="796"/>
                  </a:lnTo>
                  <a:lnTo>
                    <a:pt x="2658" y="837"/>
                  </a:lnTo>
                  <a:lnTo>
                    <a:pt x="2658" y="921"/>
                  </a:lnTo>
                  <a:lnTo>
                    <a:pt x="2574" y="963"/>
                  </a:lnTo>
                  <a:lnTo>
                    <a:pt x="2658" y="1068"/>
                  </a:lnTo>
                  <a:lnTo>
                    <a:pt x="2553" y="1172"/>
                  </a:lnTo>
                  <a:lnTo>
                    <a:pt x="2511" y="1172"/>
                  </a:lnTo>
                  <a:lnTo>
                    <a:pt x="2428" y="1130"/>
                  </a:lnTo>
                  <a:lnTo>
                    <a:pt x="2323" y="1047"/>
                  </a:lnTo>
                  <a:lnTo>
                    <a:pt x="2198" y="1151"/>
                  </a:lnTo>
                  <a:lnTo>
                    <a:pt x="2114" y="1340"/>
                  </a:lnTo>
                  <a:lnTo>
                    <a:pt x="2030" y="1381"/>
                  </a:lnTo>
                  <a:lnTo>
                    <a:pt x="1988" y="1528"/>
                  </a:lnTo>
                  <a:lnTo>
                    <a:pt x="1926" y="1633"/>
                  </a:lnTo>
                  <a:lnTo>
                    <a:pt x="1842" y="1653"/>
                  </a:lnTo>
                  <a:lnTo>
                    <a:pt x="1842" y="1905"/>
                  </a:lnTo>
                  <a:lnTo>
                    <a:pt x="1905" y="1988"/>
                  </a:lnTo>
                  <a:lnTo>
                    <a:pt x="1988" y="2177"/>
                  </a:lnTo>
                  <a:lnTo>
                    <a:pt x="1926" y="2302"/>
                  </a:lnTo>
                  <a:lnTo>
                    <a:pt x="1779" y="2511"/>
                  </a:lnTo>
                  <a:lnTo>
                    <a:pt x="1612" y="2804"/>
                  </a:lnTo>
                  <a:lnTo>
                    <a:pt x="1591" y="2930"/>
                  </a:lnTo>
                  <a:lnTo>
                    <a:pt x="1507" y="3014"/>
                  </a:lnTo>
                  <a:lnTo>
                    <a:pt x="1298" y="3034"/>
                  </a:lnTo>
                  <a:lnTo>
                    <a:pt x="1110" y="3139"/>
                  </a:lnTo>
                  <a:lnTo>
                    <a:pt x="1110" y="3265"/>
                  </a:lnTo>
                  <a:lnTo>
                    <a:pt x="1193" y="3348"/>
                  </a:lnTo>
                  <a:lnTo>
                    <a:pt x="1193" y="3516"/>
                  </a:lnTo>
                  <a:lnTo>
                    <a:pt x="1151" y="3662"/>
                  </a:lnTo>
                  <a:lnTo>
                    <a:pt x="1089" y="3934"/>
                  </a:lnTo>
                  <a:lnTo>
                    <a:pt x="1089" y="4185"/>
                  </a:lnTo>
                  <a:lnTo>
                    <a:pt x="879" y="4687"/>
                  </a:lnTo>
                  <a:lnTo>
                    <a:pt x="879" y="4813"/>
                  </a:lnTo>
                  <a:lnTo>
                    <a:pt x="942" y="4897"/>
                  </a:lnTo>
                  <a:lnTo>
                    <a:pt x="963" y="5127"/>
                  </a:lnTo>
                  <a:lnTo>
                    <a:pt x="858" y="5252"/>
                  </a:lnTo>
                  <a:lnTo>
                    <a:pt x="649" y="5231"/>
                  </a:lnTo>
                  <a:lnTo>
                    <a:pt x="482" y="5211"/>
                  </a:lnTo>
                  <a:lnTo>
                    <a:pt x="377" y="5294"/>
                  </a:lnTo>
                  <a:lnTo>
                    <a:pt x="252" y="5524"/>
                  </a:lnTo>
                  <a:lnTo>
                    <a:pt x="210" y="5755"/>
                  </a:lnTo>
                  <a:lnTo>
                    <a:pt x="252" y="6068"/>
                  </a:lnTo>
                  <a:lnTo>
                    <a:pt x="314" y="6361"/>
                  </a:lnTo>
                  <a:lnTo>
                    <a:pt x="252" y="6550"/>
                  </a:lnTo>
                  <a:lnTo>
                    <a:pt x="314" y="6696"/>
                  </a:lnTo>
                  <a:lnTo>
                    <a:pt x="335" y="6926"/>
                  </a:lnTo>
                  <a:lnTo>
                    <a:pt x="314" y="7135"/>
                  </a:lnTo>
                  <a:lnTo>
                    <a:pt x="314" y="7345"/>
                  </a:lnTo>
                  <a:lnTo>
                    <a:pt x="461" y="7449"/>
                  </a:lnTo>
                  <a:lnTo>
                    <a:pt x="670" y="7659"/>
                  </a:lnTo>
                  <a:lnTo>
                    <a:pt x="628" y="7805"/>
                  </a:lnTo>
                  <a:lnTo>
                    <a:pt x="628" y="7972"/>
                  </a:lnTo>
                  <a:lnTo>
                    <a:pt x="356" y="8056"/>
                  </a:lnTo>
                  <a:lnTo>
                    <a:pt x="335" y="8161"/>
                  </a:lnTo>
                  <a:lnTo>
                    <a:pt x="461" y="8370"/>
                  </a:lnTo>
                  <a:lnTo>
                    <a:pt x="482" y="8642"/>
                  </a:lnTo>
                  <a:lnTo>
                    <a:pt x="565" y="8768"/>
                  </a:lnTo>
                  <a:lnTo>
                    <a:pt x="482" y="8914"/>
                  </a:lnTo>
                  <a:lnTo>
                    <a:pt x="482" y="9040"/>
                  </a:lnTo>
                  <a:lnTo>
                    <a:pt x="461" y="9123"/>
                  </a:lnTo>
                  <a:lnTo>
                    <a:pt x="273" y="9165"/>
                  </a:lnTo>
                  <a:lnTo>
                    <a:pt x="231" y="9228"/>
                  </a:lnTo>
                  <a:lnTo>
                    <a:pt x="314" y="9332"/>
                  </a:lnTo>
                  <a:lnTo>
                    <a:pt x="231" y="9395"/>
                  </a:lnTo>
                  <a:lnTo>
                    <a:pt x="168" y="9479"/>
                  </a:lnTo>
                  <a:lnTo>
                    <a:pt x="252" y="9625"/>
                  </a:lnTo>
                  <a:lnTo>
                    <a:pt x="273" y="10002"/>
                  </a:lnTo>
                  <a:lnTo>
                    <a:pt x="231" y="10086"/>
                  </a:lnTo>
                  <a:lnTo>
                    <a:pt x="147" y="10002"/>
                  </a:lnTo>
                  <a:lnTo>
                    <a:pt x="63" y="9939"/>
                  </a:lnTo>
                  <a:lnTo>
                    <a:pt x="63" y="9960"/>
                  </a:lnTo>
                  <a:lnTo>
                    <a:pt x="1" y="10023"/>
                  </a:lnTo>
                  <a:lnTo>
                    <a:pt x="21" y="10253"/>
                  </a:lnTo>
                  <a:lnTo>
                    <a:pt x="42" y="10337"/>
                  </a:lnTo>
                  <a:lnTo>
                    <a:pt x="63" y="10525"/>
                  </a:lnTo>
                  <a:lnTo>
                    <a:pt x="147" y="10546"/>
                  </a:lnTo>
                  <a:lnTo>
                    <a:pt x="168" y="10588"/>
                  </a:lnTo>
                  <a:lnTo>
                    <a:pt x="147" y="10734"/>
                  </a:lnTo>
                  <a:lnTo>
                    <a:pt x="273" y="10672"/>
                  </a:lnTo>
                  <a:lnTo>
                    <a:pt x="210" y="10567"/>
                  </a:lnTo>
                  <a:lnTo>
                    <a:pt x="231" y="10483"/>
                  </a:lnTo>
                  <a:lnTo>
                    <a:pt x="273" y="10483"/>
                  </a:lnTo>
                  <a:lnTo>
                    <a:pt x="252" y="10546"/>
                  </a:lnTo>
                  <a:lnTo>
                    <a:pt x="335" y="10588"/>
                  </a:lnTo>
                  <a:lnTo>
                    <a:pt x="377" y="10672"/>
                  </a:lnTo>
                  <a:lnTo>
                    <a:pt x="252" y="10755"/>
                  </a:lnTo>
                  <a:lnTo>
                    <a:pt x="231" y="10860"/>
                  </a:lnTo>
                  <a:lnTo>
                    <a:pt x="273" y="10944"/>
                  </a:lnTo>
                  <a:lnTo>
                    <a:pt x="252" y="11069"/>
                  </a:lnTo>
                  <a:lnTo>
                    <a:pt x="210" y="11111"/>
                  </a:lnTo>
                  <a:lnTo>
                    <a:pt x="273" y="11216"/>
                  </a:lnTo>
                  <a:lnTo>
                    <a:pt x="356" y="11257"/>
                  </a:lnTo>
                  <a:lnTo>
                    <a:pt x="440" y="11383"/>
                  </a:lnTo>
                  <a:lnTo>
                    <a:pt x="482" y="11425"/>
                  </a:lnTo>
                  <a:lnTo>
                    <a:pt x="586" y="11634"/>
                  </a:lnTo>
                  <a:lnTo>
                    <a:pt x="586" y="11801"/>
                  </a:lnTo>
                  <a:lnTo>
                    <a:pt x="733" y="11843"/>
                  </a:lnTo>
                  <a:lnTo>
                    <a:pt x="754" y="11948"/>
                  </a:lnTo>
                  <a:lnTo>
                    <a:pt x="858" y="12094"/>
                  </a:lnTo>
                  <a:lnTo>
                    <a:pt x="984" y="12011"/>
                  </a:lnTo>
                  <a:lnTo>
                    <a:pt x="1005" y="12136"/>
                  </a:lnTo>
                  <a:lnTo>
                    <a:pt x="942" y="12304"/>
                  </a:lnTo>
                  <a:lnTo>
                    <a:pt x="775" y="12325"/>
                  </a:lnTo>
                  <a:lnTo>
                    <a:pt x="754" y="12366"/>
                  </a:lnTo>
                  <a:lnTo>
                    <a:pt x="838" y="12429"/>
                  </a:lnTo>
                  <a:lnTo>
                    <a:pt x="858" y="12534"/>
                  </a:lnTo>
                  <a:lnTo>
                    <a:pt x="984" y="12555"/>
                  </a:lnTo>
                  <a:lnTo>
                    <a:pt x="1047" y="12848"/>
                  </a:lnTo>
                  <a:lnTo>
                    <a:pt x="963" y="12952"/>
                  </a:lnTo>
                  <a:lnTo>
                    <a:pt x="1005" y="12994"/>
                  </a:lnTo>
                  <a:lnTo>
                    <a:pt x="1151" y="12994"/>
                  </a:lnTo>
                  <a:lnTo>
                    <a:pt x="1423" y="12931"/>
                  </a:lnTo>
                  <a:lnTo>
                    <a:pt x="1570" y="12973"/>
                  </a:lnTo>
                  <a:lnTo>
                    <a:pt x="1695" y="12869"/>
                  </a:lnTo>
                  <a:lnTo>
                    <a:pt x="1674" y="12764"/>
                  </a:lnTo>
                  <a:lnTo>
                    <a:pt x="1612" y="12701"/>
                  </a:lnTo>
                  <a:lnTo>
                    <a:pt x="1695" y="12534"/>
                  </a:lnTo>
                  <a:lnTo>
                    <a:pt x="1884" y="12513"/>
                  </a:lnTo>
                  <a:lnTo>
                    <a:pt x="1905" y="12325"/>
                  </a:lnTo>
                  <a:lnTo>
                    <a:pt x="1926" y="12408"/>
                  </a:lnTo>
                  <a:lnTo>
                    <a:pt x="2135" y="12450"/>
                  </a:lnTo>
                  <a:lnTo>
                    <a:pt x="2260" y="12366"/>
                  </a:lnTo>
                  <a:lnTo>
                    <a:pt x="2365" y="12429"/>
                  </a:lnTo>
                  <a:lnTo>
                    <a:pt x="2449" y="12513"/>
                  </a:lnTo>
                  <a:lnTo>
                    <a:pt x="2553" y="12345"/>
                  </a:lnTo>
                  <a:lnTo>
                    <a:pt x="2616" y="12115"/>
                  </a:lnTo>
                  <a:lnTo>
                    <a:pt x="2679" y="12032"/>
                  </a:lnTo>
                  <a:lnTo>
                    <a:pt x="2721" y="11739"/>
                  </a:lnTo>
                  <a:lnTo>
                    <a:pt x="2762" y="11634"/>
                  </a:lnTo>
                  <a:lnTo>
                    <a:pt x="2658" y="11571"/>
                  </a:lnTo>
                  <a:lnTo>
                    <a:pt x="2679" y="11467"/>
                  </a:lnTo>
                  <a:lnTo>
                    <a:pt x="2783" y="11320"/>
                  </a:lnTo>
                  <a:lnTo>
                    <a:pt x="2679" y="11216"/>
                  </a:lnTo>
                  <a:lnTo>
                    <a:pt x="2783" y="11111"/>
                  </a:lnTo>
                  <a:lnTo>
                    <a:pt x="2658" y="11048"/>
                  </a:lnTo>
                  <a:lnTo>
                    <a:pt x="2721" y="10965"/>
                  </a:lnTo>
                  <a:lnTo>
                    <a:pt x="2658" y="10839"/>
                  </a:lnTo>
                  <a:lnTo>
                    <a:pt x="2762" y="10881"/>
                  </a:lnTo>
                  <a:lnTo>
                    <a:pt x="2930" y="10860"/>
                  </a:lnTo>
                  <a:lnTo>
                    <a:pt x="2783" y="10755"/>
                  </a:lnTo>
                  <a:lnTo>
                    <a:pt x="2846" y="10609"/>
                  </a:lnTo>
                  <a:lnTo>
                    <a:pt x="2846" y="10546"/>
                  </a:lnTo>
                  <a:lnTo>
                    <a:pt x="2658" y="10483"/>
                  </a:lnTo>
                  <a:lnTo>
                    <a:pt x="2888" y="10483"/>
                  </a:lnTo>
                  <a:lnTo>
                    <a:pt x="2762" y="10358"/>
                  </a:lnTo>
                  <a:lnTo>
                    <a:pt x="2679" y="10358"/>
                  </a:lnTo>
                  <a:lnTo>
                    <a:pt x="2742" y="10274"/>
                  </a:lnTo>
                  <a:lnTo>
                    <a:pt x="2783" y="10274"/>
                  </a:lnTo>
                  <a:lnTo>
                    <a:pt x="2825" y="10316"/>
                  </a:lnTo>
                  <a:lnTo>
                    <a:pt x="2888" y="10232"/>
                  </a:lnTo>
                  <a:lnTo>
                    <a:pt x="2867" y="10148"/>
                  </a:lnTo>
                  <a:lnTo>
                    <a:pt x="2972" y="10232"/>
                  </a:lnTo>
                  <a:lnTo>
                    <a:pt x="2993" y="10128"/>
                  </a:lnTo>
                  <a:lnTo>
                    <a:pt x="3076" y="10023"/>
                  </a:lnTo>
                  <a:lnTo>
                    <a:pt x="3160" y="10023"/>
                  </a:lnTo>
                  <a:lnTo>
                    <a:pt x="3139" y="9939"/>
                  </a:lnTo>
                  <a:lnTo>
                    <a:pt x="3181" y="9897"/>
                  </a:lnTo>
                  <a:lnTo>
                    <a:pt x="3202" y="9939"/>
                  </a:lnTo>
                  <a:lnTo>
                    <a:pt x="3181" y="10044"/>
                  </a:lnTo>
                  <a:lnTo>
                    <a:pt x="3265" y="10044"/>
                  </a:lnTo>
                  <a:lnTo>
                    <a:pt x="3369" y="9897"/>
                  </a:lnTo>
                  <a:lnTo>
                    <a:pt x="3453" y="9897"/>
                  </a:lnTo>
                  <a:lnTo>
                    <a:pt x="3516" y="9835"/>
                  </a:lnTo>
                  <a:lnTo>
                    <a:pt x="3495" y="9730"/>
                  </a:lnTo>
                  <a:lnTo>
                    <a:pt x="3411" y="9646"/>
                  </a:lnTo>
                  <a:lnTo>
                    <a:pt x="3286" y="9625"/>
                  </a:lnTo>
                  <a:lnTo>
                    <a:pt x="3181" y="9688"/>
                  </a:lnTo>
                  <a:lnTo>
                    <a:pt x="3139" y="9646"/>
                  </a:lnTo>
                  <a:lnTo>
                    <a:pt x="3055" y="9709"/>
                  </a:lnTo>
                  <a:lnTo>
                    <a:pt x="2972" y="9604"/>
                  </a:lnTo>
                  <a:lnTo>
                    <a:pt x="2846" y="9563"/>
                  </a:lnTo>
                  <a:lnTo>
                    <a:pt x="2762" y="9521"/>
                  </a:lnTo>
                  <a:lnTo>
                    <a:pt x="2616" y="9542"/>
                  </a:lnTo>
                  <a:lnTo>
                    <a:pt x="2616" y="9604"/>
                  </a:lnTo>
                  <a:lnTo>
                    <a:pt x="2553" y="9542"/>
                  </a:lnTo>
                  <a:lnTo>
                    <a:pt x="2407" y="9542"/>
                  </a:lnTo>
                  <a:lnTo>
                    <a:pt x="2365" y="9500"/>
                  </a:lnTo>
                  <a:lnTo>
                    <a:pt x="2470" y="9479"/>
                  </a:lnTo>
                  <a:lnTo>
                    <a:pt x="2553" y="9521"/>
                  </a:lnTo>
                  <a:lnTo>
                    <a:pt x="2637" y="9395"/>
                  </a:lnTo>
                  <a:lnTo>
                    <a:pt x="2679" y="9437"/>
                  </a:lnTo>
                  <a:lnTo>
                    <a:pt x="2783" y="9416"/>
                  </a:lnTo>
                  <a:lnTo>
                    <a:pt x="2825" y="9332"/>
                  </a:lnTo>
                  <a:lnTo>
                    <a:pt x="2930" y="9374"/>
                  </a:lnTo>
                  <a:lnTo>
                    <a:pt x="2972" y="9416"/>
                  </a:lnTo>
                  <a:lnTo>
                    <a:pt x="3034" y="9416"/>
                  </a:lnTo>
                  <a:lnTo>
                    <a:pt x="3055" y="9332"/>
                  </a:lnTo>
                  <a:lnTo>
                    <a:pt x="3097" y="9416"/>
                  </a:lnTo>
                  <a:lnTo>
                    <a:pt x="3244" y="9437"/>
                  </a:lnTo>
                  <a:lnTo>
                    <a:pt x="3202" y="9521"/>
                  </a:lnTo>
                  <a:lnTo>
                    <a:pt x="3306" y="9563"/>
                  </a:lnTo>
                  <a:lnTo>
                    <a:pt x="3474" y="9542"/>
                  </a:lnTo>
                  <a:lnTo>
                    <a:pt x="3495" y="9416"/>
                  </a:lnTo>
                  <a:lnTo>
                    <a:pt x="3662" y="9270"/>
                  </a:lnTo>
                  <a:lnTo>
                    <a:pt x="3725" y="9102"/>
                  </a:lnTo>
                  <a:lnTo>
                    <a:pt x="3599" y="8977"/>
                  </a:lnTo>
                  <a:lnTo>
                    <a:pt x="3599" y="8893"/>
                  </a:lnTo>
                  <a:lnTo>
                    <a:pt x="3453" y="8788"/>
                  </a:lnTo>
                  <a:lnTo>
                    <a:pt x="3474" y="8747"/>
                  </a:lnTo>
                  <a:lnTo>
                    <a:pt x="3265" y="8579"/>
                  </a:lnTo>
                  <a:lnTo>
                    <a:pt x="3244" y="8475"/>
                  </a:lnTo>
                  <a:lnTo>
                    <a:pt x="3160" y="8391"/>
                  </a:lnTo>
                  <a:lnTo>
                    <a:pt x="3055" y="8516"/>
                  </a:lnTo>
                  <a:lnTo>
                    <a:pt x="2993" y="8433"/>
                  </a:lnTo>
                  <a:lnTo>
                    <a:pt x="2951" y="8454"/>
                  </a:lnTo>
                  <a:lnTo>
                    <a:pt x="2951" y="8349"/>
                  </a:lnTo>
                  <a:lnTo>
                    <a:pt x="2867" y="8349"/>
                  </a:lnTo>
                  <a:lnTo>
                    <a:pt x="2825" y="8244"/>
                  </a:lnTo>
                  <a:lnTo>
                    <a:pt x="2742" y="8182"/>
                  </a:lnTo>
                  <a:lnTo>
                    <a:pt x="2825" y="8077"/>
                  </a:lnTo>
                  <a:lnTo>
                    <a:pt x="2762" y="7952"/>
                  </a:lnTo>
                  <a:lnTo>
                    <a:pt x="2825" y="7931"/>
                  </a:lnTo>
                  <a:lnTo>
                    <a:pt x="2825" y="7847"/>
                  </a:lnTo>
                  <a:lnTo>
                    <a:pt x="2742" y="7826"/>
                  </a:lnTo>
                  <a:lnTo>
                    <a:pt x="2825" y="7721"/>
                  </a:lnTo>
                  <a:lnTo>
                    <a:pt x="2783" y="7533"/>
                  </a:lnTo>
                  <a:lnTo>
                    <a:pt x="2825" y="7512"/>
                  </a:lnTo>
                  <a:lnTo>
                    <a:pt x="2867" y="7554"/>
                  </a:lnTo>
                  <a:lnTo>
                    <a:pt x="2888" y="7449"/>
                  </a:lnTo>
                  <a:lnTo>
                    <a:pt x="2825" y="7345"/>
                  </a:lnTo>
                  <a:lnTo>
                    <a:pt x="2846" y="7198"/>
                  </a:lnTo>
                  <a:lnTo>
                    <a:pt x="2825" y="7073"/>
                  </a:lnTo>
                  <a:lnTo>
                    <a:pt x="2846" y="7010"/>
                  </a:lnTo>
                  <a:lnTo>
                    <a:pt x="2825" y="6884"/>
                  </a:lnTo>
                  <a:lnTo>
                    <a:pt x="2679" y="6696"/>
                  </a:lnTo>
                  <a:lnTo>
                    <a:pt x="2679" y="6696"/>
                  </a:lnTo>
                  <a:lnTo>
                    <a:pt x="2783" y="6759"/>
                  </a:lnTo>
                  <a:lnTo>
                    <a:pt x="2951" y="6717"/>
                  </a:lnTo>
                  <a:lnTo>
                    <a:pt x="3055" y="6571"/>
                  </a:lnTo>
                  <a:lnTo>
                    <a:pt x="2993" y="6466"/>
                  </a:lnTo>
                  <a:lnTo>
                    <a:pt x="3034" y="6403"/>
                  </a:lnTo>
                  <a:lnTo>
                    <a:pt x="3139" y="6424"/>
                  </a:lnTo>
                  <a:lnTo>
                    <a:pt x="3286" y="6299"/>
                  </a:lnTo>
                  <a:lnTo>
                    <a:pt x="3286" y="6236"/>
                  </a:lnTo>
                  <a:lnTo>
                    <a:pt x="3202" y="6236"/>
                  </a:lnTo>
                  <a:lnTo>
                    <a:pt x="3265" y="6131"/>
                  </a:lnTo>
                  <a:lnTo>
                    <a:pt x="3348" y="6047"/>
                  </a:lnTo>
                  <a:lnTo>
                    <a:pt x="3390" y="6089"/>
                  </a:lnTo>
                  <a:lnTo>
                    <a:pt x="3453" y="6089"/>
                  </a:lnTo>
                  <a:lnTo>
                    <a:pt x="3474" y="5964"/>
                  </a:lnTo>
                  <a:lnTo>
                    <a:pt x="3516" y="5964"/>
                  </a:lnTo>
                  <a:lnTo>
                    <a:pt x="3558" y="6047"/>
                  </a:lnTo>
                  <a:lnTo>
                    <a:pt x="3620" y="5964"/>
                  </a:lnTo>
                  <a:lnTo>
                    <a:pt x="3620" y="5838"/>
                  </a:lnTo>
                  <a:lnTo>
                    <a:pt x="3683" y="5734"/>
                  </a:lnTo>
                  <a:lnTo>
                    <a:pt x="3788" y="5734"/>
                  </a:lnTo>
                  <a:lnTo>
                    <a:pt x="3788" y="5817"/>
                  </a:lnTo>
                  <a:lnTo>
                    <a:pt x="3871" y="5817"/>
                  </a:lnTo>
                  <a:lnTo>
                    <a:pt x="3913" y="5713"/>
                  </a:lnTo>
                  <a:lnTo>
                    <a:pt x="4039" y="5629"/>
                  </a:lnTo>
                  <a:lnTo>
                    <a:pt x="4018" y="5524"/>
                  </a:lnTo>
                  <a:lnTo>
                    <a:pt x="4018" y="5420"/>
                  </a:lnTo>
                  <a:lnTo>
                    <a:pt x="4102" y="5503"/>
                  </a:lnTo>
                  <a:lnTo>
                    <a:pt x="4206" y="5378"/>
                  </a:lnTo>
                  <a:lnTo>
                    <a:pt x="4290" y="5378"/>
                  </a:lnTo>
                  <a:lnTo>
                    <a:pt x="4395" y="5190"/>
                  </a:lnTo>
                  <a:lnTo>
                    <a:pt x="4395" y="5001"/>
                  </a:lnTo>
                  <a:lnTo>
                    <a:pt x="4457" y="4897"/>
                  </a:lnTo>
                  <a:lnTo>
                    <a:pt x="4541" y="4897"/>
                  </a:lnTo>
                  <a:lnTo>
                    <a:pt x="4646" y="4771"/>
                  </a:lnTo>
                  <a:lnTo>
                    <a:pt x="4562" y="4771"/>
                  </a:lnTo>
                  <a:lnTo>
                    <a:pt x="4499" y="4666"/>
                  </a:lnTo>
                  <a:lnTo>
                    <a:pt x="4562" y="4625"/>
                  </a:lnTo>
                  <a:lnTo>
                    <a:pt x="4541" y="4562"/>
                  </a:lnTo>
                  <a:lnTo>
                    <a:pt x="4436" y="4562"/>
                  </a:lnTo>
                  <a:lnTo>
                    <a:pt x="4332" y="4457"/>
                  </a:lnTo>
                  <a:lnTo>
                    <a:pt x="4457" y="4415"/>
                  </a:lnTo>
                  <a:lnTo>
                    <a:pt x="4436" y="4332"/>
                  </a:lnTo>
                  <a:lnTo>
                    <a:pt x="4520" y="4164"/>
                  </a:lnTo>
                  <a:lnTo>
                    <a:pt x="4541" y="4081"/>
                  </a:lnTo>
                  <a:lnTo>
                    <a:pt x="4499" y="3997"/>
                  </a:lnTo>
                  <a:lnTo>
                    <a:pt x="4415" y="3997"/>
                  </a:lnTo>
                  <a:lnTo>
                    <a:pt x="4395" y="3934"/>
                  </a:lnTo>
                  <a:lnTo>
                    <a:pt x="4415" y="3892"/>
                  </a:lnTo>
                  <a:lnTo>
                    <a:pt x="4499" y="3934"/>
                  </a:lnTo>
                  <a:lnTo>
                    <a:pt x="4520" y="3955"/>
                  </a:lnTo>
                  <a:lnTo>
                    <a:pt x="4541" y="3955"/>
                  </a:lnTo>
                  <a:lnTo>
                    <a:pt x="4541" y="3871"/>
                  </a:lnTo>
                  <a:lnTo>
                    <a:pt x="4436" y="3850"/>
                  </a:lnTo>
                  <a:lnTo>
                    <a:pt x="4541" y="3788"/>
                  </a:lnTo>
                  <a:lnTo>
                    <a:pt x="4625" y="3788"/>
                  </a:lnTo>
                  <a:lnTo>
                    <a:pt x="4729" y="3725"/>
                  </a:lnTo>
                  <a:lnTo>
                    <a:pt x="4646" y="3662"/>
                  </a:lnTo>
                  <a:lnTo>
                    <a:pt x="4562" y="3516"/>
                  </a:lnTo>
                  <a:lnTo>
                    <a:pt x="4646" y="3537"/>
                  </a:lnTo>
                  <a:lnTo>
                    <a:pt x="4708" y="3620"/>
                  </a:lnTo>
                  <a:lnTo>
                    <a:pt x="4813" y="3578"/>
                  </a:lnTo>
                  <a:lnTo>
                    <a:pt x="4834" y="3474"/>
                  </a:lnTo>
                  <a:lnTo>
                    <a:pt x="4855" y="3369"/>
                  </a:lnTo>
                  <a:lnTo>
                    <a:pt x="4918" y="3327"/>
                  </a:lnTo>
                  <a:lnTo>
                    <a:pt x="4980" y="3453"/>
                  </a:lnTo>
                  <a:lnTo>
                    <a:pt x="5064" y="3348"/>
                  </a:lnTo>
                  <a:lnTo>
                    <a:pt x="5127" y="3453"/>
                  </a:lnTo>
                  <a:lnTo>
                    <a:pt x="5190" y="3474"/>
                  </a:lnTo>
                  <a:lnTo>
                    <a:pt x="5252" y="3369"/>
                  </a:lnTo>
                  <a:lnTo>
                    <a:pt x="5357" y="3432"/>
                  </a:lnTo>
                  <a:lnTo>
                    <a:pt x="5483" y="3348"/>
                  </a:lnTo>
                  <a:lnTo>
                    <a:pt x="5545" y="3432"/>
                  </a:lnTo>
                  <a:lnTo>
                    <a:pt x="5671" y="3432"/>
                  </a:lnTo>
                  <a:lnTo>
                    <a:pt x="5713" y="3369"/>
                  </a:lnTo>
                  <a:lnTo>
                    <a:pt x="5755" y="3411"/>
                  </a:lnTo>
                  <a:lnTo>
                    <a:pt x="5755" y="3265"/>
                  </a:lnTo>
                  <a:lnTo>
                    <a:pt x="5671" y="3202"/>
                  </a:lnTo>
                  <a:lnTo>
                    <a:pt x="5587" y="2993"/>
                  </a:lnTo>
                  <a:lnTo>
                    <a:pt x="5462" y="2951"/>
                  </a:lnTo>
                  <a:lnTo>
                    <a:pt x="5399" y="2762"/>
                  </a:lnTo>
                  <a:lnTo>
                    <a:pt x="5462" y="2700"/>
                  </a:lnTo>
                  <a:lnTo>
                    <a:pt x="5462" y="2490"/>
                  </a:lnTo>
                  <a:lnTo>
                    <a:pt x="5441" y="2386"/>
                  </a:lnTo>
                  <a:lnTo>
                    <a:pt x="5462" y="2302"/>
                  </a:lnTo>
                  <a:lnTo>
                    <a:pt x="5399" y="2093"/>
                  </a:lnTo>
                  <a:lnTo>
                    <a:pt x="5357" y="1988"/>
                  </a:lnTo>
                  <a:lnTo>
                    <a:pt x="5336" y="1842"/>
                  </a:lnTo>
                  <a:lnTo>
                    <a:pt x="5378" y="1758"/>
                  </a:lnTo>
                  <a:lnTo>
                    <a:pt x="5357" y="1633"/>
                  </a:lnTo>
                  <a:lnTo>
                    <a:pt x="5190" y="1591"/>
                  </a:lnTo>
                  <a:lnTo>
                    <a:pt x="5190" y="1486"/>
                  </a:lnTo>
                  <a:lnTo>
                    <a:pt x="5252" y="1361"/>
                  </a:lnTo>
                  <a:lnTo>
                    <a:pt x="5190" y="1172"/>
                  </a:lnTo>
                  <a:lnTo>
                    <a:pt x="5252" y="1068"/>
                  </a:lnTo>
                  <a:lnTo>
                    <a:pt x="5190" y="1005"/>
                  </a:lnTo>
                  <a:lnTo>
                    <a:pt x="5127" y="1005"/>
                  </a:lnTo>
                  <a:lnTo>
                    <a:pt x="5022" y="858"/>
                  </a:lnTo>
                  <a:lnTo>
                    <a:pt x="4939" y="858"/>
                  </a:lnTo>
                  <a:lnTo>
                    <a:pt x="4876" y="754"/>
                  </a:lnTo>
                  <a:lnTo>
                    <a:pt x="4771" y="628"/>
                  </a:lnTo>
                  <a:lnTo>
                    <a:pt x="4708" y="607"/>
                  </a:lnTo>
                  <a:lnTo>
                    <a:pt x="4604" y="545"/>
                  </a:lnTo>
                  <a:lnTo>
                    <a:pt x="4395" y="524"/>
                  </a:lnTo>
                  <a:lnTo>
                    <a:pt x="4227" y="419"/>
                  </a:lnTo>
                  <a:lnTo>
                    <a:pt x="4018" y="189"/>
                  </a:lnTo>
                  <a:lnTo>
                    <a:pt x="3892" y="105"/>
                  </a:lnTo>
                  <a:lnTo>
                    <a:pt x="37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1" name="Google Shape;35118;p128">
              <a:extLst>
                <a:ext uri="{FF2B5EF4-FFF2-40B4-BE49-F238E27FC236}">
                  <a16:creationId xmlns:a16="http://schemas.microsoft.com/office/drawing/2014/main" id="{7474F71A-545D-237A-70AB-0FBDB59848EF}"/>
                </a:ext>
              </a:extLst>
            </p:cNvPr>
            <p:cNvSpPr/>
            <p:nvPr/>
          </p:nvSpPr>
          <p:spPr>
            <a:xfrm>
              <a:off x="6563648" y="2521249"/>
              <a:ext cx="48337" cy="41966"/>
            </a:xfrm>
            <a:custGeom>
              <a:avLst/>
              <a:gdLst/>
              <a:ahLst/>
              <a:cxnLst/>
              <a:rect l="l" t="t" r="r" b="b"/>
              <a:pathLst>
                <a:path w="2302" h="2093" extrusionOk="0">
                  <a:moveTo>
                    <a:pt x="1026" y="0"/>
                  </a:moveTo>
                  <a:lnTo>
                    <a:pt x="1026" y="63"/>
                  </a:lnTo>
                  <a:lnTo>
                    <a:pt x="942" y="63"/>
                  </a:lnTo>
                  <a:lnTo>
                    <a:pt x="942" y="105"/>
                  </a:lnTo>
                  <a:lnTo>
                    <a:pt x="1005" y="167"/>
                  </a:lnTo>
                  <a:lnTo>
                    <a:pt x="900" y="230"/>
                  </a:lnTo>
                  <a:lnTo>
                    <a:pt x="837" y="209"/>
                  </a:lnTo>
                  <a:lnTo>
                    <a:pt x="628" y="209"/>
                  </a:lnTo>
                  <a:lnTo>
                    <a:pt x="607" y="147"/>
                  </a:lnTo>
                  <a:lnTo>
                    <a:pt x="586" y="251"/>
                  </a:lnTo>
                  <a:lnTo>
                    <a:pt x="481" y="230"/>
                  </a:lnTo>
                  <a:lnTo>
                    <a:pt x="335" y="272"/>
                  </a:lnTo>
                  <a:lnTo>
                    <a:pt x="335" y="356"/>
                  </a:lnTo>
                  <a:lnTo>
                    <a:pt x="272" y="356"/>
                  </a:lnTo>
                  <a:lnTo>
                    <a:pt x="84" y="439"/>
                  </a:lnTo>
                  <a:lnTo>
                    <a:pt x="0" y="544"/>
                  </a:lnTo>
                  <a:lnTo>
                    <a:pt x="21" y="900"/>
                  </a:lnTo>
                  <a:lnTo>
                    <a:pt x="84" y="900"/>
                  </a:lnTo>
                  <a:lnTo>
                    <a:pt x="126" y="879"/>
                  </a:lnTo>
                  <a:lnTo>
                    <a:pt x="230" y="900"/>
                  </a:lnTo>
                  <a:lnTo>
                    <a:pt x="189" y="983"/>
                  </a:lnTo>
                  <a:lnTo>
                    <a:pt x="105" y="983"/>
                  </a:lnTo>
                  <a:lnTo>
                    <a:pt x="105" y="1151"/>
                  </a:lnTo>
                  <a:lnTo>
                    <a:pt x="209" y="1276"/>
                  </a:lnTo>
                  <a:lnTo>
                    <a:pt x="377" y="1423"/>
                  </a:lnTo>
                  <a:lnTo>
                    <a:pt x="419" y="1423"/>
                  </a:lnTo>
                  <a:lnTo>
                    <a:pt x="419" y="1318"/>
                  </a:lnTo>
                  <a:lnTo>
                    <a:pt x="544" y="1214"/>
                  </a:lnTo>
                  <a:lnTo>
                    <a:pt x="586" y="1318"/>
                  </a:lnTo>
                  <a:lnTo>
                    <a:pt x="523" y="1611"/>
                  </a:lnTo>
                  <a:lnTo>
                    <a:pt x="523" y="1695"/>
                  </a:lnTo>
                  <a:lnTo>
                    <a:pt x="586" y="1674"/>
                  </a:lnTo>
                  <a:lnTo>
                    <a:pt x="754" y="1569"/>
                  </a:lnTo>
                  <a:lnTo>
                    <a:pt x="900" y="1507"/>
                  </a:lnTo>
                  <a:lnTo>
                    <a:pt x="1046" y="1632"/>
                  </a:lnTo>
                  <a:lnTo>
                    <a:pt x="1130" y="1611"/>
                  </a:lnTo>
                  <a:lnTo>
                    <a:pt x="1151" y="1507"/>
                  </a:lnTo>
                  <a:lnTo>
                    <a:pt x="1235" y="1590"/>
                  </a:lnTo>
                  <a:lnTo>
                    <a:pt x="1277" y="1674"/>
                  </a:lnTo>
                  <a:lnTo>
                    <a:pt x="1339" y="1674"/>
                  </a:lnTo>
                  <a:lnTo>
                    <a:pt x="1528" y="1779"/>
                  </a:lnTo>
                  <a:lnTo>
                    <a:pt x="1570" y="1925"/>
                  </a:lnTo>
                  <a:lnTo>
                    <a:pt x="1695" y="1967"/>
                  </a:lnTo>
                  <a:lnTo>
                    <a:pt x="1779" y="2092"/>
                  </a:lnTo>
                  <a:lnTo>
                    <a:pt x="1988" y="2009"/>
                  </a:lnTo>
                  <a:lnTo>
                    <a:pt x="2155" y="2030"/>
                  </a:lnTo>
                  <a:lnTo>
                    <a:pt x="2260" y="1904"/>
                  </a:lnTo>
                  <a:lnTo>
                    <a:pt x="2218" y="1800"/>
                  </a:lnTo>
                  <a:lnTo>
                    <a:pt x="2302" y="1716"/>
                  </a:lnTo>
                  <a:lnTo>
                    <a:pt x="2302" y="1611"/>
                  </a:lnTo>
                  <a:lnTo>
                    <a:pt x="2051" y="1109"/>
                  </a:lnTo>
                  <a:lnTo>
                    <a:pt x="2093" y="691"/>
                  </a:lnTo>
                  <a:lnTo>
                    <a:pt x="2155" y="649"/>
                  </a:lnTo>
                  <a:lnTo>
                    <a:pt x="2197" y="481"/>
                  </a:lnTo>
                  <a:lnTo>
                    <a:pt x="2281" y="356"/>
                  </a:lnTo>
                  <a:lnTo>
                    <a:pt x="2302" y="335"/>
                  </a:lnTo>
                  <a:lnTo>
                    <a:pt x="2302" y="314"/>
                  </a:lnTo>
                  <a:lnTo>
                    <a:pt x="2260" y="230"/>
                  </a:lnTo>
                  <a:lnTo>
                    <a:pt x="2218" y="272"/>
                  </a:lnTo>
                  <a:lnTo>
                    <a:pt x="1758" y="251"/>
                  </a:lnTo>
                  <a:lnTo>
                    <a:pt x="1570" y="126"/>
                  </a:lnTo>
                  <a:lnTo>
                    <a:pt x="1339" y="126"/>
                  </a:lnTo>
                  <a:lnTo>
                    <a:pt x="1235" y="63"/>
                  </a:lnTo>
                  <a:lnTo>
                    <a:pt x="1130" y="105"/>
                  </a:lnTo>
                  <a:lnTo>
                    <a:pt x="10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2" name="Google Shape;35119;p128">
              <a:extLst>
                <a:ext uri="{FF2B5EF4-FFF2-40B4-BE49-F238E27FC236}">
                  <a16:creationId xmlns:a16="http://schemas.microsoft.com/office/drawing/2014/main" id="{C4E69093-7173-5F39-8ADD-F79C6C1C8D1F}"/>
                </a:ext>
              </a:extLst>
            </p:cNvPr>
            <p:cNvSpPr/>
            <p:nvPr/>
          </p:nvSpPr>
          <p:spPr>
            <a:xfrm>
              <a:off x="6541244" y="2551445"/>
              <a:ext cx="76894" cy="39881"/>
            </a:xfrm>
            <a:custGeom>
              <a:avLst/>
              <a:gdLst/>
              <a:ahLst/>
              <a:cxnLst/>
              <a:rect l="l" t="t" r="r" b="b"/>
              <a:pathLst>
                <a:path w="3662" h="1989" extrusionOk="0">
                  <a:moveTo>
                    <a:pt x="1967" y="1"/>
                  </a:moveTo>
                  <a:lnTo>
                    <a:pt x="1821" y="63"/>
                  </a:lnTo>
                  <a:lnTo>
                    <a:pt x="1653" y="168"/>
                  </a:lnTo>
                  <a:lnTo>
                    <a:pt x="1590" y="189"/>
                  </a:lnTo>
                  <a:lnTo>
                    <a:pt x="1590" y="314"/>
                  </a:lnTo>
                  <a:lnTo>
                    <a:pt x="1653" y="586"/>
                  </a:lnTo>
                  <a:lnTo>
                    <a:pt x="1590" y="754"/>
                  </a:lnTo>
                  <a:lnTo>
                    <a:pt x="1402" y="963"/>
                  </a:lnTo>
                  <a:lnTo>
                    <a:pt x="1256" y="963"/>
                  </a:lnTo>
                  <a:lnTo>
                    <a:pt x="1130" y="838"/>
                  </a:lnTo>
                  <a:lnTo>
                    <a:pt x="1130" y="733"/>
                  </a:lnTo>
                  <a:lnTo>
                    <a:pt x="837" y="440"/>
                  </a:lnTo>
                  <a:lnTo>
                    <a:pt x="837" y="294"/>
                  </a:lnTo>
                  <a:lnTo>
                    <a:pt x="774" y="294"/>
                  </a:lnTo>
                  <a:lnTo>
                    <a:pt x="670" y="398"/>
                  </a:lnTo>
                  <a:lnTo>
                    <a:pt x="523" y="419"/>
                  </a:lnTo>
                  <a:lnTo>
                    <a:pt x="460" y="461"/>
                  </a:lnTo>
                  <a:lnTo>
                    <a:pt x="335" y="461"/>
                  </a:lnTo>
                  <a:lnTo>
                    <a:pt x="251" y="607"/>
                  </a:lnTo>
                  <a:lnTo>
                    <a:pt x="293" y="733"/>
                  </a:lnTo>
                  <a:lnTo>
                    <a:pt x="230" y="712"/>
                  </a:lnTo>
                  <a:lnTo>
                    <a:pt x="230" y="921"/>
                  </a:lnTo>
                  <a:lnTo>
                    <a:pt x="84" y="1110"/>
                  </a:lnTo>
                  <a:lnTo>
                    <a:pt x="84" y="1214"/>
                  </a:lnTo>
                  <a:lnTo>
                    <a:pt x="84" y="1319"/>
                  </a:lnTo>
                  <a:lnTo>
                    <a:pt x="0" y="1382"/>
                  </a:lnTo>
                  <a:lnTo>
                    <a:pt x="42" y="1674"/>
                  </a:lnTo>
                  <a:lnTo>
                    <a:pt x="126" y="1737"/>
                  </a:lnTo>
                  <a:lnTo>
                    <a:pt x="126" y="1758"/>
                  </a:lnTo>
                  <a:lnTo>
                    <a:pt x="230" y="1737"/>
                  </a:lnTo>
                  <a:lnTo>
                    <a:pt x="251" y="1591"/>
                  </a:lnTo>
                  <a:lnTo>
                    <a:pt x="440" y="1465"/>
                  </a:lnTo>
                  <a:lnTo>
                    <a:pt x="670" y="1382"/>
                  </a:lnTo>
                  <a:lnTo>
                    <a:pt x="879" y="1423"/>
                  </a:lnTo>
                  <a:lnTo>
                    <a:pt x="1025" y="1423"/>
                  </a:lnTo>
                  <a:lnTo>
                    <a:pt x="1088" y="1465"/>
                  </a:lnTo>
                  <a:lnTo>
                    <a:pt x="1235" y="1382"/>
                  </a:lnTo>
                  <a:lnTo>
                    <a:pt x="1339" y="1361"/>
                  </a:lnTo>
                  <a:lnTo>
                    <a:pt x="1360" y="1444"/>
                  </a:lnTo>
                  <a:lnTo>
                    <a:pt x="1465" y="1444"/>
                  </a:lnTo>
                  <a:lnTo>
                    <a:pt x="1548" y="1549"/>
                  </a:lnTo>
                  <a:lnTo>
                    <a:pt x="1716" y="1549"/>
                  </a:lnTo>
                  <a:lnTo>
                    <a:pt x="1779" y="1570"/>
                  </a:lnTo>
                  <a:lnTo>
                    <a:pt x="1967" y="1444"/>
                  </a:lnTo>
                  <a:lnTo>
                    <a:pt x="2176" y="1549"/>
                  </a:lnTo>
                  <a:lnTo>
                    <a:pt x="2344" y="1570"/>
                  </a:lnTo>
                  <a:lnTo>
                    <a:pt x="2511" y="1758"/>
                  </a:lnTo>
                  <a:lnTo>
                    <a:pt x="2637" y="1758"/>
                  </a:lnTo>
                  <a:lnTo>
                    <a:pt x="2762" y="1946"/>
                  </a:lnTo>
                  <a:lnTo>
                    <a:pt x="2929" y="1967"/>
                  </a:lnTo>
                  <a:lnTo>
                    <a:pt x="2971" y="1988"/>
                  </a:lnTo>
                  <a:lnTo>
                    <a:pt x="3160" y="1905"/>
                  </a:lnTo>
                  <a:lnTo>
                    <a:pt x="3390" y="1884"/>
                  </a:lnTo>
                  <a:lnTo>
                    <a:pt x="3432" y="1737"/>
                  </a:lnTo>
                  <a:lnTo>
                    <a:pt x="3536" y="1674"/>
                  </a:lnTo>
                  <a:lnTo>
                    <a:pt x="3578" y="1570"/>
                  </a:lnTo>
                  <a:lnTo>
                    <a:pt x="3662" y="1549"/>
                  </a:lnTo>
                  <a:lnTo>
                    <a:pt x="3662" y="1382"/>
                  </a:lnTo>
                  <a:lnTo>
                    <a:pt x="3578" y="1277"/>
                  </a:lnTo>
                  <a:lnTo>
                    <a:pt x="3494" y="1110"/>
                  </a:lnTo>
                  <a:lnTo>
                    <a:pt x="3473" y="1047"/>
                  </a:lnTo>
                  <a:lnTo>
                    <a:pt x="3390" y="921"/>
                  </a:lnTo>
                  <a:lnTo>
                    <a:pt x="3432" y="838"/>
                  </a:lnTo>
                  <a:lnTo>
                    <a:pt x="3369" y="733"/>
                  </a:lnTo>
                  <a:lnTo>
                    <a:pt x="3327" y="712"/>
                  </a:lnTo>
                  <a:lnTo>
                    <a:pt x="3348" y="649"/>
                  </a:lnTo>
                  <a:lnTo>
                    <a:pt x="3348" y="545"/>
                  </a:lnTo>
                  <a:lnTo>
                    <a:pt x="3055" y="503"/>
                  </a:lnTo>
                  <a:lnTo>
                    <a:pt x="2846" y="586"/>
                  </a:lnTo>
                  <a:lnTo>
                    <a:pt x="2762" y="461"/>
                  </a:lnTo>
                  <a:lnTo>
                    <a:pt x="2637" y="419"/>
                  </a:lnTo>
                  <a:lnTo>
                    <a:pt x="2595" y="273"/>
                  </a:lnTo>
                  <a:lnTo>
                    <a:pt x="2406" y="168"/>
                  </a:lnTo>
                  <a:lnTo>
                    <a:pt x="2344" y="168"/>
                  </a:lnTo>
                  <a:lnTo>
                    <a:pt x="2302" y="84"/>
                  </a:lnTo>
                  <a:lnTo>
                    <a:pt x="2218" y="1"/>
                  </a:lnTo>
                  <a:lnTo>
                    <a:pt x="2197" y="105"/>
                  </a:lnTo>
                  <a:lnTo>
                    <a:pt x="2113" y="126"/>
                  </a:lnTo>
                  <a:lnTo>
                    <a:pt x="19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3" name="Google Shape;35120;p128">
              <a:extLst>
                <a:ext uri="{FF2B5EF4-FFF2-40B4-BE49-F238E27FC236}">
                  <a16:creationId xmlns:a16="http://schemas.microsoft.com/office/drawing/2014/main" id="{1E49969F-D344-64DC-A1AF-0C572B41FF43}"/>
                </a:ext>
              </a:extLst>
            </p:cNvPr>
            <p:cNvSpPr/>
            <p:nvPr/>
          </p:nvSpPr>
          <p:spPr>
            <a:xfrm>
              <a:off x="6543868" y="2578715"/>
              <a:ext cx="59780" cy="41966"/>
            </a:xfrm>
            <a:custGeom>
              <a:avLst/>
              <a:gdLst/>
              <a:ahLst/>
              <a:cxnLst/>
              <a:rect l="l" t="t" r="r" b="b"/>
              <a:pathLst>
                <a:path w="2847" h="2093" extrusionOk="0">
                  <a:moveTo>
                    <a:pt x="1214" y="1"/>
                  </a:moveTo>
                  <a:lnTo>
                    <a:pt x="1110" y="22"/>
                  </a:lnTo>
                  <a:lnTo>
                    <a:pt x="963" y="105"/>
                  </a:lnTo>
                  <a:lnTo>
                    <a:pt x="900" y="63"/>
                  </a:lnTo>
                  <a:lnTo>
                    <a:pt x="754" y="63"/>
                  </a:lnTo>
                  <a:lnTo>
                    <a:pt x="545" y="22"/>
                  </a:lnTo>
                  <a:lnTo>
                    <a:pt x="315" y="105"/>
                  </a:lnTo>
                  <a:lnTo>
                    <a:pt x="126" y="231"/>
                  </a:lnTo>
                  <a:lnTo>
                    <a:pt x="105" y="377"/>
                  </a:lnTo>
                  <a:lnTo>
                    <a:pt x="1" y="398"/>
                  </a:lnTo>
                  <a:lnTo>
                    <a:pt x="1" y="586"/>
                  </a:lnTo>
                  <a:lnTo>
                    <a:pt x="63" y="712"/>
                  </a:lnTo>
                  <a:lnTo>
                    <a:pt x="1" y="796"/>
                  </a:lnTo>
                  <a:lnTo>
                    <a:pt x="22" y="817"/>
                  </a:lnTo>
                  <a:lnTo>
                    <a:pt x="231" y="754"/>
                  </a:lnTo>
                  <a:lnTo>
                    <a:pt x="398" y="1005"/>
                  </a:lnTo>
                  <a:lnTo>
                    <a:pt x="524" y="1047"/>
                  </a:lnTo>
                  <a:lnTo>
                    <a:pt x="733" y="1005"/>
                  </a:lnTo>
                  <a:lnTo>
                    <a:pt x="817" y="1047"/>
                  </a:lnTo>
                  <a:lnTo>
                    <a:pt x="838" y="1151"/>
                  </a:lnTo>
                  <a:lnTo>
                    <a:pt x="921" y="1172"/>
                  </a:lnTo>
                  <a:lnTo>
                    <a:pt x="963" y="1235"/>
                  </a:lnTo>
                  <a:lnTo>
                    <a:pt x="921" y="1340"/>
                  </a:lnTo>
                  <a:lnTo>
                    <a:pt x="921" y="1549"/>
                  </a:lnTo>
                  <a:lnTo>
                    <a:pt x="1047" y="1528"/>
                  </a:lnTo>
                  <a:lnTo>
                    <a:pt x="1172" y="1633"/>
                  </a:lnTo>
                  <a:lnTo>
                    <a:pt x="1256" y="1633"/>
                  </a:lnTo>
                  <a:lnTo>
                    <a:pt x="1319" y="1863"/>
                  </a:lnTo>
                  <a:lnTo>
                    <a:pt x="1319" y="1988"/>
                  </a:lnTo>
                  <a:lnTo>
                    <a:pt x="1361" y="2093"/>
                  </a:lnTo>
                  <a:lnTo>
                    <a:pt x="1486" y="2009"/>
                  </a:lnTo>
                  <a:lnTo>
                    <a:pt x="1696" y="1947"/>
                  </a:lnTo>
                  <a:lnTo>
                    <a:pt x="1863" y="2009"/>
                  </a:lnTo>
                  <a:lnTo>
                    <a:pt x="2009" y="1947"/>
                  </a:lnTo>
                  <a:lnTo>
                    <a:pt x="2114" y="1947"/>
                  </a:lnTo>
                  <a:lnTo>
                    <a:pt x="2051" y="1779"/>
                  </a:lnTo>
                  <a:lnTo>
                    <a:pt x="2219" y="1758"/>
                  </a:lnTo>
                  <a:lnTo>
                    <a:pt x="2281" y="1633"/>
                  </a:lnTo>
                  <a:lnTo>
                    <a:pt x="2386" y="1570"/>
                  </a:lnTo>
                  <a:lnTo>
                    <a:pt x="2407" y="1654"/>
                  </a:lnTo>
                  <a:lnTo>
                    <a:pt x="2532" y="1654"/>
                  </a:lnTo>
                  <a:lnTo>
                    <a:pt x="2532" y="1528"/>
                  </a:lnTo>
                  <a:lnTo>
                    <a:pt x="2386" y="1444"/>
                  </a:lnTo>
                  <a:lnTo>
                    <a:pt x="2428" y="1277"/>
                  </a:lnTo>
                  <a:lnTo>
                    <a:pt x="2512" y="1256"/>
                  </a:lnTo>
                  <a:lnTo>
                    <a:pt x="2616" y="1068"/>
                  </a:lnTo>
                  <a:lnTo>
                    <a:pt x="2825" y="963"/>
                  </a:lnTo>
                  <a:lnTo>
                    <a:pt x="2825" y="858"/>
                  </a:lnTo>
                  <a:lnTo>
                    <a:pt x="2721" y="817"/>
                  </a:lnTo>
                  <a:lnTo>
                    <a:pt x="2846" y="628"/>
                  </a:lnTo>
                  <a:lnTo>
                    <a:pt x="2804" y="607"/>
                  </a:lnTo>
                  <a:lnTo>
                    <a:pt x="2637" y="586"/>
                  </a:lnTo>
                  <a:lnTo>
                    <a:pt x="2512" y="398"/>
                  </a:lnTo>
                  <a:lnTo>
                    <a:pt x="2386" y="398"/>
                  </a:lnTo>
                  <a:lnTo>
                    <a:pt x="2219" y="210"/>
                  </a:lnTo>
                  <a:lnTo>
                    <a:pt x="2051" y="189"/>
                  </a:lnTo>
                  <a:lnTo>
                    <a:pt x="1842" y="84"/>
                  </a:lnTo>
                  <a:lnTo>
                    <a:pt x="1654" y="210"/>
                  </a:lnTo>
                  <a:lnTo>
                    <a:pt x="1591" y="189"/>
                  </a:lnTo>
                  <a:lnTo>
                    <a:pt x="1423" y="189"/>
                  </a:lnTo>
                  <a:lnTo>
                    <a:pt x="1340" y="84"/>
                  </a:lnTo>
                  <a:lnTo>
                    <a:pt x="1235" y="84"/>
                  </a:lnTo>
                  <a:lnTo>
                    <a:pt x="121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4" name="Google Shape;35121;p128">
              <a:extLst>
                <a:ext uri="{FF2B5EF4-FFF2-40B4-BE49-F238E27FC236}">
                  <a16:creationId xmlns:a16="http://schemas.microsoft.com/office/drawing/2014/main" id="{8D71DC70-07B2-168D-1DEA-564DAB2486BA}"/>
                </a:ext>
              </a:extLst>
            </p:cNvPr>
            <p:cNvSpPr/>
            <p:nvPr/>
          </p:nvSpPr>
          <p:spPr>
            <a:xfrm>
              <a:off x="6572425" y="2581662"/>
              <a:ext cx="101524" cy="75111"/>
            </a:xfrm>
            <a:custGeom>
              <a:avLst/>
              <a:gdLst/>
              <a:ahLst/>
              <a:cxnLst/>
              <a:rect l="l" t="t" r="r" b="b"/>
              <a:pathLst>
                <a:path w="4835" h="3746" extrusionOk="0">
                  <a:moveTo>
                    <a:pt x="2470" y="0"/>
                  </a:moveTo>
                  <a:lnTo>
                    <a:pt x="2323" y="84"/>
                  </a:lnTo>
                  <a:lnTo>
                    <a:pt x="2219" y="42"/>
                  </a:lnTo>
                  <a:lnTo>
                    <a:pt x="2093" y="63"/>
                  </a:lnTo>
                  <a:lnTo>
                    <a:pt x="2051" y="167"/>
                  </a:lnTo>
                  <a:lnTo>
                    <a:pt x="1947" y="230"/>
                  </a:lnTo>
                  <a:lnTo>
                    <a:pt x="1905" y="377"/>
                  </a:lnTo>
                  <a:lnTo>
                    <a:pt x="1675" y="398"/>
                  </a:lnTo>
                  <a:lnTo>
                    <a:pt x="1486" y="481"/>
                  </a:lnTo>
                  <a:lnTo>
                    <a:pt x="1361" y="670"/>
                  </a:lnTo>
                  <a:lnTo>
                    <a:pt x="1465" y="711"/>
                  </a:lnTo>
                  <a:lnTo>
                    <a:pt x="1465" y="816"/>
                  </a:lnTo>
                  <a:lnTo>
                    <a:pt x="1256" y="921"/>
                  </a:lnTo>
                  <a:lnTo>
                    <a:pt x="1152" y="1109"/>
                  </a:lnTo>
                  <a:lnTo>
                    <a:pt x="1068" y="1130"/>
                  </a:lnTo>
                  <a:lnTo>
                    <a:pt x="1026" y="1297"/>
                  </a:lnTo>
                  <a:lnTo>
                    <a:pt x="1172" y="1381"/>
                  </a:lnTo>
                  <a:lnTo>
                    <a:pt x="1172" y="1507"/>
                  </a:lnTo>
                  <a:lnTo>
                    <a:pt x="1047" y="1507"/>
                  </a:lnTo>
                  <a:lnTo>
                    <a:pt x="1026" y="1423"/>
                  </a:lnTo>
                  <a:lnTo>
                    <a:pt x="921" y="1486"/>
                  </a:lnTo>
                  <a:lnTo>
                    <a:pt x="859" y="1611"/>
                  </a:lnTo>
                  <a:lnTo>
                    <a:pt x="691" y="1632"/>
                  </a:lnTo>
                  <a:lnTo>
                    <a:pt x="754" y="1800"/>
                  </a:lnTo>
                  <a:lnTo>
                    <a:pt x="649" y="1800"/>
                  </a:lnTo>
                  <a:lnTo>
                    <a:pt x="503" y="1862"/>
                  </a:lnTo>
                  <a:lnTo>
                    <a:pt x="336" y="1800"/>
                  </a:lnTo>
                  <a:lnTo>
                    <a:pt x="126" y="1862"/>
                  </a:lnTo>
                  <a:lnTo>
                    <a:pt x="1" y="1946"/>
                  </a:lnTo>
                  <a:lnTo>
                    <a:pt x="22" y="2009"/>
                  </a:lnTo>
                  <a:lnTo>
                    <a:pt x="126" y="2260"/>
                  </a:lnTo>
                  <a:lnTo>
                    <a:pt x="210" y="2385"/>
                  </a:lnTo>
                  <a:lnTo>
                    <a:pt x="231" y="2532"/>
                  </a:lnTo>
                  <a:lnTo>
                    <a:pt x="294" y="2574"/>
                  </a:lnTo>
                  <a:lnTo>
                    <a:pt x="294" y="2950"/>
                  </a:lnTo>
                  <a:lnTo>
                    <a:pt x="189" y="2992"/>
                  </a:lnTo>
                  <a:lnTo>
                    <a:pt x="105" y="3118"/>
                  </a:lnTo>
                  <a:lnTo>
                    <a:pt x="126" y="3306"/>
                  </a:lnTo>
                  <a:lnTo>
                    <a:pt x="273" y="3494"/>
                  </a:lnTo>
                  <a:lnTo>
                    <a:pt x="273" y="3536"/>
                  </a:lnTo>
                  <a:lnTo>
                    <a:pt x="336" y="3536"/>
                  </a:lnTo>
                  <a:lnTo>
                    <a:pt x="524" y="3620"/>
                  </a:lnTo>
                  <a:lnTo>
                    <a:pt x="628" y="3578"/>
                  </a:lnTo>
                  <a:lnTo>
                    <a:pt x="1047" y="3515"/>
                  </a:lnTo>
                  <a:lnTo>
                    <a:pt x="1235" y="3515"/>
                  </a:lnTo>
                  <a:lnTo>
                    <a:pt x="1340" y="3411"/>
                  </a:lnTo>
                  <a:lnTo>
                    <a:pt x="1424" y="3411"/>
                  </a:lnTo>
                  <a:lnTo>
                    <a:pt x="1549" y="3494"/>
                  </a:lnTo>
                  <a:lnTo>
                    <a:pt x="1884" y="3536"/>
                  </a:lnTo>
                  <a:lnTo>
                    <a:pt x="2009" y="3620"/>
                  </a:lnTo>
                  <a:lnTo>
                    <a:pt x="2051" y="3683"/>
                  </a:lnTo>
                  <a:lnTo>
                    <a:pt x="2260" y="3599"/>
                  </a:lnTo>
                  <a:lnTo>
                    <a:pt x="2365" y="3683"/>
                  </a:lnTo>
                  <a:lnTo>
                    <a:pt x="2428" y="3683"/>
                  </a:lnTo>
                  <a:lnTo>
                    <a:pt x="2470" y="3620"/>
                  </a:lnTo>
                  <a:lnTo>
                    <a:pt x="2637" y="3641"/>
                  </a:lnTo>
                  <a:lnTo>
                    <a:pt x="2721" y="3704"/>
                  </a:lnTo>
                  <a:lnTo>
                    <a:pt x="2909" y="3599"/>
                  </a:lnTo>
                  <a:lnTo>
                    <a:pt x="3056" y="3599"/>
                  </a:lnTo>
                  <a:lnTo>
                    <a:pt x="3097" y="3724"/>
                  </a:lnTo>
                  <a:lnTo>
                    <a:pt x="3202" y="3745"/>
                  </a:lnTo>
                  <a:lnTo>
                    <a:pt x="3307" y="3620"/>
                  </a:lnTo>
                  <a:lnTo>
                    <a:pt x="3411" y="3599"/>
                  </a:lnTo>
                  <a:lnTo>
                    <a:pt x="3516" y="3683"/>
                  </a:lnTo>
                  <a:lnTo>
                    <a:pt x="3662" y="3620"/>
                  </a:lnTo>
                  <a:lnTo>
                    <a:pt x="3767" y="3704"/>
                  </a:lnTo>
                  <a:lnTo>
                    <a:pt x="3893" y="3704"/>
                  </a:lnTo>
                  <a:lnTo>
                    <a:pt x="3893" y="3494"/>
                  </a:lnTo>
                  <a:lnTo>
                    <a:pt x="3997" y="3285"/>
                  </a:lnTo>
                  <a:lnTo>
                    <a:pt x="4165" y="3264"/>
                  </a:lnTo>
                  <a:lnTo>
                    <a:pt x="4395" y="3201"/>
                  </a:lnTo>
                  <a:lnTo>
                    <a:pt x="4416" y="3201"/>
                  </a:lnTo>
                  <a:lnTo>
                    <a:pt x="4416" y="3055"/>
                  </a:lnTo>
                  <a:lnTo>
                    <a:pt x="4290" y="2908"/>
                  </a:lnTo>
                  <a:lnTo>
                    <a:pt x="4311" y="2762"/>
                  </a:lnTo>
                  <a:lnTo>
                    <a:pt x="4185" y="2574"/>
                  </a:lnTo>
                  <a:lnTo>
                    <a:pt x="4185" y="2427"/>
                  </a:lnTo>
                  <a:lnTo>
                    <a:pt x="4248" y="2344"/>
                  </a:lnTo>
                  <a:lnTo>
                    <a:pt x="4374" y="2448"/>
                  </a:lnTo>
                  <a:lnTo>
                    <a:pt x="4667" y="2427"/>
                  </a:lnTo>
                  <a:lnTo>
                    <a:pt x="4771" y="2218"/>
                  </a:lnTo>
                  <a:lnTo>
                    <a:pt x="4834" y="2155"/>
                  </a:lnTo>
                  <a:lnTo>
                    <a:pt x="4688" y="2051"/>
                  </a:lnTo>
                  <a:lnTo>
                    <a:pt x="4688" y="1946"/>
                  </a:lnTo>
                  <a:lnTo>
                    <a:pt x="4457" y="1758"/>
                  </a:lnTo>
                  <a:lnTo>
                    <a:pt x="4269" y="1716"/>
                  </a:lnTo>
                  <a:lnTo>
                    <a:pt x="4206" y="1527"/>
                  </a:lnTo>
                  <a:lnTo>
                    <a:pt x="4102" y="1423"/>
                  </a:lnTo>
                  <a:lnTo>
                    <a:pt x="3955" y="1214"/>
                  </a:lnTo>
                  <a:lnTo>
                    <a:pt x="3872" y="1046"/>
                  </a:lnTo>
                  <a:lnTo>
                    <a:pt x="3746" y="921"/>
                  </a:lnTo>
                  <a:lnTo>
                    <a:pt x="3746" y="753"/>
                  </a:lnTo>
                  <a:lnTo>
                    <a:pt x="3662" y="649"/>
                  </a:lnTo>
                  <a:lnTo>
                    <a:pt x="3683" y="481"/>
                  </a:lnTo>
                  <a:lnTo>
                    <a:pt x="3662" y="356"/>
                  </a:lnTo>
                  <a:lnTo>
                    <a:pt x="3411" y="272"/>
                  </a:lnTo>
                  <a:lnTo>
                    <a:pt x="3328" y="272"/>
                  </a:lnTo>
                  <a:lnTo>
                    <a:pt x="3265" y="167"/>
                  </a:lnTo>
                  <a:lnTo>
                    <a:pt x="3097" y="230"/>
                  </a:lnTo>
                  <a:lnTo>
                    <a:pt x="2930" y="356"/>
                  </a:lnTo>
                  <a:lnTo>
                    <a:pt x="2825" y="147"/>
                  </a:lnTo>
                  <a:lnTo>
                    <a:pt x="2721" y="147"/>
                  </a:lnTo>
                  <a:lnTo>
                    <a:pt x="2574" y="188"/>
                  </a:lnTo>
                  <a:lnTo>
                    <a:pt x="247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5" name="Google Shape;35122;p128">
              <a:extLst>
                <a:ext uri="{FF2B5EF4-FFF2-40B4-BE49-F238E27FC236}">
                  <a16:creationId xmlns:a16="http://schemas.microsoft.com/office/drawing/2014/main" id="{4B8D5363-DD7E-60A7-E271-EE515940ED06}"/>
                </a:ext>
              </a:extLst>
            </p:cNvPr>
            <p:cNvSpPr/>
            <p:nvPr/>
          </p:nvSpPr>
          <p:spPr>
            <a:xfrm>
              <a:off x="6502566" y="2703732"/>
              <a:ext cx="69880" cy="43230"/>
            </a:xfrm>
            <a:custGeom>
              <a:avLst/>
              <a:gdLst/>
              <a:ahLst/>
              <a:cxnLst/>
              <a:rect l="l" t="t" r="r" b="b"/>
              <a:pathLst>
                <a:path w="3328" h="2156" extrusionOk="0">
                  <a:moveTo>
                    <a:pt x="2993" y="1"/>
                  </a:moveTo>
                  <a:lnTo>
                    <a:pt x="2867" y="64"/>
                  </a:lnTo>
                  <a:lnTo>
                    <a:pt x="2679" y="43"/>
                  </a:lnTo>
                  <a:lnTo>
                    <a:pt x="2449" y="43"/>
                  </a:lnTo>
                  <a:lnTo>
                    <a:pt x="2302" y="22"/>
                  </a:lnTo>
                  <a:lnTo>
                    <a:pt x="2135" y="43"/>
                  </a:lnTo>
                  <a:lnTo>
                    <a:pt x="2030" y="210"/>
                  </a:lnTo>
                  <a:lnTo>
                    <a:pt x="1926" y="273"/>
                  </a:lnTo>
                  <a:lnTo>
                    <a:pt x="1926" y="377"/>
                  </a:lnTo>
                  <a:lnTo>
                    <a:pt x="1758" y="210"/>
                  </a:lnTo>
                  <a:lnTo>
                    <a:pt x="1549" y="357"/>
                  </a:lnTo>
                  <a:lnTo>
                    <a:pt x="1403" y="419"/>
                  </a:lnTo>
                  <a:lnTo>
                    <a:pt x="1403" y="545"/>
                  </a:lnTo>
                  <a:lnTo>
                    <a:pt x="1089" y="566"/>
                  </a:lnTo>
                  <a:lnTo>
                    <a:pt x="880" y="629"/>
                  </a:lnTo>
                  <a:lnTo>
                    <a:pt x="691" y="587"/>
                  </a:lnTo>
                  <a:lnTo>
                    <a:pt x="294" y="357"/>
                  </a:lnTo>
                  <a:lnTo>
                    <a:pt x="294" y="440"/>
                  </a:lnTo>
                  <a:lnTo>
                    <a:pt x="315" y="566"/>
                  </a:lnTo>
                  <a:lnTo>
                    <a:pt x="294" y="670"/>
                  </a:lnTo>
                  <a:lnTo>
                    <a:pt x="64" y="670"/>
                  </a:lnTo>
                  <a:lnTo>
                    <a:pt x="43" y="733"/>
                  </a:lnTo>
                  <a:lnTo>
                    <a:pt x="147" y="838"/>
                  </a:lnTo>
                  <a:lnTo>
                    <a:pt x="85" y="984"/>
                  </a:lnTo>
                  <a:lnTo>
                    <a:pt x="64" y="1089"/>
                  </a:lnTo>
                  <a:lnTo>
                    <a:pt x="147" y="1193"/>
                  </a:lnTo>
                  <a:lnTo>
                    <a:pt x="43" y="1298"/>
                  </a:lnTo>
                  <a:lnTo>
                    <a:pt x="1" y="1298"/>
                  </a:lnTo>
                  <a:lnTo>
                    <a:pt x="168" y="1486"/>
                  </a:lnTo>
                  <a:lnTo>
                    <a:pt x="189" y="1675"/>
                  </a:lnTo>
                  <a:lnTo>
                    <a:pt x="273" y="1696"/>
                  </a:lnTo>
                  <a:lnTo>
                    <a:pt x="524" y="1905"/>
                  </a:lnTo>
                  <a:lnTo>
                    <a:pt x="629" y="1947"/>
                  </a:lnTo>
                  <a:lnTo>
                    <a:pt x="733" y="2030"/>
                  </a:lnTo>
                  <a:lnTo>
                    <a:pt x="1026" y="2093"/>
                  </a:lnTo>
                  <a:lnTo>
                    <a:pt x="1235" y="2156"/>
                  </a:lnTo>
                  <a:lnTo>
                    <a:pt x="1340" y="2030"/>
                  </a:lnTo>
                  <a:lnTo>
                    <a:pt x="1403" y="2051"/>
                  </a:lnTo>
                  <a:lnTo>
                    <a:pt x="1466" y="1989"/>
                  </a:lnTo>
                  <a:lnTo>
                    <a:pt x="1612" y="1926"/>
                  </a:lnTo>
                  <a:lnTo>
                    <a:pt x="1717" y="1926"/>
                  </a:lnTo>
                  <a:lnTo>
                    <a:pt x="1738" y="1884"/>
                  </a:lnTo>
                  <a:lnTo>
                    <a:pt x="1863" y="1779"/>
                  </a:lnTo>
                  <a:lnTo>
                    <a:pt x="1968" y="1800"/>
                  </a:lnTo>
                  <a:lnTo>
                    <a:pt x="2072" y="1821"/>
                  </a:lnTo>
                  <a:lnTo>
                    <a:pt x="2156" y="1842"/>
                  </a:lnTo>
                  <a:lnTo>
                    <a:pt x="2282" y="1717"/>
                  </a:lnTo>
                  <a:lnTo>
                    <a:pt x="2386" y="1696"/>
                  </a:lnTo>
                  <a:lnTo>
                    <a:pt x="2449" y="1591"/>
                  </a:lnTo>
                  <a:lnTo>
                    <a:pt x="2595" y="1612"/>
                  </a:lnTo>
                  <a:lnTo>
                    <a:pt x="2700" y="1507"/>
                  </a:lnTo>
                  <a:lnTo>
                    <a:pt x="2679" y="1403"/>
                  </a:lnTo>
                  <a:lnTo>
                    <a:pt x="2888" y="1089"/>
                  </a:lnTo>
                  <a:lnTo>
                    <a:pt x="3014" y="754"/>
                  </a:lnTo>
                  <a:lnTo>
                    <a:pt x="3118" y="524"/>
                  </a:lnTo>
                  <a:lnTo>
                    <a:pt x="3286" y="482"/>
                  </a:lnTo>
                  <a:lnTo>
                    <a:pt x="3328" y="357"/>
                  </a:lnTo>
                  <a:lnTo>
                    <a:pt x="3307" y="336"/>
                  </a:lnTo>
                  <a:lnTo>
                    <a:pt x="3286" y="231"/>
                  </a:lnTo>
                  <a:lnTo>
                    <a:pt x="3118" y="126"/>
                  </a:lnTo>
                  <a:lnTo>
                    <a:pt x="299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6" name="Google Shape;35123;p128">
              <a:extLst>
                <a:ext uri="{FF2B5EF4-FFF2-40B4-BE49-F238E27FC236}">
                  <a16:creationId xmlns:a16="http://schemas.microsoft.com/office/drawing/2014/main" id="{C634100B-24A5-2BB8-3EFF-98F6582BEFFD}"/>
                </a:ext>
              </a:extLst>
            </p:cNvPr>
            <p:cNvSpPr/>
            <p:nvPr/>
          </p:nvSpPr>
          <p:spPr>
            <a:xfrm>
              <a:off x="6508277" y="2691160"/>
              <a:ext cx="60221" cy="25184"/>
            </a:xfrm>
            <a:custGeom>
              <a:avLst/>
              <a:gdLst/>
              <a:ahLst/>
              <a:cxnLst/>
              <a:rect l="l" t="t" r="r" b="b"/>
              <a:pathLst>
                <a:path w="2868" h="1256" extrusionOk="0">
                  <a:moveTo>
                    <a:pt x="2240" y="0"/>
                  </a:moveTo>
                  <a:lnTo>
                    <a:pt x="2177" y="21"/>
                  </a:lnTo>
                  <a:lnTo>
                    <a:pt x="2093" y="105"/>
                  </a:lnTo>
                  <a:lnTo>
                    <a:pt x="2010" y="42"/>
                  </a:lnTo>
                  <a:lnTo>
                    <a:pt x="1884" y="42"/>
                  </a:lnTo>
                  <a:lnTo>
                    <a:pt x="1779" y="21"/>
                  </a:lnTo>
                  <a:lnTo>
                    <a:pt x="1696" y="42"/>
                  </a:lnTo>
                  <a:lnTo>
                    <a:pt x="1612" y="147"/>
                  </a:lnTo>
                  <a:lnTo>
                    <a:pt x="1507" y="168"/>
                  </a:lnTo>
                  <a:lnTo>
                    <a:pt x="1486" y="147"/>
                  </a:lnTo>
                  <a:lnTo>
                    <a:pt x="1235" y="126"/>
                  </a:lnTo>
                  <a:lnTo>
                    <a:pt x="1089" y="230"/>
                  </a:lnTo>
                  <a:lnTo>
                    <a:pt x="942" y="251"/>
                  </a:lnTo>
                  <a:lnTo>
                    <a:pt x="775" y="419"/>
                  </a:lnTo>
                  <a:lnTo>
                    <a:pt x="566" y="440"/>
                  </a:lnTo>
                  <a:lnTo>
                    <a:pt x="336" y="523"/>
                  </a:lnTo>
                  <a:lnTo>
                    <a:pt x="294" y="460"/>
                  </a:lnTo>
                  <a:lnTo>
                    <a:pt x="147" y="481"/>
                  </a:lnTo>
                  <a:lnTo>
                    <a:pt x="22" y="565"/>
                  </a:lnTo>
                  <a:lnTo>
                    <a:pt x="1" y="565"/>
                  </a:lnTo>
                  <a:lnTo>
                    <a:pt x="1" y="753"/>
                  </a:lnTo>
                  <a:lnTo>
                    <a:pt x="22" y="984"/>
                  </a:lnTo>
                  <a:lnTo>
                    <a:pt x="419" y="1214"/>
                  </a:lnTo>
                  <a:lnTo>
                    <a:pt x="608" y="1256"/>
                  </a:lnTo>
                  <a:lnTo>
                    <a:pt x="817" y="1193"/>
                  </a:lnTo>
                  <a:lnTo>
                    <a:pt x="1131" y="1172"/>
                  </a:lnTo>
                  <a:lnTo>
                    <a:pt x="1131" y="1046"/>
                  </a:lnTo>
                  <a:lnTo>
                    <a:pt x="1277" y="984"/>
                  </a:lnTo>
                  <a:lnTo>
                    <a:pt x="1486" y="837"/>
                  </a:lnTo>
                  <a:lnTo>
                    <a:pt x="1654" y="1004"/>
                  </a:lnTo>
                  <a:lnTo>
                    <a:pt x="1654" y="900"/>
                  </a:lnTo>
                  <a:lnTo>
                    <a:pt x="1758" y="837"/>
                  </a:lnTo>
                  <a:lnTo>
                    <a:pt x="1863" y="670"/>
                  </a:lnTo>
                  <a:lnTo>
                    <a:pt x="2030" y="649"/>
                  </a:lnTo>
                  <a:lnTo>
                    <a:pt x="2177" y="670"/>
                  </a:lnTo>
                  <a:lnTo>
                    <a:pt x="2407" y="670"/>
                  </a:lnTo>
                  <a:lnTo>
                    <a:pt x="2595" y="691"/>
                  </a:lnTo>
                  <a:lnTo>
                    <a:pt x="2742" y="628"/>
                  </a:lnTo>
                  <a:lnTo>
                    <a:pt x="2763" y="419"/>
                  </a:lnTo>
                  <a:lnTo>
                    <a:pt x="2867" y="147"/>
                  </a:lnTo>
                  <a:lnTo>
                    <a:pt x="2637" y="21"/>
                  </a:lnTo>
                  <a:lnTo>
                    <a:pt x="2407" y="21"/>
                  </a:lnTo>
                  <a:lnTo>
                    <a:pt x="2344" y="42"/>
                  </a:lnTo>
                  <a:lnTo>
                    <a:pt x="22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7" name="Google Shape;35124;p128">
              <a:extLst>
                <a:ext uri="{FF2B5EF4-FFF2-40B4-BE49-F238E27FC236}">
                  <a16:creationId xmlns:a16="http://schemas.microsoft.com/office/drawing/2014/main" id="{F3421116-6F3D-CDEA-26F5-CA547812DA8E}"/>
                </a:ext>
              </a:extLst>
            </p:cNvPr>
            <p:cNvSpPr/>
            <p:nvPr/>
          </p:nvSpPr>
          <p:spPr>
            <a:xfrm>
              <a:off x="6539921" y="2789750"/>
              <a:ext cx="22866" cy="41966"/>
            </a:xfrm>
            <a:custGeom>
              <a:avLst/>
              <a:gdLst/>
              <a:ahLst/>
              <a:cxnLst/>
              <a:rect l="l" t="t" r="r" b="b"/>
              <a:pathLst>
                <a:path w="1089" h="2093" extrusionOk="0">
                  <a:moveTo>
                    <a:pt x="419" y="0"/>
                  </a:moveTo>
                  <a:lnTo>
                    <a:pt x="314" y="126"/>
                  </a:lnTo>
                  <a:lnTo>
                    <a:pt x="272" y="21"/>
                  </a:lnTo>
                  <a:lnTo>
                    <a:pt x="210" y="21"/>
                  </a:lnTo>
                  <a:lnTo>
                    <a:pt x="84" y="147"/>
                  </a:lnTo>
                  <a:lnTo>
                    <a:pt x="0" y="314"/>
                  </a:lnTo>
                  <a:lnTo>
                    <a:pt x="0" y="544"/>
                  </a:lnTo>
                  <a:lnTo>
                    <a:pt x="189" y="628"/>
                  </a:lnTo>
                  <a:lnTo>
                    <a:pt x="168" y="691"/>
                  </a:lnTo>
                  <a:lnTo>
                    <a:pt x="105" y="733"/>
                  </a:lnTo>
                  <a:lnTo>
                    <a:pt x="63" y="984"/>
                  </a:lnTo>
                  <a:lnTo>
                    <a:pt x="105" y="1172"/>
                  </a:lnTo>
                  <a:lnTo>
                    <a:pt x="63" y="1277"/>
                  </a:lnTo>
                  <a:lnTo>
                    <a:pt x="63" y="1423"/>
                  </a:lnTo>
                  <a:lnTo>
                    <a:pt x="147" y="1528"/>
                  </a:lnTo>
                  <a:lnTo>
                    <a:pt x="84" y="1674"/>
                  </a:lnTo>
                  <a:lnTo>
                    <a:pt x="147" y="1716"/>
                  </a:lnTo>
                  <a:lnTo>
                    <a:pt x="377" y="1737"/>
                  </a:lnTo>
                  <a:lnTo>
                    <a:pt x="482" y="2009"/>
                  </a:lnTo>
                  <a:lnTo>
                    <a:pt x="565" y="2093"/>
                  </a:lnTo>
                  <a:lnTo>
                    <a:pt x="628" y="2030"/>
                  </a:lnTo>
                  <a:lnTo>
                    <a:pt x="712" y="1883"/>
                  </a:lnTo>
                  <a:lnTo>
                    <a:pt x="733" y="1737"/>
                  </a:lnTo>
                  <a:lnTo>
                    <a:pt x="942" y="1674"/>
                  </a:lnTo>
                  <a:lnTo>
                    <a:pt x="1047" y="1507"/>
                  </a:lnTo>
                  <a:lnTo>
                    <a:pt x="1088" y="1360"/>
                  </a:lnTo>
                  <a:lnTo>
                    <a:pt x="942" y="1256"/>
                  </a:lnTo>
                  <a:lnTo>
                    <a:pt x="900" y="1109"/>
                  </a:lnTo>
                  <a:lnTo>
                    <a:pt x="795" y="963"/>
                  </a:lnTo>
                  <a:lnTo>
                    <a:pt x="775" y="753"/>
                  </a:lnTo>
                  <a:lnTo>
                    <a:pt x="795" y="544"/>
                  </a:lnTo>
                  <a:lnTo>
                    <a:pt x="775" y="481"/>
                  </a:lnTo>
                  <a:lnTo>
                    <a:pt x="775" y="335"/>
                  </a:lnTo>
                  <a:lnTo>
                    <a:pt x="712" y="230"/>
                  </a:lnTo>
                  <a:lnTo>
                    <a:pt x="607" y="147"/>
                  </a:lnTo>
                  <a:lnTo>
                    <a:pt x="565" y="147"/>
                  </a:lnTo>
                  <a:lnTo>
                    <a:pt x="482" y="21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8" name="Google Shape;35125;p128">
              <a:extLst>
                <a:ext uri="{FF2B5EF4-FFF2-40B4-BE49-F238E27FC236}">
                  <a16:creationId xmlns:a16="http://schemas.microsoft.com/office/drawing/2014/main" id="{8A5CF30C-C064-152E-292A-4D5E351570CF}"/>
                </a:ext>
              </a:extLst>
            </p:cNvPr>
            <p:cNvSpPr/>
            <p:nvPr/>
          </p:nvSpPr>
          <p:spPr>
            <a:xfrm>
              <a:off x="6528939" y="2774230"/>
              <a:ext cx="21985" cy="26447"/>
            </a:xfrm>
            <a:custGeom>
              <a:avLst/>
              <a:gdLst/>
              <a:ahLst/>
              <a:cxnLst/>
              <a:rect l="l" t="t" r="r" b="b"/>
              <a:pathLst>
                <a:path w="1047" h="1319" extrusionOk="0">
                  <a:moveTo>
                    <a:pt x="293" y="0"/>
                  </a:moveTo>
                  <a:lnTo>
                    <a:pt x="210" y="63"/>
                  </a:lnTo>
                  <a:lnTo>
                    <a:pt x="210" y="167"/>
                  </a:lnTo>
                  <a:lnTo>
                    <a:pt x="314" y="209"/>
                  </a:lnTo>
                  <a:lnTo>
                    <a:pt x="356" y="293"/>
                  </a:lnTo>
                  <a:lnTo>
                    <a:pt x="272" y="356"/>
                  </a:lnTo>
                  <a:lnTo>
                    <a:pt x="189" y="356"/>
                  </a:lnTo>
                  <a:lnTo>
                    <a:pt x="147" y="481"/>
                  </a:lnTo>
                  <a:lnTo>
                    <a:pt x="147" y="628"/>
                  </a:lnTo>
                  <a:lnTo>
                    <a:pt x="84" y="732"/>
                  </a:lnTo>
                  <a:lnTo>
                    <a:pt x="0" y="795"/>
                  </a:lnTo>
                  <a:lnTo>
                    <a:pt x="63" y="837"/>
                  </a:lnTo>
                  <a:lnTo>
                    <a:pt x="168" y="879"/>
                  </a:lnTo>
                  <a:lnTo>
                    <a:pt x="377" y="1151"/>
                  </a:lnTo>
                  <a:lnTo>
                    <a:pt x="398" y="1235"/>
                  </a:lnTo>
                  <a:lnTo>
                    <a:pt x="523" y="1318"/>
                  </a:lnTo>
                  <a:lnTo>
                    <a:pt x="523" y="1088"/>
                  </a:lnTo>
                  <a:lnTo>
                    <a:pt x="607" y="921"/>
                  </a:lnTo>
                  <a:lnTo>
                    <a:pt x="733" y="795"/>
                  </a:lnTo>
                  <a:lnTo>
                    <a:pt x="795" y="795"/>
                  </a:lnTo>
                  <a:lnTo>
                    <a:pt x="837" y="900"/>
                  </a:lnTo>
                  <a:lnTo>
                    <a:pt x="942" y="774"/>
                  </a:lnTo>
                  <a:lnTo>
                    <a:pt x="984" y="711"/>
                  </a:lnTo>
                  <a:lnTo>
                    <a:pt x="1046" y="628"/>
                  </a:lnTo>
                  <a:lnTo>
                    <a:pt x="1046" y="502"/>
                  </a:lnTo>
                  <a:lnTo>
                    <a:pt x="900" y="481"/>
                  </a:lnTo>
                  <a:lnTo>
                    <a:pt x="816" y="398"/>
                  </a:lnTo>
                  <a:lnTo>
                    <a:pt x="691" y="398"/>
                  </a:lnTo>
                  <a:lnTo>
                    <a:pt x="628" y="314"/>
                  </a:lnTo>
                  <a:lnTo>
                    <a:pt x="628" y="251"/>
                  </a:lnTo>
                  <a:lnTo>
                    <a:pt x="502" y="105"/>
                  </a:lnTo>
                  <a:lnTo>
                    <a:pt x="502" y="146"/>
                  </a:lnTo>
                  <a:lnTo>
                    <a:pt x="398" y="84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9" name="Google Shape;35126;p128">
              <a:extLst>
                <a:ext uri="{FF2B5EF4-FFF2-40B4-BE49-F238E27FC236}">
                  <a16:creationId xmlns:a16="http://schemas.microsoft.com/office/drawing/2014/main" id="{9BCD7AB5-0CCA-74E5-C555-4AD494A1353B}"/>
                </a:ext>
              </a:extLst>
            </p:cNvPr>
            <p:cNvSpPr/>
            <p:nvPr/>
          </p:nvSpPr>
          <p:spPr>
            <a:xfrm>
              <a:off x="6495994" y="2751994"/>
              <a:ext cx="45712" cy="38197"/>
            </a:xfrm>
            <a:custGeom>
              <a:avLst/>
              <a:gdLst/>
              <a:ahLst/>
              <a:cxnLst/>
              <a:rect l="l" t="t" r="r" b="b"/>
              <a:pathLst>
                <a:path w="2177" h="1905" extrusionOk="0">
                  <a:moveTo>
                    <a:pt x="105" y="0"/>
                  </a:moveTo>
                  <a:lnTo>
                    <a:pt x="63" y="42"/>
                  </a:lnTo>
                  <a:lnTo>
                    <a:pt x="63" y="167"/>
                  </a:lnTo>
                  <a:lnTo>
                    <a:pt x="0" y="230"/>
                  </a:lnTo>
                  <a:lnTo>
                    <a:pt x="42" y="314"/>
                  </a:lnTo>
                  <a:lnTo>
                    <a:pt x="84" y="314"/>
                  </a:lnTo>
                  <a:lnTo>
                    <a:pt x="209" y="439"/>
                  </a:lnTo>
                  <a:lnTo>
                    <a:pt x="251" y="544"/>
                  </a:lnTo>
                  <a:lnTo>
                    <a:pt x="314" y="649"/>
                  </a:lnTo>
                  <a:lnTo>
                    <a:pt x="272" y="670"/>
                  </a:lnTo>
                  <a:lnTo>
                    <a:pt x="293" y="753"/>
                  </a:lnTo>
                  <a:lnTo>
                    <a:pt x="774" y="1151"/>
                  </a:lnTo>
                  <a:lnTo>
                    <a:pt x="1151" y="1611"/>
                  </a:lnTo>
                  <a:lnTo>
                    <a:pt x="1109" y="1695"/>
                  </a:lnTo>
                  <a:lnTo>
                    <a:pt x="1193" y="1716"/>
                  </a:lnTo>
                  <a:lnTo>
                    <a:pt x="1402" y="1737"/>
                  </a:lnTo>
                  <a:lnTo>
                    <a:pt x="1465" y="1716"/>
                  </a:lnTo>
                  <a:lnTo>
                    <a:pt x="1569" y="1904"/>
                  </a:lnTo>
                  <a:lnTo>
                    <a:pt x="1653" y="1841"/>
                  </a:lnTo>
                  <a:lnTo>
                    <a:pt x="1716" y="1737"/>
                  </a:lnTo>
                  <a:lnTo>
                    <a:pt x="1716" y="1590"/>
                  </a:lnTo>
                  <a:lnTo>
                    <a:pt x="1758" y="1465"/>
                  </a:lnTo>
                  <a:lnTo>
                    <a:pt x="1841" y="1465"/>
                  </a:lnTo>
                  <a:lnTo>
                    <a:pt x="1925" y="1402"/>
                  </a:lnTo>
                  <a:lnTo>
                    <a:pt x="1883" y="1318"/>
                  </a:lnTo>
                  <a:lnTo>
                    <a:pt x="1779" y="1276"/>
                  </a:lnTo>
                  <a:lnTo>
                    <a:pt x="1779" y="1172"/>
                  </a:lnTo>
                  <a:lnTo>
                    <a:pt x="1862" y="1109"/>
                  </a:lnTo>
                  <a:lnTo>
                    <a:pt x="1967" y="1193"/>
                  </a:lnTo>
                  <a:lnTo>
                    <a:pt x="2071" y="1255"/>
                  </a:lnTo>
                  <a:lnTo>
                    <a:pt x="2134" y="1193"/>
                  </a:lnTo>
                  <a:lnTo>
                    <a:pt x="1988" y="1046"/>
                  </a:lnTo>
                  <a:lnTo>
                    <a:pt x="1988" y="900"/>
                  </a:lnTo>
                  <a:lnTo>
                    <a:pt x="2051" y="879"/>
                  </a:lnTo>
                  <a:lnTo>
                    <a:pt x="2155" y="942"/>
                  </a:lnTo>
                  <a:lnTo>
                    <a:pt x="2176" y="858"/>
                  </a:lnTo>
                  <a:lnTo>
                    <a:pt x="2134" y="795"/>
                  </a:lnTo>
                  <a:lnTo>
                    <a:pt x="2030" y="774"/>
                  </a:lnTo>
                  <a:lnTo>
                    <a:pt x="1862" y="649"/>
                  </a:lnTo>
                  <a:lnTo>
                    <a:pt x="1862" y="565"/>
                  </a:lnTo>
                  <a:lnTo>
                    <a:pt x="1967" y="419"/>
                  </a:lnTo>
                  <a:lnTo>
                    <a:pt x="1988" y="251"/>
                  </a:lnTo>
                  <a:lnTo>
                    <a:pt x="1925" y="251"/>
                  </a:lnTo>
                  <a:lnTo>
                    <a:pt x="1862" y="272"/>
                  </a:lnTo>
                  <a:lnTo>
                    <a:pt x="1820" y="230"/>
                  </a:lnTo>
                  <a:lnTo>
                    <a:pt x="1653" y="230"/>
                  </a:lnTo>
                  <a:lnTo>
                    <a:pt x="1548" y="126"/>
                  </a:lnTo>
                  <a:lnTo>
                    <a:pt x="1465" y="147"/>
                  </a:lnTo>
                  <a:lnTo>
                    <a:pt x="1339" y="105"/>
                  </a:lnTo>
                  <a:lnTo>
                    <a:pt x="1214" y="126"/>
                  </a:lnTo>
                  <a:lnTo>
                    <a:pt x="1193" y="63"/>
                  </a:lnTo>
                  <a:lnTo>
                    <a:pt x="1088" y="126"/>
                  </a:lnTo>
                  <a:lnTo>
                    <a:pt x="942" y="63"/>
                  </a:lnTo>
                  <a:lnTo>
                    <a:pt x="900" y="126"/>
                  </a:lnTo>
                  <a:lnTo>
                    <a:pt x="837" y="21"/>
                  </a:lnTo>
                  <a:lnTo>
                    <a:pt x="732" y="0"/>
                  </a:lnTo>
                  <a:lnTo>
                    <a:pt x="690" y="42"/>
                  </a:lnTo>
                  <a:lnTo>
                    <a:pt x="607" y="0"/>
                  </a:lnTo>
                  <a:lnTo>
                    <a:pt x="565" y="63"/>
                  </a:lnTo>
                  <a:lnTo>
                    <a:pt x="481" y="42"/>
                  </a:lnTo>
                  <a:lnTo>
                    <a:pt x="377" y="63"/>
                  </a:lnTo>
                  <a:lnTo>
                    <a:pt x="377" y="147"/>
                  </a:lnTo>
                  <a:lnTo>
                    <a:pt x="293" y="167"/>
                  </a:lnTo>
                  <a:lnTo>
                    <a:pt x="251" y="105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0" name="Google Shape;35127;p128">
              <a:extLst>
                <a:ext uri="{FF2B5EF4-FFF2-40B4-BE49-F238E27FC236}">
                  <a16:creationId xmlns:a16="http://schemas.microsoft.com/office/drawing/2014/main" id="{78519EFC-8D11-EE42-AE67-FCE2C77590EF}"/>
                </a:ext>
              </a:extLst>
            </p:cNvPr>
            <p:cNvSpPr/>
            <p:nvPr/>
          </p:nvSpPr>
          <p:spPr>
            <a:xfrm>
              <a:off x="6470944" y="2729758"/>
              <a:ext cx="35612" cy="21414"/>
            </a:xfrm>
            <a:custGeom>
              <a:avLst/>
              <a:gdLst/>
              <a:ahLst/>
              <a:cxnLst/>
              <a:rect l="l" t="t" r="r" b="b"/>
              <a:pathLst>
                <a:path w="1696" h="1068" extrusionOk="0">
                  <a:moveTo>
                    <a:pt x="1507" y="0"/>
                  </a:moveTo>
                  <a:lnTo>
                    <a:pt x="1381" y="63"/>
                  </a:lnTo>
                  <a:lnTo>
                    <a:pt x="1130" y="209"/>
                  </a:lnTo>
                  <a:lnTo>
                    <a:pt x="1067" y="188"/>
                  </a:lnTo>
                  <a:lnTo>
                    <a:pt x="984" y="209"/>
                  </a:lnTo>
                  <a:lnTo>
                    <a:pt x="858" y="272"/>
                  </a:lnTo>
                  <a:lnTo>
                    <a:pt x="733" y="272"/>
                  </a:lnTo>
                  <a:lnTo>
                    <a:pt x="607" y="314"/>
                  </a:lnTo>
                  <a:lnTo>
                    <a:pt x="523" y="230"/>
                  </a:lnTo>
                  <a:lnTo>
                    <a:pt x="251" y="230"/>
                  </a:lnTo>
                  <a:lnTo>
                    <a:pt x="147" y="209"/>
                  </a:lnTo>
                  <a:lnTo>
                    <a:pt x="21" y="419"/>
                  </a:lnTo>
                  <a:lnTo>
                    <a:pt x="84" y="502"/>
                  </a:lnTo>
                  <a:lnTo>
                    <a:pt x="0" y="628"/>
                  </a:lnTo>
                  <a:lnTo>
                    <a:pt x="21" y="816"/>
                  </a:lnTo>
                  <a:lnTo>
                    <a:pt x="42" y="816"/>
                  </a:lnTo>
                  <a:lnTo>
                    <a:pt x="147" y="858"/>
                  </a:lnTo>
                  <a:lnTo>
                    <a:pt x="147" y="942"/>
                  </a:lnTo>
                  <a:lnTo>
                    <a:pt x="42" y="963"/>
                  </a:lnTo>
                  <a:lnTo>
                    <a:pt x="42" y="1067"/>
                  </a:lnTo>
                  <a:lnTo>
                    <a:pt x="251" y="1067"/>
                  </a:lnTo>
                  <a:lnTo>
                    <a:pt x="398" y="963"/>
                  </a:lnTo>
                  <a:lnTo>
                    <a:pt x="523" y="921"/>
                  </a:lnTo>
                  <a:lnTo>
                    <a:pt x="733" y="1025"/>
                  </a:lnTo>
                  <a:lnTo>
                    <a:pt x="858" y="1025"/>
                  </a:lnTo>
                  <a:lnTo>
                    <a:pt x="879" y="816"/>
                  </a:lnTo>
                  <a:lnTo>
                    <a:pt x="1067" y="732"/>
                  </a:lnTo>
                  <a:lnTo>
                    <a:pt x="1088" y="586"/>
                  </a:lnTo>
                  <a:lnTo>
                    <a:pt x="1444" y="398"/>
                  </a:lnTo>
                  <a:lnTo>
                    <a:pt x="1695" y="398"/>
                  </a:lnTo>
                  <a:lnTo>
                    <a:pt x="1674" y="188"/>
                  </a:lnTo>
                  <a:lnTo>
                    <a:pt x="15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1" name="Google Shape;35128;p128">
              <a:extLst>
                <a:ext uri="{FF2B5EF4-FFF2-40B4-BE49-F238E27FC236}">
                  <a16:creationId xmlns:a16="http://schemas.microsoft.com/office/drawing/2014/main" id="{D85AE080-72E8-AF44-F4A7-3B7B989D0BEB}"/>
                </a:ext>
              </a:extLst>
            </p:cNvPr>
            <p:cNvSpPr/>
            <p:nvPr/>
          </p:nvSpPr>
          <p:spPr>
            <a:xfrm>
              <a:off x="6425253" y="2697436"/>
              <a:ext cx="83928" cy="38618"/>
            </a:xfrm>
            <a:custGeom>
              <a:avLst/>
              <a:gdLst/>
              <a:ahLst/>
              <a:cxnLst/>
              <a:rect l="l" t="t" r="r" b="b"/>
              <a:pathLst>
                <a:path w="3997" h="1926" extrusionOk="0">
                  <a:moveTo>
                    <a:pt x="2846" y="1"/>
                  </a:moveTo>
                  <a:lnTo>
                    <a:pt x="2804" y="106"/>
                  </a:lnTo>
                  <a:lnTo>
                    <a:pt x="2741" y="147"/>
                  </a:lnTo>
                  <a:lnTo>
                    <a:pt x="2720" y="252"/>
                  </a:lnTo>
                  <a:lnTo>
                    <a:pt x="2574" y="252"/>
                  </a:lnTo>
                  <a:lnTo>
                    <a:pt x="2511" y="315"/>
                  </a:lnTo>
                  <a:lnTo>
                    <a:pt x="2218" y="147"/>
                  </a:lnTo>
                  <a:lnTo>
                    <a:pt x="2155" y="147"/>
                  </a:lnTo>
                  <a:lnTo>
                    <a:pt x="2114" y="252"/>
                  </a:lnTo>
                  <a:lnTo>
                    <a:pt x="2114" y="357"/>
                  </a:lnTo>
                  <a:lnTo>
                    <a:pt x="2051" y="357"/>
                  </a:lnTo>
                  <a:lnTo>
                    <a:pt x="1967" y="461"/>
                  </a:lnTo>
                  <a:lnTo>
                    <a:pt x="1842" y="545"/>
                  </a:lnTo>
                  <a:lnTo>
                    <a:pt x="1674" y="733"/>
                  </a:lnTo>
                  <a:lnTo>
                    <a:pt x="1674" y="796"/>
                  </a:lnTo>
                  <a:lnTo>
                    <a:pt x="1842" y="880"/>
                  </a:lnTo>
                  <a:lnTo>
                    <a:pt x="1863" y="984"/>
                  </a:lnTo>
                  <a:lnTo>
                    <a:pt x="1779" y="1047"/>
                  </a:lnTo>
                  <a:lnTo>
                    <a:pt x="1653" y="963"/>
                  </a:lnTo>
                  <a:lnTo>
                    <a:pt x="1528" y="984"/>
                  </a:lnTo>
                  <a:lnTo>
                    <a:pt x="1381" y="963"/>
                  </a:lnTo>
                  <a:lnTo>
                    <a:pt x="1319" y="963"/>
                  </a:lnTo>
                  <a:lnTo>
                    <a:pt x="1130" y="1089"/>
                  </a:lnTo>
                  <a:lnTo>
                    <a:pt x="1026" y="1110"/>
                  </a:lnTo>
                  <a:lnTo>
                    <a:pt x="942" y="1089"/>
                  </a:lnTo>
                  <a:lnTo>
                    <a:pt x="837" y="1110"/>
                  </a:lnTo>
                  <a:lnTo>
                    <a:pt x="754" y="1047"/>
                  </a:lnTo>
                  <a:lnTo>
                    <a:pt x="440" y="1047"/>
                  </a:lnTo>
                  <a:lnTo>
                    <a:pt x="440" y="1110"/>
                  </a:lnTo>
                  <a:lnTo>
                    <a:pt x="419" y="1173"/>
                  </a:lnTo>
                  <a:lnTo>
                    <a:pt x="272" y="1152"/>
                  </a:lnTo>
                  <a:lnTo>
                    <a:pt x="189" y="1047"/>
                  </a:lnTo>
                  <a:lnTo>
                    <a:pt x="84" y="1089"/>
                  </a:lnTo>
                  <a:lnTo>
                    <a:pt x="21" y="1110"/>
                  </a:lnTo>
                  <a:lnTo>
                    <a:pt x="0" y="1110"/>
                  </a:lnTo>
                  <a:lnTo>
                    <a:pt x="63" y="1173"/>
                  </a:lnTo>
                  <a:lnTo>
                    <a:pt x="63" y="1256"/>
                  </a:lnTo>
                  <a:lnTo>
                    <a:pt x="105" y="1298"/>
                  </a:lnTo>
                  <a:lnTo>
                    <a:pt x="105" y="1403"/>
                  </a:lnTo>
                  <a:lnTo>
                    <a:pt x="210" y="1403"/>
                  </a:lnTo>
                  <a:lnTo>
                    <a:pt x="293" y="1382"/>
                  </a:lnTo>
                  <a:lnTo>
                    <a:pt x="398" y="1507"/>
                  </a:lnTo>
                  <a:lnTo>
                    <a:pt x="502" y="1403"/>
                  </a:lnTo>
                  <a:lnTo>
                    <a:pt x="586" y="1403"/>
                  </a:lnTo>
                  <a:lnTo>
                    <a:pt x="628" y="1507"/>
                  </a:lnTo>
                  <a:lnTo>
                    <a:pt x="837" y="1591"/>
                  </a:lnTo>
                  <a:lnTo>
                    <a:pt x="1130" y="1403"/>
                  </a:lnTo>
                  <a:lnTo>
                    <a:pt x="1256" y="1424"/>
                  </a:lnTo>
                  <a:lnTo>
                    <a:pt x="1444" y="1424"/>
                  </a:lnTo>
                  <a:lnTo>
                    <a:pt x="1444" y="1528"/>
                  </a:lnTo>
                  <a:lnTo>
                    <a:pt x="1737" y="1717"/>
                  </a:lnTo>
                  <a:lnTo>
                    <a:pt x="2072" y="1779"/>
                  </a:lnTo>
                  <a:lnTo>
                    <a:pt x="2260" y="1738"/>
                  </a:lnTo>
                  <a:lnTo>
                    <a:pt x="2323" y="1821"/>
                  </a:lnTo>
                  <a:lnTo>
                    <a:pt x="2427" y="1842"/>
                  </a:lnTo>
                  <a:lnTo>
                    <a:pt x="2699" y="1842"/>
                  </a:lnTo>
                  <a:lnTo>
                    <a:pt x="2783" y="1926"/>
                  </a:lnTo>
                  <a:lnTo>
                    <a:pt x="2909" y="1884"/>
                  </a:lnTo>
                  <a:lnTo>
                    <a:pt x="3034" y="1884"/>
                  </a:lnTo>
                  <a:lnTo>
                    <a:pt x="3160" y="1821"/>
                  </a:lnTo>
                  <a:lnTo>
                    <a:pt x="3243" y="1800"/>
                  </a:lnTo>
                  <a:lnTo>
                    <a:pt x="3306" y="1821"/>
                  </a:lnTo>
                  <a:lnTo>
                    <a:pt x="3557" y="1675"/>
                  </a:lnTo>
                  <a:lnTo>
                    <a:pt x="3683" y="1612"/>
                  </a:lnTo>
                  <a:lnTo>
                    <a:pt x="3725" y="1612"/>
                  </a:lnTo>
                  <a:lnTo>
                    <a:pt x="3829" y="1507"/>
                  </a:lnTo>
                  <a:lnTo>
                    <a:pt x="3746" y="1403"/>
                  </a:lnTo>
                  <a:lnTo>
                    <a:pt x="3767" y="1298"/>
                  </a:lnTo>
                  <a:lnTo>
                    <a:pt x="3829" y="1152"/>
                  </a:lnTo>
                  <a:lnTo>
                    <a:pt x="3725" y="1047"/>
                  </a:lnTo>
                  <a:lnTo>
                    <a:pt x="3746" y="984"/>
                  </a:lnTo>
                  <a:lnTo>
                    <a:pt x="3976" y="984"/>
                  </a:lnTo>
                  <a:lnTo>
                    <a:pt x="3997" y="880"/>
                  </a:lnTo>
                  <a:lnTo>
                    <a:pt x="3976" y="754"/>
                  </a:lnTo>
                  <a:lnTo>
                    <a:pt x="3976" y="671"/>
                  </a:lnTo>
                  <a:lnTo>
                    <a:pt x="3955" y="440"/>
                  </a:lnTo>
                  <a:lnTo>
                    <a:pt x="3955" y="252"/>
                  </a:lnTo>
                  <a:lnTo>
                    <a:pt x="3725" y="210"/>
                  </a:lnTo>
                  <a:lnTo>
                    <a:pt x="3641" y="127"/>
                  </a:lnTo>
                  <a:lnTo>
                    <a:pt x="3474" y="147"/>
                  </a:lnTo>
                  <a:lnTo>
                    <a:pt x="3327" y="147"/>
                  </a:lnTo>
                  <a:lnTo>
                    <a:pt x="3160" y="43"/>
                  </a:lnTo>
                  <a:lnTo>
                    <a:pt x="2951" y="43"/>
                  </a:lnTo>
                  <a:lnTo>
                    <a:pt x="28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2" name="Google Shape;35129;p128">
              <a:extLst>
                <a:ext uri="{FF2B5EF4-FFF2-40B4-BE49-F238E27FC236}">
                  <a16:creationId xmlns:a16="http://schemas.microsoft.com/office/drawing/2014/main" id="{A30CAA2D-1394-7273-0F96-1738266B8185}"/>
                </a:ext>
              </a:extLst>
            </p:cNvPr>
            <p:cNvSpPr/>
            <p:nvPr/>
          </p:nvSpPr>
          <p:spPr>
            <a:xfrm>
              <a:off x="6472707" y="2605142"/>
              <a:ext cx="111162" cy="89387"/>
            </a:xfrm>
            <a:custGeom>
              <a:avLst/>
              <a:gdLst/>
              <a:ahLst/>
              <a:cxnLst/>
              <a:rect l="l" t="t" r="r" b="b"/>
              <a:pathLst>
                <a:path w="5294" h="4458" extrusionOk="0">
                  <a:moveTo>
                    <a:pt x="1883" y="1"/>
                  </a:moveTo>
                  <a:lnTo>
                    <a:pt x="1632" y="105"/>
                  </a:lnTo>
                  <a:lnTo>
                    <a:pt x="1486" y="105"/>
                  </a:lnTo>
                  <a:lnTo>
                    <a:pt x="1318" y="147"/>
                  </a:lnTo>
                  <a:lnTo>
                    <a:pt x="1214" y="315"/>
                  </a:lnTo>
                  <a:lnTo>
                    <a:pt x="1046" y="315"/>
                  </a:lnTo>
                  <a:lnTo>
                    <a:pt x="942" y="398"/>
                  </a:lnTo>
                  <a:lnTo>
                    <a:pt x="942" y="524"/>
                  </a:lnTo>
                  <a:lnTo>
                    <a:pt x="753" y="524"/>
                  </a:lnTo>
                  <a:lnTo>
                    <a:pt x="481" y="670"/>
                  </a:lnTo>
                  <a:lnTo>
                    <a:pt x="314" y="670"/>
                  </a:lnTo>
                  <a:lnTo>
                    <a:pt x="251" y="796"/>
                  </a:lnTo>
                  <a:lnTo>
                    <a:pt x="209" y="963"/>
                  </a:lnTo>
                  <a:lnTo>
                    <a:pt x="147" y="984"/>
                  </a:lnTo>
                  <a:lnTo>
                    <a:pt x="167" y="1047"/>
                  </a:lnTo>
                  <a:lnTo>
                    <a:pt x="126" y="1047"/>
                  </a:lnTo>
                  <a:lnTo>
                    <a:pt x="167" y="1298"/>
                  </a:lnTo>
                  <a:lnTo>
                    <a:pt x="147" y="1486"/>
                  </a:lnTo>
                  <a:lnTo>
                    <a:pt x="0" y="1570"/>
                  </a:lnTo>
                  <a:lnTo>
                    <a:pt x="0" y="1633"/>
                  </a:lnTo>
                  <a:lnTo>
                    <a:pt x="167" y="1842"/>
                  </a:lnTo>
                  <a:lnTo>
                    <a:pt x="147" y="1947"/>
                  </a:lnTo>
                  <a:lnTo>
                    <a:pt x="230" y="2051"/>
                  </a:lnTo>
                  <a:lnTo>
                    <a:pt x="230" y="2135"/>
                  </a:lnTo>
                  <a:lnTo>
                    <a:pt x="272" y="2261"/>
                  </a:lnTo>
                  <a:lnTo>
                    <a:pt x="230" y="2365"/>
                  </a:lnTo>
                  <a:lnTo>
                    <a:pt x="335" y="2616"/>
                  </a:lnTo>
                  <a:lnTo>
                    <a:pt x="419" y="2658"/>
                  </a:lnTo>
                  <a:lnTo>
                    <a:pt x="481" y="2742"/>
                  </a:lnTo>
                  <a:lnTo>
                    <a:pt x="481" y="3056"/>
                  </a:lnTo>
                  <a:lnTo>
                    <a:pt x="460" y="3097"/>
                  </a:lnTo>
                  <a:lnTo>
                    <a:pt x="523" y="3181"/>
                  </a:lnTo>
                  <a:lnTo>
                    <a:pt x="565" y="3139"/>
                  </a:lnTo>
                  <a:lnTo>
                    <a:pt x="649" y="3160"/>
                  </a:lnTo>
                  <a:lnTo>
                    <a:pt x="732" y="3097"/>
                  </a:lnTo>
                  <a:lnTo>
                    <a:pt x="963" y="3160"/>
                  </a:lnTo>
                  <a:lnTo>
                    <a:pt x="942" y="3202"/>
                  </a:lnTo>
                  <a:lnTo>
                    <a:pt x="1046" y="3307"/>
                  </a:lnTo>
                  <a:lnTo>
                    <a:pt x="1151" y="3307"/>
                  </a:lnTo>
                  <a:lnTo>
                    <a:pt x="1214" y="3390"/>
                  </a:lnTo>
                  <a:lnTo>
                    <a:pt x="1172" y="3495"/>
                  </a:lnTo>
                  <a:lnTo>
                    <a:pt x="1193" y="3579"/>
                  </a:lnTo>
                  <a:lnTo>
                    <a:pt x="1255" y="3600"/>
                  </a:lnTo>
                  <a:lnTo>
                    <a:pt x="1255" y="3704"/>
                  </a:lnTo>
                  <a:lnTo>
                    <a:pt x="1318" y="3725"/>
                  </a:lnTo>
                  <a:lnTo>
                    <a:pt x="1381" y="3683"/>
                  </a:lnTo>
                  <a:lnTo>
                    <a:pt x="1465" y="3683"/>
                  </a:lnTo>
                  <a:lnTo>
                    <a:pt x="1318" y="3516"/>
                  </a:lnTo>
                  <a:lnTo>
                    <a:pt x="1381" y="3474"/>
                  </a:lnTo>
                  <a:lnTo>
                    <a:pt x="1632" y="3621"/>
                  </a:lnTo>
                  <a:lnTo>
                    <a:pt x="1820" y="3600"/>
                  </a:lnTo>
                  <a:lnTo>
                    <a:pt x="1779" y="3704"/>
                  </a:lnTo>
                  <a:lnTo>
                    <a:pt x="1904" y="3809"/>
                  </a:lnTo>
                  <a:lnTo>
                    <a:pt x="2134" y="3767"/>
                  </a:lnTo>
                  <a:lnTo>
                    <a:pt x="2302" y="3809"/>
                  </a:lnTo>
                  <a:lnTo>
                    <a:pt x="2636" y="4081"/>
                  </a:lnTo>
                  <a:lnTo>
                    <a:pt x="2762" y="4248"/>
                  </a:lnTo>
                  <a:lnTo>
                    <a:pt x="2846" y="4248"/>
                  </a:lnTo>
                  <a:lnTo>
                    <a:pt x="2888" y="4206"/>
                  </a:lnTo>
                  <a:lnTo>
                    <a:pt x="3055" y="4206"/>
                  </a:lnTo>
                  <a:lnTo>
                    <a:pt x="3139" y="4290"/>
                  </a:lnTo>
                  <a:lnTo>
                    <a:pt x="3180" y="4437"/>
                  </a:lnTo>
                  <a:lnTo>
                    <a:pt x="3201" y="4458"/>
                  </a:lnTo>
                  <a:lnTo>
                    <a:pt x="3306" y="4437"/>
                  </a:lnTo>
                  <a:lnTo>
                    <a:pt x="3390" y="4332"/>
                  </a:lnTo>
                  <a:lnTo>
                    <a:pt x="3473" y="4311"/>
                  </a:lnTo>
                  <a:lnTo>
                    <a:pt x="3578" y="4332"/>
                  </a:lnTo>
                  <a:lnTo>
                    <a:pt x="3704" y="4332"/>
                  </a:lnTo>
                  <a:lnTo>
                    <a:pt x="3787" y="4395"/>
                  </a:lnTo>
                  <a:lnTo>
                    <a:pt x="3871" y="4311"/>
                  </a:lnTo>
                  <a:lnTo>
                    <a:pt x="3934" y="4290"/>
                  </a:lnTo>
                  <a:lnTo>
                    <a:pt x="4038" y="4332"/>
                  </a:lnTo>
                  <a:lnTo>
                    <a:pt x="4101" y="4311"/>
                  </a:lnTo>
                  <a:lnTo>
                    <a:pt x="4331" y="4311"/>
                  </a:lnTo>
                  <a:lnTo>
                    <a:pt x="4561" y="4437"/>
                  </a:lnTo>
                  <a:lnTo>
                    <a:pt x="4708" y="4458"/>
                  </a:lnTo>
                  <a:lnTo>
                    <a:pt x="4708" y="4290"/>
                  </a:lnTo>
                  <a:lnTo>
                    <a:pt x="4666" y="4123"/>
                  </a:lnTo>
                  <a:lnTo>
                    <a:pt x="5043" y="3725"/>
                  </a:lnTo>
                  <a:lnTo>
                    <a:pt x="5064" y="3558"/>
                  </a:lnTo>
                  <a:lnTo>
                    <a:pt x="5168" y="3474"/>
                  </a:lnTo>
                  <a:lnTo>
                    <a:pt x="5252" y="3474"/>
                  </a:lnTo>
                  <a:lnTo>
                    <a:pt x="5294" y="3286"/>
                  </a:lnTo>
                  <a:lnTo>
                    <a:pt x="5252" y="3202"/>
                  </a:lnTo>
                  <a:lnTo>
                    <a:pt x="5231" y="3139"/>
                  </a:lnTo>
                  <a:lnTo>
                    <a:pt x="5273" y="3056"/>
                  </a:lnTo>
                  <a:lnTo>
                    <a:pt x="5147" y="2972"/>
                  </a:lnTo>
                  <a:lnTo>
                    <a:pt x="5064" y="2825"/>
                  </a:lnTo>
                  <a:lnTo>
                    <a:pt x="5022" y="2742"/>
                  </a:lnTo>
                  <a:lnTo>
                    <a:pt x="4980" y="2470"/>
                  </a:lnTo>
                  <a:lnTo>
                    <a:pt x="5022" y="2365"/>
                  </a:lnTo>
                  <a:lnTo>
                    <a:pt x="5022" y="2323"/>
                  </a:lnTo>
                  <a:lnTo>
                    <a:pt x="4875" y="2135"/>
                  </a:lnTo>
                  <a:lnTo>
                    <a:pt x="4854" y="1947"/>
                  </a:lnTo>
                  <a:lnTo>
                    <a:pt x="4938" y="1821"/>
                  </a:lnTo>
                  <a:lnTo>
                    <a:pt x="5043" y="1779"/>
                  </a:lnTo>
                  <a:lnTo>
                    <a:pt x="5043" y="1403"/>
                  </a:lnTo>
                  <a:lnTo>
                    <a:pt x="4980" y="1361"/>
                  </a:lnTo>
                  <a:lnTo>
                    <a:pt x="4959" y="1214"/>
                  </a:lnTo>
                  <a:lnTo>
                    <a:pt x="4875" y="1089"/>
                  </a:lnTo>
                  <a:lnTo>
                    <a:pt x="4771" y="838"/>
                  </a:lnTo>
                  <a:lnTo>
                    <a:pt x="4750" y="775"/>
                  </a:lnTo>
                  <a:lnTo>
                    <a:pt x="4708" y="670"/>
                  </a:lnTo>
                  <a:lnTo>
                    <a:pt x="4708" y="545"/>
                  </a:lnTo>
                  <a:lnTo>
                    <a:pt x="4645" y="315"/>
                  </a:lnTo>
                  <a:lnTo>
                    <a:pt x="4561" y="315"/>
                  </a:lnTo>
                  <a:lnTo>
                    <a:pt x="4436" y="210"/>
                  </a:lnTo>
                  <a:lnTo>
                    <a:pt x="4310" y="231"/>
                  </a:lnTo>
                  <a:lnTo>
                    <a:pt x="3683" y="273"/>
                  </a:lnTo>
                  <a:lnTo>
                    <a:pt x="2950" y="231"/>
                  </a:lnTo>
                  <a:lnTo>
                    <a:pt x="2867" y="252"/>
                  </a:lnTo>
                  <a:lnTo>
                    <a:pt x="2678" y="440"/>
                  </a:lnTo>
                  <a:lnTo>
                    <a:pt x="2511" y="482"/>
                  </a:lnTo>
                  <a:lnTo>
                    <a:pt x="2469" y="440"/>
                  </a:lnTo>
                  <a:lnTo>
                    <a:pt x="2636" y="356"/>
                  </a:lnTo>
                  <a:lnTo>
                    <a:pt x="2783" y="210"/>
                  </a:lnTo>
                  <a:lnTo>
                    <a:pt x="2741" y="210"/>
                  </a:lnTo>
                  <a:lnTo>
                    <a:pt x="2616" y="315"/>
                  </a:lnTo>
                  <a:lnTo>
                    <a:pt x="2406" y="398"/>
                  </a:lnTo>
                  <a:lnTo>
                    <a:pt x="2134" y="356"/>
                  </a:lnTo>
                  <a:lnTo>
                    <a:pt x="2092" y="210"/>
                  </a:lnTo>
                  <a:lnTo>
                    <a:pt x="2134" y="126"/>
                  </a:lnTo>
                  <a:lnTo>
                    <a:pt x="2260" y="126"/>
                  </a:lnTo>
                  <a:lnTo>
                    <a:pt x="2323" y="168"/>
                  </a:lnTo>
                  <a:lnTo>
                    <a:pt x="2323" y="126"/>
                  </a:lnTo>
                  <a:lnTo>
                    <a:pt x="2155" y="43"/>
                  </a:lnTo>
                  <a:lnTo>
                    <a:pt x="188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3" name="Google Shape;35130;p128">
              <a:extLst>
                <a:ext uri="{FF2B5EF4-FFF2-40B4-BE49-F238E27FC236}">
                  <a16:creationId xmlns:a16="http://schemas.microsoft.com/office/drawing/2014/main" id="{A1C85B56-4533-A2E0-75E8-1EAFC82F410E}"/>
                </a:ext>
              </a:extLst>
            </p:cNvPr>
            <p:cNvSpPr/>
            <p:nvPr/>
          </p:nvSpPr>
          <p:spPr>
            <a:xfrm>
              <a:off x="6450723" y="2666818"/>
              <a:ext cx="88778" cy="36934"/>
            </a:xfrm>
            <a:custGeom>
              <a:avLst/>
              <a:gdLst/>
              <a:ahLst/>
              <a:cxnLst/>
              <a:rect l="l" t="t" r="r" b="b"/>
              <a:pathLst>
                <a:path w="4228" h="1842" extrusionOk="0">
                  <a:moveTo>
                    <a:pt x="1403" y="1"/>
                  </a:moveTo>
                  <a:lnTo>
                    <a:pt x="1319" y="63"/>
                  </a:lnTo>
                  <a:lnTo>
                    <a:pt x="1152" y="21"/>
                  </a:lnTo>
                  <a:lnTo>
                    <a:pt x="1152" y="126"/>
                  </a:lnTo>
                  <a:lnTo>
                    <a:pt x="1068" y="189"/>
                  </a:lnTo>
                  <a:lnTo>
                    <a:pt x="984" y="168"/>
                  </a:lnTo>
                  <a:lnTo>
                    <a:pt x="775" y="168"/>
                  </a:lnTo>
                  <a:lnTo>
                    <a:pt x="733" y="273"/>
                  </a:lnTo>
                  <a:lnTo>
                    <a:pt x="587" y="273"/>
                  </a:lnTo>
                  <a:lnTo>
                    <a:pt x="482" y="398"/>
                  </a:lnTo>
                  <a:lnTo>
                    <a:pt x="378" y="398"/>
                  </a:lnTo>
                  <a:lnTo>
                    <a:pt x="168" y="586"/>
                  </a:lnTo>
                  <a:lnTo>
                    <a:pt x="106" y="545"/>
                  </a:lnTo>
                  <a:lnTo>
                    <a:pt x="22" y="503"/>
                  </a:lnTo>
                  <a:lnTo>
                    <a:pt x="1" y="524"/>
                  </a:lnTo>
                  <a:lnTo>
                    <a:pt x="1" y="628"/>
                  </a:lnTo>
                  <a:lnTo>
                    <a:pt x="147" y="712"/>
                  </a:lnTo>
                  <a:lnTo>
                    <a:pt x="252" y="900"/>
                  </a:lnTo>
                  <a:lnTo>
                    <a:pt x="252" y="1047"/>
                  </a:lnTo>
                  <a:lnTo>
                    <a:pt x="273" y="1130"/>
                  </a:lnTo>
                  <a:lnTo>
                    <a:pt x="378" y="1172"/>
                  </a:lnTo>
                  <a:lnTo>
                    <a:pt x="587" y="1319"/>
                  </a:lnTo>
                  <a:lnTo>
                    <a:pt x="691" y="1382"/>
                  </a:lnTo>
                  <a:lnTo>
                    <a:pt x="942" y="1674"/>
                  </a:lnTo>
                  <a:lnTo>
                    <a:pt x="1005" y="1674"/>
                  </a:lnTo>
                  <a:lnTo>
                    <a:pt x="1298" y="1842"/>
                  </a:lnTo>
                  <a:lnTo>
                    <a:pt x="1361" y="1779"/>
                  </a:lnTo>
                  <a:lnTo>
                    <a:pt x="1507" y="1779"/>
                  </a:lnTo>
                  <a:lnTo>
                    <a:pt x="1528" y="1674"/>
                  </a:lnTo>
                  <a:lnTo>
                    <a:pt x="1591" y="1633"/>
                  </a:lnTo>
                  <a:lnTo>
                    <a:pt x="1633" y="1528"/>
                  </a:lnTo>
                  <a:lnTo>
                    <a:pt x="1738" y="1570"/>
                  </a:lnTo>
                  <a:lnTo>
                    <a:pt x="1947" y="1570"/>
                  </a:lnTo>
                  <a:lnTo>
                    <a:pt x="2114" y="1674"/>
                  </a:lnTo>
                  <a:lnTo>
                    <a:pt x="2261" y="1674"/>
                  </a:lnTo>
                  <a:lnTo>
                    <a:pt x="2428" y="1654"/>
                  </a:lnTo>
                  <a:lnTo>
                    <a:pt x="2512" y="1737"/>
                  </a:lnTo>
                  <a:lnTo>
                    <a:pt x="2742" y="1779"/>
                  </a:lnTo>
                  <a:lnTo>
                    <a:pt x="2763" y="1779"/>
                  </a:lnTo>
                  <a:lnTo>
                    <a:pt x="2888" y="1695"/>
                  </a:lnTo>
                  <a:lnTo>
                    <a:pt x="3035" y="1674"/>
                  </a:lnTo>
                  <a:lnTo>
                    <a:pt x="3077" y="1737"/>
                  </a:lnTo>
                  <a:lnTo>
                    <a:pt x="3307" y="1654"/>
                  </a:lnTo>
                  <a:lnTo>
                    <a:pt x="3516" y="1633"/>
                  </a:lnTo>
                  <a:lnTo>
                    <a:pt x="3683" y="1465"/>
                  </a:lnTo>
                  <a:lnTo>
                    <a:pt x="3830" y="1444"/>
                  </a:lnTo>
                  <a:lnTo>
                    <a:pt x="3976" y="1340"/>
                  </a:lnTo>
                  <a:lnTo>
                    <a:pt x="4227" y="1361"/>
                  </a:lnTo>
                  <a:lnTo>
                    <a:pt x="4186" y="1214"/>
                  </a:lnTo>
                  <a:lnTo>
                    <a:pt x="4102" y="1130"/>
                  </a:lnTo>
                  <a:lnTo>
                    <a:pt x="3935" y="1130"/>
                  </a:lnTo>
                  <a:lnTo>
                    <a:pt x="3893" y="1172"/>
                  </a:lnTo>
                  <a:lnTo>
                    <a:pt x="3809" y="1172"/>
                  </a:lnTo>
                  <a:lnTo>
                    <a:pt x="3683" y="1005"/>
                  </a:lnTo>
                  <a:lnTo>
                    <a:pt x="3349" y="733"/>
                  </a:lnTo>
                  <a:lnTo>
                    <a:pt x="3181" y="691"/>
                  </a:lnTo>
                  <a:lnTo>
                    <a:pt x="2951" y="733"/>
                  </a:lnTo>
                  <a:lnTo>
                    <a:pt x="2826" y="628"/>
                  </a:lnTo>
                  <a:lnTo>
                    <a:pt x="2867" y="524"/>
                  </a:lnTo>
                  <a:lnTo>
                    <a:pt x="2679" y="545"/>
                  </a:lnTo>
                  <a:lnTo>
                    <a:pt x="2428" y="398"/>
                  </a:lnTo>
                  <a:lnTo>
                    <a:pt x="2365" y="440"/>
                  </a:lnTo>
                  <a:lnTo>
                    <a:pt x="2512" y="607"/>
                  </a:lnTo>
                  <a:lnTo>
                    <a:pt x="2428" y="607"/>
                  </a:lnTo>
                  <a:lnTo>
                    <a:pt x="2365" y="649"/>
                  </a:lnTo>
                  <a:lnTo>
                    <a:pt x="2302" y="628"/>
                  </a:lnTo>
                  <a:lnTo>
                    <a:pt x="2302" y="524"/>
                  </a:lnTo>
                  <a:lnTo>
                    <a:pt x="2240" y="503"/>
                  </a:lnTo>
                  <a:lnTo>
                    <a:pt x="2219" y="419"/>
                  </a:lnTo>
                  <a:lnTo>
                    <a:pt x="2261" y="314"/>
                  </a:lnTo>
                  <a:lnTo>
                    <a:pt x="2198" y="231"/>
                  </a:lnTo>
                  <a:lnTo>
                    <a:pt x="2093" y="231"/>
                  </a:lnTo>
                  <a:lnTo>
                    <a:pt x="1989" y="126"/>
                  </a:lnTo>
                  <a:lnTo>
                    <a:pt x="2010" y="84"/>
                  </a:lnTo>
                  <a:lnTo>
                    <a:pt x="1779" y="21"/>
                  </a:lnTo>
                  <a:lnTo>
                    <a:pt x="1696" y="84"/>
                  </a:lnTo>
                  <a:lnTo>
                    <a:pt x="1612" y="63"/>
                  </a:lnTo>
                  <a:lnTo>
                    <a:pt x="1570" y="105"/>
                  </a:lnTo>
                  <a:lnTo>
                    <a:pt x="1507" y="21"/>
                  </a:lnTo>
                  <a:lnTo>
                    <a:pt x="1486" y="63"/>
                  </a:lnTo>
                  <a:lnTo>
                    <a:pt x="14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4" name="Google Shape;35131;p128">
              <a:extLst>
                <a:ext uri="{FF2B5EF4-FFF2-40B4-BE49-F238E27FC236}">
                  <a16:creationId xmlns:a16="http://schemas.microsoft.com/office/drawing/2014/main" id="{00B54B4F-CB11-F79B-EF67-646CA808BE87}"/>
                </a:ext>
              </a:extLst>
            </p:cNvPr>
            <p:cNvSpPr/>
            <p:nvPr/>
          </p:nvSpPr>
          <p:spPr>
            <a:xfrm>
              <a:off x="6381745" y="2605563"/>
              <a:ext cx="101083" cy="115393"/>
            </a:xfrm>
            <a:custGeom>
              <a:avLst/>
              <a:gdLst/>
              <a:ahLst/>
              <a:cxnLst/>
              <a:rect l="l" t="t" r="r" b="b"/>
              <a:pathLst>
                <a:path w="4814" h="5755" extrusionOk="0">
                  <a:moveTo>
                    <a:pt x="1340" y="1"/>
                  </a:moveTo>
                  <a:lnTo>
                    <a:pt x="1340" y="22"/>
                  </a:lnTo>
                  <a:lnTo>
                    <a:pt x="1340" y="126"/>
                  </a:lnTo>
                  <a:lnTo>
                    <a:pt x="1424" y="189"/>
                  </a:lnTo>
                  <a:lnTo>
                    <a:pt x="1466" y="189"/>
                  </a:lnTo>
                  <a:lnTo>
                    <a:pt x="1466" y="252"/>
                  </a:lnTo>
                  <a:lnTo>
                    <a:pt x="1612" y="377"/>
                  </a:lnTo>
                  <a:lnTo>
                    <a:pt x="1507" y="419"/>
                  </a:lnTo>
                  <a:lnTo>
                    <a:pt x="1403" y="419"/>
                  </a:lnTo>
                  <a:lnTo>
                    <a:pt x="1403" y="524"/>
                  </a:lnTo>
                  <a:lnTo>
                    <a:pt x="1507" y="461"/>
                  </a:lnTo>
                  <a:lnTo>
                    <a:pt x="1507" y="628"/>
                  </a:lnTo>
                  <a:lnTo>
                    <a:pt x="1612" y="670"/>
                  </a:lnTo>
                  <a:lnTo>
                    <a:pt x="1528" y="754"/>
                  </a:lnTo>
                  <a:lnTo>
                    <a:pt x="1528" y="838"/>
                  </a:lnTo>
                  <a:lnTo>
                    <a:pt x="1612" y="880"/>
                  </a:lnTo>
                  <a:lnTo>
                    <a:pt x="1738" y="880"/>
                  </a:lnTo>
                  <a:lnTo>
                    <a:pt x="1926" y="1068"/>
                  </a:lnTo>
                  <a:lnTo>
                    <a:pt x="2156" y="1172"/>
                  </a:lnTo>
                  <a:lnTo>
                    <a:pt x="1926" y="1131"/>
                  </a:lnTo>
                  <a:lnTo>
                    <a:pt x="1738" y="942"/>
                  </a:lnTo>
                  <a:lnTo>
                    <a:pt x="1612" y="963"/>
                  </a:lnTo>
                  <a:lnTo>
                    <a:pt x="1507" y="942"/>
                  </a:lnTo>
                  <a:lnTo>
                    <a:pt x="1424" y="942"/>
                  </a:lnTo>
                  <a:lnTo>
                    <a:pt x="1340" y="1068"/>
                  </a:lnTo>
                  <a:lnTo>
                    <a:pt x="1361" y="1152"/>
                  </a:lnTo>
                  <a:lnTo>
                    <a:pt x="1361" y="1340"/>
                  </a:lnTo>
                  <a:lnTo>
                    <a:pt x="1424" y="1444"/>
                  </a:lnTo>
                  <a:lnTo>
                    <a:pt x="1298" y="1277"/>
                  </a:lnTo>
                  <a:lnTo>
                    <a:pt x="1319" y="1152"/>
                  </a:lnTo>
                  <a:lnTo>
                    <a:pt x="1235" y="1068"/>
                  </a:lnTo>
                  <a:lnTo>
                    <a:pt x="1194" y="1089"/>
                  </a:lnTo>
                  <a:lnTo>
                    <a:pt x="1194" y="1172"/>
                  </a:lnTo>
                  <a:lnTo>
                    <a:pt x="1235" y="1277"/>
                  </a:lnTo>
                  <a:lnTo>
                    <a:pt x="1152" y="1361"/>
                  </a:lnTo>
                  <a:lnTo>
                    <a:pt x="1089" y="1235"/>
                  </a:lnTo>
                  <a:lnTo>
                    <a:pt x="1089" y="1089"/>
                  </a:lnTo>
                  <a:lnTo>
                    <a:pt x="942" y="1026"/>
                  </a:lnTo>
                  <a:lnTo>
                    <a:pt x="880" y="1047"/>
                  </a:lnTo>
                  <a:lnTo>
                    <a:pt x="608" y="1131"/>
                  </a:lnTo>
                  <a:lnTo>
                    <a:pt x="587" y="1235"/>
                  </a:lnTo>
                  <a:lnTo>
                    <a:pt x="629" y="1340"/>
                  </a:lnTo>
                  <a:lnTo>
                    <a:pt x="775" y="1361"/>
                  </a:lnTo>
                  <a:lnTo>
                    <a:pt x="796" y="1465"/>
                  </a:lnTo>
                  <a:lnTo>
                    <a:pt x="796" y="1486"/>
                  </a:lnTo>
                  <a:lnTo>
                    <a:pt x="733" y="1507"/>
                  </a:lnTo>
                  <a:lnTo>
                    <a:pt x="733" y="1591"/>
                  </a:lnTo>
                  <a:lnTo>
                    <a:pt x="691" y="1696"/>
                  </a:lnTo>
                  <a:lnTo>
                    <a:pt x="691" y="1800"/>
                  </a:lnTo>
                  <a:lnTo>
                    <a:pt x="608" y="1863"/>
                  </a:lnTo>
                  <a:lnTo>
                    <a:pt x="503" y="1800"/>
                  </a:lnTo>
                  <a:lnTo>
                    <a:pt x="461" y="1926"/>
                  </a:lnTo>
                  <a:lnTo>
                    <a:pt x="482" y="1988"/>
                  </a:lnTo>
                  <a:lnTo>
                    <a:pt x="608" y="1988"/>
                  </a:lnTo>
                  <a:lnTo>
                    <a:pt x="670" y="2030"/>
                  </a:lnTo>
                  <a:lnTo>
                    <a:pt x="629" y="2114"/>
                  </a:lnTo>
                  <a:lnTo>
                    <a:pt x="608" y="2240"/>
                  </a:lnTo>
                  <a:lnTo>
                    <a:pt x="524" y="2302"/>
                  </a:lnTo>
                  <a:lnTo>
                    <a:pt x="608" y="2407"/>
                  </a:lnTo>
                  <a:lnTo>
                    <a:pt x="524" y="2449"/>
                  </a:lnTo>
                  <a:lnTo>
                    <a:pt x="378" y="2407"/>
                  </a:lnTo>
                  <a:lnTo>
                    <a:pt x="210" y="2449"/>
                  </a:lnTo>
                  <a:lnTo>
                    <a:pt x="168" y="2553"/>
                  </a:lnTo>
                  <a:lnTo>
                    <a:pt x="85" y="2658"/>
                  </a:lnTo>
                  <a:lnTo>
                    <a:pt x="105" y="2825"/>
                  </a:lnTo>
                  <a:lnTo>
                    <a:pt x="85" y="3035"/>
                  </a:lnTo>
                  <a:lnTo>
                    <a:pt x="43" y="3139"/>
                  </a:lnTo>
                  <a:lnTo>
                    <a:pt x="43" y="3160"/>
                  </a:lnTo>
                  <a:lnTo>
                    <a:pt x="1" y="3244"/>
                  </a:lnTo>
                  <a:lnTo>
                    <a:pt x="85" y="3432"/>
                  </a:lnTo>
                  <a:lnTo>
                    <a:pt x="85" y="3474"/>
                  </a:lnTo>
                  <a:lnTo>
                    <a:pt x="168" y="3579"/>
                  </a:lnTo>
                  <a:lnTo>
                    <a:pt x="85" y="3746"/>
                  </a:lnTo>
                  <a:lnTo>
                    <a:pt x="147" y="3746"/>
                  </a:lnTo>
                  <a:lnTo>
                    <a:pt x="273" y="3913"/>
                  </a:lnTo>
                  <a:lnTo>
                    <a:pt x="294" y="4060"/>
                  </a:lnTo>
                  <a:lnTo>
                    <a:pt x="357" y="4102"/>
                  </a:lnTo>
                  <a:lnTo>
                    <a:pt x="357" y="4290"/>
                  </a:lnTo>
                  <a:lnTo>
                    <a:pt x="461" y="4374"/>
                  </a:lnTo>
                  <a:lnTo>
                    <a:pt x="461" y="4437"/>
                  </a:lnTo>
                  <a:lnTo>
                    <a:pt x="566" y="4520"/>
                  </a:lnTo>
                  <a:lnTo>
                    <a:pt x="629" y="4478"/>
                  </a:lnTo>
                  <a:lnTo>
                    <a:pt x="733" y="4478"/>
                  </a:lnTo>
                  <a:lnTo>
                    <a:pt x="817" y="4520"/>
                  </a:lnTo>
                  <a:lnTo>
                    <a:pt x="922" y="4478"/>
                  </a:lnTo>
                  <a:lnTo>
                    <a:pt x="1047" y="4541"/>
                  </a:lnTo>
                  <a:lnTo>
                    <a:pt x="1152" y="4541"/>
                  </a:lnTo>
                  <a:lnTo>
                    <a:pt x="1298" y="4625"/>
                  </a:lnTo>
                  <a:lnTo>
                    <a:pt x="1152" y="4750"/>
                  </a:lnTo>
                  <a:lnTo>
                    <a:pt x="1089" y="4918"/>
                  </a:lnTo>
                  <a:lnTo>
                    <a:pt x="1089" y="5022"/>
                  </a:lnTo>
                  <a:lnTo>
                    <a:pt x="1005" y="5106"/>
                  </a:lnTo>
                  <a:lnTo>
                    <a:pt x="942" y="5273"/>
                  </a:lnTo>
                  <a:lnTo>
                    <a:pt x="942" y="5441"/>
                  </a:lnTo>
                  <a:lnTo>
                    <a:pt x="1047" y="5525"/>
                  </a:lnTo>
                  <a:lnTo>
                    <a:pt x="1110" y="5629"/>
                  </a:lnTo>
                  <a:lnTo>
                    <a:pt x="1214" y="5650"/>
                  </a:lnTo>
                  <a:lnTo>
                    <a:pt x="1319" y="5587"/>
                  </a:lnTo>
                  <a:lnTo>
                    <a:pt x="1445" y="5650"/>
                  </a:lnTo>
                  <a:lnTo>
                    <a:pt x="1507" y="5566"/>
                  </a:lnTo>
                  <a:lnTo>
                    <a:pt x="1466" y="5525"/>
                  </a:lnTo>
                  <a:lnTo>
                    <a:pt x="1612" y="5462"/>
                  </a:lnTo>
                  <a:lnTo>
                    <a:pt x="1633" y="5566"/>
                  </a:lnTo>
                  <a:lnTo>
                    <a:pt x="1717" y="5587"/>
                  </a:lnTo>
                  <a:lnTo>
                    <a:pt x="1758" y="5545"/>
                  </a:lnTo>
                  <a:lnTo>
                    <a:pt x="1842" y="5545"/>
                  </a:lnTo>
                  <a:lnTo>
                    <a:pt x="1989" y="5671"/>
                  </a:lnTo>
                  <a:lnTo>
                    <a:pt x="2072" y="5692"/>
                  </a:lnTo>
                  <a:lnTo>
                    <a:pt x="2093" y="5692"/>
                  </a:lnTo>
                  <a:lnTo>
                    <a:pt x="2156" y="5671"/>
                  </a:lnTo>
                  <a:lnTo>
                    <a:pt x="2261" y="5629"/>
                  </a:lnTo>
                  <a:lnTo>
                    <a:pt x="2344" y="5734"/>
                  </a:lnTo>
                  <a:lnTo>
                    <a:pt x="2491" y="5755"/>
                  </a:lnTo>
                  <a:lnTo>
                    <a:pt x="2512" y="5692"/>
                  </a:lnTo>
                  <a:lnTo>
                    <a:pt x="2512" y="5629"/>
                  </a:lnTo>
                  <a:lnTo>
                    <a:pt x="2826" y="5629"/>
                  </a:lnTo>
                  <a:lnTo>
                    <a:pt x="2909" y="5692"/>
                  </a:lnTo>
                  <a:lnTo>
                    <a:pt x="3014" y="5671"/>
                  </a:lnTo>
                  <a:lnTo>
                    <a:pt x="3098" y="5692"/>
                  </a:lnTo>
                  <a:lnTo>
                    <a:pt x="3202" y="5671"/>
                  </a:lnTo>
                  <a:lnTo>
                    <a:pt x="3391" y="5545"/>
                  </a:lnTo>
                  <a:lnTo>
                    <a:pt x="3453" y="5545"/>
                  </a:lnTo>
                  <a:lnTo>
                    <a:pt x="3600" y="5566"/>
                  </a:lnTo>
                  <a:lnTo>
                    <a:pt x="3725" y="5545"/>
                  </a:lnTo>
                  <a:lnTo>
                    <a:pt x="3851" y="5629"/>
                  </a:lnTo>
                  <a:lnTo>
                    <a:pt x="3935" y="5566"/>
                  </a:lnTo>
                  <a:lnTo>
                    <a:pt x="3914" y="5462"/>
                  </a:lnTo>
                  <a:lnTo>
                    <a:pt x="3746" y="5378"/>
                  </a:lnTo>
                  <a:lnTo>
                    <a:pt x="3746" y="5315"/>
                  </a:lnTo>
                  <a:lnTo>
                    <a:pt x="3914" y="5127"/>
                  </a:lnTo>
                  <a:lnTo>
                    <a:pt x="4039" y="5043"/>
                  </a:lnTo>
                  <a:lnTo>
                    <a:pt x="4123" y="4939"/>
                  </a:lnTo>
                  <a:lnTo>
                    <a:pt x="4186" y="4939"/>
                  </a:lnTo>
                  <a:lnTo>
                    <a:pt x="4186" y="4834"/>
                  </a:lnTo>
                  <a:lnTo>
                    <a:pt x="4227" y="4729"/>
                  </a:lnTo>
                  <a:lnTo>
                    <a:pt x="3976" y="4437"/>
                  </a:lnTo>
                  <a:lnTo>
                    <a:pt x="3872" y="4374"/>
                  </a:lnTo>
                  <a:lnTo>
                    <a:pt x="3663" y="4227"/>
                  </a:lnTo>
                  <a:lnTo>
                    <a:pt x="3558" y="4185"/>
                  </a:lnTo>
                  <a:lnTo>
                    <a:pt x="3537" y="4102"/>
                  </a:lnTo>
                  <a:lnTo>
                    <a:pt x="3537" y="3955"/>
                  </a:lnTo>
                  <a:lnTo>
                    <a:pt x="3432" y="3767"/>
                  </a:lnTo>
                  <a:lnTo>
                    <a:pt x="3286" y="3683"/>
                  </a:lnTo>
                  <a:lnTo>
                    <a:pt x="3286" y="3579"/>
                  </a:lnTo>
                  <a:lnTo>
                    <a:pt x="3307" y="3558"/>
                  </a:lnTo>
                  <a:lnTo>
                    <a:pt x="3391" y="3600"/>
                  </a:lnTo>
                  <a:lnTo>
                    <a:pt x="3453" y="3641"/>
                  </a:lnTo>
                  <a:lnTo>
                    <a:pt x="3663" y="3453"/>
                  </a:lnTo>
                  <a:lnTo>
                    <a:pt x="3767" y="3453"/>
                  </a:lnTo>
                  <a:lnTo>
                    <a:pt x="3872" y="3328"/>
                  </a:lnTo>
                  <a:lnTo>
                    <a:pt x="4018" y="3328"/>
                  </a:lnTo>
                  <a:lnTo>
                    <a:pt x="4060" y="3223"/>
                  </a:lnTo>
                  <a:lnTo>
                    <a:pt x="4269" y="3223"/>
                  </a:lnTo>
                  <a:lnTo>
                    <a:pt x="4353" y="3244"/>
                  </a:lnTo>
                  <a:lnTo>
                    <a:pt x="4437" y="3181"/>
                  </a:lnTo>
                  <a:lnTo>
                    <a:pt x="4437" y="3076"/>
                  </a:lnTo>
                  <a:lnTo>
                    <a:pt x="4604" y="3118"/>
                  </a:lnTo>
                  <a:lnTo>
                    <a:pt x="4688" y="3056"/>
                  </a:lnTo>
                  <a:lnTo>
                    <a:pt x="4771" y="3118"/>
                  </a:lnTo>
                  <a:lnTo>
                    <a:pt x="4792" y="3076"/>
                  </a:lnTo>
                  <a:lnTo>
                    <a:pt x="4813" y="3035"/>
                  </a:lnTo>
                  <a:lnTo>
                    <a:pt x="4813" y="2721"/>
                  </a:lnTo>
                  <a:lnTo>
                    <a:pt x="4751" y="2637"/>
                  </a:lnTo>
                  <a:lnTo>
                    <a:pt x="4667" y="2595"/>
                  </a:lnTo>
                  <a:lnTo>
                    <a:pt x="4562" y="2344"/>
                  </a:lnTo>
                  <a:lnTo>
                    <a:pt x="4604" y="2240"/>
                  </a:lnTo>
                  <a:lnTo>
                    <a:pt x="4562" y="2114"/>
                  </a:lnTo>
                  <a:lnTo>
                    <a:pt x="4562" y="2030"/>
                  </a:lnTo>
                  <a:lnTo>
                    <a:pt x="4479" y="1926"/>
                  </a:lnTo>
                  <a:lnTo>
                    <a:pt x="4499" y="1821"/>
                  </a:lnTo>
                  <a:lnTo>
                    <a:pt x="4332" y="1612"/>
                  </a:lnTo>
                  <a:lnTo>
                    <a:pt x="4332" y="1549"/>
                  </a:lnTo>
                  <a:lnTo>
                    <a:pt x="4479" y="1465"/>
                  </a:lnTo>
                  <a:lnTo>
                    <a:pt x="4499" y="1277"/>
                  </a:lnTo>
                  <a:lnTo>
                    <a:pt x="4458" y="1026"/>
                  </a:lnTo>
                  <a:lnTo>
                    <a:pt x="4353" y="1026"/>
                  </a:lnTo>
                  <a:lnTo>
                    <a:pt x="4269" y="963"/>
                  </a:lnTo>
                  <a:lnTo>
                    <a:pt x="4165" y="963"/>
                  </a:lnTo>
                  <a:lnTo>
                    <a:pt x="4060" y="880"/>
                  </a:lnTo>
                  <a:lnTo>
                    <a:pt x="4081" y="775"/>
                  </a:lnTo>
                  <a:lnTo>
                    <a:pt x="4039" y="670"/>
                  </a:lnTo>
                  <a:lnTo>
                    <a:pt x="3914" y="712"/>
                  </a:lnTo>
                  <a:lnTo>
                    <a:pt x="3767" y="545"/>
                  </a:lnTo>
                  <a:lnTo>
                    <a:pt x="3663" y="545"/>
                  </a:lnTo>
                  <a:lnTo>
                    <a:pt x="3621" y="461"/>
                  </a:lnTo>
                  <a:lnTo>
                    <a:pt x="3558" y="503"/>
                  </a:lnTo>
                  <a:lnTo>
                    <a:pt x="3432" y="524"/>
                  </a:lnTo>
                  <a:lnTo>
                    <a:pt x="3328" y="608"/>
                  </a:lnTo>
                  <a:lnTo>
                    <a:pt x="3286" y="545"/>
                  </a:lnTo>
                  <a:lnTo>
                    <a:pt x="3349" y="503"/>
                  </a:lnTo>
                  <a:lnTo>
                    <a:pt x="3349" y="524"/>
                  </a:lnTo>
                  <a:lnTo>
                    <a:pt x="3411" y="461"/>
                  </a:lnTo>
                  <a:lnTo>
                    <a:pt x="3516" y="419"/>
                  </a:lnTo>
                  <a:lnTo>
                    <a:pt x="3391" y="419"/>
                  </a:lnTo>
                  <a:lnTo>
                    <a:pt x="3328" y="440"/>
                  </a:lnTo>
                  <a:lnTo>
                    <a:pt x="3307" y="503"/>
                  </a:lnTo>
                  <a:lnTo>
                    <a:pt x="3202" y="545"/>
                  </a:lnTo>
                  <a:lnTo>
                    <a:pt x="3202" y="608"/>
                  </a:lnTo>
                  <a:lnTo>
                    <a:pt x="2993" y="628"/>
                  </a:lnTo>
                  <a:lnTo>
                    <a:pt x="2909" y="733"/>
                  </a:lnTo>
                  <a:lnTo>
                    <a:pt x="2888" y="838"/>
                  </a:lnTo>
                  <a:lnTo>
                    <a:pt x="2763" y="838"/>
                  </a:lnTo>
                  <a:lnTo>
                    <a:pt x="2721" y="775"/>
                  </a:lnTo>
                  <a:lnTo>
                    <a:pt x="2616" y="754"/>
                  </a:lnTo>
                  <a:lnTo>
                    <a:pt x="2574" y="775"/>
                  </a:lnTo>
                  <a:lnTo>
                    <a:pt x="2407" y="733"/>
                  </a:lnTo>
                  <a:lnTo>
                    <a:pt x="2512" y="670"/>
                  </a:lnTo>
                  <a:lnTo>
                    <a:pt x="2595" y="670"/>
                  </a:lnTo>
                  <a:lnTo>
                    <a:pt x="2679" y="608"/>
                  </a:lnTo>
                  <a:lnTo>
                    <a:pt x="2679" y="503"/>
                  </a:lnTo>
                  <a:lnTo>
                    <a:pt x="2616" y="461"/>
                  </a:lnTo>
                  <a:lnTo>
                    <a:pt x="2512" y="545"/>
                  </a:lnTo>
                  <a:lnTo>
                    <a:pt x="2491" y="566"/>
                  </a:lnTo>
                  <a:lnTo>
                    <a:pt x="2365" y="461"/>
                  </a:lnTo>
                  <a:lnTo>
                    <a:pt x="2302" y="419"/>
                  </a:lnTo>
                  <a:lnTo>
                    <a:pt x="2261" y="440"/>
                  </a:lnTo>
                  <a:lnTo>
                    <a:pt x="2240" y="524"/>
                  </a:lnTo>
                  <a:lnTo>
                    <a:pt x="2135" y="566"/>
                  </a:lnTo>
                  <a:lnTo>
                    <a:pt x="2093" y="461"/>
                  </a:lnTo>
                  <a:lnTo>
                    <a:pt x="2030" y="440"/>
                  </a:lnTo>
                  <a:lnTo>
                    <a:pt x="1968" y="377"/>
                  </a:lnTo>
                  <a:lnTo>
                    <a:pt x="2051" y="335"/>
                  </a:lnTo>
                  <a:lnTo>
                    <a:pt x="2093" y="210"/>
                  </a:lnTo>
                  <a:lnTo>
                    <a:pt x="1989" y="189"/>
                  </a:lnTo>
                  <a:lnTo>
                    <a:pt x="1863" y="84"/>
                  </a:lnTo>
                  <a:lnTo>
                    <a:pt x="1758" y="84"/>
                  </a:lnTo>
                  <a:lnTo>
                    <a:pt x="1717" y="43"/>
                  </a:lnTo>
                  <a:lnTo>
                    <a:pt x="15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5" name="Google Shape;35132;p128">
              <a:extLst>
                <a:ext uri="{FF2B5EF4-FFF2-40B4-BE49-F238E27FC236}">
                  <a16:creationId xmlns:a16="http://schemas.microsoft.com/office/drawing/2014/main" id="{42A9AD7F-4880-9CCA-6EE7-EA7174637339}"/>
                </a:ext>
              </a:extLst>
            </p:cNvPr>
            <p:cNvSpPr/>
            <p:nvPr/>
          </p:nvSpPr>
          <p:spPr>
            <a:xfrm>
              <a:off x="6354952" y="2630747"/>
              <a:ext cx="43507" cy="37776"/>
            </a:xfrm>
            <a:custGeom>
              <a:avLst/>
              <a:gdLst/>
              <a:ahLst/>
              <a:cxnLst/>
              <a:rect l="l" t="t" r="r" b="b"/>
              <a:pathLst>
                <a:path w="2072" h="1884" extrusionOk="0">
                  <a:moveTo>
                    <a:pt x="1695" y="0"/>
                  </a:moveTo>
                  <a:lnTo>
                    <a:pt x="1549" y="21"/>
                  </a:lnTo>
                  <a:lnTo>
                    <a:pt x="1444" y="126"/>
                  </a:lnTo>
                  <a:lnTo>
                    <a:pt x="1340" y="84"/>
                  </a:lnTo>
                  <a:lnTo>
                    <a:pt x="1277" y="126"/>
                  </a:lnTo>
                  <a:lnTo>
                    <a:pt x="1130" y="126"/>
                  </a:lnTo>
                  <a:lnTo>
                    <a:pt x="1005" y="251"/>
                  </a:lnTo>
                  <a:lnTo>
                    <a:pt x="796" y="398"/>
                  </a:lnTo>
                  <a:lnTo>
                    <a:pt x="754" y="335"/>
                  </a:lnTo>
                  <a:lnTo>
                    <a:pt x="628" y="398"/>
                  </a:lnTo>
                  <a:lnTo>
                    <a:pt x="628" y="544"/>
                  </a:lnTo>
                  <a:lnTo>
                    <a:pt x="524" y="628"/>
                  </a:lnTo>
                  <a:lnTo>
                    <a:pt x="545" y="753"/>
                  </a:lnTo>
                  <a:lnTo>
                    <a:pt x="524" y="879"/>
                  </a:lnTo>
                  <a:lnTo>
                    <a:pt x="482" y="984"/>
                  </a:lnTo>
                  <a:lnTo>
                    <a:pt x="440" y="1046"/>
                  </a:lnTo>
                  <a:lnTo>
                    <a:pt x="335" y="1130"/>
                  </a:lnTo>
                  <a:lnTo>
                    <a:pt x="335" y="1193"/>
                  </a:lnTo>
                  <a:lnTo>
                    <a:pt x="482" y="1339"/>
                  </a:lnTo>
                  <a:lnTo>
                    <a:pt x="607" y="1360"/>
                  </a:lnTo>
                  <a:lnTo>
                    <a:pt x="482" y="1360"/>
                  </a:lnTo>
                  <a:lnTo>
                    <a:pt x="419" y="1402"/>
                  </a:lnTo>
                  <a:lnTo>
                    <a:pt x="377" y="1444"/>
                  </a:lnTo>
                  <a:lnTo>
                    <a:pt x="419" y="1507"/>
                  </a:lnTo>
                  <a:lnTo>
                    <a:pt x="503" y="1507"/>
                  </a:lnTo>
                  <a:lnTo>
                    <a:pt x="503" y="1569"/>
                  </a:lnTo>
                  <a:lnTo>
                    <a:pt x="398" y="1569"/>
                  </a:lnTo>
                  <a:lnTo>
                    <a:pt x="293" y="1486"/>
                  </a:lnTo>
                  <a:lnTo>
                    <a:pt x="189" y="1444"/>
                  </a:lnTo>
                  <a:lnTo>
                    <a:pt x="105" y="1465"/>
                  </a:lnTo>
                  <a:lnTo>
                    <a:pt x="126" y="1507"/>
                  </a:lnTo>
                  <a:lnTo>
                    <a:pt x="210" y="1548"/>
                  </a:lnTo>
                  <a:lnTo>
                    <a:pt x="314" y="1611"/>
                  </a:lnTo>
                  <a:lnTo>
                    <a:pt x="335" y="1590"/>
                  </a:lnTo>
                  <a:lnTo>
                    <a:pt x="440" y="1674"/>
                  </a:lnTo>
                  <a:lnTo>
                    <a:pt x="335" y="1611"/>
                  </a:lnTo>
                  <a:lnTo>
                    <a:pt x="273" y="1653"/>
                  </a:lnTo>
                  <a:lnTo>
                    <a:pt x="105" y="1590"/>
                  </a:lnTo>
                  <a:lnTo>
                    <a:pt x="1" y="1590"/>
                  </a:lnTo>
                  <a:lnTo>
                    <a:pt x="84" y="1611"/>
                  </a:lnTo>
                  <a:lnTo>
                    <a:pt x="126" y="1695"/>
                  </a:lnTo>
                  <a:lnTo>
                    <a:pt x="210" y="1695"/>
                  </a:lnTo>
                  <a:lnTo>
                    <a:pt x="293" y="1758"/>
                  </a:lnTo>
                  <a:lnTo>
                    <a:pt x="335" y="1695"/>
                  </a:lnTo>
                  <a:lnTo>
                    <a:pt x="440" y="1674"/>
                  </a:lnTo>
                  <a:lnTo>
                    <a:pt x="482" y="1653"/>
                  </a:lnTo>
                  <a:lnTo>
                    <a:pt x="545" y="1653"/>
                  </a:lnTo>
                  <a:lnTo>
                    <a:pt x="586" y="1548"/>
                  </a:lnTo>
                  <a:lnTo>
                    <a:pt x="796" y="1548"/>
                  </a:lnTo>
                  <a:lnTo>
                    <a:pt x="837" y="1611"/>
                  </a:lnTo>
                  <a:lnTo>
                    <a:pt x="942" y="1611"/>
                  </a:lnTo>
                  <a:lnTo>
                    <a:pt x="1005" y="1695"/>
                  </a:lnTo>
                  <a:lnTo>
                    <a:pt x="1151" y="1695"/>
                  </a:lnTo>
                  <a:lnTo>
                    <a:pt x="1214" y="1779"/>
                  </a:lnTo>
                  <a:lnTo>
                    <a:pt x="1214" y="1862"/>
                  </a:lnTo>
                  <a:lnTo>
                    <a:pt x="1319" y="1883"/>
                  </a:lnTo>
                  <a:lnTo>
                    <a:pt x="1361" y="1779"/>
                  </a:lnTo>
                  <a:lnTo>
                    <a:pt x="1381" y="1569"/>
                  </a:lnTo>
                  <a:lnTo>
                    <a:pt x="1361" y="1402"/>
                  </a:lnTo>
                  <a:lnTo>
                    <a:pt x="1444" y="1297"/>
                  </a:lnTo>
                  <a:lnTo>
                    <a:pt x="1486" y="1193"/>
                  </a:lnTo>
                  <a:lnTo>
                    <a:pt x="1654" y="1151"/>
                  </a:lnTo>
                  <a:lnTo>
                    <a:pt x="1800" y="1193"/>
                  </a:lnTo>
                  <a:lnTo>
                    <a:pt x="1884" y="1151"/>
                  </a:lnTo>
                  <a:lnTo>
                    <a:pt x="1800" y="1046"/>
                  </a:lnTo>
                  <a:lnTo>
                    <a:pt x="1884" y="984"/>
                  </a:lnTo>
                  <a:lnTo>
                    <a:pt x="1905" y="858"/>
                  </a:lnTo>
                  <a:lnTo>
                    <a:pt x="1946" y="774"/>
                  </a:lnTo>
                  <a:lnTo>
                    <a:pt x="1884" y="732"/>
                  </a:lnTo>
                  <a:lnTo>
                    <a:pt x="1758" y="732"/>
                  </a:lnTo>
                  <a:lnTo>
                    <a:pt x="1737" y="670"/>
                  </a:lnTo>
                  <a:lnTo>
                    <a:pt x="1779" y="544"/>
                  </a:lnTo>
                  <a:lnTo>
                    <a:pt x="1884" y="607"/>
                  </a:lnTo>
                  <a:lnTo>
                    <a:pt x="1967" y="544"/>
                  </a:lnTo>
                  <a:lnTo>
                    <a:pt x="1967" y="440"/>
                  </a:lnTo>
                  <a:lnTo>
                    <a:pt x="2009" y="335"/>
                  </a:lnTo>
                  <a:lnTo>
                    <a:pt x="2009" y="251"/>
                  </a:lnTo>
                  <a:lnTo>
                    <a:pt x="2072" y="230"/>
                  </a:lnTo>
                  <a:lnTo>
                    <a:pt x="2072" y="209"/>
                  </a:lnTo>
                  <a:lnTo>
                    <a:pt x="1967" y="147"/>
                  </a:lnTo>
                  <a:lnTo>
                    <a:pt x="1863" y="84"/>
                  </a:lnTo>
                  <a:lnTo>
                    <a:pt x="169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6" name="Google Shape;35133;p128">
              <a:extLst>
                <a:ext uri="{FF2B5EF4-FFF2-40B4-BE49-F238E27FC236}">
                  <a16:creationId xmlns:a16="http://schemas.microsoft.com/office/drawing/2014/main" id="{88CBC786-F998-FDC6-1E74-B046450964E5}"/>
                </a:ext>
              </a:extLst>
            </p:cNvPr>
            <p:cNvSpPr/>
            <p:nvPr/>
          </p:nvSpPr>
          <p:spPr>
            <a:xfrm>
              <a:off x="6351005" y="2661785"/>
              <a:ext cx="34289" cy="28131"/>
            </a:xfrm>
            <a:custGeom>
              <a:avLst/>
              <a:gdLst/>
              <a:ahLst/>
              <a:cxnLst/>
              <a:rect l="l" t="t" r="r" b="b"/>
              <a:pathLst>
                <a:path w="1633" h="1403" extrusionOk="0">
                  <a:moveTo>
                    <a:pt x="774" y="0"/>
                  </a:moveTo>
                  <a:lnTo>
                    <a:pt x="733" y="105"/>
                  </a:lnTo>
                  <a:lnTo>
                    <a:pt x="670" y="105"/>
                  </a:lnTo>
                  <a:lnTo>
                    <a:pt x="628" y="126"/>
                  </a:lnTo>
                  <a:lnTo>
                    <a:pt x="523" y="147"/>
                  </a:lnTo>
                  <a:lnTo>
                    <a:pt x="481" y="210"/>
                  </a:lnTo>
                  <a:lnTo>
                    <a:pt x="398" y="147"/>
                  </a:lnTo>
                  <a:lnTo>
                    <a:pt x="314" y="147"/>
                  </a:lnTo>
                  <a:lnTo>
                    <a:pt x="272" y="63"/>
                  </a:lnTo>
                  <a:lnTo>
                    <a:pt x="189" y="42"/>
                  </a:lnTo>
                  <a:lnTo>
                    <a:pt x="84" y="126"/>
                  </a:lnTo>
                  <a:lnTo>
                    <a:pt x="0" y="272"/>
                  </a:lnTo>
                  <a:lnTo>
                    <a:pt x="63" y="335"/>
                  </a:lnTo>
                  <a:lnTo>
                    <a:pt x="84" y="524"/>
                  </a:lnTo>
                  <a:lnTo>
                    <a:pt x="209" y="565"/>
                  </a:lnTo>
                  <a:lnTo>
                    <a:pt x="251" y="670"/>
                  </a:lnTo>
                  <a:lnTo>
                    <a:pt x="398" y="796"/>
                  </a:lnTo>
                  <a:lnTo>
                    <a:pt x="481" y="796"/>
                  </a:lnTo>
                  <a:lnTo>
                    <a:pt x="565" y="858"/>
                  </a:lnTo>
                  <a:lnTo>
                    <a:pt x="628" y="879"/>
                  </a:lnTo>
                  <a:lnTo>
                    <a:pt x="628" y="1047"/>
                  </a:lnTo>
                  <a:lnTo>
                    <a:pt x="774" y="1109"/>
                  </a:lnTo>
                  <a:lnTo>
                    <a:pt x="816" y="1068"/>
                  </a:lnTo>
                  <a:lnTo>
                    <a:pt x="900" y="1068"/>
                  </a:lnTo>
                  <a:lnTo>
                    <a:pt x="942" y="1109"/>
                  </a:lnTo>
                  <a:lnTo>
                    <a:pt x="1025" y="1151"/>
                  </a:lnTo>
                  <a:lnTo>
                    <a:pt x="1151" y="1298"/>
                  </a:lnTo>
                  <a:lnTo>
                    <a:pt x="1256" y="1319"/>
                  </a:lnTo>
                  <a:lnTo>
                    <a:pt x="1360" y="1402"/>
                  </a:lnTo>
                  <a:lnTo>
                    <a:pt x="1423" y="1361"/>
                  </a:lnTo>
                  <a:lnTo>
                    <a:pt x="1507" y="1361"/>
                  </a:lnTo>
                  <a:lnTo>
                    <a:pt x="1507" y="1298"/>
                  </a:lnTo>
                  <a:lnTo>
                    <a:pt x="1444" y="1256"/>
                  </a:lnTo>
                  <a:lnTo>
                    <a:pt x="1444" y="1172"/>
                  </a:lnTo>
                  <a:lnTo>
                    <a:pt x="1423" y="1109"/>
                  </a:lnTo>
                  <a:lnTo>
                    <a:pt x="1465" y="1047"/>
                  </a:lnTo>
                  <a:lnTo>
                    <a:pt x="1528" y="942"/>
                  </a:lnTo>
                  <a:lnTo>
                    <a:pt x="1549" y="942"/>
                  </a:lnTo>
                  <a:lnTo>
                    <a:pt x="1632" y="775"/>
                  </a:lnTo>
                  <a:lnTo>
                    <a:pt x="1549" y="670"/>
                  </a:lnTo>
                  <a:lnTo>
                    <a:pt x="1549" y="628"/>
                  </a:lnTo>
                  <a:lnTo>
                    <a:pt x="1465" y="440"/>
                  </a:lnTo>
                  <a:lnTo>
                    <a:pt x="1507" y="356"/>
                  </a:lnTo>
                  <a:lnTo>
                    <a:pt x="1507" y="335"/>
                  </a:lnTo>
                  <a:lnTo>
                    <a:pt x="1402" y="314"/>
                  </a:lnTo>
                  <a:lnTo>
                    <a:pt x="1402" y="231"/>
                  </a:lnTo>
                  <a:lnTo>
                    <a:pt x="1339" y="147"/>
                  </a:lnTo>
                  <a:lnTo>
                    <a:pt x="1193" y="147"/>
                  </a:lnTo>
                  <a:lnTo>
                    <a:pt x="1130" y="63"/>
                  </a:lnTo>
                  <a:lnTo>
                    <a:pt x="1025" y="63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7" name="Google Shape;35134;p128">
              <a:extLst>
                <a:ext uri="{FF2B5EF4-FFF2-40B4-BE49-F238E27FC236}">
                  <a16:creationId xmlns:a16="http://schemas.microsoft.com/office/drawing/2014/main" id="{2CDCB2F1-EF45-A25C-71C4-BB471AB2475A}"/>
                </a:ext>
              </a:extLst>
            </p:cNvPr>
            <p:cNvSpPr/>
            <p:nvPr/>
          </p:nvSpPr>
          <p:spPr>
            <a:xfrm>
              <a:off x="6380884" y="2680673"/>
              <a:ext cx="8357" cy="11329"/>
            </a:xfrm>
            <a:custGeom>
              <a:avLst/>
              <a:gdLst/>
              <a:ahLst/>
              <a:cxnLst/>
              <a:rect l="l" t="t" r="r" b="b"/>
              <a:pathLst>
                <a:path w="398" h="565" extrusionOk="0">
                  <a:moveTo>
                    <a:pt x="105" y="0"/>
                  </a:moveTo>
                  <a:lnTo>
                    <a:pt x="42" y="105"/>
                  </a:lnTo>
                  <a:lnTo>
                    <a:pt x="0" y="167"/>
                  </a:lnTo>
                  <a:lnTo>
                    <a:pt x="21" y="230"/>
                  </a:lnTo>
                  <a:lnTo>
                    <a:pt x="21" y="314"/>
                  </a:lnTo>
                  <a:lnTo>
                    <a:pt x="84" y="356"/>
                  </a:lnTo>
                  <a:lnTo>
                    <a:pt x="84" y="419"/>
                  </a:lnTo>
                  <a:lnTo>
                    <a:pt x="105" y="419"/>
                  </a:lnTo>
                  <a:lnTo>
                    <a:pt x="146" y="523"/>
                  </a:lnTo>
                  <a:lnTo>
                    <a:pt x="314" y="565"/>
                  </a:lnTo>
                  <a:lnTo>
                    <a:pt x="398" y="544"/>
                  </a:lnTo>
                  <a:lnTo>
                    <a:pt x="398" y="356"/>
                  </a:lnTo>
                  <a:lnTo>
                    <a:pt x="335" y="314"/>
                  </a:lnTo>
                  <a:lnTo>
                    <a:pt x="314" y="167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8" name="Google Shape;35135;p128">
              <a:extLst>
                <a:ext uri="{FF2B5EF4-FFF2-40B4-BE49-F238E27FC236}">
                  <a16:creationId xmlns:a16="http://schemas.microsoft.com/office/drawing/2014/main" id="{24B00415-19B4-DA90-A27D-B051198D63F9}"/>
                </a:ext>
              </a:extLst>
            </p:cNvPr>
            <p:cNvSpPr/>
            <p:nvPr/>
          </p:nvSpPr>
          <p:spPr>
            <a:xfrm>
              <a:off x="6207780" y="2598024"/>
              <a:ext cx="48778" cy="61676"/>
            </a:xfrm>
            <a:custGeom>
              <a:avLst/>
              <a:gdLst/>
              <a:ahLst/>
              <a:cxnLst/>
              <a:rect l="l" t="t" r="r" b="b"/>
              <a:pathLst>
                <a:path w="2323" h="3076" extrusionOk="0">
                  <a:moveTo>
                    <a:pt x="1737" y="0"/>
                  </a:moveTo>
                  <a:lnTo>
                    <a:pt x="1779" y="84"/>
                  </a:lnTo>
                  <a:lnTo>
                    <a:pt x="1653" y="84"/>
                  </a:lnTo>
                  <a:lnTo>
                    <a:pt x="1674" y="209"/>
                  </a:lnTo>
                  <a:lnTo>
                    <a:pt x="1590" y="314"/>
                  </a:lnTo>
                  <a:lnTo>
                    <a:pt x="1590" y="230"/>
                  </a:lnTo>
                  <a:lnTo>
                    <a:pt x="1653" y="188"/>
                  </a:lnTo>
                  <a:lnTo>
                    <a:pt x="1590" y="84"/>
                  </a:lnTo>
                  <a:lnTo>
                    <a:pt x="1528" y="105"/>
                  </a:lnTo>
                  <a:lnTo>
                    <a:pt x="1569" y="167"/>
                  </a:lnTo>
                  <a:lnTo>
                    <a:pt x="1465" y="188"/>
                  </a:lnTo>
                  <a:lnTo>
                    <a:pt x="1423" y="147"/>
                  </a:lnTo>
                  <a:lnTo>
                    <a:pt x="1256" y="167"/>
                  </a:lnTo>
                  <a:lnTo>
                    <a:pt x="1256" y="230"/>
                  </a:lnTo>
                  <a:lnTo>
                    <a:pt x="1214" y="230"/>
                  </a:lnTo>
                  <a:lnTo>
                    <a:pt x="1172" y="356"/>
                  </a:lnTo>
                  <a:lnTo>
                    <a:pt x="1256" y="377"/>
                  </a:lnTo>
                  <a:lnTo>
                    <a:pt x="1235" y="419"/>
                  </a:lnTo>
                  <a:lnTo>
                    <a:pt x="1151" y="419"/>
                  </a:lnTo>
                  <a:lnTo>
                    <a:pt x="1151" y="481"/>
                  </a:lnTo>
                  <a:lnTo>
                    <a:pt x="1046" y="502"/>
                  </a:lnTo>
                  <a:lnTo>
                    <a:pt x="1067" y="586"/>
                  </a:lnTo>
                  <a:lnTo>
                    <a:pt x="1214" y="586"/>
                  </a:lnTo>
                  <a:lnTo>
                    <a:pt x="1172" y="607"/>
                  </a:lnTo>
                  <a:lnTo>
                    <a:pt x="1276" y="586"/>
                  </a:lnTo>
                  <a:lnTo>
                    <a:pt x="1360" y="586"/>
                  </a:lnTo>
                  <a:lnTo>
                    <a:pt x="1235" y="711"/>
                  </a:lnTo>
                  <a:lnTo>
                    <a:pt x="1046" y="795"/>
                  </a:lnTo>
                  <a:lnTo>
                    <a:pt x="1130" y="837"/>
                  </a:lnTo>
                  <a:lnTo>
                    <a:pt x="942" y="879"/>
                  </a:lnTo>
                  <a:lnTo>
                    <a:pt x="858" y="837"/>
                  </a:lnTo>
                  <a:lnTo>
                    <a:pt x="795" y="921"/>
                  </a:lnTo>
                  <a:lnTo>
                    <a:pt x="753" y="816"/>
                  </a:lnTo>
                  <a:lnTo>
                    <a:pt x="502" y="753"/>
                  </a:lnTo>
                  <a:lnTo>
                    <a:pt x="502" y="816"/>
                  </a:lnTo>
                  <a:lnTo>
                    <a:pt x="335" y="753"/>
                  </a:lnTo>
                  <a:lnTo>
                    <a:pt x="314" y="942"/>
                  </a:lnTo>
                  <a:lnTo>
                    <a:pt x="398" y="879"/>
                  </a:lnTo>
                  <a:lnTo>
                    <a:pt x="419" y="942"/>
                  </a:lnTo>
                  <a:lnTo>
                    <a:pt x="440" y="984"/>
                  </a:lnTo>
                  <a:lnTo>
                    <a:pt x="481" y="1088"/>
                  </a:lnTo>
                  <a:lnTo>
                    <a:pt x="419" y="1088"/>
                  </a:lnTo>
                  <a:lnTo>
                    <a:pt x="398" y="1025"/>
                  </a:lnTo>
                  <a:lnTo>
                    <a:pt x="272" y="1025"/>
                  </a:lnTo>
                  <a:lnTo>
                    <a:pt x="419" y="1130"/>
                  </a:lnTo>
                  <a:lnTo>
                    <a:pt x="544" y="1109"/>
                  </a:lnTo>
                  <a:lnTo>
                    <a:pt x="586" y="1214"/>
                  </a:lnTo>
                  <a:lnTo>
                    <a:pt x="440" y="1235"/>
                  </a:lnTo>
                  <a:lnTo>
                    <a:pt x="419" y="1276"/>
                  </a:lnTo>
                  <a:lnTo>
                    <a:pt x="440" y="1339"/>
                  </a:lnTo>
                  <a:lnTo>
                    <a:pt x="293" y="1360"/>
                  </a:lnTo>
                  <a:lnTo>
                    <a:pt x="335" y="1444"/>
                  </a:lnTo>
                  <a:lnTo>
                    <a:pt x="272" y="1465"/>
                  </a:lnTo>
                  <a:lnTo>
                    <a:pt x="377" y="1528"/>
                  </a:lnTo>
                  <a:lnTo>
                    <a:pt x="419" y="1507"/>
                  </a:lnTo>
                  <a:lnTo>
                    <a:pt x="398" y="1548"/>
                  </a:lnTo>
                  <a:lnTo>
                    <a:pt x="523" y="1528"/>
                  </a:lnTo>
                  <a:lnTo>
                    <a:pt x="544" y="1674"/>
                  </a:lnTo>
                  <a:lnTo>
                    <a:pt x="858" y="1674"/>
                  </a:lnTo>
                  <a:lnTo>
                    <a:pt x="753" y="1758"/>
                  </a:lnTo>
                  <a:lnTo>
                    <a:pt x="691" y="1737"/>
                  </a:lnTo>
                  <a:lnTo>
                    <a:pt x="586" y="1925"/>
                  </a:lnTo>
                  <a:lnTo>
                    <a:pt x="628" y="1925"/>
                  </a:lnTo>
                  <a:lnTo>
                    <a:pt x="523" y="2051"/>
                  </a:lnTo>
                  <a:lnTo>
                    <a:pt x="335" y="2176"/>
                  </a:lnTo>
                  <a:lnTo>
                    <a:pt x="419" y="2176"/>
                  </a:lnTo>
                  <a:lnTo>
                    <a:pt x="523" y="2134"/>
                  </a:lnTo>
                  <a:lnTo>
                    <a:pt x="586" y="2155"/>
                  </a:lnTo>
                  <a:lnTo>
                    <a:pt x="732" y="2155"/>
                  </a:lnTo>
                  <a:lnTo>
                    <a:pt x="816" y="2072"/>
                  </a:lnTo>
                  <a:lnTo>
                    <a:pt x="816" y="2092"/>
                  </a:lnTo>
                  <a:lnTo>
                    <a:pt x="942" y="2134"/>
                  </a:lnTo>
                  <a:lnTo>
                    <a:pt x="691" y="2176"/>
                  </a:lnTo>
                  <a:lnTo>
                    <a:pt x="502" y="2197"/>
                  </a:lnTo>
                  <a:lnTo>
                    <a:pt x="440" y="2281"/>
                  </a:lnTo>
                  <a:lnTo>
                    <a:pt x="314" y="2302"/>
                  </a:lnTo>
                  <a:lnTo>
                    <a:pt x="377" y="2364"/>
                  </a:lnTo>
                  <a:lnTo>
                    <a:pt x="335" y="2406"/>
                  </a:lnTo>
                  <a:lnTo>
                    <a:pt x="398" y="2448"/>
                  </a:lnTo>
                  <a:lnTo>
                    <a:pt x="293" y="2469"/>
                  </a:lnTo>
                  <a:lnTo>
                    <a:pt x="209" y="2385"/>
                  </a:lnTo>
                  <a:lnTo>
                    <a:pt x="188" y="2448"/>
                  </a:lnTo>
                  <a:lnTo>
                    <a:pt x="168" y="2406"/>
                  </a:lnTo>
                  <a:lnTo>
                    <a:pt x="0" y="2490"/>
                  </a:lnTo>
                  <a:lnTo>
                    <a:pt x="21" y="2511"/>
                  </a:lnTo>
                  <a:lnTo>
                    <a:pt x="398" y="2511"/>
                  </a:lnTo>
                  <a:lnTo>
                    <a:pt x="272" y="2595"/>
                  </a:lnTo>
                  <a:lnTo>
                    <a:pt x="105" y="2657"/>
                  </a:lnTo>
                  <a:lnTo>
                    <a:pt x="63" y="2762"/>
                  </a:lnTo>
                  <a:lnTo>
                    <a:pt x="168" y="2762"/>
                  </a:lnTo>
                  <a:lnTo>
                    <a:pt x="188" y="2825"/>
                  </a:lnTo>
                  <a:lnTo>
                    <a:pt x="440" y="2762"/>
                  </a:lnTo>
                  <a:lnTo>
                    <a:pt x="440" y="2762"/>
                  </a:lnTo>
                  <a:lnTo>
                    <a:pt x="230" y="2888"/>
                  </a:lnTo>
                  <a:lnTo>
                    <a:pt x="168" y="2929"/>
                  </a:lnTo>
                  <a:lnTo>
                    <a:pt x="314" y="2929"/>
                  </a:lnTo>
                  <a:lnTo>
                    <a:pt x="502" y="2825"/>
                  </a:lnTo>
                  <a:lnTo>
                    <a:pt x="481" y="2908"/>
                  </a:lnTo>
                  <a:lnTo>
                    <a:pt x="314" y="2992"/>
                  </a:lnTo>
                  <a:lnTo>
                    <a:pt x="419" y="2992"/>
                  </a:lnTo>
                  <a:lnTo>
                    <a:pt x="398" y="3034"/>
                  </a:lnTo>
                  <a:lnTo>
                    <a:pt x="398" y="3034"/>
                  </a:lnTo>
                  <a:lnTo>
                    <a:pt x="523" y="3013"/>
                  </a:lnTo>
                  <a:lnTo>
                    <a:pt x="607" y="3076"/>
                  </a:lnTo>
                  <a:lnTo>
                    <a:pt x="795" y="3034"/>
                  </a:lnTo>
                  <a:lnTo>
                    <a:pt x="963" y="2992"/>
                  </a:lnTo>
                  <a:lnTo>
                    <a:pt x="1130" y="2888"/>
                  </a:lnTo>
                  <a:lnTo>
                    <a:pt x="1067" y="2783"/>
                  </a:lnTo>
                  <a:lnTo>
                    <a:pt x="1172" y="2783"/>
                  </a:lnTo>
                  <a:lnTo>
                    <a:pt x="1151" y="2867"/>
                  </a:lnTo>
                  <a:lnTo>
                    <a:pt x="1256" y="2867"/>
                  </a:lnTo>
                  <a:lnTo>
                    <a:pt x="1360" y="2720"/>
                  </a:lnTo>
                  <a:lnTo>
                    <a:pt x="1444" y="2762"/>
                  </a:lnTo>
                  <a:lnTo>
                    <a:pt x="1465" y="2657"/>
                  </a:lnTo>
                  <a:lnTo>
                    <a:pt x="1800" y="2595"/>
                  </a:lnTo>
                  <a:lnTo>
                    <a:pt x="1841" y="2511"/>
                  </a:lnTo>
                  <a:lnTo>
                    <a:pt x="1862" y="2616"/>
                  </a:lnTo>
                  <a:lnTo>
                    <a:pt x="1946" y="2553"/>
                  </a:lnTo>
                  <a:lnTo>
                    <a:pt x="2009" y="2574"/>
                  </a:lnTo>
                  <a:lnTo>
                    <a:pt x="2176" y="2574"/>
                  </a:lnTo>
                  <a:lnTo>
                    <a:pt x="2072" y="2406"/>
                  </a:lnTo>
                  <a:lnTo>
                    <a:pt x="2155" y="2385"/>
                  </a:lnTo>
                  <a:lnTo>
                    <a:pt x="2218" y="2281"/>
                  </a:lnTo>
                  <a:lnTo>
                    <a:pt x="2218" y="2176"/>
                  </a:lnTo>
                  <a:lnTo>
                    <a:pt x="2302" y="2072"/>
                  </a:lnTo>
                  <a:lnTo>
                    <a:pt x="2323" y="1967"/>
                  </a:lnTo>
                  <a:lnTo>
                    <a:pt x="2302" y="1716"/>
                  </a:lnTo>
                  <a:lnTo>
                    <a:pt x="2218" y="1674"/>
                  </a:lnTo>
                  <a:lnTo>
                    <a:pt x="2302" y="1632"/>
                  </a:lnTo>
                  <a:lnTo>
                    <a:pt x="2302" y="1507"/>
                  </a:lnTo>
                  <a:lnTo>
                    <a:pt x="2218" y="1402"/>
                  </a:lnTo>
                  <a:lnTo>
                    <a:pt x="2260" y="1256"/>
                  </a:lnTo>
                  <a:lnTo>
                    <a:pt x="2176" y="1214"/>
                  </a:lnTo>
                  <a:lnTo>
                    <a:pt x="2197" y="1130"/>
                  </a:lnTo>
                  <a:lnTo>
                    <a:pt x="2281" y="1151"/>
                  </a:lnTo>
                  <a:lnTo>
                    <a:pt x="2281" y="1151"/>
                  </a:lnTo>
                  <a:lnTo>
                    <a:pt x="2155" y="1088"/>
                  </a:lnTo>
                  <a:lnTo>
                    <a:pt x="2072" y="1046"/>
                  </a:lnTo>
                  <a:lnTo>
                    <a:pt x="1967" y="837"/>
                  </a:lnTo>
                  <a:lnTo>
                    <a:pt x="1800" y="732"/>
                  </a:lnTo>
                  <a:lnTo>
                    <a:pt x="1737" y="795"/>
                  </a:lnTo>
                  <a:lnTo>
                    <a:pt x="1695" y="942"/>
                  </a:lnTo>
                  <a:lnTo>
                    <a:pt x="1632" y="984"/>
                  </a:lnTo>
                  <a:lnTo>
                    <a:pt x="1360" y="732"/>
                  </a:lnTo>
                  <a:lnTo>
                    <a:pt x="1486" y="502"/>
                  </a:lnTo>
                  <a:lnTo>
                    <a:pt x="1632" y="481"/>
                  </a:lnTo>
                  <a:lnTo>
                    <a:pt x="1653" y="377"/>
                  </a:lnTo>
                  <a:lnTo>
                    <a:pt x="1737" y="356"/>
                  </a:lnTo>
                  <a:lnTo>
                    <a:pt x="1779" y="272"/>
                  </a:lnTo>
                  <a:lnTo>
                    <a:pt x="1737" y="293"/>
                  </a:lnTo>
                  <a:lnTo>
                    <a:pt x="1737" y="293"/>
                  </a:lnTo>
                  <a:lnTo>
                    <a:pt x="1841" y="188"/>
                  </a:lnTo>
                  <a:lnTo>
                    <a:pt x="1946" y="147"/>
                  </a:lnTo>
                  <a:lnTo>
                    <a:pt x="1841" y="84"/>
                  </a:lnTo>
                  <a:lnTo>
                    <a:pt x="17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309" name="Google Shape;35136;p128">
              <a:extLst>
                <a:ext uri="{FF2B5EF4-FFF2-40B4-BE49-F238E27FC236}">
                  <a16:creationId xmlns:a16="http://schemas.microsoft.com/office/drawing/2014/main" id="{78D819EE-52DC-052F-EC97-3E51A7DF0130}"/>
                </a:ext>
              </a:extLst>
            </p:cNvPr>
            <p:cNvGrpSpPr/>
            <p:nvPr/>
          </p:nvGrpSpPr>
          <p:grpSpPr>
            <a:xfrm>
              <a:off x="6236336" y="2545571"/>
              <a:ext cx="105009" cy="140577"/>
              <a:chOff x="3586375" y="2281300"/>
              <a:chExt cx="125025" cy="175275"/>
            </a:xfrm>
          </p:grpSpPr>
          <p:sp>
            <p:nvSpPr>
              <p:cNvPr id="25424" name="Google Shape;35137;p128">
                <a:extLst>
                  <a:ext uri="{FF2B5EF4-FFF2-40B4-BE49-F238E27FC236}">
                    <a16:creationId xmlns:a16="http://schemas.microsoft.com/office/drawing/2014/main" id="{37B014E7-7B34-8D35-FED6-FC52734D3B72}"/>
                  </a:ext>
                </a:extLst>
              </p:cNvPr>
              <p:cNvSpPr/>
              <p:nvPr/>
            </p:nvSpPr>
            <p:spPr>
              <a:xfrm>
                <a:off x="3609900" y="2281300"/>
                <a:ext cx="101500" cy="175275"/>
              </a:xfrm>
              <a:custGeom>
                <a:avLst/>
                <a:gdLst/>
                <a:ahLst/>
                <a:cxnLst/>
                <a:rect l="l" t="t" r="r" b="b"/>
                <a:pathLst>
                  <a:path w="4060" h="7011" extrusionOk="0">
                    <a:moveTo>
                      <a:pt x="1340" y="1"/>
                    </a:moveTo>
                    <a:lnTo>
                      <a:pt x="1277" y="63"/>
                    </a:lnTo>
                    <a:lnTo>
                      <a:pt x="1235" y="42"/>
                    </a:lnTo>
                    <a:lnTo>
                      <a:pt x="1110" y="84"/>
                    </a:lnTo>
                    <a:lnTo>
                      <a:pt x="1026" y="84"/>
                    </a:lnTo>
                    <a:lnTo>
                      <a:pt x="921" y="105"/>
                    </a:lnTo>
                    <a:lnTo>
                      <a:pt x="859" y="105"/>
                    </a:lnTo>
                    <a:lnTo>
                      <a:pt x="838" y="168"/>
                    </a:lnTo>
                    <a:lnTo>
                      <a:pt x="838" y="105"/>
                    </a:lnTo>
                    <a:lnTo>
                      <a:pt x="796" y="84"/>
                    </a:lnTo>
                    <a:lnTo>
                      <a:pt x="712" y="168"/>
                    </a:lnTo>
                    <a:lnTo>
                      <a:pt x="733" y="105"/>
                    </a:lnTo>
                    <a:lnTo>
                      <a:pt x="608" y="42"/>
                    </a:lnTo>
                    <a:lnTo>
                      <a:pt x="587" y="105"/>
                    </a:lnTo>
                    <a:lnTo>
                      <a:pt x="524" y="168"/>
                    </a:lnTo>
                    <a:lnTo>
                      <a:pt x="545" y="231"/>
                    </a:lnTo>
                    <a:lnTo>
                      <a:pt x="524" y="231"/>
                    </a:lnTo>
                    <a:lnTo>
                      <a:pt x="524" y="314"/>
                    </a:lnTo>
                    <a:lnTo>
                      <a:pt x="419" y="356"/>
                    </a:lnTo>
                    <a:lnTo>
                      <a:pt x="482" y="419"/>
                    </a:lnTo>
                    <a:lnTo>
                      <a:pt x="440" y="503"/>
                    </a:lnTo>
                    <a:lnTo>
                      <a:pt x="398" y="503"/>
                    </a:lnTo>
                    <a:lnTo>
                      <a:pt x="503" y="607"/>
                    </a:lnTo>
                    <a:lnTo>
                      <a:pt x="545" y="670"/>
                    </a:lnTo>
                    <a:lnTo>
                      <a:pt x="419" y="607"/>
                    </a:lnTo>
                    <a:lnTo>
                      <a:pt x="398" y="670"/>
                    </a:lnTo>
                    <a:lnTo>
                      <a:pt x="315" y="587"/>
                    </a:lnTo>
                    <a:lnTo>
                      <a:pt x="294" y="628"/>
                    </a:lnTo>
                    <a:lnTo>
                      <a:pt x="315" y="691"/>
                    </a:lnTo>
                    <a:lnTo>
                      <a:pt x="294" y="733"/>
                    </a:lnTo>
                    <a:lnTo>
                      <a:pt x="273" y="628"/>
                    </a:lnTo>
                    <a:lnTo>
                      <a:pt x="210" y="733"/>
                    </a:lnTo>
                    <a:lnTo>
                      <a:pt x="273" y="796"/>
                    </a:lnTo>
                    <a:lnTo>
                      <a:pt x="210" y="817"/>
                    </a:lnTo>
                    <a:lnTo>
                      <a:pt x="294" y="900"/>
                    </a:lnTo>
                    <a:lnTo>
                      <a:pt x="336" y="900"/>
                    </a:lnTo>
                    <a:lnTo>
                      <a:pt x="294" y="942"/>
                    </a:lnTo>
                    <a:lnTo>
                      <a:pt x="210" y="900"/>
                    </a:lnTo>
                    <a:lnTo>
                      <a:pt x="210" y="1026"/>
                    </a:lnTo>
                    <a:lnTo>
                      <a:pt x="210" y="1047"/>
                    </a:lnTo>
                    <a:lnTo>
                      <a:pt x="377" y="1026"/>
                    </a:lnTo>
                    <a:lnTo>
                      <a:pt x="273" y="1089"/>
                    </a:lnTo>
                    <a:lnTo>
                      <a:pt x="273" y="1110"/>
                    </a:lnTo>
                    <a:lnTo>
                      <a:pt x="294" y="1131"/>
                    </a:lnTo>
                    <a:lnTo>
                      <a:pt x="377" y="1110"/>
                    </a:lnTo>
                    <a:lnTo>
                      <a:pt x="336" y="1131"/>
                    </a:lnTo>
                    <a:lnTo>
                      <a:pt x="398" y="1151"/>
                    </a:lnTo>
                    <a:lnTo>
                      <a:pt x="398" y="1151"/>
                    </a:lnTo>
                    <a:lnTo>
                      <a:pt x="315" y="1131"/>
                    </a:lnTo>
                    <a:lnTo>
                      <a:pt x="294" y="1151"/>
                    </a:lnTo>
                    <a:lnTo>
                      <a:pt x="294" y="1214"/>
                    </a:lnTo>
                    <a:lnTo>
                      <a:pt x="315" y="1235"/>
                    </a:lnTo>
                    <a:lnTo>
                      <a:pt x="273" y="1256"/>
                    </a:lnTo>
                    <a:lnTo>
                      <a:pt x="231" y="1319"/>
                    </a:lnTo>
                    <a:lnTo>
                      <a:pt x="294" y="1319"/>
                    </a:lnTo>
                    <a:lnTo>
                      <a:pt x="294" y="1361"/>
                    </a:lnTo>
                    <a:lnTo>
                      <a:pt x="210" y="1340"/>
                    </a:lnTo>
                    <a:lnTo>
                      <a:pt x="189" y="1403"/>
                    </a:lnTo>
                    <a:lnTo>
                      <a:pt x="210" y="1444"/>
                    </a:lnTo>
                    <a:lnTo>
                      <a:pt x="189" y="1465"/>
                    </a:lnTo>
                    <a:lnTo>
                      <a:pt x="168" y="1528"/>
                    </a:lnTo>
                    <a:lnTo>
                      <a:pt x="63" y="1528"/>
                    </a:lnTo>
                    <a:lnTo>
                      <a:pt x="1" y="1549"/>
                    </a:lnTo>
                    <a:lnTo>
                      <a:pt x="63" y="1570"/>
                    </a:lnTo>
                    <a:lnTo>
                      <a:pt x="126" y="1570"/>
                    </a:lnTo>
                    <a:lnTo>
                      <a:pt x="189" y="1612"/>
                    </a:lnTo>
                    <a:lnTo>
                      <a:pt x="168" y="1633"/>
                    </a:lnTo>
                    <a:lnTo>
                      <a:pt x="105" y="1633"/>
                    </a:lnTo>
                    <a:lnTo>
                      <a:pt x="189" y="1716"/>
                    </a:lnTo>
                    <a:lnTo>
                      <a:pt x="210" y="1716"/>
                    </a:lnTo>
                    <a:lnTo>
                      <a:pt x="273" y="1737"/>
                    </a:lnTo>
                    <a:lnTo>
                      <a:pt x="503" y="1507"/>
                    </a:lnTo>
                    <a:lnTo>
                      <a:pt x="482" y="1570"/>
                    </a:lnTo>
                    <a:lnTo>
                      <a:pt x="503" y="1612"/>
                    </a:lnTo>
                    <a:lnTo>
                      <a:pt x="419" y="1633"/>
                    </a:lnTo>
                    <a:lnTo>
                      <a:pt x="377" y="1758"/>
                    </a:lnTo>
                    <a:lnTo>
                      <a:pt x="377" y="1779"/>
                    </a:lnTo>
                    <a:lnTo>
                      <a:pt x="315" y="1947"/>
                    </a:lnTo>
                    <a:lnTo>
                      <a:pt x="336" y="1947"/>
                    </a:lnTo>
                    <a:lnTo>
                      <a:pt x="294" y="2135"/>
                    </a:lnTo>
                    <a:lnTo>
                      <a:pt x="294" y="2239"/>
                    </a:lnTo>
                    <a:lnTo>
                      <a:pt x="231" y="2281"/>
                    </a:lnTo>
                    <a:lnTo>
                      <a:pt x="294" y="2323"/>
                    </a:lnTo>
                    <a:lnTo>
                      <a:pt x="315" y="2302"/>
                    </a:lnTo>
                    <a:lnTo>
                      <a:pt x="231" y="2449"/>
                    </a:lnTo>
                    <a:lnTo>
                      <a:pt x="231" y="2595"/>
                    </a:lnTo>
                    <a:lnTo>
                      <a:pt x="189" y="2658"/>
                    </a:lnTo>
                    <a:lnTo>
                      <a:pt x="189" y="2700"/>
                    </a:lnTo>
                    <a:lnTo>
                      <a:pt x="315" y="2700"/>
                    </a:lnTo>
                    <a:lnTo>
                      <a:pt x="294" y="2595"/>
                    </a:lnTo>
                    <a:lnTo>
                      <a:pt x="336" y="2491"/>
                    </a:lnTo>
                    <a:lnTo>
                      <a:pt x="336" y="2407"/>
                    </a:lnTo>
                    <a:lnTo>
                      <a:pt x="398" y="2323"/>
                    </a:lnTo>
                    <a:lnTo>
                      <a:pt x="336" y="2135"/>
                    </a:lnTo>
                    <a:lnTo>
                      <a:pt x="398" y="2135"/>
                    </a:lnTo>
                    <a:lnTo>
                      <a:pt x="545" y="1947"/>
                    </a:lnTo>
                    <a:lnTo>
                      <a:pt x="440" y="2135"/>
                    </a:lnTo>
                    <a:lnTo>
                      <a:pt x="419" y="2239"/>
                    </a:lnTo>
                    <a:lnTo>
                      <a:pt x="482" y="2260"/>
                    </a:lnTo>
                    <a:lnTo>
                      <a:pt x="482" y="2198"/>
                    </a:lnTo>
                    <a:lnTo>
                      <a:pt x="545" y="2135"/>
                    </a:lnTo>
                    <a:lnTo>
                      <a:pt x="587" y="2260"/>
                    </a:lnTo>
                    <a:lnTo>
                      <a:pt x="628" y="2135"/>
                    </a:lnTo>
                    <a:lnTo>
                      <a:pt x="628" y="2030"/>
                    </a:lnTo>
                    <a:lnTo>
                      <a:pt x="691" y="1988"/>
                    </a:lnTo>
                    <a:lnTo>
                      <a:pt x="649" y="2135"/>
                    </a:lnTo>
                    <a:lnTo>
                      <a:pt x="754" y="2198"/>
                    </a:lnTo>
                    <a:lnTo>
                      <a:pt x="649" y="2177"/>
                    </a:lnTo>
                    <a:lnTo>
                      <a:pt x="628" y="2323"/>
                    </a:lnTo>
                    <a:lnTo>
                      <a:pt x="649" y="2449"/>
                    </a:lnTo>
                    <a:lnTo>
                      <a:pt x="712" y="2470"/>
                    </a:lnTo>
                    <a:lnTo>
                      <a:pt x="754" y="2574"/>
                    </a:lnTo>
                    <a:lnTo>
                      <a:pt x="649" y="2658"/>
                    </a:lnTo>
                    <a:lnTo>
                      <a:pt x="587" y="2909"/>
                    </a:lnTo>
                    <a:lnTo>
                      <a:pt x="587" y="3014"/>
                    </a:lnTo>
                    <a:lnTo>
                      <a:pt x="503" y="2972"/>
                    </a:lnTo>
                    <a:lnTo>
                      <a:pt x="503" y="3097"/>
                    </a:lnTo>
                    <a:lnTo>
                      <a:pt x="628" y="3244"/>
                    </a:lnTo>
                    <a:lnTo>
                      <a:pt x="587" y="3097"/>
                    </a:lnTo>
                    <a:lnTo>
                      <a:pt x="649" y="3076"/>
                    </a:lnTo>
                    <a:lnTo>
                      <a:pt x="859" y="3223"/>
                    </a:lnTo>
                    <a:lnTo>
                      <a:pt x="859" y="3097"/>
                    </a:lnTo>
                    <a:lnTo>
                      <a:pt x="796" y="3035"/>
                    </a:lnTo>
                    <a:lnTo>
                      <a:pt x="838" y="3014"/>
                    </a:lnTo>
                    <a:lnTo>
                      <a:pt x="1005" y="3118"/>
                    </a:lnTo>
                    <a:lnTo>
                      <a:pt x="1131" y="3118"/>
                    </a:lnTo>
                    <a:lnTo>
                      <a:pt x="1131" y="3076"/>
                    </a:lnTo>
                    <a:lnTo>
                      <a:pt x="1235" y="3076"/>
                    </a:lnTo>
                    <a:lnTo>
                      <a:pt x="1256" y="2972"/>
                    </a:lnTo>
                    <a:lnTo>
                      <a:pt x="1549" y="2993"/>
                    </a:lnTo>
                    <a:lnTo>
                      <a:pt x="1361" y="3014"/>
                    </a:lnTo>
                    <a:lnTo>
                      <a:pt x="1235" y="3348"/>
                    </a:lnTo>
                    <a:lnTo>
                      <a:pt x="1382" y="3620"/>
                    </a:lnTo>
                    <a:lnTo>
                      <a:pt x="1444" y="3558"/>
                    </a:lnTo>
                    <a:lnTo>
                      <a:pt x="1444" y="3704"/>
                    </a:lnTo>
                    <a:lnTo>
                      <a:pt x="1549" y="3600"/>
                    </a:lnTo>
                    <a:lnTo>
                      <a:pt x="1654" y="3600"/>
                    </a:lnTo>
                    <a:lnTo>
                      <a:pt x="1633" y="3746"/>
                    </a:lnTo>
                    <a:lnTo>
                      <a:pt x="1654" y="3767"/>
                    </a:lnTo>
                    <a:lnTo>
                      <a:pt x="1549" y="3851"/>
                    </a:lnTo>
                    <a:lnTo>
                      <a:pt x="1570" y="4018"/>
                    </a:lnTo>
                    <a:lnTo>
                      <a:pt x="1528" y="4123"/>
                    </a:lnTo>
                    <a:lnTo>
                      <a:pt x="1570" y="4227"/>
                    </a:lnTo>
                    <a:lnTo>
                      <a:pt x="1654" y="4290"/>
                    </a:lnTo>
                    <a:lnTo>
                      <a:pt x="1737" y="4290"/>
                    </a:lnTo>
                    <a:lnTo>
                      <a:pt x="1675" y="4332"/>
                    </a:lnTo>
                    <a:lnTo>
                      <a:pt x="1591" y="4332"/>
                    </a:lnTo>
                    <a:lnTo>
                      <a:pt x="1549" y="4248"/>
                    </a:lnTo>
                    <a:lnTo>
                      <a:pt x="1465" y="4269"/>
                    </a:lnTo>
                    <a:lnTo>
                      <a:pt x="1528" y="4353"/>
                    </a:lnTo>
                    <a:lnTo>
                      <a:pt x="1591" y="4395"/>
                    </a:lnTo>
                    <a:lnTo>
                      <a:pt x="1486" y="4374"/>
                    </a:lnTo>
                    <a:lnTo>
                      <a:pt x="1424" y="4290"/>
                    </a:lnTo>
                    <a:lnTo>
                      <a:pt x="1235" y="4353"/>
                    </a:lnTo>
                    <a:lnTo>
                      <a:pt x="1152" y="4353"/>
                    </a:lnTo>
                    <a:lnTo>
                      <a:pt x="963" y="4436"/>
                    </a:lnTo>
                    <a:lnTo>
                      <a:pt x="859" y="4583"/>
                    </a:lnTo>
                    <a:lnTo>
                      <a:pt x="733" y="4667"/>
                    </a:lnTo>
                    <a:lnTo>
                      <a:pt x="691" y="4750"/>
                    </a:lnTo>
                    <a:lnTo>
                      <a:pt x="817" y="4750"/>
                    </a:lnTo>
                    <a:lnTo>
                      <a:pt x="817" y="4688"/>
                    </a:lnTo>
                    <a:lnTo>
                      <a:pt x="1026" y="4646"/>
                    </a:lnTo>
                    <a:lnTo>
                      <a:pt x="1005" y="4750"/>
                    </a:lnTo>
                    <a:lnTo>
                      <a:pt x="1068" y="4813"/>
                    </a:lnTo>
                    <a:lnTo>
                      <a:pt x="1005" y="4876"/>
                    </a:lnTo>
                    <a:lnTo>
                      <a:pt x="1026" y="4960"/>
                    </a:lnTo>
                    <a:lnTo>
                      <a:pt x="1068" y="4960"/>
                    </a:lnTo>
                    <a:lnTo>
                      <a:pt x="942" y="5190"/>
                    </a:lnTo>
                    <a:lnTo>
                      <a:pt x="859" y="5232"/>
                    </a:lnTo>
                    <a:lnTo>
                      <a:pt x="754" y="5294"/>
                    </a:lnTo>
                    <a:lnTo>
                      <a:pt x="733" y="5294"/>
                    </a:lnTo>
                    <a:lnTo>
                      <a:pt x="608" y="5378"/>
                    </a:lnTo>
                    <a:lnTo>
                      <a:pt x="524" y="5378"/>
                    </a:lnTo>
                    <a:lnTo>
                      <a:pt x="398" y="5483"/>
                    </a:lnTo>
                    <a:lnTo>
                      <a:pt x="503" y="5483"/>
                    </a:lnTo>
                    <a:lnTo>
                      <a:pt x="503" y="5545"/>
                    </a:lnTo>
                    <a:lnTo>
                      <a:pt x="419" y="5608"/>
                    </a:lnTo>
                    <a:lnTo>
                      <a:pt x="545" y="5629"/>
                    </a:lnTo>
                    <a:lnTo>
                      <a:pt x="524" y="5650"/>
                    </a:lnTo>
                    <a:lnTo>
                      <a:pt x="587" y="5692"/>
                    </a:lnTo>
                    <a:lnTo>
                      <a:pt x="649" y="5650"/>
                    </a:lnTo>
                    <a:lnTo>
                      <a:pt x="754" y="5608"/>
                    </a:lnTo>
                    <a:lnTo>
                      <a:pt x="900" y="5545"/>
                    </a:lnTo>
                    <a:lnTo>
                      <a:pt x="921" y="5629"/>
                    </a:lnTo>
                    <a:lnTo>
                      <a:pt x="1026" y="5650"/>
                    </a:lnTo>
                    <a:lnTo>
                      <a:pt x="942" y="5692"/>
                    </a:lnTo>
                    <a:lnTo>
                      <a:pt x="921" y="5734"/>
                    </a:lnTo>
                    <a:lnTo>
                      <a:pt x="1068" y="5734"/>
                    </a:lnTo>
                    <a:lnTo>
                      <a:pt x="1068" y="5713"/>
                    </a:lnTo>
                    <a:lnTo>
                      <a:pt x="1152" y="5692"/>
                    </a:lnTo>
                    <a:lnTo>
                      <a:pt x="1256" y="5796"/>
                    </a:lnTo>
                    <a:lnTo>
                      <a:pt x="1319" y="5859"/>
                    </a:lnTo>
                    <a:lnTo>
                      <a:pt x="1486" y="5859"/>
                    </a:lnTo>
                    <a:lnTo>
                      <a:pt x="1549" y="5796"/>
                    </a:lnTo>
                    <a:lnTo>
                      <a:pt x="1633" y="5755"/>
                    </a:lnTo>
                    <a:lnTo>
                      <a:pt x="1758" y="5713"/>
                    </a:lnTo>
                    <a:lnTo>
                      <a:pt x="1800" y="5650"/>
                    </a:lnTo>
                    <a:lnTo>
                      <a:pt x="1905" y="5608"/>
                    </a:lnTo>
                    <a:lnTo>
                      <a:pt x="1758" y="5755"/>
                    </a:lnTo>
                    <a:lnTo>
                      <a:pt x="1633" y="5901"/>
                    </a:lnTo>
                    <a:lnTo>
                      <a:pt x="1633" y="6048"/>
                    </a:lnTo>
                    <a:lnTo>
                      <a:pt x="1528" y="6048"/>
                    </a:lnTo>
                    <a:lnTo>
                      <a:pt x="1444" y="6068"/>
                    </a:lnTo>
                    <a:lnTo>
                      <a:pt x="1361" y="6027"/>
                    </a:lnTo>
                    <a:lnTo>
                      <a:pt x="1131" y="6006"/>
                    </a:lnTo>
                    <a:lnTo>
                      <a:pt x="963" y="6048"/>
                    </a:lnTo>
                    <a:lnTo>
                      <a:pt x="963" y="6131"/>
                    </a:lnTo>
                    <a:lnTo>
                      <a:pt x="900" y="6215"/>
                    </a:lnTo>
                    <a:lnTo>
                      <a:pt x="796" y="6215"/>
                    </a:lnTo>
                    <a:lnTo>
                      <a:pt x="796" y="6382"/>
                    </a:lnTo>
                    <a:lnTo>
                      <a:pt x="691" y="6487"/>
                    </a:lnTo>
                    <a:lnTo>
                      <a:pt x="649" y="6550"/>
                    </a:lnTo>
                    <a:lnTo>
                      <a:pt x="545" y="6550"/>
                    </a:lnTo>
                    <a:lnTo>
                      <a:pt x="524" y="6675"/>
                    </a:lnTo>
                    <a:lnTo>
                      <a:pt x="482" y="6675"/>
                    </a:lnTo>
                    <a:lnTo>
                      <a:pt x="440" y="6738"/>
                    </a:lnTo>
                    <a:lnTo>
                      <a:pt x="315" y="6843"/>
                    </a:lnTo>
                    <a:lnTo>
                      <a:pt x="231" y="6801"/>
                    </a:lnTo>
                    <a:lnTo>
                      <a:pt x="168" y="6864"/>
                    </a:lnTo>
                    <a:lnTo>
                      <a:pt x="168" y="6968"/>
                    </a:lnTo>
                    <a:lnTo>
                      <a:pt x="273" y="6968"/>
                    </a:lnTo>
                    <a:lnTo>
                      <a:pt x="273" y="6885"/>
                    </a:lnTo>
                    <a:lnTo>
                      <a:pt x="377" y="6905"/>
                    </a:lnTo>
                    <a:lnTo>
                      <a:pt x="419" y="7010"/>
                    </a:lnTo>
                    <a:lnTo>
                      <a:pt x="503" y="6968"/>
                    </a:lnTo>
                    <a:lnTo>
                      <a:pt x="482" y="6905"/>
                    </a:lnTo>
                    <a:lnTo>
                      <a:pt x="524" y="6843"/>
                    </a:lnTo>
                    <a:lnTo>
                      <a:pt x="545" y="6864"/>
                    </a:lnTo>
                    <a:lnTo>
                      <a:pt x="628" y="6801"/>
                    </a:lnTo>
                    <a:lnTo>
                      <a:pt x="649" y="6801"/>
                    </a:lnTo>
                    <a:lnTo>
                      <a:pt x="712" y="6696"/>
                    </a:lnTo>
                    <a:lnTo>
                      <a:pt x="817" y="6759"/>
                    </a:lnTo>
                    <a:lnTo>
                      <a:pt x="900" y="6696"/>
                    </a:lnTo>
                    <a:lnTo>
                      <a:pt x="963" y="6738"/>
                    </a:lnTo>
                    <a:lnTo>
                      <a:pt x="1005" y="6696"/>
                    </a:lnTo>
                    <a:lnTo>
                      <a:pt x="1047" y="6759"/>
                    </a:lnTo>
                    <a:lnTo>
                      <a:pt x="1110" y="6759"/>
                    </a:lnTo>
                    <a:lnTo>
                      <a:pt x="1172" y="6801"/>
                    </a:lnTo>
                    <a:lnTo>
                      <a:pt x="1277" y="6801"/>
                    </a:lnTo>
                    <a:lnTo>
                      <a:pt x="1256" y="6759"/>
                    </a:lnTo>
                    <a:lnTo>
                      <a:pt x="1340" y="6738"/>
                    </a:lnTo>
                    <a:lnTo>
                      <a:pt x="1361" y="6654"/>
                    </a:lnTo>
                    <a:lnTo>
                      <a:pt x="1340" y="6571"/>
                    </a:lnTo>
                    <a:lnTo>
                      <a:pt x="1382" y="6487"/>
                    </a:lnTo>
                    <a:lnTo>
                      <a:pt x="1444" y="6487"/>
                    </a:lnTo>
                    <a:lnTo>
                      <a:pt x="1465" y="6445"/>
                    </a:lnTo>
                    <a:lnTo>
                      <a:pt x="1675" y="6424"/>
                    </a:lnTo>
                    <a:lnTo>
                      <a:pt x="1779" y="6424"/>
                    </a:lnTo>
                    <a:lnTo>
                      <a:pt x="1905" y="6487"/>
                    </a:lnTo>
                    <a:lnTo>
                      <a:pt x="2093" y="6487"/>
                    </a:lnTo>
                    <a:lnTo>
                      <a:pt x="2177" y="6529"/>
                    </a:lnTo>
                    <a:lnTo>
                      <a:pt x="2198" y="6445"/>
                    </a:lnTo>
                    <a:lnTo>
                      <a:pt x="2323" y="6361"/>
                    </a:lnTo>
                    <a:lnTo>
                      <a:pt x="2407" y="6382"/>
                    </a:lnTo>
                    <a:lnTo>
                      <a:pt x="2512" y="6320"/>
                    </a:lnTo>
                    <a:lnTo>
                      <a:pt x="2616" y="6340"/>
                    </a:lnTo>
                    <a:lnTo>
                      <a:pt x="2637" y="6320"/>
                    </a:lnTo>
                    <a:lnTo>
                      <a:pt x="2721" y="6278"/>
                    </a:lnTo>
                    <a:lnTo>
                      <a:pt x="2721" y="6320"/>
                    </a:lnTo>
                    <a:lnTo>
                      <a:pt x="2804" y="6361"/>
                    </a:lnTo>
                    <a:lnTo>
                      <a:pt x="2888" y="6320"/>
                    </a:lnTo>
                    <a:lnTo>
                      <a:pt x="3056" y="6320"/>
                    </a:lnTo>
                    <a:lnTo>
                      <a:pt x="3202" y="6278"/>
                    </a:lnTo>
                    <a:lnTo>
                      <a:pt x="3307" y="6320"/>
                    </a:lnTo>
                    <a:lnTo>
                      <a:pt x="3349" y="6340"/>
                    </a:lnTo>
                    <a:lnTo>
                      <a:pt x="3453" y="6257"/>
                    </a:lnTo>
                    <a:lnTo>
                      <a:pt x="3537" y="6236"/>
                    </a:lnTo>
                    <a:lnTo>
                      <a:pt x="3621" y="6152"/>
                    </a:lnTo>
                    <a:lnTo>
                      <a:pt x="3683" y="6152"/>
                    </a:lnTo>
                    <a:lnTo>
                      <a:pt x="3746" y="6173"/>
                    </a:lnTo>
                    <a:lnTo>
                      <a:pt x="3725" y="6110"/>
                    </a:lnTo>
                    <a:lnTo>
                      <a:pt x="3851" y="6027"/>
                    </a:lnTo>
                    <a:lnTo>
                      <a:pt x="3955" y="6006"/>
                    </a:lnTo>
                    <a:lnTo>
                      <a:pt x="3955" y="5922"/>
                    </a:lnTo>
                    <a:lnTo>
                      <a:pt x="3934" y="5859"/>
                    </a:lnTo>
                    <a:lnTo>
                      <a:pt x="3955" y="5796"/>
                    </a:lnTo>
                    <a:lnTo>
                      <a:pt x="3788" y="5796"/>
                    </a:lnTo>
                    <a:lnTo>
                      <a:pt x="3683" y="5838"/>
                    </a:lnTo>
                    <a:lnTo>
                      <a:pt x="3641" y="5838"/>
                    </a:lnTo>
                    <a:lnTo>
                      <a:pt x="3537" y="5817"/>
                    </a:lnTo>
                    <a:lnTo>
                      <a:pt x="3474" y="5796"/>
                    </a:lnTo>
                    <a:lnTo>
                      <a:pt x="3537" y="5755"/>
                    </a:lnTo>
                    <a:lnTo>
                      <a:pt x="3558" y="5755"/>
                    </a:lnTo>
                    <a:lnTo>
                      <a:pt x="3558" y="5734"/>
                    </a:lnTo>
                    <a:lnTo>
                      <a:pt x="3474" y="5713"/>
                    </a:lnTo>
                    <a:lnTo>
                      <a:pt x="3411" y="5734"/>
                    </a:lnTo>
                    <a:lnTo>
                      <a:pt x="3516" y="5650"/>
                    </a:lnTo>
                    <a:lnTo>
                      <a:pt x="3579" y="5692"/>
                    </a:lnTo>
                    <a:lnTo>
                      <a:pt x="3662" y="5629"/>
                    </a:lnTo>
                    <a:lnTo>
                      <a:pt x="3641" y="5545"/>
                    </a:lnTo>
                    <a:lnTo>
                      <a:pt x="3558" y="5545"/>
                    </a:lnTo>
                    <a:lnTo>
                      <a:pt x="3621" y="5504"/>
                    </a:lnTo>
                    <a:lnTo>
                      <a:pt x="3662" y="5441"/>
                    </a:lnTo>
                    <a:lnTo>
                      <a:pt x="3725" y="5504"/>
                    </a:lnTo>
                    <a:lnTo>
                      <a:pt x="3788" y="5441"/>
                    </a:lnTo>
                    <a:lnTo>
                      <a:pt x="3851" y="5399"/>
                    </a:lnTo>
                    <a:lnTo>
                      <a:pt x="3788" y="5378"/>
                    </a:lnTo>
                    <a:lnTo>
                      <a:pt x="3830" y="5336"/>
                    </a:lnTo>
                    <a:lnTo>
                      <a:pt x="3725" y="5336"/>
                    </a:lnTo>
                    <a:lnTo>
                      <a:pt x="3767" y="5273"/>
                    </a:lnTo>
                    <a:lnTo>
                      <a:pt x="3830" y="5294"/>
                    </a:lnTo>
                    <a:lnTo>
                      <a:pt x="3851" y="5315"/>
                    </a:lnTo>
                    <a:lnTo>
                      <a:pt x="3893" y="5232"/>
                    </a:lnTo>
                    <a:lnTo>
                      <a:pt x="3976" y="5211"/>
                    </a:lnTo>
                    <a:lnTo>
                      <a:pt x="3976" y="5064"/>
                    </a:lnTo>
                    <a:lnTo>
                      <a:pt x="4060" y="4897"/>
                    </a:lnTo>
                    <a:lnTo>
                      <a:pt x="3997" y="4813"/>
                    </a:lnTo>
                    <a:lnTo>
                      <a:pt x="3976" y="4688"/>
                    </a:lnTo>
                    <a:lnTo>
                      <a:pt x="3767" y="4541"/>
                    </a:lnTo>
                    <a:lnTo>
                      <a:pt x="3349" y="4541"/>
                    </a:lnTo>
                    <a:lnTo>
                      <a:pt x="3328" y="4667"/>
                    </a:lnTo>
                    <a:lnTo>
                      <a:pt x="3307" y="4708"/>
                    </a:lnTo>
                    <a:lnTo>
                      <a:pt x="3202" y="4646"/>
                    </a:lnTo>
                    <a:lnTo>
                      <a:pt x="3097" y="4604"/>
                    </a:lnTo>
                    <a:lnTo>
                      <a:pt x="3265" y="4436"/>
                    </a:lnTo>
                    <a:lnTo>
                      <a:pt x="3265" y="4332"/>
                    </a:lnTo>
                    <a:lnTo>
                      <a:pt x="3139" y="4123"/>
                    </a:lnTo>
                    <a:lnTo>
                      <a:pt x="3097" y="4123"/>
                    </a:lnTo>
                    <a:lnTo>
                      <a:pt x="2951" y="4039"/>
                    </a:lnTo>
                    <a:lnTo>
                      <a:pt x="2909" y="3955"/>
                    </a:lnTo>
                    <a:lnTo>
                      <a:pt x="2846" y="3976"/>
                    </a:lnTo>
                    <a:lnTo>
                      <a:pt x="2825" y="3976"/>
                    </a:lnTo>
                    <a:lnTo>
                      <a:pt x="2742" y="3955"/>
                    </a:lnTo>
                    <a:lnTo>
                      <a:pt x="2825" y="3955"/>
                    </a:lnTo>
                    <a:lnTo>
                      <a:pt x="2930" y="3934"/>
                    </a:lnTo>
                    <a:lnTo>
                      <a:pt x="2993" y="3955"/>
                    </a:lnTo>
                    <a:lnTo>
                      <a:pt x="3014" y="4018"/>
                    </a:lnTo>
                    <a:lnTo>
                      <a:pt x="3139" y="4018"/>
                    </a:lnTo>
                    <a:lnTo>
                      <a:pt x="2993" y="3830"/>
                    </a:lnTo>
                    <a:lnTo>
                      <a:pt x="2909" y="3725"/>
                    </a:lnTo>
                    <a:lnTo>
                      <a:pt x="2951" y="3641"/>
                    </a:lnTo>
                    <a:lnTo>
                      <a:pt x="2993" y="3641"/>
                    </a:lnTo>
                    <a:lnTo>
                      <a:pt x="2909" y="3600"/>
                    </a:lnTo>
                    <a:lnTo>
                      <a:pt x="2888" y="3537"/>
                    </a:lnTo>
                    <a:lnTo>
                      <a:pt x="2846" y="3537"/>
                    </a:lnTo>
                    <a:lnTo>
                      <a:pt x="2784" y="3348"/>
                    </a:lnTo>
                    <a:lnTo>
                      <a:pt x="2616" y="3307"/>
                    </a:lnTo>
                    <a:lnTo>
                      <a:pt x="2428" y="3244"/>
                    </a:lnTo>
                    <a:lnTo>
                      <a:pt x="2428" y="3181"/>
                    </a:lnTo>
                    <a:lnTo>
                      <a:pt x="2386" y="3139"/>
                    </a:lnTo>
                    <a:lnTo>
                      <a:pt x="2323" y="2930"/>
                    </a:lnTo>
                    <a:lnTo>
                      <a:pt x="2260" y="2825"/>
                    </a:lnTo>
                    <a:lnTo>
                      <a:pt x="2198" y="2574"/>
                    </a:lnTo>
                    <a:lnTo>
                      <a:pt x="2156" y="2470"/>
                    </a:lnTo>
                    <a:lnTo>
                      <a:pt x="2093" y="2470"/>
                    </a:lnTo>
                    <a:lnTo>
                      <a:pt x="1947" y="2239"/>
                    </a:lnTo>
                    <a:lnTo>
                      <a:pt x="1842" y="2198"/>
                    </a:lnTo>
                    <a:lnTo>
                      <a:pt x="1758" y="2156"/>
                    </a:lnTo>
                    <a:lnTo>
                      <a:pt x="1654" y="2093"/>
                    </a:lnTo>
                    <a:lnTo>
                      <a:pt x="1591" y="2156"/>
                    </a:lnTo>
                    <a:lnTo>
                      <a:pt x="1486" y="2198"/>
                    </a:lnTo>
                    <a:lnTo>
                      <a:pt x="1361" y="2177"/>
                    </a:lnTo>
                    <a:lnTo>
                      <a:pt x="1277" y="2177"/>
                    </a:lnTo>
                    <a:lnTo>
                      <a:pt x="1172" y="2156"/>
                    </a:lnTo>
                    <a:lnTo>
                      <a:pt x="1152" y="2072"/>
                    </a:lnTo>
                    <a:lnTo>
                      <a:pt x="1152" y="2072"/>
                    </a:lnTo>
                    <a:lnTo>
                      <a:pt x="1214" y="2093"/>
                    </a:lnTo>
                    <a:lnTo>
                      <a:pt x="1340" y="2135"/>
                    </a:lnTo>
                    <a:lnTo>
                      <a:pt x="1465" y="2093"/>
                    </a:lnTo>
                    <a:lnTo>
                      <a:pt x="1486" y="1988"/>
                    </a:lnTo>
                    <a:lnTo>
                      <a:pt x="1591" y="1988"/>
                    </a:lnTo>
                    <a:lnTo>
                      <a:pt x="1696" y="1926"/>
                    </a:lnTo>
                    <a:lnTo>
                      <a:pt x="1591" y="1884"/>
                    </a:lnTo>
                    <a:lnTo>
                      <a:pt x="1591" y="1800"/>
                    </a:lnTo>
                    <a:lnTo>
                      <a:pt x="1549" y="1779"/>
                    </a:lnTo>
                    <a:lnTo>
                      <a:pt x="1424" y="1863"/>
                    </a:lnTo>
                    <a:lnTo>
                      <a:pt x="1382" y="1842"/>
                    </a:lnTo>
                    <a:lnTo>
                      <a:pt x="1486" y="1758"/>
                    </a:lnTo>
                    <a:lnTo>
                      <a:pt x="1633" y="1758"/>
                    </a:lnTo>
                    <a:lnTo>
                      <a:pt x="1696" y="1716"/>
                    </a:lnTo>
                    <a:lnTo>
                      <a:pt x="1696" y="1633"/>
                    </a:lnTo>
                    <a:lnTo>
                      <a:pt x="1758" y="1612"/>
                    </a:lnTo>
                    <a:lnTo>
                      <a:pt x="1842" y="1444"/>
                    </a:lnTo>
                    <a:lnTo>
                      <a:pt x="1884" y="1403"/>
                    </a:lnTo>
                    <a:lnTo>
                      <a:pt x="1884" y="1340"/>
                    </a:lnTo>
                    <a:lnTo>
                      <a:pt x="1947" y="1235"/>
                    </a:lnTo>
                    <a:lnTo>
                      <a:pt x="1905" y="1214"/>
                    </a:lnTo>
                    <a:lnTo>
                      <a:pt x="1968" y="1047"/>
                    </a:lnTo>
                    <a:lnTo>
                      <a:pt x="2072" y="984"/>
                    </a:lnTo>
                    <a:lnTo>
                      <a:pt x="2072" y="900"/>
                    </a:lnTo>
                    <a:lnTo>
                      <a:pt x="1905" y="754"/>
                    </a:lnTo>
                    <a:lnTo>
                      <a:pt x="1884" y="796"/>
                    </a:lnTo>
                    <a:lnTo>
                      <a:pt x="1675" y="796"/>
                    </a:lnTo>
                    <a:lnTo>
                      <a:pt x="1528" y="754"/>
                    </a:lnTo>
                    <a:lnTo>
                      <a:pt x="1486" y="817"/>
                    </a:lnTo>
                    <a:lnTo>
                      <a:pt x="1424" y="817"/>
                    </a:lnTo>
                    <a:lnTo>
                      <a:pt x="1340" y="754"/>
                    </a:lnTo>
                    <a:lnTo>
                      <a:pt x="1256" y="796"/>
                    </a:lnTo>
                    <a:lnTo>
                      <a:pt x="1256" y="817"/>
                    </a:lnTo>
                    <a:lnTo>
                      <a:pt x="1172" y="838"/>
                    </a:lnTo>
                    <a:lnTo>
                      <a:pt x="1068" y="900"/>
                    </a:lnTo>
                    <a:lnTo>
                      <a:pt x="1047" y="900"/>
                    </a:lnTo>
                    <a:lnTo>
                      <a:pt x="963" y="942"/>
                    </a:lnTo>
                    <a:lnTo>
                      <a:pt x="942" y="921"/>
                    </a:lnTo>
                    <a:lnTo>
                      <a:pt x="1047" y="817"/>
                    </a:lnTo>
                    <a:lnTo>
                      <a:pt x="1131" y="691"/>
                    </a:lnTo>
                    <a:lnTo>
                      <a:pt x="1131" y="691"/>
                    </a:lnTo>
                    <a:lnTo>
                      <a:pt x="1068" y="712"/>
                    </a:lnTo>
                    <a:lnTo>
                      <a:pt x="963" y="691"/>
                    </a:lnTo>
                    <a:lnTo>
                      <a:pt x="1026" y="670"/>
                    </a:lnTo>
                    <a:lnTo>
                      <a:pt x="1047" y="587"/>
                    </a:lnTo>
                    <a:lnTo>
                      <a:pt x="1277" y="419"/>
                    </a:lnTo>
                    <a:lnTo>
                      <a:pt x="1340" y="294"/>
                    </a:lnTo>
                    <a:lnTo>
                      <a:pt x="1424" y="273"/>
                    </a:lnTo>
                    <a:lnTo>
                      <a:pt x="1444" y="168"/>
                    </a:lnTo>
                    <a:lnTo>
                      <a:pt x="1424" y="147"/>
                    </a:lnTo>
                    <a:lnTo>
                      <a:pt x="1465" y="63"/>
                    </a:lnTo>
                    <a:lnTo>
                      <a:pt x="144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25" name="Google Shape;35138;p128">
                <a:extLst>
                  <a:ext uri="{FF2B5EF4-FFF2-40B4-BE49-F238E27FC236}">
                    <a16:creationId xmlns:a16="http://schemas.microsoft.com/office/drawing/2014/main" id="{A831CB89-F991-0D44-5E84-C5B449F83E78}"/>
                  </a:ext>
                </a:extLst>
              </p:cNvPr>
              <p:cNvSpPr/>
              <p:nvPr/>
            </p:nvSpPr>
            <p:spPr>
              <a:xfrm>
                <a:off x="3586375" y="2350350"/>
                <a:ext cx="31925" cy="25125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005" extrusionOk="0">
                    <a:moveTo>
                      <a:pt x="732" y="1"/>
                    </a:moveTo>
                    <a:lnTo>
                      <a:pt x="628" y="63"/>
                    </a:lnTo>
                    <a:lnTo>
                      <a:pt x="544" y="63"/>
                    </a:lnTo>
                    <a:lnTo>
                      <a:pt x="523" y="126"/>
                    </a:lnTo>
                    <a:lnTo>
                      <a:pt x="419" y="126"/>
                    </a:lnTo>
                    <a:lnTo>
                      <a:pt x="377" y="210"/>
                    </a:lnTo>
                    <a:lnTo>
                      <a:pt x="293" y="231"/>
                    </a:lnTo>
                    <a:lnTo>
                      <a:pt x="272" y="335"/>
                    </a:lnTo>
                    <a:lnTo>
                      <a:pt x="126" y="356"/>
                    </a:lnTo>
                    <a:lnTo>
                      <a:pt x="0" y="586"/>
                    </a:lnTo>
                    <a:lnTo>
                      <a:pt x="272" y="838"/>
                    </a:lnTo>
                    <a:lnTo>
                      <a:pt x="335" y="796"/>
                    </a:lnTo>
                    <a:lnTo>
                      <a:pt x="377" y="649"/>
                    </a:lnTo>
                    <a:lnTo>
                      <a:pt x="440" y="586"/>
                    </a:lnTo>
                    <a:lnTo>
                      <a:pt x="607" y="691"/>
                    </a:lnTo>
                    <a:lnTo>
                      <a:pt x="712" y="900"/>
                    </a:lnTo>
                    <a:lnTo>
                      <a:pt x="795" y="942"/>
                    </a:lnTo>
                    <a:lnTo>
                      <a:pt x="921" y="1005"/>
                    </a:lnTo>
                    <a:lnTo>
                      <a:pt x="942" y="1005"/>
                    </a:lnTo>
                    <a:lnTo>
                      <a:pt x="942" y="942"/>
                    </a:lnTo>
                    <a:lnTo>
                      <a:pt x="1004" y="942"/>
                    </a:lnTo>
                    <a:lnTo>
                      <a:pt x="1067" y="858"/>
                    </a:lnTo>
                    <a:lnTo>
                      <a:pt x="1067" y="775"/>
                    </a:lnTo>
                    <a:lnTo>
                      <a:pt x="1214" y="796"/>
                    </a:lnTo>
                    <a:lnTo>
                      <a:pt x="1235" y="691"/>
                    </a:lnTo>
                    <a:lnTo>
                      <a:pt x="1151" y="691"/>
                    </a:lnTo>
                    <a:lnTo>
                      <a:pt x="1172" y="586"/>
                    </a:lnTo>
                    <a:lnTo>
                      <a:pt x="1151" y="545"/>
                    </a:lnTo>
                    <a:lnTo>
                      <a:pt x="1214" y="524"/>
                    </a:lnTo>
                    <a:lnTo>
                      <a:pt x="1277" y="733"/>
                    </a:lnTo>
                    <a:lnTo>
                      <a:pt x="1235" y="461"/>
                    </a:lnTo>
                    <a:lnTo>
                      <a:pt x="1109" y="461"/>
                    </a:lnTo>
                    <a:lnTo>
                      <a:pt x="1172" y="419"/>
                    </a:lnTo>
                    <a:lnTo>
                      <a:pt x="1004" y="147"/>
                    </a:lnTo>
                    <a:lnTo>
                      <a:pt x="1004" y="42"/>
                    </a:lnTo>
                    <a:lnTo>
                      <a:pt x="921" y="21"/>
                    </a:lnTo>
                    <a:lnTo>
                      <a:pt x="73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310" name="Google Shape;35139;p128">
              <a:extLst>
                <a:ext uri="{FF2B5EF4-FFF2-40B4-BE49-F238E27FC236}">
                  <a16:creationId xmlns:a16="http://schemas.microsoft.com/office/drawing/2014/main" id="{A94B1B54-E4B7-6812-BB0F-26B13E5F5D5F}"/>
                </a:ext>
              </a:extLst>
            </p:cNvPr>
            <p:cNvSpPr/>
            <p:nvPr/>
          </p:nvSpPr>
          <p:spPr>
            <a:xfrm>
              <a:off x="6836471" y="3458065"/>
              <a:ext cx="92285" cy="164898"/>
            </a:xfrm>
            <a:custGeom>
              <a:avLst/>
              <a:gdLst/>
              <a:ahLst/>
              <a:cxnLst/>
              <a:rect l="l" t="t" r="r" b="b"/>
              <a:pathLst>
                <a:path w="4395" h="8224" extrusionOk="0">
                  <a:moveTo>
                    <a:pt x="3914" y="1"/>
                  </a:moveTo>
                  <a:lnTo>
                    <a:pt x="3746" y="168"/>
                  </a:lnTo>
                  <a:lnTo>
                    <a:pt x="3809" y="252"/>
                  </a:lnTo>
                  <a:lnTo>
                    <a:pt x="3704" y="293"/>
                  </a:lnTo>
                  <a:lnTo>
                    <a:pt x="3600" y="252"/>
                  </a:lnTo>
                  <a:lnTo>
                    <a:pt x="3537" y="252"/>
                  </a:lnTo>
                  <a:lnTo>
                    <a:pt x="3621" y="377"/>
                  </a:lnTo>
                  <a:lnTo>
                    <a:pt x="3621" y="419"/>
                  </a:lnTo>
                  <a:lnTo>
                    <a:pt x="3704" y="503"/>
                  </a:lnTo>
                  <a:lnTo>
                    <a:pt x="3704" y="524"/>
                  </a:lnTo>
                  <a:lnTo>
                    <a:pt x="3600" y="670"/>
                  </a:lnTo>
                  <a:lnTo>
                    <a:pt x="3600" y="817"/>
                  </a:lnTo>
                  <a:lnTo>
                    <a:pt x="3516" y="921"/>
                  </a:lnTo>
                  <a:lnTo>
                    <a:pt x="3432" y="900"/>
                  </a:lnTo>
                  <a:lnTo>
                    <a:pt x="3328" y="1026"/>
                  </a:lnTo>
                  <a:lnTo>
                    <a:pt x="3328" y="1109"/>
                  </a:lnTo>
                  <a:lnTo>
                    <a:pt x="3244" y="1151"/>
                  </a:lnTo>
                  <a:lnTo>
                    <a:pt x="3181" y="1130"/>
                  </a:lnTo>
                  <a:lnTo>
                    <a:pt x="3181" y="1005"/>
                  </a:lnTo>
                  <a:lnTo>
                    <a:pt x="3118" y="984"/>
                  </a:lnTo>
                  <a:lnTo>
                    <a:pt x="3035" y="1047"/>
                  </a:lnTo>
                  <a:lnTo>
                    <a:pt x="3035" y="1193"/>
                  </a:lnTo>
                  <a:lnTo>
                    <a:pt x="3139" y="1298"/>
                  </a:lnTo>
                  <a:lnTo>
                    <a:pt x="3181" y="1340"/>
                  </a:lnTo>
                  <a:lnTo>
                    <a:pt x="3139" y="1402"/>
                  </a:lnTo>
                  <a:lnTo>
                    <a:pt x="3077" y="1361"/>
                  </a:lnTo>
                  <a:lnTo>
                    <a:pt x="2930" y="1402"/>
                  </a:lnTo>
                  <a:lnTo>
                    <a:pt x="2993" y="1507"/>
                  </a:lnTo>
                  <a:lnTo>
                    <a:pt x="3098" y="1549"/>
                  </a:lnTo>
                  <a:lnTo>
                    <a:pt x="3098" y="1612"/>
                  </a:lnTo>
                  <a:lnTo>
                    <a:pt x="3077" y="1674"/>
                  </a:lnTo>
                  <a:lnTo>
                    <a:pt x="2993" y="1612"/>
                  </a:lnTo>
                  <a:lnTo>
                    <a:pt x="2909" y="1633"/>
                  </a:lnTo>
                  <a:lnTo>
                    <a:pt x="2888" y="1716"/>
                  </a:lnTo>
                  <a:lnTo>
                    <a:pt x="2721" y="1842"/>
                  </a:lnTo>
                  <a:lnTo>
                    <a:pt x="2721" y="1716"/>
                  </a:lnTo>
                  <a:lnTo>
                    <a:pt x="2763" y="1674"/>
                  </a:lnTo>
                  <a:lnTo>
                    <a:pt x="2721" y="1612"/>
                  </a:lnTo>
                  <a:lnTo>
                    <a:pt x="2616" y="1716"/>
                  </a:lnTo>
                  <a:lnTo>
                    <a:pt x="2679" y="1758"/>
                  </a:lnTo>
                  <a:lnTo>
                    <a:pt x="2658" y="1821"/>
                  </a:lnTo>
                  <a:lnTo>
                    <a:pt x="2512" y="1884"/>
                  </a:lnTo>
                  <a:lnTo>
                    <a:pt x="2574" y="1988"/>
                  </a:lnTo>
                  <a:lnTo>
                    <a:pt x="2658" y="2030"/>
                  </a:lnTo>
                  <a:lnTo>
                    <a:pt x="2658" y="2072"/>
                  </a:lnTo>
                  <a:lnTo>
                    <a:pt x="2574" y="2093"/>
                  </a:lnTo>
                  <a:lnTo>
                    <a:pt x="2470" y="2156"/>
                  </a:lnTo>
                  <a:lnTo>
                    <a:pt x="2470" y="2072"/>
                  </a:lnTo>
                  <a:lnTo>
                    <a:pt x="2407" y="2072"/>
                  </a:lnTo>
                  <a:lnTo>
                    <a:pt x="2470" y="1967"/>
                  </a:lnTo>
                  <a:lnTo>
                    <a:pt x="2407" y="1946"/>
                  </a:lnTo>
                  <a:lnTo>
                    <a:pt x="2198" y="2135"/>
                  </a:lnTo>
                  <a:lnTo>
                    <a:pt x="2177" y="2281"/>
                  </a:lnTo>
                  <a:lnTo>
                    <a:pt x="2198" y="2365"/>
                  </a:lnTo>
                  <a:lnTo>
                    <a:pt x="2156" y="2407"/>
                  </a:lnTo>
                  <a:lnTo>
                    <a:pt x="2093" y="2386"/>
                  </a:lnTo>
                  <a:lnTo>
                    <a:pt x="2051" y="2365"/>
                  </a:lnTo>
                  <a:lnTo>
                    <a:pt x="2051" y="2197"/>
                  </a:lnTo>
                  <a:lnTo>
                    <a:pt x="1989" y="2197"/>
                  </a:lnTo>
                  <a:lnTo>
                    <a:pt x="1863" y="2344"/>
                  </a:lnTo>
                  <a:lnTo>
                    <a:pt x="1717" y="2239"/>
                  </a:lnTo>
                  <a:lnTo>
                    <a:pt x="1675" y="2281"/>
                  </a:lnTo>
                  <a:lnTo>
                    <a:pt x="1633" y="2281"/>
                  </a:lnTo>
                  <a:lnTo>
                    <a:pt x="1654" y="2449"/>
                  </a:lnTo>
                  <a:lnTo>
                    <a:pt x="1612" y="2449"/>
                  </a:lnTo>
                  <a:lnTo>
                    <a:pt x="1549" y="2469"/>
                  </a:lnTo>
                  <a:lnTo>
                    <a:pt x="1549" y="2365"/>
                  </a:lnTo>
                  <a:lnTo>
                    <a:pt x="1507" y="2344"/>
                  </a:lnTo>
                  <a:lnTo>
                    <a:pt x="1445" y="2449"/>
                  </a:lnTo>
                  <a:lnTo>
                    <a:pt x="1403" y="2344"/>
                  </a:lnTo>
                  <a:lnTo>
                    <a:pt x="1152" y="2553"/>
                  </a:lnTo>
                  <a:lnTo>
                    <a:pt x="1110" y="2553"/>
                  </a:lnTo>
                  <a:lnTo>
                    <a:pt x="1047" y="2511"/>
                  </a:lnTo>
                  <a:lnTo>
                    <a:pt x="921" y="2511"/>
                  </a:lnTo>
                  <a:lnTo>
                    <a:pt x="880" y="2595"/>
                  </a:lnTo>
                  <a:lnTo>
                    <a:pt x="901" y="2783"/>
                  </a:lnTo>
                  <a:lnTo>
                    <a:pt x="733" y="3034"/>
                  </a:lnTo>
                  <a:lnTo>
                    <a:pt x="733" y="3097"/>
                  </a:lnTo>
                  <a:lnTo>
                    <a:pt x="587" y="3244"/>
                  </a:lnTo>
                  <a:lnTo>
                    <a:pt x="587" y="3327"/>
                  </a:lnTo>
                  <a:lnTo>
                    <a:pt x="670" y="3411"/>
                  </a:lnTo>
                  <a:lnTo>
                    <a:pt x="587" y="3516"/>
                  </a:lnTo>
                  <a:lnTo>
                    <a:pt x="629" y="3704"/>
                  </a:lnTo>
                  <a:lnTo>
                    <a:pt x="629" y="3830"/>
                  </a:lnTo>
                  <a:lnTo>
                    <a:pt x="796" y="4143"/>
                  </a:lnTo>
                  <a:lnTo>
                    <a:pt x="796" y="4227"/>
                  </a:lnTo>
                  <a:lnTo>
                    <a:pt x="880" y="4332"/>
                  </a:lnTo>
                  <a:lnTo>
                    <a:pt x="880" y="4374"/>
                  </a:lnTo>
                  <a:lnTo>
                    <a:pt x="796" y="4457"/>
                  </a:lnTo>
                  <a:lnTo>
                    <a:pt x="817" y="4541"/>
                  </a:lnTo>
                  <a:lnTo>
                    <a:pt x="775" y="4792"/>
                  </a:lnTo>
                  <a:lnTo>
                    <a:pt x="670" y="4876"/>
                  </a:lnTo>
                  <a:lnTo>
                    <a:pt x="629" y="5022"/>
                  </a:lnTo>
                  <a:lnTo>
                    <a:pt x="566" y="5064"/>
                  </a:lnTo>
                  <a:lnTo>
                    <a:pt x="524" y="5127"/>
                  </a:lnTo>
                  <a:lnTo>
                    <a:pt x="419" y="5231"/>
                  </a:lnTo>
                  <a:lnTo>
                    <a:pt x="419" y="5441"/>
                  </a:lnTo>
                  <a:lnTo>
                    <a:pt x="357" y="5524"/>
                  </a:lnTo>
                  <a:lnTo>
                    <a:pt x="168" y="5545"/>
                  </a:lnTo>
                  <a:lnTo>
                    <a:pt x="147" y="5608"/>
                  </a:lnTo>
                  <a:lnTo>
                    <a:pt x="147" y="5796"/>
                  </a:lnTo>
                  <a:lnTo>
                    <a:pt x="43" y="5943"/>
                  </a:lnTo>
                  <a:lnTo>
                    <a:pt x="43" y="6068"/>
                  </a:lnTo>
                  <a:lnTo>
                    <a:pt x="1" y="6173"/>
                  </a:lnTo>
                  <a:lnTo>
                    <a:pt x="43" y="6236"/>
                  </a:lnTo>
                  <a:lnTo>
                    <a:pt x="43" y="6424"/>
                  </a:lnTo>
                  <a:lnTo>
                    <a:pt x="189" y="6591"/>
                  </a:lnTo>
                  <a:lnTo>
                    <a:pt x="168" y="6738"/>
                  </a:lnTo>
                  <a:lnTo>
                    <a:pt x="189" y="6843"/>
                  </a:lnTo>
                  <a:lnTo>
                    <a:pt x="273" y="6863"/>
                  </a:lnTo>
                  <a:lnTo>
                    <a:pt x="294" y="6863"/>
                  </a:lnTo>
                  <a:lnTo>
                    <a:pt x="273" y="6884"/>
                  </a:lnTo>
                  <a:lnTo>
                    <a:pt x="147" y="6905"/>
                  </a:lnTo>
                  <a:lnTo>
                    <a:pt x="147" y="7052"/>
                  </a:lnTo>
                  <a:lnTo>
                    <a:pt x="168" y="7219"/>
                  </a:lnTo>
                  <a:lnTo>
                    <a:pt x="147" y="7470"/>
                  </a:lnTo>
                  <a:lnTo>
                    <a:pt x="189" y="7512"/>
                  </a:lnTo>
                  <a:lnTo>
                    <a:pt x="189" y="7596"/>
                  </a:lnTo>
                  <a:lnTo>
                    <a:pt x="273" y="7638"/>
                  </a:lnTo>
                  <a:lnTo>
                    <a:pt x="357" y="7742"/>
                  </a:lnTo>
                  <a:lnTo>
                    <a:pt x="398" y="7784"/>
                  </a:lnTo>
                  <a:lnTo>
                    <a:pt x="461" y="7847"/>
                  </a:lnTo>
                  <a:lnTo>
                    <a:pt x="524" y="7951"/>
                  </a:lnTo>
                  <a:lnTo>
                    <a:pt x="608" y="7931"/>
                  </a:lnTo>
                  <a:lnTo>
                    <a:pt x="629" y="7951"/>
                  </a:lnTo>
                  <a:lnTo>
                    <a:pt x="733" y="7993"/>
                  </a:lnTo>
                  <a:lnTo>
                    <a:pt x="817" y="8119"/>
                  </a:lnTo>
                  <a:lnTo>
                    <a:pt x="901" y="8140"/>
                  </a:lnTo>
                  <a:lnTo>
                    <a:pt x="901" y="8161"/>
                  </a:lnTo>
                  <a:lnTo>
                    <a:pt x="921" y="8223"/>
                  </a:lnTo>
                  <a:lnTo>
                    <a:pt x="1005" y="8161"/>
                  </a:lnTo>
                  <a:lnTo>
                    <a:pt x="1131" y="8161"/>
                  </a:lnTo>
                  <a:lnTo>
                    <a:pt x="1256" y="8098"/>
                  </a:lnTo>
                  <a:lnTo>
                    <a:pt x="1361" y="7951"/>
                  </a:lnTo>
                  <a:lnTo>
                    <a:pt x="1737" y="7931"/>
                  </a:lnTo>
                  <a:lnTo>
                    <a:pt x="1842" y="7951"/>
                  </a:lnTo>
                  <a:lnTo>
                    <a:pt x="2030" y="7889"/>
                  </a:lnTo>
                  <a:lnTo>
                    <a:pt x="2093" y="7784"/>
                  </a:lnTo>
                  <a:lnTo>
                    <a:pt x="2177" y="7742"/>
                  </a:lnTo>
                  <a:lnTo>
                    <a:pt x="2240" y="7596"/>
                  </a:lnTo>
                  <a:lnTo>
                    <a:pt x="2344" y="7428"/>
                  </a:lnTo>
                  <a:lnTo>
                    <a:pt x="2344" y="7324"/>
                  </a:lnTo>
                  <a:lnTo>
                    <a:pt x="2449" y="7261"/>
                  </a:lnTo>
                  <a:lnTo>
                    <a:pt x="2449" y="7094"/>
                  </a:lnTo>
                  <a:lnTo>
                    <a:pt x="2407" y="7073"/>
                  </a:lnTo>
                  <a:lnTo>
                    <a:pt x="2491" y="6989"/>
                  </a:lnTo>
                  <a:lnTo>
                    <a:pt x="2554" y="6801"/>
                  </a:lnTo>
                  <a:lnTo>
                    <a:pt x="2512" y="6780"/>
                  </a:lnTo>
                  <a:lnTo>
                    <a:pt x="2574" y="6780"/>
                  </a:lnTo>
                  <a:lnTo>
                    <a:pt x="2679" y="6591"/>
                  </a:lnTo>
                  <a:lnTo>
                    <a:pt x="2763" y="6236"/>
                  </a:lnTo>
                  <a:lnTo>
                    <a:pt x="2805" y="6027"/>
                  </a:lnTo>
                  <a:lnTo>
                    <a:pt x="2909" y="5922"/>
                  </a:lnTo>
                  <a:lnTo>
                    <a:pt x="2972" y="5692"/>
                  </a:lnTo>
                  <a:lnTo>
                    <a:pt x="3118" y="5420"/>
                  </a:lnTo>
                  <a:lnTo>
                    <a:pt x="3286" y="4959"/>
                  </a:lnTo>
                  <a:lnTo>
                    <a:pt x="3390" y="4792"/>
                  </a:lnTo>
                  <a:lnTo>
                    <a:pt x="3390" y="4583"/>
                  </a:lnTo>
                  <a:lnTo>
                    <a:pt x="3495" y="4374"/>
                  </a:lnTo>
                  <a:lnTo>
                    <a:pt x="3516" y="4269"/>
                  </a:lnTo>
                  <a:lnTo>
                    <a:pt x="3642" y="4060"/>
                  </a:lnTo>
                  <a:lnTo>
                    <a:pt x="3704" y="3746"/>
                  </a:lnTo>
                  <a:lnTo>
                    <a:pt x="3746" y="3516"/>
                  </a:lnTo>
                  <a:lnTo>
                    <a:pt x="3809" y="3453"/>
                  </a:lnTo>
                  <a:lnTo>
                    <a:pt x="3830" y="3286"/>
                  </a:lnTo>
                  <a:lnTo>
                    <a:pt x="3809" y="3202"/>
                  </a:lnTo>
                  <a:lnTo>
                    <a:pt x="3830" y="3076"/>
                  </a:lnTo>
                  <a:lnTo>
                    <a:pt x="3934" y="2888"/>
                  </a:lnTo>
                  <a:lnTo>
                    <a:pt x="3934" y="2804"/>
                  </a:lnTo>
                  <a:lnTo>
                    <a:pt x="4018" y="2700"/>
                  </a:lnTo>
                  <a:lnTo>
                    <a:pt x="3976" y="2574"/>
                  </a:lnTo>
                  <a:lnTo>
                    <a:pt x="3934" y="2511"/>
                  </a:lnTo>
                  <a:lnTo>
                    <a:pt x="3976" y="2449"/>
                  </a:lnTo>
                  <a:lnTo>
                    <a:pt x="3976" y="2281"/>
                  </a:lnTo>
                  <a:lnTo>
                    <a:pt x="3934" y="2260"/>
                  </a:lnTo>
                  <a:lnTo>
                    <a:pt x="3934" y="2135"/>
                  </a:lnTo>
                  <a:lnTo>
                    <a:pt x="4018" y="2072"/>
                  </a:lnTo>
                  <a:lnTo>
                    <a:pt x="4060" y="2135"/>
                  </a:lnTo>
                  <a:lnTo>
                    <a:pt x="4081" y="2260"/>
                  </a:lnTo>
                  <a:lnTo>
                    <a:pt x="4186" y="2386"/>
                  </a:lnTo>
                  <a:lnTo>
                    <a:pt x="4269" y="2386"/>
                  </a:lnTo>
                  <a:lnTo>
                    <a:pt x="4290" y="2302"/>
                  </a:lnTo>
                  <a:lnTo>
                    <a:pt x="4332" y="2239"/>
                  </a:lnTo>
                  <a:lnTo>
                    <a:pt x="4353" y="2177"/>
                  </a:lnTo>
                  <a:lnTo>
                    <a:pt x="4353" y="2072"/>
                  </a:lnTo>
                  <a:lnTo>
                    <a:pt x="4395" y="2051"/>
                  </a:lnTo>
                  <a:lnTo>
                    <a:pt x="4374" y="1925"/>
                  </a:lnTo>
                  <a:lnTo>
                    <a:pt x="4269" y="1779"/>
                  </a:lnTo>
                  <a:lnTo>
                    <a:pt x="4248" y="1674"/>
                  </a:lnTo>
                  <a:lnTo>
                    <a:pt x="4269" y="1633"/>
                  </a:lnTo>
                  <a:lnTo>
                    <a:pt x="4269" y="1507"/>
                  </a:lnTo>
                  <a:lnTo>
                    <a:pt x="4248" y="1340"/>
                  </a:lnTo>
                  <a:lnTo>
                    <a:pt x="4269" y="1256"/>
                  </a:lnTo>
                  <a:lnTo>
                    <a:pt x="4269" y="984"/>
                  </a:lnTo>
                  <a:lnTo>
                    <a:pt x="4186" y="879"/>
                  </a:lnTo>
                  <a:lnTo>
                    <a:pt x="4186" y="607"/>
                  </a:lnTo>
                  <a:lnTo>
                    <a:pt x="4144" y="524"/>
                  </a:lnTo>
                  <a:lnTo>
                    <a:pt x="4081" y="524"/>
                  </a:lnTo>
                  <a:lnTo>
                    <a:pt x="3976" y="398"/>
                  </a:lnTo>
                  <a:lnTo>
                    <a:pt x="3976" y="293"/>
                  </a:lnTo>
                  <a:lnTo>
                    <a:pt x="3872" y="252"/>
                  </a:lnTo>
                  <a:lnTo>
                    <a:pt x="3934" y="147"/>
                  </a:lnTo>
                  <a:lnTo>
                    <a:pt x="391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312" name="Google Shape;35140;p128">
              <a:extLst>
                <a:ext uri="{FF2B5EF4-FFF2-40B4-BE49-F238E27FC236}">
                  <a16:creationId xmlns:a16="http://schemas.microsoft.com/office/drawing/2014/main" id="{AD6A7358-00DD-C8B9-2B7C-A3A67AE83DBC}"/>
                </a:ext>
              </a:extLst>
            </p:cNvPr>
            <p:cNvGrpSpPr/>
            <p:nvPr/>
          </p:nvGrpSpPr>
          <p:grpSpPr>
            <a:xfrm>
              <a:off x="7674762" y="3452611"/>
              <a:ext cx="484165" cy="494234"/>
              <a:chOff x="5298975" y="3412225"/>
              <a:chExt cx="576450" cy="616225"/>
            </a:xfrm>
          </p:grpSpPr>
          <p:sp>
            <p:nvSpPr>
              <p:cNvPr id="25422" name="Google Shape;35141;p128">
                <a:extLst>
                  <a:ext uri="{FF2B5EF4-FFF2-40B4-BE49-F238E27FC236}">
                    <a16:creationId xmlns:a16="http://schemas.microsoft.com/office/drawing/2014/main" id="{E27D0E35-F72E-3EF1-20D3-4434D5898FBD}"/>
                  </a:ext>
                </a:extLst>
              </p:cNvPr>
              <p:cNvSpPr/>
              <p:nvPr/>
            </p:nvSpPr>
            <p:spPr>
              <a:xfrm>
                <a:off x="5298975" y="3412225"/>
                <a:ext cx="576450" cy="515275"/>
              </a:xfrm>
              <a:custGeom>
                <a:avLst/>
                <a:gdLst/>
                <a:ahLst/>
                <a:cxnLst/>
                <a:rect l="l" t="t" r="r" b="b"/>
                <a:pathLst>
                  <a:path w="23058" h="20611" extrusionOk="0">
                    <a:moveTo>
                      <a:pt x="18015" y="1"/>
                    </a:moveTo>
                    <a:lnTo>
                      <a:pt x="17890" y="42"/>
                    </a:lnTo>
                    <a:lnTo>
                      <a:pt x="17806" y="147"/>
                    </a:lnTo>
                    <a:lnTo>
                      <a:pt x="17806" y="335"/>
                    </a:lnTo>
                    <a:lnTo>
                      <a:pt x="17764" y="524"/>
                    </a:lnTo>
                    <a:lnTo>
                      <a:pt x="17764" y="565"/>
                    </a:lnTo>
                    <a:lnTo>
                      <a:pt x="17722" y="670"/>
                    </a:lnTo>
                    <a:lnTo>
                      <a:pt x="17660" y="670"/>
                    </a:lnTo>
                    <a:lnTo>
                      <a:pt x="17597" y="858"/>
                    </a:lnTo>
                    <a:lnTo>
                      <a:pt x="17492" y="1005"/>
                    </a:lnTo>
                    <a:lnTo>
                      <a:pt x="17576" y="1089"/>
                    </a:lnTo>
                    <a:lnTo>
                      <a:pt x="17681" y="1172"/>
                    </a:lnTo>
                    <a:lnTo>
                      <a:pt x="17618" y="1214"/>
                    </a:lnTo>
                    <a:lnTo>
                      <a:pt x="17555" y="1193"/>
                    </a:lnTo>
                    <a:lnTo>
                      <a:pt x="17492" y="1319"/>
                    </a:lnTo>
                    <a:lnTo>
                      <a:pt x="17450" y="1423"/>
                    </a:lnTo>
                    <a:lnTo>
                      <a:pt x="17513" y="1570"/>
                    </a:lnTo>
                    <a:lnTo>
                      <a:pt x="17513" y="1674"/>
                    </a:lnTo>
                    <a:lnTo>
                      <a:pt x="17450" y="1633"/>
                    </a:lnTo>
                    <a:lnTo>
                      <a:pt x="17367" y="1674"/>
                    </a:lnTo>
                    <a:lnTo>
                      <a:pt x="17304" y="1946"/>
                    </a:lnTo>
                    <a:lnTo>
                      <a:pt x="17367" y="2156"/>
                    </a:lnTo>
                    <a:lnTo>
                      <a:pt x="17346" y="2365"/>
                    </a:lnTo>
                    <a:lnTo>
                      <a:pt x="17388" y="2511"/>
                    </a:lnTo>
                    <a:lnTo>
                      <a:pt x="17388" y="2679"/>
                    </a:lnTo>
                    <a:lnTo>
                      <a:pt x="17262" y="2783"/>
                    </a:lnTo>
                    <a:lnTo>
                      <a:pt x="17262" y="2867"/>
                    </a:lnTo>
                    <a:lnTo>
                      <a:pt x="17157" y="3097"/>
                    </a:lnTo>
                    <a:lnTo>
                      <a:pt x="17137" y="3411"/>
                    </a:lnTo>
                    <a:lnTo>
                      <a:pt x="17032" y="3558"/>
                    </a:lnTo>
                    <a:lnTo>
                      <a:pt x="17074" y="3662"/>
                    </a:lnTo>
                    <a:lnTo>
                      <a:pt x="16990" y="3830"/>
                    </a:lnTo>
                    <a:lnTo>
                      <a:pt x="16885" y="3934"/>
                    </a:lnTo>
                    <a:lnTo>
                      <a:pt x="16885" y="4143"/>
                    </a:lnTo>
                    <a:lnTo>
                      <a:pt x="16718" y="4290"/>
                    </a:lnTo>
                    <a:lnTo>
                      <a:pt x="16341" y="4436"/>
                    </a:lnTo>
                    <a:lnTo>
                      <a:pt x="16195" y="4332"/>
                    </a:lnTo>
                    <a:lnTo>
                      <a:pt x="16028" y="4311"/>
                    </a:lnTo>
                    <a:lnTo>
                      <a:pt x="15944" y="4227"/>
                    </a:lnTo>
                    <a:lnTo>
                      <a:pt x="15818" y="4102"/>
                    </a:lnTo>
                    <a:lnTo>
                      <a:pt x="15818" y="4039"/>
                    </a:lnTo>
                    <a:lnTo>
                      <a:pt x="15776" y="3997"/>
                    </a:lnTo>
                    <a:lnTo>
                      <a:pt x="15735" y="3871"/>
                    </a:lnTo>
                    <a:lnTo>
                      <a:pt x="15609" y="3830"/>
                    </a:lnTo>
                    <a:lnTo>
                      <a:pt x="15484" y="3788"/>
                    </a:lnTo>
                    <a:lnTo>
                      <a:pt x="15316" y="3788"/>
                    </a:lnTo>
                    <a:lnTo>
                      <a:pt x="15149" y="3683"/>
                    </a:lnTo>
                    <a:lnTo>
                      <a:pt x="15107" y="3578"/>
                    </a:lnTo>
                    <a:lnTo>
                      <a:pt x="14981" y="3411"/>
                    </a:lnTo>
                    <a:lnTo>
                      <a:pt x="14835" y="3390"/>
                    </a:lnTo>
                    <a:lnTo>
                      <a:pt x="14688" y="3306"/>
                    </a:lnTo>
                    <a:lnTo>
                      <a:pt x="14688" y="3244"/>
                    </a:lnTo>
                    <a:lnTo>
                      <a:pt x="14626" y="3244"/>
                    </a:lnTo>
                    <a:lnTo>
                      <a:pt x="14563" y="3181"/>
                    </a:lnTo>
                    <a:lnTo>
                      <a:pt x="14437" y="3181"/>
                    </a:lnTo>
                    <a:lnTo>
                      <a:pt x="14333" y="3160"/>
                    </a:lnTo>
                    <a:lnTo>
                      <a:pt x="14354" y="3097"/>
                    </a:lnTo>
                    <a:lnTo>
                      <a:pt x="14207" y="2993"/>
                    </a:lnTo>
                    <a:lnTo>
                      <a:pt x="14165" y="2867"/>
                    </a:lnTo>
                    <a:lnTo>
                      <a:pt x="14040" y="2721"/>
                    </a:lnTo>
                    <a:lnTo>
                      <a:pt x="13935" y="2721"/>
                    </a:lnTo>
                    <a:lnTo>
                      <a:pt x="13810" y="2553"/>
                    </a:lnTo>
                    <a:lnTo>
                      <a:pt x="13810" y="2428"/>
                    </a:lnTo>
                    <a:lnTo>
                      <a:pt x="13914" y="2239"/>
                    </a:lnTo>
                    <a:lnTo>
                      <a:pt x="13935" y="2114"/>
                    </a:lnTo>
                    <a:lnTo>
                      <a:pt x="14061" y="2030"/>
                    </a:lnTo>
                    <a:lnTo>
                      <a:pt x="14103" y="1884"/>
                    </a:lnTo>
                    <a:lnTo>
                      <a:pt x="14144" y="1779"/>
                    </a:lnTo>
                    <a:lnTo>
                      <a:pt x="14040" y="1821"/>
                    </a:lnTo>
                    <a:lnTo>
                      <a:pt x="13956" y="1674"/>
                    </a:lnTo>
                    <a:lnTo>
                      <a:pt x="14061" y="1591"/>
                    </a:lnTo>
                    <a:lnTo>
                      <a:pt x="14040" y="1486"/>
                    </a:lnTo>
                    <a:lnTo>
                      <a:pt x="14124" y="1486"/>
                    </a:lnTo>
                    <a:lnTo>
                      <a:pt x="14165" y="1465"/>
                    </a:lnTo>
                    <a:lnTo>
                      <a:pt x="14228" y="1486"/>
                    </a:lnTo>
                    <a:lnTo>
                      <a:pt x="14333" y="1507"/>
                    </a:lnTo>
                    <a:lnTo>
                      <a:pt x="14458" y="1465"/>
                    </a:lnTo>
                    <a:lnTo>
                      <a:pt x="14521" y="1319"/>
                    </a:lnTo>
                    <a:lnTo>
                      <a:pt x="14416" y="1256"/>
                    </a:lnTo>
                    <a:lnTo>
                      <a:pt x="14479" y="1172"/>
                    </a:lnTo>
                    <a:lnTo>
                      <a:pt x="14563" y="1193"/>
                    </a:lnTo>
                    <a:lnTo>
                      <a:pt x="14626" y="1005"/>
                    </a:lnTo>
                    <a:lnTo>
                      <a:pt x="14688" y="963"/>
                    </a:lnTo>
                    <a:lnTo>
                      <a:pt x="14772" y="858"/>
                    </a:lnTo>
                    <a:lnTo>
                      <a:pt x="14772" y="796"/>
                    </a:lnTo>
                    <a:lnTo>
                      <a:pt x="14668" y="754"/>
                    </a:lnTo>
                    <a:lnTo>
                      <a:pt x="14584" y="837"/>
                    </a:lnTo>
                    <a:lnTo>
                      <a:pt x="14521" y="796"/>
                    </a:lnTo>
                    <a:lnTo>
                      <a:pt x="14521" y="586"/>
                    </a:lnTo>
                    <a:lnTo>
                      <a:pt x="14416" y="649"/>
                    </a:lnTo>
                    <a:lnTo>
                      <a:pt x="14270" y="796"/>
                    </a:lnTo>
                    <a:lnTo>
                      <a:pt x="14333" y="837"/>
                    </a:lnTo>
                    <a:lnTo>
                      <a:pt x="14333" y="900"/>
                    </a:lnTo>
                    <a:lnTo>
                      <a:pt x="14249" y="963"/>
                    </a:lnTo>
                    <a:lnTo>
                      <a:pt x="14144" y="900"/>
                    </a:lnTo>
                    <a:lnTo>
                      <a:pt x="14124" y="837"/>
                    </a:lnTo>
                    <a:lnTo>
                      <a:pt x="14103" y="775"/>
                    </a:lnTo>
                    <a:lnTo>
                      <a:pt x="14040" y="858"/>
                    </a:lnTo>
                    <a:lnTo>
                      <a:pt x="13956" y="879"/>
                    </a:lnTo>
                    <a:lnTo>
                      <a:pt x="13956" y="796"/>
                    </a:lnTo>
                    <a:lnTo>
                      <a:pt x="14040" y="733"/>
                    </a:lnTo>
                    <a:lnTo>
                      <a:pt x="14061" y="670"/>
                    </a:lnTo>
                    <a:lnTo>
                      <a:pt x="13998" y="691"/>
                    </a:lnTo>
                    <a:lnTo>
                      <a:pt x="13914" y="775"/>
                    </a:lnTo>
                    <a:lnTo>
                      <a:pt x="13789" y="837"/>
                    </a:lnTo>
                    <a:lnTo>
                      <a:pt x="13789" y="858"/>
                    </a:lnTo>
                    <a:lnTo>
                      <a:pt x="13705" y="879"/>
                    </a:lnTo>
                    <a:lnTo>
                      <a:pt x="13684" y="837"/>
                    </a:lnTo>
                    <a:lnTo>
                      <a:pt x="13538" y="837"/>
                    </a:lnTo>
                    <a:lnTo>
                      <a:pt x="13538" y="775"/>
                    </a:lnTo>
                    <a:lnTo>
                      <a:pt x="13475" y="649"/>
                    </a:lnTo>
                    <a:lnTo>
                      <a:pt x="13412" y="649"/>
                    </a:lnTo>
                    <a:lnTo>
                      <a:pt x="13287" y="691"/>
                    </a:lnTo>
                    <a:lnTo>
                      <a:pt x="13182" y="670"/>
                    </a:lnTo>
                    <a:lnTo>
                      <a:pt x="13119" y="691"/>
                    </a:lnTo>
                    <a:lnTo>
                      <a:pt x="13077" y="628"/>
                    </a:lnTo>
                    <a:lnTo>
                      <a:pt x="13015" y="628"/>
                    </a:lnTo>
                    <a:lnTo>
                      <a:pt x="12973" y="482"/>
                    </a:lnTo>
                    <a:lnTo>
                      <a:pt x="12847" y="545"/>
                    </a:lnTo>
                    <a:lnTo>
                      <a:pt x="12701" y="524"/>
                    </a:lnTo>
                    <a:lnTo>
                      <a:pt x="12575" y="461"/>
                    </a:lnTo>
                    <a:lnTo>
                      <a:pt x="12575" y="377"/>
                    </a:lnTo>
                    <a:lnTo>
                      <a:pt x="12491" y="273"/>
                    </a:lnTo>
                    <a:lnTo>
                      <a:pt x="12450" y="273"/>
                    </a:lnTo>
                    <a:lnTo>
                      <a:pt x="12450" y="335"/>
                    </a:lnTo>
                    <a:lnTo>
                      <a:pt x="12282" y="377"/>
                    </a:lnTo>
                    <a:lnTo>
                      <a:pt x="12240" y="273"/>
                    </a:lnTo>
                    <a:lnTo>
                      <a:pt x="12136" y="252"/>
                    </a:lnTo>
                    <a:lnTo>
                      <a:pt x="11968" y="168"/>
                    </a:lnTo>
                    <a:lnTo>
                      <a:pt x="11968" y="210"/>
                    </a:lnTo>
                    <a:lnTo>
                      <a:pt x="11906" y="147"/>
                    </a:lnTo>
                    <a:lnTo>
                      <a:pt x="11801" y="231"/>
                    </a:lnTo>
                    <a:lnTo>
                      <a:pt x="11906" y="314"/>
                    </a:lnTo>
                    <a:lnTo>
                      <a:pt x="11864" y="335"/>
                    </a:lnTo>
                    <a:lnTo>
                      <a:pt x="11968" y="356"/>
                    </a:lnTo>
                    <a:lnTo>
                      <a:pt x="12073" y="335"/>
                    </a:lnTo>
                    <a:lnTo>
                      <a:pt x="12240" y="461"/>
                    </a:lnTo>
                    <a:lnTo>
                      <a:pt x="12240" y="545"/>
                    </a:lnTo>
                    <a:lnTo>
                      <a:pt x="12261" y="733"/>
                    </a:lnTo>
                    <a:lnTo>
                      <a:pt x="12136" y="733"/>
                    </a:lnTo>
                    <a:lnTo>
                      <a:pt x="12115" y="858"/>
                    </a:lnTo>
                    <a:lnTo>
                      <a:pt x="12052" y="775"/>
                    </a:lnTo>
                    <a:lnTo>
                      <a:pt x="11968" y="754"/>
                    </a:lnTo>
                    <a:lnTo>
                      <a:pt x="11864" y="837"/>
                    </a:lnTo>
                    <a:lnTo>
                      <a:pt x="11550" y="837"/>
                    </a:lnTo>
                    <a:lnTo>
                      <a:pt x="11424" y="733"/>
                    </a:lnTo>
                    <a:lnTo>
                      <a:pt x="11403" y="775"/>
                    </a:lnTo>
                    <a:lnTo>
                      <a:pt x="11278" y="837"/>
                    </a:lnTo>
                    <a:lnTo>
                      <a:pt x="11299" y="942"/>
                    </a:lnTo>
                    <a:lnTo>
                      <a:pt x="11194" y="900"/>
                    </a:lnTo>
                    <a:lnTo>
                      <a:pt x="11215" y="1068"/>
                    </a:lnTo>
                    <a:lnTo>
                      <a:pt x="11173" y="1005"/>
                    </a:lnTo>
                    <a:lnTo>
                      <a:pt x="11027" y="963"/>
                    </a:lnTo>
                    <a:lnTo>
                      <a:pt x="10985" y="1047"/>
                    </a:lnTo>
                    <a:lnTo>
                      <a:pt x="11027" y="1109"/>
                    </a:lnTo>
                    <a:lnTo>
                      <a:pt x="11027" y="1172"/>
                    </a:lnTo>
                    <a:lnTo>
                      <a:pt x="10880" y="1109"/>
                    </a:lnTo>
                    <a:lnTo>
                      <a:pt x="10818" y="1193"/>
                    </a:lnTo>
                    <a:lnTo>
                      <a:pt x="10880" y="1256"/>
                    </a:lnTo>
                    <a:lnTo>
                      <a:pt x="10797" y="1298"/>
                    </a:lnTo>
                    <a:lnTo>
                      <a:pt x="10713" y="1361"/>
                    </a:lnTo>
                    <a:lnTo>
                      <a:pt x="10713" y="1402"/>
                    </a:lnTo>
                    <a:lnTo>
                      <a:pt x="10797" y="1507"/>
                    </a:lnTo>
                    <a:lnTo>
                      <a:pt x="10818" y="1570"/>
                    </a:lnTo>
                    <a:lnTo>
                      <a:pt x="10818" y="1570"/>
                    </a:lnTo>
                    <a:lnTo>
                      <a:pt x="10713" y="1507"/>
                    </a:lnTo>
                    <a:lnTo>
                      <a:pt x="10650" y="1591"/>
                    </a:lnTo>
                    <a:lnTo>
                      <a:pt x="10546" y="1591"/>
                    </a:lnTo>
                    <a:lnTo>
                      <a:pt x="10462" y="1737"/>
                    </a:lnTo>
                    <a:lnTo>
                      <a:pt x="10357" y="1925"/>
                    </a:lnTo>
                    <a:lnTo>
                      <a:pt x="10274" y="1946"/>
                    </a:lnTo>
                    <a:lnTo>
                      <a:pt x="10253" y="2114"/>
                    </a:lnTo>
                    <a:lnTo>
                      <a:pt x="10148" y="2156"/>
                    </a:lnTo>
                    <a:lnTo>
                      <a:pt x="10232" y="2239"/>
                    </a:lnTo>
                    <a:lnTo>
                      <a:pt x="10441" y="2260"/>
                    </a:lnTo>
                    <a:lnTo>
                      <a:pt x="10357" y="2302"/>
                    </a:lnTo>
                    <a:lnTo>
                      <a:pt x="10294" y="2365"/>
                    </a:lnTo>
                    <a:lnTo>
                      <a:pt x="10546" y="2449"/>
                    </a:lnTo>
                    <a:lnTo>
                      <a:pt x="10462" y="2511"/>
                    </a:lnTo>
                    <a:lnTo>
                      <a:pt x="10294" y="2469"/>
                    </a:lnTo>
                    <a:lnTo>
                      <a:pt x="10253" y="2407"/>
                    </a:lnTo>
                    <a:lnTo>
                      <a:pt x="10253" y="2407"/>
                    </a:lnTo>
                    <a:lnTo>
                      <a:pt x="10274" y="2469"/>
                    </a:lnTo>
                    <a:lnTo>
                      <a:pt x="10357" y="2553"/>
                    </a:lnTo>
                    <a:lnTo>
                      <a:pt x="10357" y="2679"/>
                    </a:lnTo>
                    <a:lnTo>
                      <a:pt x="10462" y="2825"/>
                    </a:lnTo>
                    <a:lnTo>
                      <a:pt x="10294" y="2679"/>
                    </a:lnTo>
                    <a:lnTo>
                      <a:pt x="10232" y="2532"/>
                    </a:lnTo>
                    <a:lnTo>
                      <a:pt x="10127" y="2511"/>
                    </a:lnTo>
                    <a:lnTo>
                      <a:pt x="10085" y="2574"/>
                    </a:lnTo>
                    <a:lnTo>
                      <a:pt x="10064" y="2658"/>
                    </a:lnTo>
                    <a:lnTo>
                      <a:pt x="10043" y="2574"/>
                    </a:lnTo>
                    <a:lnTo>
                      <a:pt x="9813" y="2428"/>
                    </a:lnTo>
                    <a:lnTo>
                      <a:pt x="9625" y="2449"/>
                    </a:lnTo>
                    <a:lnTo>
                      <a:pt x="9667" y="2511"/>
                    </a:lnTo>
                    <a:lnTo>
                      <a:pt x="9625" y="2574"/>
                    </a:lnTo>
                    <a:lnTo>
                      <a:pt x="9562" y="2532"/>
                    </a:lnTo>
                    <a:lnTo>
                      <a:pt x="9520" y="2532"/>
                    </a:lnTo>
                    <a:lnTo>
                      <a:pt x="9458" y="2574"/>
                    </a:lnTo>
                    <a:lnTo>
                      <a:pt x="9541" y="2721"/>
                    </a:lnTo>
                    <a:lnTo>
                      <a:pt x="9520" y="2762"/>
                    </a:lnTo>
                    <a:lnTo>
                      <a:pt x="9499" y="2721"/>
                    </a:lnTo>
                    <a:lnTo>
                      <a:pt x="9437" y="2741"/>
                    </a:lnTo>
                    <a:lnTo>
                      <a:pt x="9437" y="2783"/>
                    </a:lnTo>
                    <a:lnTo>
                      <a:pt x="9332" y="2846"/>
                    </a:lnTo>
                    <a:lnTo>
                      <a:pt x="9186" y="2888"/>
                    </a:lnTo>
                    <a:lnTo>
                      <a:pt x="9311" y="2825"/>
                    </a:lnTo>
                    <a:lnTo>
                      <a:pt x="9395" y="2721"/>
                    </a:lnTo>
                    <a:lnTo>
                      <a:pt x="9395" y="2532"/>
                    </a:lnTo>
                    <a:lnTo>
                      <a:pt x="9458" y="2428"/>
                    </a:lnTo>
                    <a:lnTo>
                      <a:pt x="9416" y="2344"/>
                    </a:lnTo>
                    <a:lnTo>
                      <a:pt x="9311" y="2323"/>
                    </a:lnTo>
                    <a:lnTo>
                      <a:pt x="9144" y="2030"/>
                    </a:lnTo>
                    <a:lnTo>
                      <a:pt x="9081" y="1905"/>
                    </a:lnTo>
                    <a:lnTo>
                      <a:pt x="8893" y="1842"/>
                    </a:lnTo>
                    <a:lnTo>
                      <a:pt x="8788" y="1800"/>
                    </a:lnTo>
                    <a:lnTo>
                      <a:pt x="8725" y="1821"/>
                    </a:lnTo>
                    <a:lnTo>
                      <a:pt x="8788" y="1884"/>
                    </a:lnTo>
                    <a:lnTo>
                      <a:pt x="8704" y="1905"/>
                    </a:lnTo>
                    <a:lnTo>
                      <a:pt x="8621" y="2030"/>
                    </a:lnTo>
                    <a:lnTo>
                      <a:pt x="8558" y="2009"/>
                    </a:lnTo>
                    <a:lnTo>
                      <a:pt x="8579" y="1946"/>
                    </a:lnTo>
                    <a:lnTo>
                      <a:pt x="8474" y="1988"/>
                    </a:lnTo>
                    <a:lnTo>
                      <a:pt x="8453" y="2051"/>
                    </a:lnTo>
                    <a:lnTo>
                      <a:pt x="8370" y="1884"/>
                    </a:lnTo>
                    <a:lnTo>
                      <a:pt x="8307" y="1884"/>
                    </a:lnTo>
                    <a:lnTo>
                      <a:pt x="8286" y="1946"/>
                    </a:lnTo>
                    <a:lnTo>
                      <a:pt x="8370" y="2009"/>
                    </a:lnTo>
                    <a:lnTo>
                      <a:pt x="8265" y="2093"/>
                    </a:lnTo>
                    <a:lnTo>
                      <a:pt x="8202" y="2218"/>
                    </a:lnTo>
                    <a:lnTo>
                      <a:pt x="8265" y="2260"/>
                    </a:lnTo>
                    <a:lnTo>
                      <a:pt x="8139" y="2344"/>
                    </a:lnTo>
                    <a:lnTo>
                      <a:pt x="8077" y="2260"/>
                    </a:lnTo>
                    <a:lnTo>
                      <a:pt x="8035" y="2260"/>
                    </a:lnTo>
                    <a:lnTo>
                      <a:pt x="7993" y="2197"/>
                    </a:lnTo>
                    <a:lnTo>
                      <a:pt x="8077" y="2114"/>
                    </a:lnTo>
                    <a:lnTo>
                      <a:pt x="7993" y="2114"/>
                    </a:lnTo>
                    <a:lnTo>
                      <a:pt x="7951" y="2239"/>
                    </a:lnTo>
                    <a:lnTo>
                      <a:pt x="7846" y="2260"/>
                    </a:lnTo>
                    <a:lnTo>
                      <a:pt x="7784" y="2323"/>
                    </a:lnTo>
                    <a:lnTo>
                      <a:pt x="7763" y="2449"/>
                    </a:lnTo>
                    <a:lnTo>
                      <a:pt x="7951" y="2511"/>
                    </a:lnTo>
                    <a:lnTo>
                      <a:pt x="7784" y="2637"/>
                    </a:lnTo>
                    <a:lnTo>
                      <a:pt x="7679" y="2574"/>
                    </a:lnTo>
                    <a:lnTo>
                      <a:pt x="7533" y="2658"/>
                    </a:lnTo>
                    <a:lnTo>
                      <a:pt x="7554" y="2741"/>
                    </a:lnTo>
                    <a:lnTo>
                      <a:pt x="7742" y="2762"/>
                    </a:lnTo>
                    <a:lnTo>
                      <a:pt x="7658" y="2846"/>
                    </a:lnTo>
                    <a:lnTo>
                      <a:pt x="7574" y="2867"/>
                    </a:lnTo>
                    <a:lnTo>
                      <a:pt x="7470" y="2741"/>
                    </a:lnTo>
                    <a:lnTo>
                      <a:pt x="7365" y="2846"/>
                    </a:lnTo>
                    <a:lnTo>
                      <a:pt x="7261" y="2867"/>
                    </a:lnTo>
                    <a:lnTo>
                      <a:pt x="7302" y="2951"/>
                    </a:lnTo>
                    <a:lnTo>
                      <a:pt x="7323" y="3034"/>
                    </a:lnTo>
                    <a:lnTo>
                      <a:pt x="7323" y="3097"/>
                    </a:lnTo>
                    <a:lnTo>
                      <a:pt x="7407" y="3076"/>
                    </a:lnTo>
                    <a:lnTo>
                      <a:pt x="7323" y="3181"/>
                    </a:lnTo>
                    <a:lnTo>
                      <a:pt x="7365" y="3286"/>
                    </a:lnTo>
                    <a:lnTo>
                      <a:pt x="7261" y="3306"/>
                    </a:lnTo>
                    <a:lnTo>
                      <a:pt x="7219" y="3390"/>
                    </a:lnTo>
                    <a:lnTo>
                      <a:pt x="7407" y="3453"/>
                    </a:lnTo>
                    <a:lnTo>
                      <a:pt x="7302" y="3495"/>
                    </a:lnTo>
                    <a:lnTo>
                      <a:pt x="7261" y="3558"/>
                    </a:lnTo>
                    <a:lnTo>
                      <a:pt x="7135" y="3516"/>
                    </a:lnTo>
                    <a:lnTo>
                      <a:pt x="7093" y="3453"/>
                    </a:lnTo>
                    <a:lnTo>
                      <a:pt x="7009" y="3390"/>
                    </a:lnTo>
                    <a:lnTo>
                      <a:pt x="6905" y="3474"/>
                    </a:lnTo>
                    <a:lnTo>
                      <a:pt x="6884" y="3369"/>
                    </a:lnTo>
                    <a:lnTo>
                      <a:pt x="6779" y="3306"/>
                    </a:lnTo>
                    <a:lnTo>
                      <a:pt x="6696" y="3369"/>
                    </a:lnTo>
                    <a:lnTo>
                      <a:pt x="6821" y="3474"/>
                    </a:lnTo>
                    <a:lnTo>
                      <a:pt x="6779" y="3495"/>
                    </a:lnTo>
                    <a:lnTo>
                      <a:pt x="6717" y="3599"/>
                    </a:lnTo>
                    <a:lnTo>
                      <a:pt x="6821" y="3704"/>
                    </a:lnTo>
                    <a:lnTo>
                      <a:pt x="6947" y="3704"/>
                    </a:lnTo>
                    <a:lnTo>
                      <a:pt x="6905" y="3809"/>
                    </a:lnTo>
                    <a:lnTo>
                      <a:pt x="6905" y="3913"/>
                    </a:lnTo>
                    <a:lnTo>
                      <a:pt x="6842" y="3871"/>
                    </a:lnTo>
                    <a:lnTo>
                      <a:pt x="6779" y="3871"/>
                    </a:lnTo>
                    <a:lnTo>
                      <a:pt x="6800" y="3997"/>
                    </a:lnTo>
                    <a:lnTo>
                      <a:pt x="6737" y="4122"/>
                    </a:lnTo>
                    <a:lnTo>
                      <a:pt x="6737" y="4248"/>
                    </a:lnTo>
                    <a:lnTo>
                      <a:pt x="6570" y="3871"/>
                    </a:lnTo>
                    <a:lnTo>
                      <a:pt x="6424" y="3620"/>
                    </a:lnTo>
                    <a:lnTo>
                      <a:pt x="6382" y="3558"/>
                    </a:lnTo>
                    <a:lnTo>
                      <a:pt x="6403" y="3390"/>
                    </a:lnTo>
                    <a:lnTo>
                      <a:pt x="6361" y="3474"/>
                    </a:lnTo>
                    <a:lnTo>
                      <a:pt x="6214" y="3558"/>
                    </a:lnTo>
                    <a:lnTo>
                      <a:pt x="6193" y="3704"/>
                    </a:lnTo>
                    <a:lnTo>
                      <a:pt x="6110" y="3725"/>
                    </a:lnTo>
                    <a:lnTo>
                      <a:pt x="6089" y="3809"/>
                    </a:lnTo>
                    <a:lnTo>
                      <a:pt x="5984" y="3788"/>
                    </a:lnTo>
                    <a:lnTo>
                      <a:pt x="5901" y="3892"/>
                    </a:lnTo>
                    <a:lnTo>
                      <a:pt x="5838" y="3976"/>
                    </a:lnTo>
                    <a:lnTo>
                      <a:pt x="5859" y="4102"/>
                    </a:lnTo>
                    <a:lnTo>
                      <a:pt x="5859" y="4415"/>
                    </a:lnTo>
                    <a:lnTo>
                      <a:pt x="5901" y="4436"/>
                    </a:lnTo>
                    <a:lnTo>
                      <a:pt x="5901" y="4541"/>
                    </a:lnTo>
                    <a:lnTo>
                      <a:pt x="5796" y="4604"/>
                    </a:lnTo>
                    <a:lnTo>
                      <a:pt x="5733" y="4708"/>
                    </a:lnTo>
                    <a:lnTo>
                      <a:pt x="5566" y="4750"/>
                    </a:lnTo>
                    <a:lnTo>
                      <a:pt x="5587" y="4834"/>
                    </a:lnTo>
                    <a:lnTo>
                      <a:pt x="5461" y="4918"/>
                    </a:lnTo>
                    <a:lnTo>
                      <a:pt x="5461" y="5064"/>
                    </a:lnTo>
                    <a:lnTo>
                      <a:pt x="5377" y="5127"/>
                    </a:lnTo>
                    <a:lnTo>
                      <a:pt x="5210" y="5378"/>
                    </a:lnTo>
                    <a:lnTo>
                      <a:pt x="4854" y="5587"/>
                    </a:lnTo>
                    <a:lnTo>
                      <a:pt x="4561" y="5608"/>
                    </a:lnTo>
                    <a:lnTo>
                      <a:pt x="4436" y="5650"/>
                    </a:lnTo>
                    <a:lnTo>
                      <a:pt x="4268" y="5671"/>
                    </a:lnTo>
                    <a:lnTo>
                      <a:pt x="4122" y="5692"/>
                    </a:lnTo>
                    <a:lnTo>
                      <a:pt x="3996" y="5671"/>
                    </a:lnTo>
                    <a:lnTo>
                      <a:pt x="3808" y="5754"/>
                    </a:lnTo>
                    <a:lnTo>
                      <a:pt x="3787" y="5859"/>
                    </a:lnTo>
                    <a:lnTo>
                      <a:pt x="3683" y="5901"/>
                    </a:lnTo>
                    <a:lnTo>
                      <a:pt x="3285" y="5880"/>
                    </a:lnTo>
                    <a:lnTo>
                      <a:pt x="3222" y="5922"/>
                    </a:lnTo>
                    <a:lnTo>
                      <a:pt x="3160" y="6027"/>
                    </a:lnTo>
                    <a:lnTo>
                      <a:pt x="2929" y="6131"/>
                    </a:lnTo>
                    <a:lnTo>
                      <a:pt x="2762" y="6131"/>
                    </a:lnTo>
                    <a:lnTo>
                      <a:pt x="2657" y="6089"/>
                    </a:lnTo>
                    <a:lnTo>
                      <a:pt x="2553" y="6110"/>
                    </a:lnTo>
                    <a:lnTo>
                      <a:pt x="2532" y="6027"/>
                    </a:lnTo>
                    <a:lnTo>
                      <a:pt x="2427" y="6089"/>
                    </a:lnTo>
                    <a:lnTo>
                      <a:pt x="2344" y="6215"/>
                    </a:lnTo>
                    <a:lnTo>
                      <a:pt x="2113" y="6278"/>
                    </a:lnTo>
                    <a:lnTo>
                      <a:pt x="2092" y="6319"/>
                    </a:lnTo>
                    <a:lnTo>
                      <a:pt x="2009" y="6319"/>
                    </a:lnTo>
                    <a:lnTo>
                      <a:pt x="1820" y="6487"/>
                    </a:lnTo>
                    <a:lnTo>
                      <a:pt x="1569" y="6612"/>
                    </a:lnTo>
                    <a:lnTo>
                      <a:pt x="1255" y="6717"/>
                    </a:lnTo>
                    <a:lnTo>
                      <a:pt x="1088" y="6905"/>
                    </a:lnTo>
                    <a:lnTo>
                      <a:pt x="1088" y="7115"/>
                    </a:lnTo>
                    <a:lnTo>
                      <a:pt x="963" y="7219"/>
                    </a:lnTo>
                    <a:lnTo>
                      <a:pt x="879" y="7156"/>
                    </a:lnTo>
                    <a:lnTo>
                      <a:pt x="900" y="7073"/>
                    </a:lnTo>
                    <a:lnTo>
                      <a:pt x="900" y="7010"/>
                    </a:lnTo>
                    <a:lnTo>
                      <a:pt x="963" y="6843"/>
                    </a:lnTo>
                    <a:lnTo>
                      <a:pt x="963" y="6738"/>
                    </a:lnTo>
                    <a:lnTo>
                      <a:pt x="774" y="6863"/>
                    </a:lnTo>
                    <a:lnTo>
                      <a:pt x="732" y="7052"/>
                    </a:lnTo>
                    <a:lnTo>
                      <a:pt x="607" y="7282"/>
                    </a:lnTo>
                    <a:lnTo>
                      <a:pt x="711" y="7470"/>
                    </a:lnTo>
                    <a:lnTo>
                      <a:pt x="628" y="7638"/>
                    </a:lnTo>
                    <a:lnTo>
                      <a:pt x="649" y="7889"/>
                    </a:lnTo>
                    <a:lnTo>
                      <a:pt x="419" y="8161"/>
                    </a:lnTo>
                    <a:lnTo>
                      <a:pt x="335" y="8537"/>
                    </a:lnTo>
                    <a:lnTo>
                      <a:pt x="377" y="8726"/>
                    </a:lnTo>
                    <a:lnTo>
                      <a:pt x="356" y="9019"/>
                    </a:lnTo>
                    <a:lnTo>
                      <a:pt x="565" y="9353"/>
                    </a:lnTo>
                    <a:lnTo>
                      <a:pt x="565" y="9479"/>
                    </a:lnTo>
                    <a:lnTo>
                      <a:pt x="649" y="9584"/>
                    </a:lnTo>
                    <a:lnTo>
                      <a:pt x="565" y="9751"/>
                    </a:lnTo>
                    <a:lnTo>
                      <a:pt x="628" y="9897"/>
                    </a:lnTo>
                    <a:lnTo>
                      <a:pt x="502" y="9960"/>
                    </a:lnTo>
                    <a:lnTo>
                      <a:pt x="439" y="9856"/>
                    </a:lnTo>
                    <a:lnTo>
                      <a:pt x="439" y="9667"/>
                    </a:lnTo>
                    <a:lnTo>
                      <a:pt x="356" y="9772"/>
                    </a:lnTo>
                    <a:lnTo>
                      <a:pt x="335" y="9730"/>
                    </a:lnTo>
                    <a:lnTo>
                      <a:pt x="335" y="9542"/>
                    </a:lnTo>
                    <a:lnTo>
                      <a:pt x="230" y="9312"/>
                    </a:lnTo>
                    <a:lnTo>
                      <a:pt x="147" y="9416"/>
                    </a:lnTo>
                    <a:lnTo>
                      <a:pt x="188" y="9667"/>
                    </a:lnTo>
                    <a:lnTo>
                      <a:pt x="335" y="9835"/>
                    </a:lnTo>
                    <a:lnTo>
                      <a:pt x="439" y="10023"/>
                    </a:lnTo>
                    <a:lnTo>
                      <a:pt x="293" y="10065"/>
                    </a:lnTo>
                    <a:lnTo>
                      <a:pt x="147" y="9897"/>
                    </a:lnTo>
                    <a:lnTo>
                      <a:pt x="126" y="9688"/>
                    </a:lnTo>
                    <a:lnTo>
                      <a:pt x="84" y="9772"/>
                    </a:lnTo>
                    <a:lnTo>
                      <a:pt x="0" y="9835"/>
                    </a:lnTo>
                    <a:lnTo>
                      <a:pt x="105" y="10002"/>
                    </a:lnTo>
                    <a:lnTo>
                      <a:pt x="314" y="10253"/>
                    </a:lnTo>
                    <a:lnTo>
                      <a:pt x="419" y="10588"/>
                    </a:lnTo>
                    <a:lnTo>
                      <a:pt x="377" y="11153"/>
                    </a:lnTo>
                    <a:lnTo>
                      <a:pt x="460" y="11257"/>
                    </a:lnTo>
                    <a:lnTo>
                      <a:pt x="544" y="11592"/>
                    </a:lnTo>
                    <a:lnTo>
                      <a:pt x="711" y="12032"/>
                    </a:lnTo>
                    <a:lnTo>
                      <a:pt x="649" y="12178"/>
                    </a:lnTo>
                    <a:lnTo>
                      <a:pt x="670" y="12827"/>
                    </a:lnTo>
                    <a:lnTo>
                      <a:pt x="649" y="12910"/>
                    </a:lnTo>
                    <a:lnTo>
                      <a:pt x="711" y="13099"/>
                    </a:lnTo>
                    <a:lnTo>
                      <a:pt x="711" y="13308"/>
                    </a:lnTo>
                    <a:lnTo>
                      <a:pt x="837" y="13559"/>
                    </a:lnTo>
                    <a:lnTo>
                      <a:pt x="837" y="13726"/>
                    </a:lnTo>
                    <a:lnTo>
                      <a:pt x="732" y="13810"/>
                    </a:lnTo>
                    <a:lnTo>
                      <a:pt x="774" y="13852"/>
                    </a:lnTo>
                    <a:lnTo>
                      <a:pt x="732" y="14019"/>
                    </a:lnTo>
                    <a:lnTo>
                      <a:pt x="711" y="14270"/>
                    </a:lnTo>
                    <a:lnTo>
                      <a:pt x="628" y="14354"/>
                    </a:lnTo>
                    <a:lnTo>
                      <a:pt x="649" y="14438"/>
                    </a:lnTo>
                    <a:lnTo>
                      <a:pt x="628" y="14584"/>
                    </a:lnTo>
                    <a:lnTo>
                      <a:pt x="523" y="14668"/>
                    </a:lnTo>
                    <a:lnTo>
                      <a:pt x="544" y="14793"/>
                    </a:lnTo>
                    <a:lnTo>
                      <a:pt x="335" y="14961"/>
                    </a:lnTo>
                    <a:lnTo>
                      <a:pt x="251" y="14877"/>
                    </a:lnTo>
                    <a:lnTo>
                      <a:pt x="126" y="15086"/>
                    </a:lnTo>
                    <a:lnTo>
                      <a:pt x="126" y="15442"/>
                    </a:lnTo>
                    <a:lnTo>
                      <a:pt x="209" y="15526"/>
                    </a:lnTo>
                    <a:lnTo>
                      <a:pt x="293" y="15526"/>
                    </a:lnTo>
                    <a:lnTo>
                      <a:pt x="544" y="15756"/>
                    </a:lnTo>
                    <a:lnTo>
                      <a:pt x="544" y="15861"/>
                    </a:lnTo>
                    <a:lnTo>
                      <a:pt x="565" y="15923"/>
                    </a:lnTo>
                    <a:lnTo>
                      <a:pt x="711" y="15944"/>
                    </a:lnTo>
                    <a:lnTo>
                      <a:pt x="753" y="16007"/>
                    </a:lnTo>
                    <a:lnTo>
                      <a:pt x="942" y="16028"/>
                    </a:lnTo>
                    <a:lnTo>
                      <a:pt x="983" y="16028"/>
                    </a:lnTo>
                    <a:lnTo>
                      <a:pt x="1025" y="16070"/>
                    </a:lnTo>
                    <a:lnTo>
                      <a:pt x="1151" y="16070"/>
                    </a:lnTo>
                    <a:lnTo>
                      <a:pt x="1297" y="16049"/>
                    </a:lnTo>
                    <a:lnTo>
                      <a:pt x="1339" y="16133"/>
                    </a:lnTo>
                    <a:lnTo>
                      <a:pt x="1402" y="16070"/>
                    </a:lnTo>
                    <a:lnTo>
                      <a:pt x="1423" y="16112"/>
                    </a:lnTo>
                    <a:lnTo>
                      <a:pt x="1611" y="16070"/>
                    </a:lnTo>
                    <a:lnTo>
                      <a:pt x="1758" y="16070"/>
                    </a:lnTo>
                    <a:lnTo>
                      <a:pt x="1779" y="16007"/>
                    </a:lnTo>
                    <a:lnTo>
                      <a:pt x="1862" y="15965"/>
                    </a:lnTo>
                    <a:lnTo>
                      <a:pt x="1946" y="15840"/>
                    </a:lnTo>
                    <a:lnTo>
                      <a:pt x="2113" y="15861"/>
                    </a:lnTo>
                    <a:lnTo>
                      <a:pt x="2113" y="15756"/>
                    </a:lnTo>
                    <a:lnTo>
                      <a:pt x="2218" y="15693"/>
                    </a:lnTo>
                    <a:lnTo>
                      <a:pt x="2323" y="15693"/>
                    </a:lnTo>
                    <a:lnTo>
                      <a:pt x="2406" y="15777"/>
                    </a:lnTo>
                    <a:lnTo>
                      <a:pt x="2511" y="15651"/>
                    </a:lnTo>
                    <a:lnTo>
                      <a:pt x="2532" y="15693"/>
                    </a:lnTo>
                    <a:lnTo>
                      <a:pt x="2616" y="15651"/>
                    </a:lnTo>
                    <a:lnTo>
                      <a:pt x="2636" y="15526"/>
                    </a:lnTo>
                    <a:lnTo>
                      <a:pt x="2950" y="15317"/>
                    </a:lnTo>
                    <a:lnTo>
                      <a:pt x="3076" y="15338"/>
                    </a:lnTo>
                    <a:lnTo>
                      <a:pt x="3160" y="15379"/>
                    </a:lnTo>
                    <a:lnTo>
                      <a:pt x="3264" y="15317"/>
                    </a:lnTo>
                    <a:lnTo>
                      <a:pt x="3557" y="15233"/>
                    </a:lnTo>
                    <a:lnTo>
                      <a:pt x="3599" y="15317"/>
                    </a:lnTo>
                    <a:lnTo>
                      <a:pt x="3787" y="15254"/>
                    </a:lnTo>
                    <a:lnTo>
                      <a:pt x="3850" y="15296"/>
                    </a:lnTo>
                    <a:lnTo>
                      <a:pt x="3955" y="15317"/>
                    </a:lnTo>
                    <a:lnTo>
                      <a:pt x="4038" y="15254"/>
                    </a:lnTo>
                    <a:lnTo>
                      <a:pt x="4101" y="15400"/>
                    </a:lnTo>
                    <a:lnTo>
                      <a:pt x="4185" y="15400"/>
                    </a:lnTo>
                    <a:lnTo>
                      <a:pt x="4268" y="15338"/>
                    </a:lnTo>
                    <a:lnTo>
                      <a:pt x="4310" y="15400"/>
                    </a:lnTo>
                    <a:lnTo>
                      <a:pt x="4415" y="15338"/>
                    </a:lnTo>
                    <a:lnTo>
                      <a:pt x="4624" y="15338"/>
                    </a:lnTo>
                    <a:lnTo>
                      <a:pt x="4624" y="15442"/>
                    </a:lnTo>
                    <a:lnTo>
                      <a:pt x="4645" y="15442"/>
                    </a:lnTo>
                    <a:lnTo>
                      <a:pt x="4792" y="15338"/>
                    </a:lnTo>
                    <a:lnTo>
                      <a:pt x="4917" y="15379"/>
                    </a:lnTo>
                    <a:lnTo>
                      <a:pt x="5064" y="15254"/>
                    </a:lnTo>
                    <a:lnTo>
                      <a:pt x="5126" y="15128"/>
                    </a:lnTo>
                    <a:lnTo>
                      <a:pt x="5168" y="15107"/>
                    </a:lnTo>
                    <a:lnTo>
                      <a:pt x="5315" y="14982"/>
                    </a:lnTo>
                    <a:lnTo>
                      <a:pt x="5377" y="14773"/>
                    </a:lnTo>
                    <a:lnTo>
                      <a:pt x="5524" y="14668"/>
                    </a:lnTo>
                    <a:lnTo>
                      <a:pt x="5670" y="14647"/>
                    </a:lnTo>
                    <a:lnTo>
                      <a:pt x="5754" y="14668"/>
                    </a:lnTo>
                    <a:lnTo>
                      <a:pt x="5984" y="14584"/>
                    </a:lnTo>
                    <a:lnTo>
                      <a:pt x="6277" y="14396"/>
                    </a:lnTo>
                    <a:lnTo>
                      <a:pt x="6486" y="14208"/>
                    </a:lnTo>
                    <a:lnTo>
                      <a:pt x="6570" y="14187"/>
                    </a:lnTo>
                    <a:lnTo>
                      <a:pt x="6737" y="14187"/>
                    </a:lnTo>
                    <a:lnTo>
                      <a:pt x="6905" y="14249"/>
                    </a:lnTo>
                    <a:lnTo>
                      <a:pt x="7051" y="14270"/>
                    </a:lnTo>
                    <a:lnTo>
                      <a:pt x="7198" y="14208"/>
                    </a:lnTo>
                    <a:lnTo>
                      <a:pt x="7407" y="14249"/>
                    </a:lnTo>
                    <a:lnTo>
                      <a:pt x="7742" y="14145"/>
                    </a:lnTo>
                    <a:lnTo>
                      <a:pt x="7930" y="14082"/>
                    </a:lnTo>
                    <a:lnTo>
                      <a:pt x="8056" y="13977"/>
                    </a:lnTo>
                    <a:lnTo>
                      <a:pt x="8139" y="13977"/>
                    </a:lnTo>
                    <a:lnTo>
                      <a:pt x="8307" y="13852"/>
                    </a:lnTo>
                    <a:lnTo>
                      <a:pt x="8558" y="13852"/>
                    </a:lnTo>
                    <a:lnTo>
                      <a:pt x="9186" y="13810"/>
                    </a:lnTo>
                    <a:lnTo>
                      <a:pt x="9395" y="13852"/>
                    </a:lnTo>
                    <a:lnTo>
                      <a:pt x="9520" y="13852"/>
                    </a:lnTo>
                    <a:lnTo>
                      <a:pt x="9709" y="13810"/>
                    </a:lnTo>
                    <a:lnTo>
                      <a:pt x="9834" y="13831"/>
                    </a:lnTo>
                    <a:lnTo>
                      <a:pt x="10022" y="13977"/>
                    </a:lnTo>
                    <a:lnTo>
                      <a:pt x="10148" y="14208"/>
                    </a:lnTo>
                    <a:lnTo>
                      <a:pt x="10253" y="14249"/>
                    </a:lnTo>
                    <a:lnTo>
                      <a:pt x="10336" y="14187"/>
                    </a:lnTo>
                    <a:lnTo>
                      <a:pt x="10378" y="14166"/>
                    </a:lnTo>
                    <a:lnTo>
                      <a:pt x="10441" y="14208"/>
                    </a:lnTo>
                    <a:lnTo>
                      <a:pt x="10504" y="14187"/>
                    </a:lnTo>
                    <a:lnTo>
                      <a:pt x="10650" y="14208"/>
                    </a:lnTo>
                    <a:lnTo>
                      <a:pt x="10755" y="14354"/>
                    </a:lnTo>
                    <a:lnTo>
                      <a:pt x="10880" y="14375"/>
                    </a:lnTo>
                    <a:lnTo>
                      <a:pt x="10964" y="14354"/>
                    </a:lnTo>
                    <a:lnTo>
                      <a:pt x="11194" y="14542"/>
                    </a:lnTo>
                    <a:lnTo>
                      <a:pt x="11194" y="14647"/>
                    </a:lnTo>
                    <a:lnTo>
                      <a:pt x="11278" y="14647"/>
                    </a:lnTo>
                    <a:lnTo>
                      <a:pt x="11341" y="14731"/>
                    </a:lnTo>
                    <a:lnTo>
                      <a:pt x="11320" y="14814"/>
                    </a:lnTo>
                    <a:lnTo>
                      <a:pt x="11215" y="14814"/>
                    </a:lnTo>
                    <a:lnTo>
                      <a:pt x="11194" y="14898"/>
                    </a:lnTo>
                    <a:lnTo>
                      <a:pt x="11299" y="15107"/>
                    </a:lnTo>
                    <a:lnTo>
                      <a:pt x="11403" y="15128"/>
                    </a:lnTo>
                    <a:lnTo>
                      <a:pt x="11508" y="15254"/>
                    </a:lnTo>
                    <a:lnTo>
                      <a:pt x="11550" y="15421"/>
                    </a:lnTo>
                    <a:lnTo>
                      <a:pt x="11529" y="15526"/>
                    </a:lnTo>
                    <a:lnTo>
                      <a:pt x="11655" y="15819"/>
                    </a:lnTo>
                    <a:lnTo>
                      <a:pt x="11613" y="15944"/>
                    </a:lnTo>
                    <a:lnTo>
                      <a:pt x="11655" y="16007"/>
                    </a:lnTo>
                    <a:lnTo>
                      <a:pt x="11634" y="16154"/>
                    </a:lnTo>
                    <a:lnTo>
                      <a:pt x="11613" y="16237"/>
                    </a:lnTo>
                    <a:lnTo>
                      <a:pt x="11529" y="16216"/>
                    </a:lnTo>
                    <a:lnTo>
                      <a:pt x="11508" y="16237"/>
                    </a:lnTo>
                    <a:lnTo>
                      <a:pt x="11592" y="16363"/>
                    </a:lnTo>
                    <a:lnTo>
                      <a:pt x="11655" y="16384"/>
                    </a:lnTo>
                    <a:lnTo>
                      <a:pt x="11717" y="16530"/>
                    </a:lnTo>
                    <a:lnTo>
                      <a:pt x="11822" y="16488"/>
                    </a:lnTo>
                    <a:lnTo>
                      <a:pt x="11927" y="16572"/>
                    </a:lnTo>
                    <a:lnTo>
                      <a:pt x="11927" y="16467"/>
                    </a:lnTo>
                    <a:lnTo>
                      <a:pt x="11864" y="16363"/>
                    </a:lnTo>
                    <a:lnTo>
                      <a:pt x="11927" y="16300"/>
                    </a:lnTo>
                    <a:lnTo>
                      <a:pt x="11968" y="16174"/>
                    </a:lnTo>
                    <a:lnTo>
                      <a:pt x="12073" y="16174"/>
                    </a:lnTo>
                    <a:lnTo>
                      <a:pt x="12136" y="16070"/>
                    </a:lnTo>
                    <a:lnTo>
                      <a:pt x="12240" y="16028"/>
                    </a:lnTo>
                    <a:lnTo>
                      <a:pt x="12261" y="15923"/>
                    </a:lnTo>
                    <a:lnTo>
                      <a:pt x="12366" y="15777"/>
                    </a:lnTo>
                    <a:lnTo>
                      <a:pt x="12596" y="15693"/>
                    </a:lnTo>
                    <a:lnTo>
                      <a:pt x="12638" y="15610"/>
                    </a:lnTo>
                    <a:lnTo>
                      <a:pt x="12680" y="15610"/>
                    </a:lnTo>
                    <a:lnTo>
                      <a:pt x="12868" y="15505"/>
                    </a:lnTo>
                    <a:lnTo>
                      <a:pt x="12910" y="15338"/>
                    </a:lnTo>
                    <a:lnTo>
                      <a:pt x="13077" y="15107"/>
                    </a:lnTo>
                    <a:lnTo>
                      <a:pt x="13224" y="15086"/>
                    </a:lnTo>
                    <a:lnTo>
                      <a:pt x="13307" y="14982"/>
                    </a:lnTo>
                    <a:lnTo>
                      <a:pt x="13266" y="14856"/>
                    </a:lnTo>
                    <a:lnTo>
                      <a:pt x="13287" y="14710"/>
                    </a:lnTo>
                    <a:lnTo>
                      <a:pt x="13370" y="14877"/>
                    </a:lnTo>
                    <a:lnTo>
                      <a:pt x="13370" y="15024"/>
                    </a:lnTo>
                    <a:lnTo>
                      <a:pt x="13370" y="15191"/>
                    </a:lnTo>
                    <a:lnTo>
                      <a:pt x="13287" y="15254"/>
                    </a:lnTo>
                    <a:lnTo>
                      <a:pt x="13266" y="15547"/>
                    </a:lnTo>
                    <a:lnTo>
                      <a:pt x="13015" y="15714"/>
                    </a:lnTo>
                    <a:lnTo>
                      <a:pt x="12973" y="15840"/>
                    </a:lnTo>
                    <a:lnTo>
                      <a:pt x="12910" y="15923"/>
                    </a:lnTo>
                    <a:lnTo>
                      <a:pt x="12910" y="16070"/>
                    </a:lnTo>
                    <a:lnTo>
                      <a:pt x="12784" y="16258"/>
                    </a:lnTo>
                    <a:lnTo>
                      <a:pt x="12805" y="16300"/>
                    </a:lnTo>
                    <a:lnTo>
                      <a:pt x="12743" y="16593"/>
                    </a:lnTo>
                    <a:lnTo>
                      <a:pt x="12450" y="16572"/>
                    </a:lnTo>
                    <a:lnTo>
                      <a:pt x="12387" y="16739"/>
                    </a:lnTo>
                    <a:lnTo>
                      <a:pt x="12324" y="16823"/>
                    </a:lnTo>
                    <a:lnTo>
                      <a:pt x="12324" y="16886"/>
                    </a:lnTo>
                    <a:lnTo>
                      <a:pt x="12491" y="16823"/>
                    </a:lnTo>
                    <a:lnTo>
                      <a:pt x="12659" y="16760"/>
                    </a:lnTo>
                    <a:lnTo>
                      <a:pt x="12868" y="16823"/>
                    </a:lnTo>
                    <a:lnTo>
                      <a:pt x="13056" y="16530"/>
                    </a:lnTo>
                    <a:lnTo>
                      <a:pt x="13098" y="16216"/>
                    </a:lnTo>
                    <a:lnTo>
                      <a:pt x="13266" y="16049"/>
                    </a:lnTo>
                    <a:lnTo>
                      <a:pt x="13307" y="16112"/>
                    </a:lnTo>
                    <a:lnTo>
                      <a:pt x="13307" y="16384"/>
                    </a:lnTo>
                    <a:lnTo>
                      <a:pt x="13370" y="16551"/>
                    </a:lnTo>
                    <a:lnTo>
                      <a:pt x="13307" y="16551"/>
                    </a:lnTo>
                    <a:lnTo>
                      <a:pt x="13328" y="16823"/>
                    </a:lnTo>
                    <a:lnTo>
                      <a:pt x="13203" y="17074"/>
                    </a:lnTo>
                    <a:lnTo>
                      <a:pt x="12994" y="17158"/>
                    </a:lnTo>
                    <a:lnTo>
                      <a:pt x="13015" y="17221"/>
                    </a:lnTo>
                    <a:lnTo>
                      <a:pt x="13161" y="17200"/>
                    </a:lnTo>
                    <a:lnTo>
                      <a:pt x="13307" y="17221"/>
                    </a:lnTo>
                    <a:lnTo>
                      <a:pt x="13391" y="17158"/>
                    </a:lnTo>
                    <a:lnTo>
                      <a:pt x="13496" y="17116"/>
                    </a:lnTo>
                    <a:lnTo>
                      <a:pt x="13600" y="17011"/>
                    </a:lnTo>
                    <a:lnTo>
                      <a:pt x="13705" y="17053"/>
                    </a:lnTo>
                    <a:lnTo>
                      <a:pt x="13789" y="17053"/>
                    </a:lnTo>
                    <a:lnTo>
                      <a:pt x="13705" y="17158"/>
                    </a:lnTo>
                    <a:lnTo>
                      <a:pt x="13642" y="17221"/>
                    </a:lnTo>
                    <a:lnTo>
                      <a:pt x="13538" y="17221"/>
                    </a:lnTo>
                    <a:lnTo>
                      <a:pt x="13517" y="17283"/>
                    </a:lnTo>
                    <a:lnTo>
                      <a:pt x="13621" y="17430"/>
                    </a:lnTo>
                    <a:lnTo>
                      <a:pt x="13684" y="17576"/>
                    </a:lnTo>
                    <a:lnTo>
                      <a:pt x="13747" y="17744"/>
                    </a:lnTo>
                    <a:lnTo>
                      <a:pt x="13747" y="17953"/>
                    </a:lnTo>
                    <a:lnTo>
                      <a:pt x="13726" y="18225"/>
                    </a:lnTo>
                    <a:lnTo>
                      <a:pt x="13600" y="18371"/>
                    </a:lnTo>
                    <a:lnTo>
                      <a:pt x="13621" y="18455"/>
                    </a:lnTo>
                    <a:lnTo>
                      <a:pt x="13600" y="18664"/>
                    </a:lnTo>
                    <a:lnTo>
                      <a:pt x="13705" y="18748"/>
                    </a:lnTo>
                    <a:lnTo>
                      <a:pt x="13789" y="18895"/>
                    </a:lnTo>
                    <a:lnTo>
                      <a:pt x="13810" y="19083"/>
                    </a:lnTo>
                    <a:lnTo>
                      <a:pt x="14019" y="19355"/>
                    </a:lnTo>
                    <a:lnTo>
                      <a:pt x="14165" y="19397"/>
                    </a:lnTo>
                    <a:lnTo>
                      <a:pt x="14270" y="19480"/>
                    </a:lnTo>
                    <a:lnTo>
                      <a:pt x="14333" y="19606"/>
                    </a:lnTo>
                    <a:lnTo>
                      <a:pt x="14437" y="19627"/>
                    </a:lnTo>
                    <a:lnTo>
                      <a:pt x="14458" y="19585"/>
                    </a:lnTo>
                    <a:lnTo>
                      <a:pt x="14542" y="19564"/>
                    </a:lnTo>
                    <a:lnTo>
                      <a:pt x="14688" y="19585"/>
                    </a:lnTo>
                    <a:lnTo>
                      <a:pt x="14835" y="19731"/>
                    </a:lnTo>
                    <a:lnTo>
                      <a:pt x="14960" y="19773"/>
                    </a:lnTo>
                    <a:lnTo>
                      <a:pt x="15086" y="19899"/>
                    </a:lnTo>
                    <a:lnTo>
                      <a:pt x="15107" y="20003"/>
                    </a:lnTo>
                    <a:lnTo>
                      <a:pt x="15212" y="20045"/>
                    </a:lnTo>
                    <a:lnTo>
                      <a:pt x="15358" y="20192"/>
                    </a:lnTo>
                    <a:lnTo>
                      <a:pt x="15421" y="20192"/>
                    </a:lnTo>
                    <a:lnTo>
                      <a:pt x="15463" y="20108"/>
                    </a:lnTo>
                    <a:lnTo>
                      <a:pt x="15693" y="20003"/>
                    </a:lnTo>
                    <a:lnTo>
                      <a:pt x="15776" y="19899"/>
                    </a:lnTo>
                    <a:lnTo>
                      <a:pt x="15902" y="19899"/>
                    </a:lnTo>
                    <a:lnTo>
                      <a:pt x="16048" y="19773"/>
                    </a:lnTo>
                    <a:lnTo>
                      <a:pt x="16153" y="19773"/>
                    </a:lnTo>
                    <a:lnTo>
                      <a:pt x="16195" y="19711"/>
                    </a:lnTo>
                    <a:lnTo>
                      <a:pt x="16153" y="19669"/>
                    </a:lnTo>
                    <a:lnTo>
                      <a:pt x="16048" y="19627"/>
                    </a:lnTo>
                    <a:lnTo>
                      <a:pt x="16090" y="19564"/>
                    </a:lnTo>
                    <a:lnTo>
                      <a:pt x="16320" y="19397"/>
                    </a:lnTo>
                    <a:lnTo>
                      <a:pt x="16509" y="19522"/>
                    </a:lnTo>
                    <a:lnTo>
                      <a:pt x="16509" y="19669"/>
                    </a:lnTo>
                    <a:lnTo>
                      <a:pt x="16258" y="19794"/>
                    </a:lnTo>
                    <a:lnTo>
                      <a:pt x="16320" y="19899"/>
                    </a:lnTo>
                    <a:lnTo>
                      <a:pt x="16404" y="19920"/>
                    </a:lnTo>
                    <a:lnTo>
                      <a:pt x="16467" y="19815"/>
                    </a:lnTo>
                    <a:lnTo>
                      <a:pt x="16572" y="19731"/>
                    </a:lnTo>
                    <a:lnTo>
                      <a:pt x="16676" y="19815"/>
                    </a:lnTo>
                    <a:lnTo>
                      <a:pt x="16676" y="19920"/>
                    </a:lnTo>
                    <a:lnTo>
                      <a:pt x="16613" y="19920"/>
                    </a:lnTo>
                    <a:lnTo>
                      <a:pt x="16509" y="20003"/>
                    </a:lnTo>
                    <a:lnTo>
                      <a:pt x="16655" y="20192"/>
                    </a:lnTo>
                    <a:lnTo>
                      <a:pt x="16676" y="20401"/>
                    </a:lnTo>
                    <a:lnTo>
                      <a:pt x="16760" y="20338"/>
                    </a:lnTo>
                    <a:lnTo>
                      <a:pt x="16844" y="20359"/>
                    </a:lnTo>
                    <a:lnTo>
                      <a:pt x="16844" y="20464"/>
                    </a:lnTo>
                    <a:lnTo>
                      <a:pt x="16927" y="20610"/>
                    </a:lnTo>
                    <a:lnTo>
                      <a:pt x="16990" y="20443"/>
                    </a:lnTo>
                    <a:lnTo>
                      <a:pt x="16990" y="20296"/>
                    </a:lnTo>
                    <a:lnTo>
                      <a:pt x="16885" y="20359"/>
                    </a:lnTo>
                    <a:lnTo>
                      <a:pt x="16885" y="20317"/>
                    </a:lnTo>
                    <a:lnTo>
                      <a:pt x="16948" y="20234"/>
                    </a:lnTo>
                    <a:lnTo>
                      <a:pt x="17241" y="20234"/>
                    </a:lnTo>
                    <a:lnTo>
                      <a:pt x="17262" y="20296"/>
                    </a:lnTo>
                    <a:lnTo>
                      <a:pt x="17304" y="20234"/>
                    </a:lnTo>
                    <a:lnTo>
                      <a:pt x="17450" y="20024"/>
                    </a:lnTo>
                    <a:lnTo>
                      <a:pt x="17764" y="19836"/>
                    </a:lnTo>
                    <a:lnTo>
                      <a:pt x="17911" y="19711"/>
                    </a:lnTo>
                    <a:lnTo>
                      <a:pt x="17827" y="19711"/>
                    </a:lnTo>
                    <a:lnTo>
                      <a:pt x="17764" y="19731"/>
                    </a:lnTo>
                    <a:lnTo>
                      <a:pt x="17785" y="19711"/>
                    </a:lnTo>
                    <a:lnTo>
                      <a:pt x="17681" y="19669"/>
                    </a:lnTo>
                    <a:lnTo>
                      <a:pt x="17932" y="19669"/>
                    </a:lnTo>
                    <a:lnTo>
                      <a:pt x="18183" y="19606"/>
                    </a:lnTo>
                    <a:lnTo>
                      <a:pt x="18622" y="19501"/>
                    </a:lnTo>
                    <a:lnTo>
                      <a:pt x="18957" y="19585"/>
                    </a:lnTo>
                    <a:lnTo>
                      <a:pt x="19124" y="19501"/>
                    </a:lnTo>
                    <a:lnTo>
                      <a:pt x="19124" y="19397"/>
                    </a:lnTo>
                    <a:lnTo>
                      <a:pt x="19229" y="19397"/>
                    </a:lnTo>
                    <a:lnTo>
                      <a:pt x="19333" y="19313"/>
                    </a:lnTo>
                    <a:lnTo>
                      <a:pt x="19438" y="19104"/>
                    </a:lnTo>
                    <a:lnTo>
                      <a:pt x="19375" y="18895"/>
                    </a:lnTo>
                    <a:lnTo>
                      <a:pt x="19375" y="18769"/>
                    </a:lnTo>
                    <a:lnTo>
                      <a:pt x="19585" y="18560"/>
                    </a:lnTo>
                    <a:lnTo>
                      <a:pt x="19585" y="18225"/>
                    </a:lnTo>
                    <a:lnTo>
                      <a:pt x="19668" y="18099"/>
                    </a:lnTo>
                    <a:lnTo>
                      <a:pt x="19710" y="17869"/>
                    </a:lnTo>
                    <a:lnTo>
                      <a:pt x="19815" y="17827"/>
                    </a:lnTo>
                    <a:lnTo>
                      <a:pt x="19815" y="17702"/>
                    </a:lnTo>
                    <a:lnTo>
                      <a:pt x="20170" y="17283"/>
                    </a:lnTo>
                    <a:lnTo>
                      <a:pt x="20275" y="17262"/>
                    </a:lnTo>
                    <a:lnTo>
                      <a:pt x="20317" y="17011"/>
                    </a:lnTo>
                    <a:lnTo>
                      <a:pt x="20442" y="16823"/>
                    </a:lnTo>
                    <a:lnTo>
                      <a:pt x="20547" y="16593"/>
                    </a:lnTo>
                    <a:lnTo>
                      <a:pt x="20694" y="16446"/>
                    </a:lnTo>
                    <a:lnTo>
                      <a:pt x="20652" y="16342"/>
                    </a:lnTo>
                    <a:lnTo>
                      <a:pt x="20756" y="16258"/>
                    </a:lnTo>
                    <a:lnTo>
                      <a:pt x="20861" y="16049"/>
                    </a:lnTo>
                    <a:lnTo>
                      <a:pt x="20798" y="15965"/>
                    </a:lnTo>
                    <a:lnTo>
                      <a:pt x="20966" y="15902"/>
                    </a:lnTo>
                    <a:lnTo>
                      <a:pt x="21070" y="15714"/>
                    </a:lnTo>
                    <a:lnTo>
                      <a:pt x="21154" y="15630"/>
                    </a:lnTo>
                    <a:lnTo>
                      <a:pt x="21258" y="15442"/>
                    </a:lnTo>
                    <a:lnTo>
                      <a:pt x="21426" y="15400"/>
                    </a:lnTo>
                    <a:lnTo>
                      <a:pt x="21530" y="15338"/>
                    </a:lnTo>
                    <a:lnTo>
                      <a:pt x="21342" y="15338"/>
                    </a:lnTo>
                    <a:lnTo>
                      <a:pt x="21384" y="15296"/>
                    </a:lnTo>
                    <a:lnTo>
                      <a:pt x="21593" y="15254"/>
                    </a:lnTo>
                    <a:lnTo>
                      <a:pt x="21782" y="15170"/>
                    </a:lnTo>
                    <a:lnTo>
                      <a:pt x="21802" y="15003"/>
                    </a:lnTo>
                    <a:lnTo>
                      <a:pt x="21782" y="14961"/>
                    </a:lnTo>
                    <a:lnTo>
                      <a:pt x="21802" y="14814"/>
                    </a:lnTo>
                    <a:lnTo>
                      <a:pt x="22012" y="14689"/>
                    </a:lnTo>
                    <a:lnTo>
                      <a:pt x="22012" y="14563"/>
                    </a:lnTo>
                    <a:lnTo>
                      <a:pt x="22158" y="14501"/>
                    </a:lnTo>
                    <a:lnTo>
                      <a:pt x="22284" y="14291"/>
                    </a:lnTo>
                    <a:lnTo>
                      <a:pt x="22263" y="14187"/>
                    </a:lnTo>
                    <a:lnTo>
                      <a:pt x="22305" y="14019"/>
                    </a:lnTo>
                    <a:lnTo>
                      <a:pt x="22284" y="13957"/>
                    </a:lnTo>
                    <a:lnTo>
                      <a:pt x="22284" y="13852"/>
                    </a:lnTo>
                    <a:lnTo>
                      <a:pt x="22430" y="13496"/>
                    </a:lnTo>
                    <a:lnTo>
                      <a:pt x="22493" y="13287"/>
                    </a:lnTo>
                    <a:lnTo>
                      <a:pt x="22702" y="12910"/>
                    </a:lnTo>
                    <a:lnTo>
                      <a:pt x="22702" y="12785"/>
                    </a:lnTo>
                    <a:lnTo>
                      <a:pt x="22807" y="12492"/>
                    </a:lnTo>
                    <a:lnTo>
                      <a:pt x="22953" y="12366"/>
                    </a:lnTo>
                    <a:lnTo>
                      <a:pt x="23016" y="12199"/>
                    </a:lnTo>
                    <a:lnTo>
                      <a:pt x="22953" y="12053"/>
                    </a:lnTo>
                    <a:lnTo>
                      <a:pt x="23058" y="11927"/>
                    </a:lnTo>
                    <a:lnTo>
                      <a:pt x="22995" y="11655"/>
                    </a:lnTo>
                    <a:lnTo>
                      <a:pt x="22995" y="11529"/>
                    </a:lnTo>
                    <a:lnTo>
                      <a:pt x="22911" y="11320"/>
                    </a:lnTo>
                    <a:lnTo>
                      <a:pt x="22891" y="11236"/>
                    </a:lnTo>
                    <a:lnTo>
                      <a:pt x="22849" y="11111"/>
                    </a:lnTo>
                    <a:lnTo>
                      <a:pt x="22911" y="11069"/>
                    </a:lnTo>
                    <a:lnTo>
                      <a:pt x="22911" y="10923"/>
                    </a:lnTo>
                    <a:lnTo>
                      <a:pt x="23016" y="10776"/>
                    </a:lnTo>
                    <a:lnTo>
                      <a:pt x="23016" y="10713"/>
                    </a:lnTo>
                    <a:lnTo>
                      <a:pt x="22995" y="10379"/>
                    </a:lnTo>
                    <a:lnTo>
                      <a:pt x="23058" y="10253"/>
                    </a:lnTo>
                    <a:lnTo>
                      <a:pt x="23016" y="10190"/>
                    </a:lnTo>
                    <a:lnTo>
                      <a:pt x="22995" y="10065"/>
                    </a:lnTo>
                    <a:lnTo>
                      <a:pt x="22995" y="9856"/>
                    </a:lnTo>
                    <a:lnTo>
                      <a:pt x="22932" y="9835"/>
                    </a:lnTo>
                    <a:lnTo>
                      <a:pt x="22995" y="9688"/>
                    </a:lnTo>
                    <a:lnTo>
                      <a:pt x="22891" y="9667"/>
                    </a:lnTo>
                    <a:lnTo>
                      <a:pt x="22828" y="9542"/>
                    </a:lnTo>
                    <a:lnTo>
                      <a:pt x="22828" y="9416"/>
                    </a:lnTo>
                    <a:lnTo>
                      <a:pt x="22702" y="9312"/>
                    </a:lnTo>
                    <a:lnTo>
                      <a:pt x="22619" y="9144"/>
                    </a:lnTo>
                    <a:lnTo>
                      <a:pt x="22598" y="8956"/>
                    </a:lnTo>
                    <a:lnTo>
                      <a:pt x="22514" y="8830"/>
                    </a:lnTo>
                    <a:lnTo>
                      <a:pt x="22430" y="8830"/>
                    </a:lnTo>
                    <a:lnTo>
                      <a:pt x="22367" y="8851"/>
                    </a:lnTo>
                    <a:lnTo>
                      <a:pt x="22284" y="8809"/>
                    </a:lnTo>
                    <a:lnTo>
                      <a:pt x="22263" y="8642"/>
                    </a:lnTo>
                    <a:lnTo>
                      <a:pt x="22200" y="8621"/>
                    </a:lnTo>
                    <a:lnTo>
                      <a:pt x="22179" y="8537"/>
                    </a:lnTo>
                    <a:lnTo>
                      <a:pt x="22054" y="8412"/>
                    </a:lnTo>
                    <a:lnTo>
                      <a:pt x="21970" y="8370"/>
                    </a:lnTo>
                    <a:lnTo>
                      <a:pt x="22012" y="8265"/>
                    </a:lnTo>
                    <a:lnTo>
                      <a:pt x="21949" y="8119"/>
                    </a:lnTo>
                    <a:lnTo>
                      <a:pt x="22054" y="7993"/>
                    </a:lnTo>
                    <a:lnTo>
                      <a:pt x="22074" y="7805"/>
                    </a:lnTo>
                    <a:lnTo>
                      <a:pt x="22012" y="7742"/>
                    </a:lnTo>
                    <a:lnTo>
                      <a:pt x="22054" y="7638"/>
                    </a:lnTo>
                    <a:lnTo>
                      <a:pt x="21970" y="7575"/>
                    </a:lnTo>
                    <a:lnTo>
                      <a:pt x="21949" y="7638"/>
                    </a:lnTo>
                    <a:lnTo>
                      <a:pt x="21991" y="7679"/>
                    </a:lnTo>
                    <a:lnTo>
                      <a:pt x="21949" y="7763"/>
                    </a:lnTo>
                    <a:lnTo>
                      <a:pt x="21677" y="7533"/>
                    </a:lnTo>
                    <a:lnTo>
                      <a:pt x="21635" y="7366"/>
                    </a:lnTo>
                    <a:lnTo>
                      <a:pt x="21572" y="7387"/>
                    </a:lnTo>
                    <a:lnTo>
                      <a:pt x="21572" y="7470"/>
                    </a:lnTo>
                    <a:lnTo>
                      <a:pt x="21551" y="7575"/>
                    </a:lnTo>
                    <a:lnTo>
                      <a:pt x="21593" y="7763"/>
                    </a:lnTo>
                    <a:lnTo>
                      <a:pt x="21468" y="7596"/>
                    </a:lnTo>
                    <a:lnTo>
                      <a:pt x="21426" y="7659"/>
                    </a:lnTo>
                    <a:lnTo>
                      <a:pt x="21426" y="7554"/>
                    </a:lnTo>
                    <a:lnTo>
                      <a:pt x="21363" y="7470"/>
                    </a:lnTo>
                    <a:lnTo>
                      <a:pt x="21342" y="7135"/>
                    </a:lnTo>
                    <a:lnTo>
                      <a:pt x="21384" y="7115"/>
                    </a:lnTo>
                    <a:lnTo>
                      <a:pt x="21384" y="7031"/>
                    </a:lnTo>
                    <a:lnTo>
                      <a:pt x="21279" y="6947"/>
                    </a:lnTo>
                    <a:lnTo>
                      <a:pt x="21321" y="6863"/>
                    </a:lnTo>
                    <a:lnTo>
                      <a:pt x="21238" y="6801"/>
                    </a:lnTo>
                    <a:lnTo>
                      <a:pt x="21258" y="6696"/>
                    </a:lnTo>
                    <a:lnTo>
                      <a:pt x="21070" y="6529"/>
                    </a:lnTo>
                    <a:lnTo>
                      <a:pt x="21028" y="6424"/>
                    </a:lnTo>
                    <a:lnTo>
                      <a:pt x="21028" y="6299"/>
                    </a:lnTo>
                    <a:lnTo>
                      <a:pt x="21133" y="6319"/>
                    </a:lnTo>
                    <a:lnTo>
                      <a:pt x="21133" y="6194"/>
                    </a:lnTo>
                    <a:lnTo>
                      <a:pt x="21028" y="6027"/>
                    </a:lnTo>
                    <a:lnTo>
                      <a:pt x="20966" y="6068"/>
                    </a:lnTo>
                    <a:lnTo>
                      <a:pt x="20861" y="6068"/>
                    </a:lnTo>
                    <a:lnTo>
                      <a:pt x="20756" y="5880"/>
                    </a:lnTo>
                    <a:lnTo>
                      <a:pt x="20694" y="5880"/>
                    </a:lnTo>
                    <a:lnTo>
                      <a:pt x="20589" y="5796"/>
                    </a:lnTo>
                    <a:lnTo>
                      <a:pt x="20505" y="5859"/>
                    </a:lnTo>
                    <a:lnTo>
                      <a:pt x="20484" y="5796"/>
                    </a:lnTo>
                    <a:lnTo>
                      <a:pt x="20338" y="5754"/>
                    </a:lnTo>
                    <a:lnTo>
                      <a:pt x="20275" y="5817"/>
                    </a:lnTo>
                    <a:lnTo>
                      <a:pt x="20317" y="5713"/>
                    </a:lnTo>
                    <a:lnTo>
                      <a:pt x="20442" y="5692"/>
                    </a:lnTo>
                    <a:lnTo>
                      <a:pt x="20442" y="5608"/>
                    </a:lnTo>
                    <a:lnTo>
                      <a:pt x="20422" y="5545"/>
                    </a:lnTo>
                    <a:lnTo>
                      <a:pt x="20296" y="5566"/>
                    </a:lnTo>
                    <a:lnTo>
                      <a:pt x="20191" y="5545"/>
                    </a:lnTo>
                    <a:lnTo>
                      <a:pt x="20170" y="5482"/>
                    </a:lnTo>
                    <a:lnTo>
                      <a:pt x="20087" y="5482"/>
                    </a:lnTo>
                    <a:lnTo>
                      <a:pt x="19857" y="5336"/>
                    </a:lnTo>
                    <a:lnTo>
                      <a:pt x="19752" y="5127"/>
                    </a:lnTo>
                    <a:lnTo>
                      <a:pt x="19710" y="4918"/>
                    </a:lnTo>
                    <a:lnTo>
                      <a:pt x="19668" y="4771"/>
                    </a:lnTo>
                    <a:lnTo>
                      <a:pt x="19668" y="4666"/>
                    </a:lnTo>
                    <a:lnTo>
                      <a:pt x="19710" y="4646"/>
                    </a:lnTo>
                    <a:lnTo>
                      <a:pt x="19773" y="4415"/>
                    </a:lnTo>
                    <a:lnTo>
                      <a:pt x="19689" y="4122"/>
                    </a:lnTo>
                    <a:lnTo>
                      <a:pt x="19647" y="3976"/>
                    </a:lnTo>
                    <a:lnTo>
                      <a:pt x="19689" y="3934"/>
                    </a:lnTo>
                    <a:lnTo>
                      <a:pt x="19606" y="3892"/>
                    </a:lnTo>
                    <a:lnTo>
                      <a:pt x="19543" y="3892"/>
                    </a:lnTo>
                    <a:lnTo>
                      <a:pt x="19438" y="3662"/>
                    </a:lnTo>
                    <a:lnTo>
                      <a:pt x="19438" y="3369"/>
                    </a:lnTo>
                    <a:lnTo>
                      <a:pt x="19459" y="3348"/>
                    </a:lnTo>
                    <a:lnTo>
                      <a:pt x="19459" y="3265"/>
                    </a:lnTo>
                    <a:lnTo>
                      <a:pt x="19396" y="3202"/>
                    </a:lnTo>
                    <a:lnTo>
                      <a:pt x="19375" y="2846"/>
                    </a:lnTo>
                    <a:lnTo>
                      <a:pt x="19438" y="2762"/>
                    </a:lnTo>
                    <a:lnTo>
                      <a:pt x="19375" y="2637"/>
                    </a:lnTo>
                    <a:lnTo>
                      <a:pt x="19438" y="2616"/>
                    </a:lnTo>
                    <a:lnTo>
                      <a:pt x="19438" y="2532"/>
                    </a:lnTo>
                    <a:lnTo>
                      <a:pt x="19250" y="2323"/>
                    </a:lnTo>
                    <a:lnTo>
                      <a:pt x="19124" y="2260"/>
                    </a:lnTo>
                    <a:lnTo>
                      <a:pt x="19145" y="2218"/>
                    </a:lnTo>
                    <a:lnTo>
                      <a:pt x="19020" y="2093"/>
                    </a:lnTo>
                    <a:lnTo>
                      <a:pt x="18915" y="2156"/>
                    </a:lnTo>
                    <a:lnTo>
                      <a:pt x="18852" y="2114"/>
                    </a:lnTo>
                    <a:lnTo>
                      <a:pt x="18769" y="2239"/>
                    </a:lnTo>
                    <a:lnTo>
                      <a:pt x="18706" y="2239"/>
                    </a:lnTo>
                    <a:lnTo>
                      <a:pt x="18559" y="2051"/>
                    </a:lnTo>
                    <a:lnTo>
                      <a:pt x="18601" y="1988"/>
                    </a:lnTo>
                    <a:lnTo>
                      <a:pt x="18517" y="1800"/>
                    </a:lnTo>
                    <a:lnTo>
                      <a:pt x="18538" y="1591"/>
                    </a:lnTo>
                    <a:lnTo>
                      <a:pt x="18517" y="1319"/>
                    </a:lnTo>
                    <a:lnTo>
                      <a:pt x="18497" y="1361"/>
                    </a:lnTo>
                    <a:lnTo>
                      <a:pt x="18434" y="1256"/>
                    </a:lnTo>
                    <a:lnTo>
                      <a:pt x="18497" y="1151"/>
                    </a:lnTo>
                    <a:lnTo>
                      <a:pt x="18413" y="1047"/>
                    </a:lnTo>
                    <a:lnTo>
                      <a:pt x="18392" y="942"/>
                    </a:lnTo>
                    <a:lnTo>
                      <a:pt x="18329" y="900"/>
                    </a:lnTo>
                    <a:lnTo>
                      <a:pt x="18329" y="754"/>
                    </a:lnTo>
                    <a:lnTo>
                      <a:pt x="18413" y="670"/>
                    </a:lnTo>
                    <a:lnTo>
                      <a:pt x="18329" y="649"/>
                    </a:lnTo>
                    <a:lnTo>
                      <a:pt x="18225" y="670"/>
                    </a:lnTo>
                    <a:lnTo>
                      <a:pt x="18141" y="586"/>
                    </a:lnTo>
                    <a:lnTo>
                      <a:pt x="18204" y="314"/>
                    </a:lnTo>
                    <a:lnTo>
                      <a:pt x="18183" y="252"/>
                    </a:lnTo>
                    <a:lnTo>
                      <a:pt x="18120" y="105"/>
                    </a:lnTo>
                    <a:lnTo>
                      <a:pt x="18015" y="63"/>
                    </a:lnTo>
                    <a:lnTo>
                      <a:pt x="1801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A6CBC2"/>
                  </a:solidFill>
                </a:endParaRPr>
              </a:p>
            </p:txBody>
          </p:sp>
          <p:sp>
            <p:nvSpPr>
              <p:cNvPr id="25423" name="Google Shape;35142;p128">
                <a:extLst>
                  <a:ext uri="{FF2B5EF4-FFF2-40B4-BE49-F238E27FC236}">
                    <a16:creationId xmlns:a16="http://schemas.microsoft.com/office/drawing/2014/main" id="{C9020573-B720-CB90-4DDE-2FC58EE32414}"/>
                  </a:ext>
                </a:extLst>
              </p:cNvPr>
              <p:cNvSpPr/>
              <p:nvPr/>
            </p:nvSpPr>
            <p:spPr>
              <a:xfrm>
                <a:off x="5683950" y="3957275"/>
                <a:ext cx="54950" cy="71175"/>
              </a:xfrm>
              <a:custGeom>
                <a:avLst/>
                <a:gdLst/>
                <a:ahLst/>
                <a:cxnLst/>
                <a:rect l="l" t="t" r="r" b="b"/>
                <a:pathLst>
                  <a:path w="2198" h="2847" extrusionOk="0">
                    <a:moveTo>
                      <a:pt x="168" y="1"/>
                    </a:moveTo>
                    <a:lnTo>
                      <a:pt x="126" y="64"/>
                    </a:lnTo>
                    <a:lnTo>
                      <a:pt x="126" y="189"/>
                    </a:lnTo>
                    <a:lnTo>
                      <a:pt x="105" y="210"/>
                    </a:lnTo>
                    <a:lnTo>
                      <a:pt x="105" y="336"/>
                    </a:lnTo>
                    <a:lnTo>
                      <a:pt x="126" y="587"/>
                    </a:lnTo>
                    <a:lnTo>
                      <a:pt x="105" y="733"/>
                    </a:lnTo>
                    <a:lnTo>
                      <a:pt x="126" y="1005"/>
                    </a:lnTo>
                    <a:lnTo>
                      <a:pt x="168" y="1214"/>
                    </a:lnTo>
                    <a:lnTo>
                      <a:pt x="126" y="1361"/>
                    </a:lnTo>
                    <a:lnTo>
                      <a:pt x="189" y="1382"/>
                    </a:lnTo>
                    <a:lnTo>
                      <a:pt x="189" y="1466"/>
                    </a:lnTo>
                    <a:lnTo>
                      <a:pt x="294" y="1570"/>
                    </a:lnTo>
                    <a:lnTo>
                      <a:pt x="168" y="1570"/>
                    </a:lnTo>
                    <a:lnTo>
                      <a:pt x="64" y="1466"/>
                    </a:lnTo>
                    <a:lnTo>
                      <a:pt x="1" y="1570"/>
                    </a:lnTo>
                    <a:lnTo>
                      <a:pt x="1" y="1779"/>
                    </a:lnTo>
                    <a:lnTo>
                      <a:pt x="85" y="1842"/>
                    </a:lnTo>
                    <a:lnTo>
                      <a:pt x="64" y="1884"/>
                    </a:lnTo>
                    <a:lnTo>
                      <a:pt x="64" y="2198"/>
                    </a:lnTo>
                    <a:lnTo>
                      <a:pt x="105" y="2261"/>
                    </a:lnTo>
                    <a:lnTo>
                      <a:pt x="85" y="2303"/>
                    </a:lnTo>
                    <a:lnTo>
                      <a:pt x="105" y="2470"/>
                    </a:lnTo>
                    <a:lnTo>
                      <a:pt x="210" y="2491"/>
                    </a:lnTo>
                    <a:lnTo>
                      <a:pt x="168" y="2575"/>
                    </a:lnTo>
                    <a:lnTo>
                      <a:pt x="168" y="2700"/>
                    </a:lnTo>
                    <a:lnTo>
                      <a:pt x="210" y="2721"/>
                    </a:lnTo>
                    <a:lnTo>
                      <a:pt x="315" y="2700"/>
                    </a:lnTo>
                    <a:lnTo>
                      <a:pt x="398" y="2784"/>
                    </a:lnTo>
                    <a:lnTo>
                      <a:pt x="503" y="2637"/>
                    </a:lnTo>
                    <a:lnTo>
                      <a:pt x="503" y="2742"/>
                    </a:lnTo>
                    <a:lnTo>
                      <a:pt x="545" y="2847"/>
                    </a:lnTo>
                    <a:lnTo>
                      <a:pt x="649" y="2847"/>
                    </a:lnTo>
                    <a:lnTo>
                      <a:pt x="754" y="2700"/>
                    </a:lnTo>
                    <a:lnTo>
                      <a:pt x="796" y="2595"/>
                    </a:lnTo>
                    <a:lnTo>
                      <a:pt x="838" y="2407"/>
                    </a:lnTo>
                    <a:lnTo>
                      <a:pt x="921" y="2491"/>
                    </a:lnTo>
                    <a:lnTo>
                      <a:pt x="942" y="2428"/>
                    </a:lnTo>
                    <a:lnTo>
                      <a:pt x="1047" y="2365"/>
                    </a:lnTo>
                    <a:lnTo>
                      <a:pt x="1110" y="2219"/>
                    </a:lnTo>
                    <a:lnTo>
                      <a:pt x="1110" y="2365"/>
                    </a:lnTo>
                    <a:lnTo>
                      <a:pt x="1173" y="2386"/>
                    </a:lnTo>
                    <a:lnTo>
                      <a:pt x="1235" y="2282"/>
                    </a:lnTo>
                    <a:lnTo>
                      <a:pt x="1340" y="2261"/>
                    </a:lnTo>
                    <a:lnTo>
                      <a:pt x="1382" y="2303"/>
                    </a:lnTo>
                    <a:lnTo>
                      <a:pt x="1361" y="2407"/>
                    </a:lnTo>
                    <a:lnTo>
                      <a:pt x="1256" y="2365"/>
                    </a:lnTo>
                    <a:lnTo>
                      <a:pt x="1256" y="2512"/>
                    </a:lnTo>
                    <a:lnTo>
                      <a:pt x="1361" y="2470"/>
                    </a:lnTo>
                    <a:lnTo>
                      <a:pt x="1424" y="2491"/>
                    </a:lnTo>
                    <a:lnTo>
                      <a:pt x="1549" y="2303"/>
                    </a:lnTo>
                    <a:lnTo>
                      <a:pt x="1549" y="2219"/>
                    </a:lnTo>
                    <a:lnTo>
                      <a:pt x="1466" y="2177"/>
                    </a:lnTo>
                    <a:lnTo>
                      <a:pt x="1549" y="2072"/>
                    </a:lnTo>
                    <a:lnTo>
                      <a:pt x="1549" y="1947"/>
                    </a:lnTo>
                    <a:lnTo>
                      <a:pt x="1633" y="1947"/>
                    </a:lnTo>
                    <a:lnTo>
                      <a:pt x="1675" y="1884"/>
                    </a:lnTo>
                    <a:lnTo>
                      <a:pt x="1675" y="1633"/>
                    </a:lnTo>
                    <a:lnTo>
                      <a:pt x="1758" y="1570"/>
                    </a:lnTo>
                    <a:lnTo>
                      <a:pt x="1800" y="1466"/>
                    </a:lnTo>
                    <a:lnTo>
                      <a:pt x="1842" y="1633"/>
                    </a:lnTo>
                    <a:lnTo>
                      <a:pt x="1863" y="1696"/>
                    </a:lnTo>
                    <a:lnTo>
                      <a:pt x="1905" y="1570"/>
                    </a:lnTo>
                    <a:lnTo>
                      <a:pt x="1905" y="1466"/>
                    </a:lnTo>
                    <a:lnTo>
                      <a:pt x="1947" y="1424"/>
                    </a:lnTo>
                    <a:lnTo>
                      <a:pt x="1905" y="1256"/>
                    </a:lnTo>
                    <a:lnTo>
                      <a:pt x="1989" y="1131"/>
                    </a:lnTo>
                    <a:lnTo>
                      <a:pt x="1989" y="922"/>
                    </a:lnTo>
                    <a:lnTo>
                      <a:pt x="2093" y="796"/>
                    </a:lnTo>
                    <a:lnTo>
                      <a:pt x="2156" y="503"/>
                    </a:lnTo>
                    <a:lnTo>
                      <a:pt x="2198" y="398"/>
                    </a:lnTo>
                    <a:lnTo>
                      <a:pt x="2072" y="294"/>
                    </a:lnTo>
                    <a:lnTo>
                      <a:pt x="1947" y="294"/>
                    </a:lnTo>
                    <a:lnTo>
                      <a:pt x="1947" y="315"/>
                    </a:lnTo>
                    <a:lnTo>
                      <a:pt x="1884" y="419"/>
                    </a:lnTo>
                    <a:lnTo>
                      <a:pt x="1863" y="398"/>
                    </a:lnTo>
                    <a:lnTo>
                      <a:pt x="1800" y="398"/>
                    </a:lnTo>
                    <a:lnTo>
                      <a:pt x="1738" y="440"/>
                    </a:lnTo>
                    <a:lnTo>
                      <a:pt x="1675" y="503"/>
                    </a:lnTo>
                    <a:lnTo>
                      <a:pt x="1340" y="482"/>
                    </a:lnTo>
                    <a:lnTo>
                      <a:pt x="1256" y="524"/>
                    </a:lnTo>
                    <a:lnTo>
                      <a:pt x="1256" y="629"/>
                    </a:lnTo>
                    <a:lnTo>
                      <a:pt x="1173" y="545"/>
                    </a:lnTo>
                    <a:lnTo>
                      <a:pt x="1068" y="545"/>
                    </a:lnTo>
                    <a:lnTo>
                      <a:pt x="1005" y="608"/>
                    </a:lnTo>
                    <a:lnTo>
                      <a:pt x="901" y="524"/>
                    </a:lnTo>
                    <a:lnTo>
                      <a:pt x="733" y="398"/>
                    </a:lnTo>
                    <a:lnTo>
                      <a:pt x="524" y="294"/>
                    </a:lnTo>
                    <a:lnTo>
                      <a:pt x="524" y="106"/>
                    </a:lnTo>
                    <a:lnTo>
                      <a:pt x="482" y="168"/>
                    </a:lnTo>
                    <a:lnTo>
                      <a:pt x="440" y="210"/>
                    </a:lnTo>
                    <a:lnTo>
                      <a:pt x="377" y="126"/>
                    </a:lnTo>
                    <a:lnTo>
                      <a:pt x="273" y="85"/>
                    </a:lnTo>
                    <a:lnTo>
                      <a:pt x="16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313" name="Google Shape;35143;p128">
              <a:extLst>
                <a:ext uri="{FF2B5EF4-FFF2-40B4-BE49-F238E27FC236}">
                  <a16:creationId xmlns:a16="http://schemas.microsoft.com/office/drawing/2014/main" id="{707D58A2-3EE2-98E2-7C69-3C81E664389E}"/>
                </a:ext>
              </a:extLst>
            </p:cNvPr>
            <p:cNvGrpSpPr/>
            <p:nvPr/>
          </p:nvGrpSpPr>
          <p:grpSpPr>
            <a:xfrm>
              <a:off x="8223494" y="3805446"/>
              <a:ext cx="194208" cy="230344"/>
              <a:chOff x="5952300" y="3852150"/>
              <a:chExt cx="231225" cy="287200"/>
            </a:xfrm>
          </p:grpSpPr>
          <p:sp>
            <p:nvSpPr>
              <p:cNvPr id="25420" name="Google Shape;35144;p128">
                <a:extLst>
                  <a:ext uri="{FF2B5EF4-FFF2-40B4-BE49-F238E27FC236}">
                    <a16:creationId xmlns:a16="http://schemas.microsoft.com/office/drawing/2014/main" id="{82713DAD-754E-CEE0-F812-65D358167633}"/>
                  </a:ext>
                </a:extLst>
              </p:cNvPr>
              <p:cNvSpPr/>
              <p:nvPr/>
            </p:nvSpPr>
            <p:spPr>
              <a:xfrm>
                <a:off x="5952300" y="3996525"/>
                <a:ext cx="145450" cy="142825"/>
              </a:xfrm>
              <a:custGeom>
                <a:avLst/>
                <a:gdLst/>
                <a:ahLst/>
                <a:cxnLst/>
                <a:rect l="l" t="t" r="r" b="b"/>
                <a:pathLst>
                  <a:path w="5818" h="5713" extrusionOk="0">
                    <a:moveTo>
                      <a:pt x="5064" y="0"/>
                    </a:moveTo>
                    <a:lnTo>
                      <a:pt x="4918" y="105"/>
                    </a:lnTo>
                    <a:lnTo>
                      <a:pt x="4834" y="126"/>
                    </a:lnTo>
                    <a:lnTo>
                      <a:pt x="4729" y="209"/>
                    </a:lnTo>
                    <a:lnTo>
                      <a:pt x="4729" y="377"/>
                    </a:lnTo>
                    <a:lnTo>
                      <a:pt x="4625" y="628"/>
                    </a:lnTo>
                    <a:lnTo>
                      <a:pt x="4520" y="753"/>
                    </a:lnTo>
                    <a:lnTo>
                      <a:pt x="4457" y="774"/>
                    </a:lnTo>
                    <a:lnTo>
                      <a:pt x="4332" y="942"/>
                    </a:lnTo>
                    <a:lnTo>
                      <a:pt x="4290" y="1025"/>
                    </a:lnTo>
                    <a:lnTo>
                      <a:pt x="4185" y="1067"/>
                    </a:lnTo>
                    <a:lnTo>
                      <a:pt x="4081" y="1046"/>
                    </a:lnTo>
                    <a:lnTo>
                      <a:pt x="3976" y="1130"/>
                    </a:lnTo>
                    <a:lnTo>
                      <a:pt x="3934" y="1235"/>
                    </a:lnTo>
                    <a:lnTo>
                      <a:pt x="3934" y="1339"/>
                    </a:lnTo>
                    <a:lnTo>
                      <a:pt x="3892" y="1360"/>
                    </a:lnTo>
                    <a:lnTo>
                      <a:pt x="3788" y="1465"/>
                    </a:lnTo>
                    <a:lnTo>
                      <a:pt x="3788" y="1590"/>
                    </a:lnTo>
                    <a:lnTo>
                      <a:pt x="3725" y="1674"/>
                    </a:lnTo>
                    <a:lnTo>
                      <a:pt x="3704" y="1758"/>
                    </a:lnTo>
                    <a:lnTo>
                      <a:pt x="3495" y="2009"/>
                    </a:lnTo>
                    <a:lnTo>
                      <a:pt x="3286" y="2176"/>
                    </a:lnTo>
                    <a:lnTo>
                      <a:pt x="3160" y="2197"/>
                    </a:lnTo>
                    <a:lnTo>
                      <a:pt x="2993" y="2281"/>
                    </a:lnTo>
                    <a:lnTo>
                      <a:pt x="2993" y="2344"/>
                    </a:lnTo>
                    <a:lnTo>
                      <a:pt x="2888" y="2344"/>
                    </a:lnTo>
                    <a:lnTo>
                      <a:pt x="2679" y="2469"/>
                    </a:lnTo>
                    <a:lnTo>
                      <a:pt x="2512" y="2616"/>
                    </a:lnTo>
                    <a:lnTo>
                      <a:pt x="2407" y="2637"/>
                    </a:lnTo>
                    <a:lnTo>
                      <a:pt x="2198" y="2783"/>
                    </a:lnTo>
                    <a:lnTo>
                      <a:pt x="2156" y="2846"/>
                    </a:lnTo>
                    <a:lnTo>
                      <a:pt x="2219" y="2929"/>
                    </a:lnTo>
                    <a:lnTo>
                      <a:pt x="2219" y="3055"/>
                    </a:lnTo>
                    <a:lnTo>
                      <a:pt x="2114" y="2950"/>
                    </a:lnTo>
                    <a:lnTo>
                      <a:pt x="2093" y="2929"/>
                    </a:lnTo>
                    <a:lnTo>
                      <a:pt x="1988" y="2950"/>
                    </a:lnTo>
                    <a:lnTo>
                      <a:pt x="1884" y="2992"/>
                    </a:lnTo>
                    <a:lnTo>
                      <a:pt x="1821" y="2950"/>
                    </a:lnTo>
                    <a:lnTo>
                      <a:pt x="1737" y="2950"/>
                    </a:lnTo>
                    <a:lnTo>
                      <a:pt x="1570" y="3118"/>
                    </a:lnTo>
                    <a:lnTo>
                      <a:pt x="1507" y="3201"/>
                    </a:lnTo>
                    <a:lnTo>
                      <a:pt x="1361" y="3327"/>
                    </a:lnTo>
                    <a:lnTo>
                      <a:pt x="1277" y="3348"/>
                    </a:lnTo>
                    <a:lnTo>
                      <a:pt x="1172" y="3453"/>
                    </a:lnTo>
                    <a:lnTo>
                      <a:pt x="1151" y="3620"/>
                    </a:lnTo>
                    <a:lnTo>
                      <a:pt x="1110" y="3536"/>
                    </a:lnTo>
                    <a:lnTo>
                      <a:pt x="1068" y="3473"/>
                    </a:lnTo>
                    <a:lnTo>
                      <a:pt x="1005" y="3557"/>
                    </a:lnTo>
                    <a:lnTo>
                      <a:pt x="942" y="3620"/>
                    </a:lnTo>
                    <a:lnTo>
                      <a:pt x="942" y="3746"/>
                    </a:lnTo>
                    <a:lnTo>
                      <a:pt x="879" y="3787"/>
                    </a:lnTo>
                    <a:lnTo>
                      <a:pt x="838" y="3766"/>
                    </a:lnTo>
                    <a:lnTo>
                      <a:pt x="670" y="3955"/>
                    </a:lnTo>
                    <a:lnTo>
                      <a:pt x="628" y="3955"/>
                    </a:lnTo>
                    <a:lnTo>
                      <a:pt x="566" y="4038"/>
                    </a:lnTo>
                    <a:lnTo>
                      <a:pt x="566" y="4206"/>
                    </a:lnTo>
                    <a:lnTo>
                      <a:pt x="524" y="4269"/>
                    </a:lnTo>
                    <a:lnTo>
                      <a:pt x="461" y="4164"/>
                    </a:lnTo>
                    <a:lnTo>
                      <a:pt x="419" y="4164"/>
                    </a:lnTo>
                    <a:lnTo>
                      <a:pt x="377" y="4206"/>
                    </a:lnTo>
                    <a:lnTo>
                      <a:pt x="335" y="4248"/>
                    </a:lnTo>
                    <a:lnTo>
                      <a:pt x="252" y="4415"/>
                    </a:lnTo>
                    <a:lnTo>
                      <a:pt x="252" y="4478"/>
                    </a:lnTo>
                    <a:lnTo>
                      <a:pt x="335" y="4582"/>
                    </a:lnTo>
                    <a:lnTo>
                      <a:pt x="377" y="4624"/>
                    </a:lnTo>
                    <a:lnTo>
                      <a:pt x="335" y="4666"/>
                    </a:lnTo>
                    <a:lnTo>
                      <a:pt x="252" y="4666"/>
                    </a:lnTo>
                    <a:lnTo>
                      <a:pt x="126" y="4687"/>
                    </a:lnTo>
                    <a:lnTo>
                      <a:pt x="1" y="4813"/>
                    </a:lnTo>
                    <a:lnTo>
                      <a:pt x="43" y="4834"/>
                    </a:lnTo>
                    <a:lnTo>
                      <a:pt x="126" y="4834"/>
                    </a:lnTo>
                    <a:lnTo>
                      <a:pt x="43" y="4896"/>
                    </a:lnTo>
                    <a:lnTo>
                      <a:pt x="43" y="5001"/>
                    </a:lnTo>
                    <a:lnTo>
                      <a:pt x="126" y="5085"/>
                    </a:lnTo>
                    <a:lnTo>
                      <a:pt x="168" y="5106"/>
                    </a:lnTo>
                    <a:lnTo>
                      <a:pt x="315" y="5106"/>
                    </a:lnTo>
                    <a:lnTo>
                      <a:pt x="335" y="5147"/>
                    </a:lnTo>
                    <a:lnTo>
                      <a:pt x="356" y="5147"/>
                    </a:lnTo>
                    <a:lnTo>
                      <a:pt x="377" y="5085"/>
                    </a:lnTo>
                    <a:lnTo>
                      <a:pt x="440" y="5085"/>
                    </a:lnTo>
                    <a:lnTo>
                      <a:pt x="524" y="5126"/>
                    </a:lnTo>
                    <a:lnTo>
                      <a:pt x="566" y="5210"/>
                    </a:lnTo>
                    <a:lnTo>
                      <a:pt x="545" y="5252"/>
                    </a:lnTo>
                    <a:lnTo>
                      <a:pt x="587" y="5315"/>
                    </a:lnTo>
                    <a:lnTo>
                      <a:pt x="670" y="5315"/>
                    </a:lnTo>
                    <a:lnTo>
                      <a:pt x="733" y="5336"/>
                    </a:lnTo>
                    <a:lnTo>
                      <a:pt x="754" y="5461"/>
                    </a:lnTo>
                    <a:lnTo>
                      <a:pt x="859" y="5545"/>
                    </a:lnTo>
                    <a:lnTo>
                      <a:pt x="942" y="5608"/>
                    </a:lnTo>
                    <a:lnTo>
                      <a:pt x="838" y="5670"/>
                    </a:lnTo>
                    <a:lnTo>
                      <a:pt x="879" y="5670"/>
                    </a:lnTo>
                    <a:lnTo>
                      <a:pt x="1005" y="5629"/>
                    </a:lnTo>
                    <a:lnTo>
                      <a:pt x="1005" y="5670"/>
                    </a:lnTo>
                    <a:lnTo>
                      <a:pt x="1110" y="5712"/>
                    </a:lnTo>
                    <a:lnTo>
                      <a:pt x="1256" y="5670"/>
                    </a:lnTo>
                    <a:lnTo>
                      <a:pt x="1465" y="5608"/>
                    </a:lnTo>
                    <a:lnTo>
                      <a:pt x="1612" y="5461"/>
                    </a:lnTo>
                    <a:lnTo>
                      <a:pt x="1737" y="5419"/>
                    </a:lnTo>
                    <a:lnTo>
                      <a:pt x="1737" y="5357"/>
                    </a:lnTo>
                    <a:lnTo>
                      <a:pt x="1716" y="5252"/>
                    </a:lnTo>
                    <a:lnTo>
                      <a:pt x="1800" y="5315"/>
                    </a:lnTo>
                    <a:lnTo>
                      <a:pt x="1779" y="5398"/>
                    </a:lnTo>
                    <a:lnTo>
                      <a:pt x="1905" y="5336"/>
                    </a:lnTo>
                    <a:lnTo>
                      <a:pt x="1926" y="5210"/>
                    </a:lnTo>
                    <a:lnTo>
                      <a:pt x="2009" y="5106"/>
                    </a:lnTo>
                    <a:lnTo>
                      <a:pt x="2198" y="5022"/>
                    </a:lnTo>
                    <a:lnTo>
                      <a:pt x="2323" y="5022"/>
                    </a:lnTo>
                    <a:lnTo>
                      <a:pt x="2365" y="5001"/>
                    </a:lnTo>
                    <a:lnTo>
                      <a:pt x="2365" y="4959"/>
                    </a:lnTo>
                    <a:lnTo>
                      <a:pt x="2260" y="4959"/>
                    </a:lnTo>
                    <a:lnTo>
                      <a:pt x="2323" y="4938"/>
                    </a:lnTo>
                    <a:lnTo>
                      <a:pt x="2344" y="4917"/>
                    </a:lnTo>
                    <a:lnTo>
                      <a:pt x="2323" y="4896"/>
                    </a:lnTo>
                    <a:lnTo>
                      <a:pt x="2449" y="4729"/>
                    </a:lnTo>
                    <a:lnTo>
                      <a:pt x="2532" y="4582"/>
                    </a:lnTo>
                    <a:lnTo>
                      <a:pt x="2574" y="4415"/>
                    </a:lnTo>
                    <a:lnTo>
                      <a:pt x="2658" y="4310"/>
                    </a:lnTo>
                    <a:lnTo>
                      <a:pt x="2930" y="4143"/>
                    </a:lnTo>
                    <a:lnTo>
                      <a:pt x="2972" y="4038"/>
                    </a:lnTo>
                    <a:lnTo>
                      <a:pt x="2993" y="3913"/>
                    </a:lnTo>
                    <a:lnTo>
                      <a:pt x="3097" y="3746"/>
                    </a:lnTo>
                    <a:lnTo>
                      <a:pt x="3160" y="3641"/>
                    </a:lnTo>
                    <a:lnTo>
                      <a:pt x="3181" y="3536"/>
                    </a:lnTo>
                    <a:lnTo>
                      <a:pt x="3265" y="3432"/>
                    </a:lnTo>
                    <a:lnTo>
                      <a:pt x="3369" y="3369"/>
                    </a:lnTo>
                    <a:lnTo>
                      <a:pt x="3390" y="3264"/>
                    </a:lnTo>
                    <a:lnTo>
                      <a:pt x="3474" y="3348"/>
                    </a:lnTo>
                    <a:lnTo>
                      <a:pt x="3516" y="3348"/>
                    </a:lnTo>
                    <a:lnTo>
                      <a:pt x="3558" y="3243"/>
                    </a:lnTo>
                    <a:lnTo>
                      <a:pt x="3662" y="3243"/>
                    </a:lnTo>
                    <a:lnTo>
                      <a:pt x="3725" y="3222"/>
                    </a:lnTo>
                    <a:lnTo>
                      <a:pt x="3788" y="3139"/>
                    </a:lnTo>
                    <a:lnTo>
                      <a:pt x="3788" y="3034"/>
                    </a:lnTo>
                    <a:lnTo>
                      <a:pt x="3704" y="2950"/>
                    </a:lnTo>
                    <a:lnTo>
                      <a:pt x="3704" y="2950"/>
                    </a:lnTo>
                    <a:lnTo>
                      <a:pt x="3809" y="3013"/>
                    </a:lnTo>
                    <a:lnTo>
                      <a:pt x="3830" y="3139"/>
                    </a:lnTo>
                    <a:lnTo>
                      <a:pt x="3892" y="3139"/>
                    </a:lnTo>
                    <a:lnTo>
                      <a:pt x="3976" y="3118"/>
                    </a:lnTo>
                    <a:lnTo>
                      <a:pt x="3976" y="3055"/>
                    </a:lnTo>
                    <a:lnTo>
                      <a:pt x="4039" y="3013"/>
                    </a:lnTo>
                    <a:lnTo>
                      <a:pt x="4123" y="3034"/>
                    </a:lnTo>
                    <a:lnTo>
                      <a:pt x="4123" y="3097"/>
                    </a:lnTo>
                    <a:lnTo>
                      <a:pt x="4018" y="3139"/>
                    </a:lnTo>
                    <a:lnTo>
                      <a:pt x="4123" y="3139"/>
                    </a:lnTo>
                    <a:lnTo>
                      <a:pt x="4227" y="3160"/>
                    </a:lnTo>
                    <a:lnTo>
                      <a:pt x="4248" y="3118"/>
                    </a:lnTo>
                    <a:lnTo>
                      <a:pt x="4248" y="3034"/>
                    </a:lnTo>
                    <a:lnTo>
                      <a:pt x="4290" y="2992"/>
                    </a:lnTo>
                    <a:lnTo>
                      <a:pt x="4311" y="3013"/>
                    </a:lnTo>
                    <a:lnTo>
                      <a:pt x="4311" y="3139"/>
                    </a:lnTo>
                    <a:lnTo>
                      <a:pt x="4332" y="3160"/>
                    </a:lnTo>
                    <a:lnTo>
                      <a:pt x="4395" y="3118"/>
                    </a:lnTo>
                    <a:lnTo>
                      <a:pt x="4416" y="2950"/>
                    </a:lnTo>
                    <a:lnTo>
                      <a:pt x="4353" y="2867"/>
                    </a:lnTo>
                    <a:lnTo>
                      <a:pt x="4290" y="2867"/>
                    </a:lnTo>
                    <a:lnTo>
                      <a:pt x="4311" y="2825"/>
                    </a:lnTo>
                    <a:lnTo>
                      <a:pt x="4311" y="2699"/>
                    </a:lnTo>
                    <a:lnTo>
                      <a:pt x="4332" y="2511"/>
                    </a:lnTo>
                    <a:lnTo>
                      <a:pt x="4416" y="2490"/>
                    </a:lnTo>
                    <a:lnTo>
                      <a:pt x="4562" y="2427"/>
                    </a:lnTo>
                    <a:lnTo>
                      <a:pt x="4750" y="2323"/>
                    </a:lnTo>
                    <a:lnTo>
                      <a:pt x="4771" y="2260"/>
                    </a:lnTo>
                    <a:lnTo>
                      <a:pt x="4918" y="2093"/>
                    </a:lnTo>
                    <a:lnTo>
                      <a:pt x="4918" y="1988"/>
                    </a:lnTo>
                    <a:lnTo>
                      <a:pt x="5043" y="1862"/>
                    </a:lnTo>
                    <a:lnTo>
                      <a:pt x="5127" y="1883"/>
                    </a:lnTo>
                    <a:lnTo>
                      <a:pt x="5127" y="1821"/>
                    </a:lnTo>
                    <a:lnTo>
                      <a:pt x="5336" y="1632"/>
                    </a:lnTo>
                    <a:lnTo>
                      <a:pt x="5336" y="1549"/>
                    </a:lnTo>
                    <a:lnTo>
                      <a:pt x="5650" y="1277"/>
                    </a:lnTo>
                    <a:lnTo>
                      <a:pt x="5755" y="1235"/>
                    </a:lnTo>
                    <a:lnTo>
                      <a:pt x="5692" y="1214"/>
                    </a:lnTo>
                    <a:lnTo>
                      <a:pt x="5671" y="1109"/>
                    </a:lnTo>
                    <a:lnTo>
                      <a:pt x="5608" y="1005"/>
                    </a:lnTo>
                    <a:lnTo>
                      <a:pt x="5650" y="900"/>
                    </a:lnTo>
                    <a:lnTo>
                      <a:pt x="5671" y="774"/>
                    </a:lnTo>
                    <a:lnTo>
                      <a:pt x="5692" y="816"/>
                    </a:lnTo>
                    <a:lnTo>
                      <a:pt x="5797" y="649"/>
                    </a:lnTo>
                    <a:lnTo>
                      <a:pt x="5713" y="691"/>
                    </a:lnTo>
                    <a:lnTo>
                      <a:pt x="5650" y="691"/>
                    </a:lnTo>
                    <a:lnTo>
                      <a:pt x="5755" y="628"/>
                    </a:lnTo>
                    <a:lnTo>
                      <a:pt x="5817" y="502"/>
                    </a:lnTo>
                    <a:lnTo>
                      <a:pt x="5797" y="502"/>
                    </a:lnTo>
                    <a:lnTo>
                      <a:pt x="5797" y="419"/>
                    </a:lnTo>
                    <a:lnTo>
                      <a:pt x="5713" y="419"/>
                    </a:lnTo>
                    <a:lnTo>
                      <a:pt x="5650" y="544"/>
                    </a:lnTo>
                    <a:lnTo>
                      <a:pt x="5671" y="586"/>
                    </a:lnTo>
                    <a:lnTo>
                      <a:pt x="5713" y="607"/>
                    </a:lnTo>
                    <a:lnTo>
                      <a:pt x="5608" y="649"/>
                    </a:lnTo>
                    <a:lnTo>
                      <a:pt x="5566" y="607"/>
                    </a:lnTo>
                    <a:lnTo>
                      <a:pt x="5566" y="544"/>
                    </a:lnTo>
                    <a:lnTo>
                      <a:pt x="5504" y="544"/>
                    </a:lnTo>
                    <a:lnTo>
                      <a:pt x="5441" y="523"/>
                    </a:lnTo>
                    <a:lnTo>
                      <a:pt x="5378" y="586"/>
                    </a:lnTo>
                    <a:lnTo>
                      <a:pt x="5294" y="691"/>
                    </a:lnTo>
                    <a:lnTo>
                      <a:pt x="5232" y="628"/>
                    </a:lnTo>
                    <a:lnTo>
                      <a:pt x="5169" y="481"/>
                    </a:lnTo>
                    <a:lnTo>
                      <a:pt x="5232" y="440"/>
                    </a:lnTo>
                    <a:lnTo>
                      <a:pt x="5273" y="377"/>
                    </a:lnTo>
                    <a:lnTo>
                      <a:pt x="5273" y="314"/>
                    </a:lnTo>
                    <a:lnTo>
                      <a:pt x="5252" y="293"/>
                    </a:lnTo>
                    <a:lnTo>
                      <a:pt x="5273" y="251"/>
                    </a:lnTo>
                    <a:lnTo>
                      <a:pt x="5232" y="209"/>
                    </a:lnTo>
                    <a:lnTo>
                      <a:pt x="5169" y="251"/>
                    </a:lnTo>
                    <a:lnTo>
                      <a:pt x="5127" y="230"/>
                    </a:lnTo>
                    <a:lnTo>
                      <a:pt x="5064" y="188"/>
                    </a:lnTo>
                    <a:lnTo>
                      <a:pt x="5085" y="105"/>
                    </a:lnTo>
                    <a:lnTo>
                      <a:pt x="516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21" name="Google Shape;35145;p128">
                <a:extLst>
                  <a:ext uri="{FF2B5EF4-FFF2-40B4-BE49-F238E27FC236}">
                    <a16:creationId xmlns:a16="http://schemas.microsoft.com/office/drawing/2014/main" id="{9D77351F-4628-E1E9-E1A3-21D8014FA73B}"/>
                  </a:ext>
                </a:extLst>
              </p:cNvPr>
              <p:cNvSpPr/>
              <p:nvPr/>
            </p:nvSpPr>
            <p:spPr>
              <a:xfrm>
                <a:off x="6101375" y="3852150"/>
                <a:ext cx="82150" cy="171075"/>
              </a:xfrm>
              <a:custGeom>
                <a:avLst/>
                <a:gdLst/>
                <a:ahLst/>
                <a:cxnLst/>
                <a:rect l="l" t="t" r="r" b="b"/>
                <a:pathLst>
                  <a:path w="3286" h="6843" extrusionOk="0">
                    <a:moveTo>
                      <a:pt x="880" y="0"/>
                    </a:moveTo>
                    <a:lnTo>
                      <a:pt x="796" y="21"/>
                    </a:lnTo>
                    <a:lnTo>
                      <a:pt x="650" y="21"/>
                    </a:lnTo>
                    <a:lnTo>
                      <a:pt x="650" y="42"/>
                    </a:lnTo>
                    <a:lnTo>
                      <a:pt x="733" y="126"/>
                    </a:lnTo>
                    <a:lnTo>
                      <a:pt x="859" y="440"/>
                    </a:lnTo>
                    <a:lnTo>
                      <a:pt x="859" y="544"/>
                    </a:lnTo>
                    <a:lnTo>
                      <a:pt x="859" y="733"/>
                    </a:lnTo>
                    <a:lnTo>
                      <a:pt x="796" y="774"/>
                    </a:lnTo>
                    <a:lnTo>
                      <a:pt x="754" y="774"/>
                    </a:lnTo>
                    <a:lnTo>
                      <a:pt x="754" y="795"/>
                    </a:lnTo>
                    <a:lnTo>
                      <a:pt x="796" y="1046"/>
                    </a:lnTo>
                    <a:lnTo>
                      <a:pt x="838" y="1067"/>
                    </a:lnTo>
                    <a:lnTo>
                      <a:pt x="942" y="1026"/>
                    </a:lnTo>
                    <a:lnTo>
                      <a:pt x="1047" y="1026"/>
                    </a:lnTo>
                    <a:lnTo>
                      <a:pt x="963" y="1046"/>
                    </a:lnTo>
                    <a:lnTo>
                      <a:pt x="880" y="1151"/>
                    </a:lnTo>
                    <a:lnTo>
                      <a:pt x="901" y="1277"/>
                    </a:lnTo>
                    <a:lnTo>
                      <a:pt x="984" y="1444"/>
                    </a:lnTo>
                    <a:lnTo>
                      <a:pt x="1005" y="1716"/>
                    </a:lnTo>
                    <a:lnTo>
                      <a:pt x="1005" y="1904"/>
                    </a:lnTo>
                    <a:lnTo>
                      <a:pt x="1005" y="2030"/>
                    </a:lnTo>
                    <a:lnTo>
                      <a:pt x="1068" y="2009"/>
                    </a:lnTo>
                    <a:lnTo>
                      <a:pt x="1089" y="1904"/>
                    </a:lnTo>
                    <a:lnTo>
                      <a:pt x="1068" y="1821"/>
                    </a:lnTo>
                    <a:lnTo>
                      <a:pt x="1089" y="1800"/>
                    </a:lnTo>
                    <a:lnTo>
                      <a:pt x="1152" y="1842"/>
                    </a:lnTo>
                    <a:lnTo>
                      <a:pt x="1152" y="1967"/>
                    </a:lnTo>
                    <a:lnTo>
                      <a:pt x="1194" y="1967"/>
                    </a:lnTo>
                    <a:lnTo>
                      <a:pt x="1214" y="1904"/>
                    </a:lnTo>
                    <a:lnTo>
                      <a:pt x="1194" y="1842"/>
                    </a:lnTo>
                    <a:lnTo>
                      <a:pt x="1214" y="1842"/>
                    </a:lnTo>
                    <a:lnTo>
                      <a:pt x="1256" y="1925"/>
                    </a:lnTo>
                    <a:lnTo>
                      <a:pt x="1173" y="2030"/>
                    </a:lnTo>
                    <a:lnTo>
                      <a:pt x="1152" y="2134"/>
                    </a:lnTo>
                    <a:lnTo>
                      <a:pt x="1152" y="2197"/>
                    </a:lnTo>
                    <a:lnTo>
                      <a:pt x="1110" y="2218"/>
                    </a:lnTo>
                    <a:lnTo>
                      <a:pt x="1068" y="2134"/>
                    </a:lnTo>
                    <a:lnTo>
                      <a:pt x="1005" y="2134"/>
                    </a:lnTo>
                    <a:lnTo>
                      <a:pt x="1047" y="2323"/>
                    </a:lnTo>
                    <a:lnTo>
                      <a:pt x="1110" y="2532"/>
                    </a:lnTo>
                    <a:lnTo>
                      <a:pt x="1173" y="2553"/>
                    </a:lnTo>
                    <a:lnTo>
                      <a:pt x="1194" y="2532"/>
                    </a:lnTo>
                    <a:lnTo>
                      <a:pt x="1256" y="2616"/>
                    </a:lnTo>
                    <a:lnTo>
                      <a:pt x="1256" y="2658"/>
                    </a:lnTo>
                    <a:lnTo>
                      <a:pt x="1298" y="2699"/>
                    </a:lnTo>
                    <a:lnTo>
                      <a:pt x="1194" y="2762"/>
                    </a:lnTo>
                    <a:lnTo>
                      <a:pt x="1194" y="2825"/>
                    </a:lnTo>
                    <a:lnTo>
                      <a:pt x="1214" y="2867"/>
                    </a:lnTo>
                    <a:lnTo>
                      <a:pt x="1194" y="2950"/>
                    </a:lnTo>
                    <a:lnTo>
                      <a:pt x="1110" y="3139"/>
                    </a:lnTo>
                    <a:lnTo>
                      <a:pt x="1152" y="3243"/>
                    </a:lnTo>
                    <a:lnTo>
                      <a:pt x="1089" y="3264"/>
                    </a:lnTo>
                    <a:lnTo>
                      <a:pt x="1173" y="3348"/>
                    </a:lnTo>
                    <a:lnTo>
                      <a:pt x="1152" y="3369"/>
                    </a:lnTo>
                    <a:lnTo>
                      <a:pt x="1068" y="3369"/>
                    </a:lnTo>
                    <a:lnTo>
                      <a:pt x="1005" y="3474"/>
                    </a:lnTo>
                    <a:lnTo>
                      <a:pt x="1005" y="3536"/>
                    </a:lnTo>
                    <a:lnTo>
                      <a:pt x="1068" y="3599"/>
                    </a:lnTo>
                    <a:lnTo>
                      <a:pt x="1005" y="3641"/>
                    </a:lnTo>
                    <a:lnTo>
                      <a:pt x="942" y="3641"/>
                    </a:lnTo>
                    <a:lnTo>
                      <a:pt x="880" y="3767"/>
                    </a:lnTo>
                    <a:lnTo>
                      <a:pt x="796" y="4164"/>
                    </a:lnTo>
                    <a:lnTo>
                      <a:pt x="796" y="4269"/>
                    </a:lnTo>
                    <a:lnTo>
                      <a:pt x="733" y="4331"/>
                    </a:lnTo>
                    <a:lnTo>
                      <a:pt x="629" y="4331"/>
                    </a:lnTo>
                    <a:lnTo>
                      <a:pt x="545" y="4290"/>
                    </a:lnTo>
                    <a:lnTo>
                      <a:pt x="419" y="4311"/>
                    </a:lnTo>
                    <a:lnTo>
                      <a:pt x="210" y="4415"/>
                    </a:lnTo>
                    <a:lnTo>
                      <a:pt x="106" y="4520"/>
                    </a:lnTo>
                    <a:lnTo>
                      <a:pt x="64" y="4645"/>
                    </a:lnTo>
                    <a:lnTo>
                      <a:pt x="106" y="4834"/>
                    </a:lnTo>
                    <a:lnTo>
                      <a:pt x="210" y="4917"/>
                    </a:lnTo>
                    <a:lnTo>
                      <a:pt x="357" y="5022"/>
                    </a:lnTo>
                    <a:lnTo>
                      <a:pt x="440" y="5168"/>
                    </a:lnTo>
                    <a:lnTo>
                      <a:pt x="587" y="5231"/>
                    </a:lnTo>
                    <a:lnTo>
                      <a:pt x="650" y="5273"/>
                    </a:lnTo>
                    <a:lnTo>
                      <a:pt x="670" y="5545"/>
                    </a:lnTo>
                    <a:lnTo>
                      <a:pt x="691" y="5566"/>
                    </a:lnTo>
                    <a:lnTo>
                      <a:pt x="670" y="5587"/>
                    </a:lnTo>
                    <a:lnTo>
                      <a:pt x="670" y="5733"/>
                    </a:lnTo>
                    <a:lnTo>
                      <a:pt x="629" y="5838"/>
                    </a:lnTo>
                    <a:lnTo>
                      <a:pt x="378" y="6110"/>
                    </a:lnTo>
                    <a:lnTo>
                      <a:pt x="231" y="6277"/>
                    </a:lnTo>
                    <a:lnTo>
                      <a:pt x="43" y="6424"/>
                    </a:lnTo>
                    <a:lnTo>
                      <a:pt x="1" y="6508"/>
                    </a:lnTo>
                    <a:lnTo>
                      <a:pt x="22" y="6549"/>
                    </a:lnTo>
                    <a:lnTo>
                      <a:pt x="126" y="6591"/>
                    </a:lnTo>
                    <a:lnTo>
                      <a:pt x="147" y="6528"/>
                    </a:lnTo>
                    <a:lnTo>
                      <a:pt x="210" y="6528"/>
                    </a:lnTo>
                    <a:lnTo>
                      <a:pt x="210" y="6612"/>
                    </a:lnTo>
                    <a:lnTo>
                      <a:pt x="210" y="6675"/>
                    </a:lnTo>
                    <a:lnTo>
                      <a:pt x="231" y="6696"/>
                    </a:lnTo>
                    <a:lnTo>
                      <a:pt x="273" y="6675"/>
                    </a:lnTo>
                    <a:lnTo>
                      <a:pt x="315" y="6717"/>
                    </a:lnTo>
                    <a:lnTo>
                      <a:pt x="315" y="6800"/>
                    </a:lnTo>
                    <a:lnTo>
                      <a:pt x="336" y="6842"/>
                    </a:lnTo>
                    <a:lnTo>
                      <a:pt x="419" y="6821"/>
                    </a:lnTo>
                    <a:lnTo>
                      <a:pt x="629" y="6675"/>
                    </a:lnTo>
                    <a:lnTo>
                      <a:pt x="796" y="6528"/>
                    </a:lnTo>
                    <a:lnTo>
                      <a:pt x="984" y="6361"/>
                    </a:lnTo>
                    <a:lnTo>
                      <a:pt x="1152" y="6173"/>
                    </a:lnTo>
                    <a:lnTo>
                      <a:pt x="1319" y="5901"/>
                    </a:lnTo>
                    <a:lnTo>
                      <a:pt x="1424" y="5859"/>
                    </a:lnTo>
                    <a:lnTo>
                      <a:pt x="1507" y="5859"/>
                    </a:lnTo>
                    <a:lnTo>
                      <a:pt x="1570" y="5775"/>
                    </a:lnTo>
                    <a:lnTo>
                      <a:pt x="1570" y="5691"/>
                    </a:lnTo>
                    <a:lnTo>
                      <a:pt x="1612" y="5650"/>
                    </a:lnTo>
                    <a:lnTo>
                      <a:pt x="1717" y="5587"/>
                    </a:lnTo>
                    <a:lnTo>
                      <a:pt x="1800" y="5357"/>
                    </a:lnTo>
                    <a:lnTo>
                      <a:pt x="1905" y="5210"/>
                    </a:lnTo>
                    <a:lnTo>
                      <a:pt x="1905" y="5147"/>
                    </a:lnTo>
                    <a:lnTo>
                      <a:pt x="1989" y="5106"/>
                    </a:lnTo>
                    <a:lnTo>
                      <a:pt x="1884" y="4980"/>
                    </a:lnTo>
                    <a:lnTo>
                      <a:pt x="1717" y="4980"/>
                    </a:lnTo>
                    <a:lnTo>
                      <a:pt x="1800" y="4938"/>
                    </a:lnTo>
                    <a:lnTo>
                      <a:pt x="1884" y="4917"/>
                    </a:lnTo>
                    <a:lnTo>
                      <a:pt x="2114" y="4624"/>
                    </a:lnTo>
                    <a:lnTo>
                      <a:pt x="2240" y="4603"/>
                    </a:lnTo>
                    <a:lnTo>
                      <a:pt x="2428" y="4624"/>
                    </a:lnTo>
                    <a:lnTo>
                      <a:pt x="2512" y="4624"/>
                    </a:lnTo>
                    <a:lnTo>
                      <a:pt x="2512" y="4708"/>
                    </a:lnTo>
                    <a:lnTo>
                      <a:pt x="2512" y="4792"/>
                    </a:lnTo>
                    <a:lnTo>
                      <a:pt x="2616" y="4708"/>
                    </a:lnTo>
                    <a:lnTo>
                      <a:pt x="2679" y="4645"/>
                    </a:lnTo>
                    <a:lnTo>
                      <a:pt x="2533" y="4603"/>
                    </a:lnTo>
                    <a:lnTo>
                      <a:pt x="2554" y="4499"/>
                    </a:lnTo>
                    <a:lnTo>
                      <a:pt x="2637" y="4311"/>
                    </a:lnTo>
                    <a:lnTo>
                      <a:pt x="2679" y="4227"/>
                    </a:lnTo>
                    <a:lnTo>
                      <a:pt x="2784" y="4227"/>
                    </a:lnTo>
                    <a:lnTo>
                      <a:pt x="2826" y="4290"/>
                    </a:lnTo>
                    <a:lnTo>
                      <a:pt x="2867" y="4227"/>
                    </a:lnTo>
                    <a:lnTo>
                      <a:pt x="2930" y="4122"/>
                    </a:lnTo>
                    <a:lnTo>
                      <a:pt x="3077" y="3892"/>
                    </a:lnTo>
                    <a:lnTo>
                      <a:pt x="3077" y="3808"/>
                    </a:lnTo>
                    <a:lnTo>
                      <a:pt x="3077" y="3746"/>
                    </a:lnTo>
                    <a:lnTo>
                      <a:pt x="3098" y="3599"/>
                    </a:lnTo>
                    <a:lnTo>
                      <a:pt x="3202" y="3495"/>
                    </a:lnTo>
                    <a:lnTo>
                      <a:pt x="3286" y="3453"/>
                    </a:lnTo>
                    <a:lnTo>
                      <a:pt x="3286" y="3411"/>
                    </a:lnTo>
                    <a:lnTo>
                      <a:pt x="3160" y="3369"/>
                    </a:lnTo>
                    <a:lnTo>
                      <a:pt x="3098" y="3285"/>
                    </a:lnTo>
                    <a:lnTo>
                      <a:pt x="3139" y="3285"/>
                    </a:lnTo>
                    <a:lnTo>
                      <a:pt x="3160" y="3243"/>
                    </a:lnTo>
                    <a:lnTo>
                      <a:pt x="3035" y="3222"/>
                    </a:lnTo>
                    <a:lnTo>
                      <a:pt x="2888" y="3327"/>
                    </a:lnTo>
                    <a:lnTo>
                      <a:pt x="2679" y="3536"/>
                    </a:lnTo>
                    <a:lnTo>
                      <a:pt x="2554" y="3536"/>
                    </a:lnTo>
                    <a:lnTo>
                      <a:pt x="2470" y="3578"/>
                    </a:lnTo>
                    <a:lnTo>
                      <a:pt x="2365" y="3536"/>
                    </a:lnTo>
                    <a:lnTo>
                      <a:pt x="2135" y="3285"/>
                    </a:lnTo>
                    <a:lnTo>
                      <a:pt x="2051" y="3285"/>
                    </a:lnTo>
                    <a:lnTo>
                      <a:pt x="1989" y="3181"/>
                    </a:lnTo>
                    <a:lnTo>
                      <a:pt x="1947" y="3118"/>
                    </a:lnTo>
                    <a:lnTo>
                      <a:pt x="2010" y="3034"/>
                    </a:lnTo>
                    <a:lnTo>
                      <a:pt x="2030" y="2888"/>
                    </a:lnTo>
                    <a:lnTo>
                      <a:pt x="1926" y="2720"/>
                    </a:lnTo>
                    <a:lnTo>
                      <a:pt x="1926" y="2637"/>
                    </a:lnTo>
                    <a:lnTo>
                      <a:pt x="1905" y="2595"/>
                    </a:lnTo>
                    <a:lnTo>
                      <a:pt x="1905" y="2448"/>
                    </a:lnTo>
                    <a:lnTo>
                      <a:pt x="1947" y="2365"/>
                    </a:lnTo>
                    <a:lnTo>
                      <a:pt x="1884" y="2365"/>
                    </a:lnTo>
                    <a:lnTo>
                      <a:pt x="1884" y="2239"/>
                    </a:lnTo>
                    <a:lnTo>
                      <a:pt x="1842" y="2176"/>
                    </a:lnTo>
                    <a:lnTo>
                      <a:pt x="1800" y="2197"/>
                    </a:lnTo>
                    <a:lnTo>
                      <a:pt x="1717" y="2134"/>
                    </a:lnTo>
                    <a:lnTo>
                      <a:pt x="1675" y="2197"/>
                    </a:lnTo>
                    <a:lnTo>
                      <a:pt x="1779" y="2281"/>
                    </a:lnTo>
                    <a:lnTo>
                      <a:pt x="1738" y="2365"/>
                    </a:lnTo>
                    <a:lnTo>
                      <a:pt x="1779" y="2427"/>
                    </a:lnTo>
                    <a:lnTo>
                      <a:pt x="1696" y="2511"/>
                    </a:lnTo>
                    <a:lnTo>
                      <a:pt x="1696" y="2595"/>
                    </a:lnTo>
                    <a:lnTo>
                      <a:pt x="1779" y="2699"/>
                    </a:lnTo>
                    <a:lnTo>
                      <a:pt x="1779" y="2741"/>
                    </a:lnTo>
                    <a:lnTo>
                      <a:pt x="1675" y="2762"/>
                    </a:lnTo>
                    <a:lnTo>
                      <a:pt x="1612" y="2720"/>
                    </a:lnTo>
                    <a:lnTo>
                      <a:pt x="1591" y="2616"/>
                    </a:lnTo>
                    <a:lnTo>
                      <a:pt x="1486" y="2595"/>
                    </a:lnTo>
                    <a:lnTo>
                      <a:pt x="1486" y="2532"/>
                    </a:lnTo>
                    <a:lnTo>
                      <a:pt x="1382" y="2511"/>
                    </a:lnTo>
                    <a:lnTo>
                      <a:pt x="1319" y="2511"/>
                    </a:lnTo>
                    <a:lnTo>
                      <a:pt x="1298" y="2448"/>
                    </a:lnTo>
                    <a:lnTo>
                      <a:pt x="1403" y="2406"/>
                    </a:lnTo>
                    <a:lnTo>
                      <a:pt x="1424" y="2323"/>
                    </a:lnTo>
                    <a:lnTo>
                      <a:pt x="1319" y="2239"/>
                    </a:lnTo>
                    <a:lnTo>
                      <a:pt x="1403" y="2114"/>
                    </a:lnTo>
                    <a:lnTo>
                      <a:pt x="1486" y="2093"/>
                    </a:lnTo>
                    <a:lnTo>
                      <a:pt x="1507" y="1988"/>
                    </a:lnTo>
                    <a:lnTo>
                      <a:pt x="1486" y="1904"/>
                    </a:lnTo>
                    <a:lnTo>
                      <a:pt x="1507" y="1821"/>
                    </a:lnTo>
                    <a:lnTo>
                      <a:pt x="1466" y="1758"/>
                    </a:lnTo>
                    <a:lnTo>
                      <a:pt x="1486" y="1611"/>
                    </a:lnTo>
                    <a:lnTo>
                      <a:pt x="1361" y="1507"/>
                    </a:lnTo>
                    <a:lnTo>
                      <a:pt x="1361" y="1465"/>
                    </a:lnTo>
                    <a:lnTo>
                      <a:pt x="1424" y="1507"/>
                    </a:lnTo>
                    <a:lnTo>
                      <a:pt x="1528" y="1486"/>
                    </a:lnTo>
                    <a:lnTo>
                      <a:pt x="1570" y="1360"/>
                    </a:lnTo>
                    <a:lnTo>
                      <a:pt x="1591" y="1318"/>
                    </a:lnTo>
                    <a:lnTo>
                      <a:pt x="1591" y="1151"/>
                    </a:lnTo>
                    <a:lnTo>
                      <a:pt x="1570" y="1026"/>
                    </a:lnTo>
                    <a:lnTo>
                      <a:pt x="1570" y="921"/>
                    </a:lnTo>
                    <a:lnTo>
                      <a:pt x="1507" y="942"/>
                    </a:lnTo>
                    <a:lnTo>
                      <a:pt x="1382" y="984"/>
                    </a:lnTo>
                    <a:lnTo>
                      <a:pt x="1277" y="879"/>
                    </a:lnTo>
                    <a:lnTo>
                      <a:pt x="1361" y="837"/>
                    </a:lnTo>
                    <a:lnTo>
                      <a:pt x="1277" y="774"/>
                    </a:lnTo>
                    <a:lnTo>
                      <a:pt x="1214" y="754"/>
                    </a:lnTo>
                    <a:lnTo>
                      <a:pt x="1277" y="712"/>
                    </a:lnTo>
                    <a:lnTo>
                      <a:pt x="1361" y="649"/>
                    </a:lnTo>
                    <a:lnTo>
                      <a:pt x="1361" y="607"/>
                    </a:lnTo>
                    <a:lnTo>
                      <a:pt x="1256" y="565"/>
                    </a:lnTo>
                    <a:lnTo>
                      <a:pt x="1173" y="502"/>
                    </a:lnTo>
                    <a:lnTo>
                      <a:pt x="1089" y="544"/>
                    </a:lnTo>
                    <a:lnTo>
                      <a:pt x="1089" y="440"/>
                    </a:lnTo>
                    <a:lnTo>
                      <a:pt x="1110" y="440"/>
                    </a:lnTo>
                    <a:lnTo>
                      <a:pt x="1173" y="356"/>
                    </a:lnTo>
                    <a:lnTo>
                      <a:pt x="1110" y="356"/>
                    </a:lnTo>
                    <a:lnTo>
                      <a:pt x="1047" y="398"/>
                    </a:lnTo>
                    <a:lnTo>
                      <a:pt x="1047" y="461"/>
                    </a:lnTo>
                    <a:lnTo>
                      <a:pt x="1005" y="544"/>
                    </a:lnTo>
                    <a:lnTo>
                      <a:pt x="942" y="523"/>
                    </a:lnTo>
                    <a:lnTo>
                      <a:pt x="963" y="419"/>
                    </a:lnTo>
                    <a:lnTo>
                      <a:pt x="901" y="335"/>
                    </a:lnTo>
                    <a:lnTo>
                      <a:pt x="880" y="209"/>
                    </a:lnTo>
                    <a:lnTo>
                      <a:pt x="880" y="105"/>
                    </a:lnTo>
                    <a:lnTo>
                      <a:pt x="880" y="42"/>
                    </a:lnTo>
                    <a:lnTo>
                      <a:pt x="942" y="42"/>
                    </a:lnTo>
                    <a:lnTo>
                      <a:pt x="88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314" name="Google Shape;35146;p128">
              <a:extLst>
                <a:ext uri="{FF2B5EF4-FFF2-40B4-BE49-F238E27FC236}">
                  <a16:creationId xmlns:a16="http://schemas.microsoft.com/office/drawing/2014/main" id="{7618B300-3C11-1F2B-373E-1A6CA8BB9DE8}"/>
                </a:ext>
              </a:extLst>
            </p:cNvPr>
            <p:cNvSpPr/>
            <p:nvPr/>
          </p:nvSpPr>
          <p:spPr>
            <a:xfrm>
              <a:off x="6079484" y="2391179"/>
              <a:ext cx="106773" cy="62118"/>
            </a:xfrm>
            <a:custGeom>
              <a:avLst/>
              <a:gdLst/>
              <a:ahLst/>
              <a:cxnLst/>
              <a:rect l="l" t="t" r="r" b="b"/>
              <a:pathLst>
                <a:path w="5085" h="3098" extrusionOk="0">
                  <a:moveTo>
                    <a:pt x="900" y="1"/>
                  </a:moveTo>
                  <a:lnTo>
                    <a:pt x="733" y="22"/>
                  </a:lnTo>
                  <a:lnTo>
                    <a:pt x="733" y="64"/>
                  </a:lnTo>
                  <a:lnTo>
                    <a:pt x="775" y="126"/>
                  </a:lnTo>
                  <a:lnTo>
                    <a:pt x="837" y="126"/>
                  </a:lnTo>
                  <a:lnTo>
                    <a:pt x="858" y="64"/>
                  </a:lnTo>
                  <a:lnTo>
                    <a:pt x="942" y="64"/>
                  </a:lnTo>
                  <a:lnTo>
                    <a:pt x="984" y="126"/>
                  </a:lnTo>
                  <a:lnTo>
                    <a:pt x="1088" y="147"/>
                  </a:lnTo>
                  <a:lnTo>
                    <a:pt x="1047" y="210"/>
                  </a:lnTo>
                  <a:lnTo>
                    <a:pt x="942" y="168"/>
                  </a:lnTo>
                  <a:lnTo>
                    <a:pt x="837" y="168"/>
                  </a:lnTo>
                  <a:lnTo>
                    <a:pt x="858" y="231"/>
                  </a:lnTo>
                  <a:lnTo>
                    <a:pt x="1005" y="315"/>
                  </a:lnTo>
                  <a:lnTo>
                    <a:pt x="1109" y="440"/>
                  </a:lnTo>
                  <a:lnTo>
                    <a:pt x="1088" y="524"/>
                  </a:lnTo>
                  <a:lnTo>
                    <a:pt x="1047" y="545"/>
                  </a:lnTo>
                  <a:lnTo>
                    <a:pt x="1047" y="461"/>
                  </a:lnTo>
                  <a:lnTo>
                    <a:pt x="900" y="377"/>
                  </a:lnTo>
                  <a:lnTo>
                    <a:pt x="837" y="461"/>
                  </a:lnTo>
                  <a:lnTo>
                    <a:pt x="775" y="440"/>
                  </a:lnTo>
                  <a:lnTo>
                    <a:pt x="796" y="356"/>
                  </a:lnTo>
                  <a:lnTo>
                    <a:pt x="691" y="252"/>
                  </a:lnTo>
                  <a:lnTo>
                    <a:pt x="586" y="210"/>
                  </a:lnTo>
                  <a:lnTo>
                    <a:pt x="524" y="252"/>
                  </a:lnTo>
                  <a:lnTo>
                    <a:pt x="586" y="356"/>
                  </a:lnTo>
                  <a:lnTo>
                    <a:pt x="565" y="419"/>
                  </a:lnTo>
                  <a:lnTo>
                    <a:pt x="524" y="315"/>
                  </a:lnTo>
                  <a:lnTo>
                    <a:pt x="419" y="273"/>
                  </a:lnTo>
                  <a:lnTo>
                    <a:pt x="377" y="356"/>
                  </a:lnTo>
                  <a:lnTo>
                    <a:pt x="461" y="440"/>
                  </a:lnTo>
                  <a:lnTo>
                    <a:pt x="524" y="482"/>
                  </a:lnTo>
                  <a:lnTo>
                    <a:pt x="565" y="545"/>
                  </a:lnTo>
                  <a:lnTo>
                    <a:pt x="461" y="482"/>
                  </a:lnTo>
                  <a:lnTo>
                    <a:pt x="356" y="545"/>
                  </a:lnTo>
                  <a:lnTo>
                    <a:pt x="419" y="608"/>
                  </a:lnTo>
                  <a:lnTo>
                    <a:pt x="565" y="670"/>
                  </a:lnTo>
                  <a:lnTo>
                    <a:pt x="482" y="670"/>
                  </a:lnTo>
                  <a:lnTo>
                    <a:pt x="461" y="733"/>
                  </a:lnTo>
                  <a:lnTo>
                    <a:pt x="482" y="775"/>
                  </a:lnTo>
                  <a:lnTo>
                    <a:pt x="461" y="775"/>
                  </a:lnTo>
                  <a:lnTo>
                    <a:pt x="272" y="649"/>
                  </a:lnTo>
                  <a:lnTo>
                    <a:pt x="231" y="608"/>
                  </a:lnTo>
                  <a:lnTo>
                    <a:pt x="168" y="670"/>
                  </a:lnTo>
                  <a:lnTo>
                    <a:pt x="252" y="796"/>
                  </a:lnTo>
                  <a:lnTo>
                    <a:pt x="314" y="880"/>
                  </a:lnTo>
                  <a:lnTo>
                    <a:pt x="252" y="900"/>
                  </a:lnTo>
                  <a:lnTo>
                    <a:pt x="147" y="775"/>
                  </a:lnTo>
                  <a:lnTo>
                    <a:pt x="63" y="754"/>
                  </a:lnTo>
                  <a:lnTo>
                    <a:pt x="0" y="859"/>
                  </a:lnTo>
                  <a:lnTo>
                    <a:pt x="126" y="900"/>
                  </a:lnTo>
                  <a:lnTo>
                    <a:pt x="231" y="1005"/>
                  </a:lnTo>
                  <a:lnTo>
                    <a:pt x="356" y="1047"/>
                  </a:lnTo>
                  <a:lnTo>
                    <a:pt x="440" y="942"/>
                  </a:lnTo>
                  <a:lnTo>
                    <a:pt x="565" y="900"/>
                  </a:lnTo>
                  <a:lnTo>
                    <a:pt x="628" y="796"/>
                  </a:lnTo>
                  <a:lnTo>
                    <a:pt x="649" y="859"/>
                  </a:lnTo>
                  <a:lnTo>
                    <a:pt x="649" y="900"/>
                  </a:lnTo>
                  <a:lnTo>
                    <a:pt x="691" y="900"/>
                  </a:lnTo>
                  <a:lnTo>
                    <a:pt x="775" y="880"/>
                  </a:lnTo>
                  <a:lnTo>
                    <a:pt x="796" y="984"/>
                  </a:lnTo>
                  <a:lnTo>
                    <a:pt x="858" y="984"/>
                  </a:lnTo>
                  <a:lnTo>
                    <a:pt x="942" y="900"/>
                  </a:lnTo>
                  <a:lnTo>
                    <a:pt x="963" y="859"/>
                  </a:lnTo>
                  <a:lnTo>
                    <a:pt x="984" y="963"/>
                  </a:lnTo>
                  <a:lnTo>
                    <a:pt x="1005" y="963"/>
                  </a:lnTo>
                  <a:lnTo>
                    <a:pt x="1151" y="859"/>
                  </a:lnTo>
                  <a:lnTo>
                    <a:pt x="1109" y="900"/>
                  </a:lnTo>
                  <a:lnTo>
                    <a:pt x="1088" y="1005"/>
                  </a:lnTo>
                  <a:lnTo>
                    <a:pt x="1151" y="1047"/>
                  </a:lnTo>
                  <a:lnTo>
                    <a:pt x="1214" y="984"/>
                  </a:lnTo>
                  <a:lnTo>
                    <a:pt x="1360" y="1068"/>
                  </a:lnTo>
                  <a:lnTo>
                    <a:pt x="1277" y="1089"/>
                  </a:lnTo>
                  <a:lnTo>
                    <a:pt x="1193" y="1089"/>
                  </a:lnTo>
                  <a:lnTo>
                    <a:pt x="1109" y="1131"/>
                  </a:lnTo>
                  <a:lnTo>
                    <a:pt x="1047" y="1131"/>
                  </a:lnTo>
                  <a:lnTo>
                    <a:pt x="879" y="1214"/>
                  </a:lnTo>
                  <a:lnTo>
                    <a:pt x="879" y="1256"/>
                  </a:lnTo>
                  <a:lnTo>
                    <a:pt x="1068" y="1298"/>
                  </a:lnTo>
                  <a:lnTo>
                    <a:pt x="1172" y="1298"/>
                  </a:lnTo>
                  <a:lnTo>
                    <a:pt x="1214" y="1214"/>
                  </a:lnTo>
                  <a:lnTo>
                    <a:pt x="1277" y="1193"/>
                  </a:lnTo>
                  <a:lnTo>
                    <a:pt x="1277" y="1298"/>
                  </a:lnTo>
                  <a:lnTo>
                    <a:pt x="1193" y="1382"/>
                  </a:lnTo>
                  <a:lnTo>
                    <a:pt x="1005" y="1403"/>
                  </a:lnTo>
                  <a:lnTo>
                    <a:pt x="942" y="1382"/>
                  </a:lnTo>
                  <a:lnTo>
                    <a:pt x="858" y="1486"/>
                  </a:lnTo>
                  <a:lnTo>
                    <a:pt x="796" y="1403"/>
                  </a:lnTo>
                  <a:lnTo>
                    <a:pt x="775" y="1382"/>
                  </a:lnTo>
                  <a:lnTo>
                    <a:pt x="775" y="1319"/>
                  </a:lnTo>
                  <a:lnTo>
                    <a:pt x="691" y="1319"/>
                  </a:lnTo>
                  <a:lnTo>
                    <a:pt x="691" y="1361"/>
                  </a:lnTo>
                  <a:lnTo>
                    <a:pt x="691" y="1382"/>
                  </a:lnTo>
                  <a:lnTo>
                    <a:pt x="628" y="1465"/>
                  </a:lnTo>
                  <a:lnTo>
                    <a:pt x="544" y="1403"/>
                  </a:lnTo>
                  <a:lnTo>
                    <a:pt x="461" y="1424"/>
                  </a:lnTo>
                  <a:lnTo>
                    <a:pt x="356" y="1486"/>
                  </a:lnTo>
                  <a:lnTo>
                    <a:pt x="252" y="1424"/>
                  </a:lnTo>
                  <a:lnTo>
                    <a:pt x="168" y="1465"/>
                  </a:lnTo>
                  <a:lnTo>
                    <a:pt x="126" y="1465"/>
                  </a:lnTo>
                  <a:lnTo>
                    <a:pt x="168" y="1591"/>
                  </a:lnTo>
                  <a:lnTo>
                    <a:pt x="231" y="1654"/>
                  </a:lnTo>
                  <a:lnTo>
                    <a:pt x="377" y="1696"/>
                  </a:lnTo>
                  <a:lnTo>
                    <a:pt x="377" y="1633"/>
                  </a:lnTo>
                  <a:lnTo>
                    <a:pt x="565" y="1696"/>
                  </a:lnTo>
                  <a:lnTo>
                    <a:pt x="900" y="1696"/>
                  </a:lnTo>
                  <a:lnTo>
                    <a:pt x="900" y="1737"/>
                  </a:lnTo>
                  <a:lnTo>
                    <a:pt x="837" y="1800"/>
                  </a:lnTo>
                  <a:lnTo>
                    <a:pt x="837" y="1842"/>
                  </a:lnTo>
                  <a:lnTo>
                    <a:pt x="942" y="1926"/>
                  </a:lnTo>
                  <a:lnTo>
                    <a:pt x="963" y="2009"/>
                  </a:lnTo>
                  <a:lnTo>
                    <a:pt x="1005" y="2009"/>
                  </a:lnTo>
                  <a:lnTo>
                    <a:pt x="1172" y="1905"/>
                  </a:lnTo>
                  <a:lnTo>
                    <a:pt x="1151" y="1988"/>
                  </a:lnTo>
                  <a:lnTo>
                    <a:pt x="1047" y="2030"/>
                  </a:lnTo>
                  <a:lnTo>
                    <a:pt x="984" y="2135"/>
                  </a:lnTo>
                  <a:lnTo>
                    <a:pt x="1068" y="2177"/>
                  </a:lnTo>
                  <a:lnTo>
                    <a:pt x="1214" y="2051"/>
                  </a:lnTo>
                  <a:lnTo>
                    <a:pt x="1360" y="2114"/>
                  </a:lnTo>
                  <a:lnTo>
                    <a:pt x="1381" y="2156"/>
                  </a:lnTo>
                  <a:lnTo>
                    <a:pt x="1298" y="2114"/>
                  </a:lnTo>
                  <a:lnTo>
                    <a:pt x="1193" y="2156"/>
                  </a:lnTo>
                  <a:lnTo>
                    <a:pt x="1109" y="2240"/>
                  </a:lnTo>
                  <a:lnTo>
                    <a:pt x="984" y="2240"/>
                  </a:lnTo>
                  <a:lnTo>
                    <a:pt x="984" y="2323"/>
                  </a:lnTo>
                  <a:lnTo>
                    <a:pt x="942" y="2365"/>
                  </a:lnTo>
                  <a:lnTo>
                    <a:pt x="879" y="2365"/>
                  </a:lnTo>
                  <a:lnTo>
                    <a:pt x="796" y="2407"/>
                  </a:lnTo>
                  <a:lnTo>
                    <a:pt x="775" y="2344"/>
                  </a:lnTo>
                  <a:lnTo>
                    <a:pt x="670" y="2261"/>
                  </a:lnTo>
                  <a:lnTo>
                    <a:pt x="670" y="2323"/>
                  </a:lnTo>
                  <a:lnTo>
                    <a:pt x="628" y="2323"/>
                  </a:lnTo>
                  <a:lnTo>
                    <a:pt x="649" y="2449"/>
                  </a:lnTo>
                  <a:lnTo>
                    <a:pt x="691" y="2470"/>
                  </a:lnTo>
                  <a:lnTo>
                    <a:pt x="670" y="2512"/>
                  </a:lnTo>
                  <a:lnTo>
                    <a:pt x="649" y="2700"/>
                  </a:lnTo>
                  <a:lnTo>
                    <a:pt x="775" y="2679"/>
                  </a:lnTo>
                  <a:lnTo>
                    <a:pt x="837" y="2658"/>
                  </a:lnTo>
                  <a:lnTo>
                    <a:pt x="900" y="2700"/>
                  </a:lnTo>
                  <a:lnTo>
                    <a:pt x="1088" y="2742"/>
                  </a:lnTo>
                  <a:lnTo>
                    <a:pt x="1214" y="2637"/>
                  </a:lnTo>
                  <a:lnTo>
                    <a:pt x="1360" y="2679"/>
                  </a:lnTo>
                  <a:lnTo>
                    <a:pt x="1423" y="2637"/>
                  </a:lnTo>
                  <a:lnTo>
                    <a:pt x="1465" y="2679"/>
                  </a:lnTo>
                  <a:lnTo>
                    <a:pt x="1528" y="2700"/>
                  </a:lnTo>
                  <a:lnTo>
                    <a:pt x="1632" y="2679"/>
                  </a:lnTo>
                  <a:lnTo>
                    <a:pt x="1632" y="2784"/>
                  </a:lnTo>
                  <a:lnTo>
                    <a:pt x="1779" y="2930"/>
                  </a:lnTo>
                  <a:lnTo>
                    <a:pt x="1842" y="2972"/>
                  </a:lnTo>
                  <a:lnTo>
                    <a:pt x="1946" y="2888"/>
                  </a:lnTo>
                  <a:lnTo>
                    <a:pt x="2051" y="2888"/>
                  </a:lnTo>
                  <a:lnTo>
                    <a:pt x="2239" y="3077"/>
                  </a:lnTo>
                  <a:lnTo>
                    <a:pt x="2469" y="3077"/>
                  </a:lnTo>
                  <a:lnTo>
                    <a:pt x="2574" y="3097"/>
                  </a:lnTo>
                  <a:lnTo>
                    <a:pt x="2741" y="3056"/>
                  </a:lnTo>
                  <a:lnTo>
                    <a:pt x="2721" y="2951"/>
                  </a:lnTo>
                  <a:lnTo>
                    <a:pt x="2741" y="2867"/>
                  </a:lnTo>
                  <a:lnTo>
                    <a:pt x="2762" y="2951"/>
                  </a:lnTo>
                  <a:lnTo>
                    <a:pt x="2888" y="2972"/>
                  </a:lnTo>
                  <a:lnTo>
                    <a:pt x="3034" y="2867"/>
                  </a:lnTo>
                  <a:lnTo>
                    <a:pt x="3034" y="2700"/>
                  </a:lnTo>
                  <a:lnTo>
                    <a:pt x="3181" y="2700"/>
                  </a:lnTo>
                  <a:lnTo>
                    <a:pt x="3139" y="2763"/>
                  </a:lnTo>
                  <a:lnTo>
                    <a:pt x="3181" y="2846"/>
                  </a:lnTo>
                  <a:lnTo>
                    <a:pt x="3202" y="2763"/>
                  </a:lnTo>
                  <a:lnTo>
                    <a:pt x="3306" y="2763"/>
                  </a:lnTo>
                  <a:lnTo>
                    <a:pt x="3411" y="2637"/>
                  </a:lnTo>
                  <a:lnTo>
                    <a:pt x="3474" y="2658"/>
                  </a:lnTo>
                  <a:lnTo>
                    <a:pt x="3495" y="2637"/>
                  </a:lnTo>
                  <a:lnTo>
                    <a:pt x="3599" y="2658"/>
                  </a:lnTo>
                  <a:lnTo>
                    <a:pt x="3599" y="2679"/>
                  </a:lnTo>
                  <a:lnTo>
                    <a:pt x="3662" y="2658"/>
                  </a:lnTo>
                  <a:lnTo>
                    <a:pt x="3892" y="2449"/>
                  </a:lnTo>
                  <a:lnTo>
                    <a:pt x="3976" y="2323"/>
                  </a:lnTo>
                  <a:lnTo>
                    <a:pt x="4248" y="2261"/>
                  </a:lnTo>
                  <a:lnTo>
                    <a:pt x="4332" y="2177"/>
                  </a:lnTo>
                  <a:lnTo>
                    <a:pt x="4290" y="2135"/>
                  </a:lnTo>
                  <a:lnTo>
                    <a:pt x="4311" y="2051"/>
                  </a:lnTo>
                  <a:lnTo>
                    <a:pt x="4353" y="2051"/>
                  </a:lnTo>
                  <a:lnTo>
                    <a:pt x="4394" y="2156"/>
                  </a:lnTo>
                  <a:lnTo>
                    <a:pt x="4541" y="2177"/>
                  </a:lnTo>
                  <a:lnTo>
                    <a:pt x="4625" y="2114"/>
                  </a:lnTo>
                  <a:lnTo>
                    <a:pt x="4625" y="2030"/>
                  </a:lnTo>
                  <a:lnTo>
                    <a:pt x="4604" y="2009"/>
                  </a:lnTo>
                  <a:lnTo>
                    <a:pt x="4604" y="1926"/>
                  </a:lnTo>
                  <a:lnTo>
                    <a:pt x="4666" y="1905"/>
                  </a:lnTo>
                  <a:lnTo>
                    <a:pt x="4625" y="1779"/>
                  </a:lnTo>
                  <a:lnTo>
                    <a:pt x="4666" y="1716"/>
                  </a:lnTo>
                  <a:lnTo>
                    <a:pt x="4771" y="1779"/>
                  </a:lnTo>
                  <a:lnTo>
                    <a:pt x="4771" y="1884"/>
                  </a:lnTo>
                  <a:lnTo>
                    <a:pt x="4876" y="1842"/>
                  </a:lnTo>
                  <a:lnTo>
                    <a:pt x="4938" y="1716"/>
                  </a:lnTo>
                  <a:lnTo>
                    <a:pt x="4917" y="1612"/>
                  </a:lnTo>
                  <a:lnTo>
                    <a:pt x="4813" y="1507"/>
                  </a:lnTo>
                  <a:lnTo>
                    <a:pt x="4813" y="1403"/>
                  </a:lnTo>
                  <a:lnTo>
                    <a:pt x="4855" y="1361"/>
                  </a:lnTo>
                  <a:lnTo>
                    <a:pt x="4855" y="1256"/>
                  </a:lnTo>
                  <a:lnTo>
                    <a:pt x="4959" y="1193"/>
                  </a:lnTo>
                  <a:lnTo>
                    <a:pt x="5043" y="1193"/>
                  </a:lnTo>
                  <a:lnTo>
                    <a:pt x="5085" y="1110"/>
                  </a:lnTo>
                  <a:lnTo>
                    <a:pt x="5022" y="1005"/>
                  </a:lnTo>
                  <a:lnTo>
                    <a:pt x="4771" y="984"/>
                  </a:lnTo>
                  <a:lnTo>
                    <a:pt x="4708" y="1068"/>
                  </a:lnTo>
                  <a:lnTo>
                    <a:pt x="4750" y="963"/>
                  </a:lnTo>
                  <a:lnTo>
                    <a:pt x="4750" y="859"/>
                  </a:lnTo>
                  <a:lnTo>
                    <a:pt x="4625" y="859"/>
                  </a:lnTo>
                  <a:lnTo>
                    <a:pt x="4604" y="880"/>
                  </a:lnTo>
                  <a:lnTo>
                    <a:pt x="4541" y="775"/>
                  </a:lnTo>
                  <a:lnTo>
                    <a:pt x="4625" y="670"/>
                  </a:lnTo>
                  <a:lnTo>
                    <a:pt x="4708" y="649"/>
                  </a:lnTo>
                  <a:lnTo>
                    <a:pt x="4708" y="482"/>
                  </a:lnTo>
                  <a:lnTo>
                    <a:pt x="4645" y="461"/>
                  </a:lnTo>
                  <a:lnTo>
                    <a:pt x="4562" y="545"/>
                  </a:lnTo>
                  <a:lnTo>
                    <a:pt x="4457" y="482"/>
                  </a:lnTo>
                  <a:lnTo>
                    <a:pt x="4415" y="377"/>
                  </a:lnTo>
                  <a:lnTo>
                    <a:pt x="4520" y="336"/>
                  </a:lnTo>
                  <a:lnTo>
                    <a:pt x="4541" y="252"/>
                  </a:lnTo>
                  <a:lnTo>
                    <a:pt x="4604" y="210"/>
                  </a:lnTo>
                  <a:lnTo>
                    <a:pt x="4708" y="168"/>
                  </a:lnTo>
                  <a:lnTo>
                    <a:pt x="4562" y="126"/>
                  </a:lnTo>
                  <a:lnTo>
                    <a:pt x="4499" y="147"/>
                  </a:lnTo>
                  <a:lnTo>
                    <a:pt x="4311" y="336"/>
                  </a:lnTo>
                  <a:lnTo>
                    <a:pt x="4290" y="419"/>
                  </a:lnTo>
                  <a:lnTo>
                    <a:pt x="4206" y="440"/>
                  </a:lnTo>
                  <a:lnTo>
                    <a:pt x="4122" y="315"/>
                  </a:lnTo>
                  <a:lnTo>
                    <a:pt x="4185" y="252"/>
                  </a:lnTo>
                  <a:lnTo>
                    <a:pt x="4122" y="210"/>
                  </a:lnTo>
                  <a:lnTo>
                    <a:pt x="4101" y="84"/>
                  </a:lnTo>
                  <a:lnTo>
                    <a:pt x="3997" y="64"/>
                  </a:lnTo>
                  <a:lnTo>
                    <a:pt x="3913" y="126"/>
                  </a:lnTo>
                  <a:lnTo>
                    <a:pt x="3829" y="84"/>
                  </a:lnTo>
                  <a:lnTo>
                    <a:pt x="3788" y="168"/>
                  </a:lnTo>
                  <a:lnTo>
                    <a:pt x="3829" y="315"/>
                  </a:lnTo>
                  <a:lnTo>
                    <a:pt x="3788" y="377"/>
                  </a:lnTo>
                  <a:lnTo>
                    <a:pt x="3683" y="377"/>
                  </a:lnTo>
                  <a:lnTo>
                    <a:pt x="3578" y="440"/>
                  </a:lnTo>
                  <a:lnTo>
                    <a:pt x="3557" y="336"/>
                  </a:lnTo>
                  <a:lnTo>
                    <a:pt x="3495" y="315"/>
                  </a:lnTo>
                  <a:lnTo>
                    <a:pt x="3453" y="377"/>
                  </a:lnTo>
                  <a:lnTo>
                    <a:pt x="3369" y="545"/>
                  </a:lnTo>
                  <a:lnTo>
                    <a:pt x="3265" y="545"/>
                  </a:lnTo>
                  <a:lnTo>
                    <a:pt x="3160" y="356"/>
                  </a:lnTo>
                  <a:lnTo>
                    <a:pt x="3076" y="356"/>
                  </a:lnTo>
                  <a:lnTo>
                    <a:pt x="3034" y="336"/>
                  </a:lnTo>
                  <a:lnTo>
                    <a:pt x="2951" y="356"/>
                  </a:lnTo>
                  <a:lnTo>
                    <a:pt x="2888" y="545"/>
                  </a:lnTo>
                  <a:lnTo>
                    <a:pt x="2993" y="754"/>
                  </a:lnTo>
                  <a:lnTo>
                    <a:pt x="2888" y="1047"/>
                  </a:lnTo>
                  <a:lnTo>
                    <a:pt x="2930" y="775"/>
                  </a:lnTo>
                  <a:lnTo>
                    <a:pt x="2825" y="608"/>
                  </a:lnTo>
                  <a:lnTo>
                    <a:pt x="2825" y="524"/>
                  </a:lnTo>
                  <a:lnTo>
                    <a:pt x="2762" y="482"/>
                  </a:lnTo>
                  <a:lnTo>
                    <a:pt x="2783" y="356"/>
                  </a:lnTo>
                  <a:lnTo>
                    <a:pt x="2658" y="273"/>
                  </a:lnTo>
                  <a:lnTo>
                    <a:pt x="2448" y="440"/>
                  </a:lnTo>
                  <a:lnTo>
                    <a:pt x="2428" y="566"/>
                  </a:lnTo>
                  <a:lnTo>
                    <a:pt x="2448" y="649"/>
                  </a:lnTo>
                  <a:lnTo>
                    <a:pt x="2344" y="796"/>
                  </a:lnTo>
                  <a:lnTo>
                    <a:pt x="2260" y="796"/>
                  </a:lnTo>
                  <a:lnTo>
                    <a:pt x="2260" y="649"/>
                  </a:lnTo>
                  <a:lnTo>
                    <a:pt x="2156" y="587"/>
                  </a:lnTo>
                  <a:lnTo>
                    <a:pt x="2156" y="356"/>
                  </a:lnTo>
                  <a:lnTo>
                    <a:pt x="2093" y="315"/>
                  </a:lnTo>
                  <a:lnTo>
                    <a:pt x="1925" y="440"/>
                  </a:lnTo>
                  <a:lnTo>
                    <a:pt x="1946" y="691"/>
                  </a:lnTo>
                  <a:lnTo>
                    <a:pt x="2009" y="775"/>
                  </a:lnTo>
                  <a:lnTo>
                    <a:pt x="2009" y="963"/>
                  </a:lnTo>
                  <a:lnTo>
                    <a:pt x="1925" y="1047"/>
                  </a:lnTo>
                  <a:lnTo>
                    <a:pt x="1842" y="1047"/>
                  </a:lnTo>
                  <a:lnTo>
                    <a:pt x="1821" y="900"/>
                  </a:lnTo>
                  <a:lnTo>
                    <a:pt x="1716" y="963"/>
                  </a:lnTo>
                  <a:lnTo>
                    <a:pt x="1674" y="1110"/>
                  </a:lnTo>
                  <a:lnTo>
                    <a:pt x="1612" y="1131"/>
                  </a:lnTo>
                  <a:lnTo>
                    <a:pt x="1591" y="1319"/>
                  </a:lnTo>
                  <a:lnTo>
                    <a:pt x="1507" y="1131"/>
                  </a:lnTo>
                  <a:lnTo>
                    <a:pt x="1423" y="1131"/>
                  </a:lnTo>
                  <a:lnTo>
                    <a:pt x="1465" y="1068"/>
                  </a:lnTo>
                  <a:lnTo>
                    <a:pt x="1528" y="963"/>
                  </a:lnTo>
                  <a:lnTo>
                    <a:pt x="1528" y="859"/>
                  </a:lnTo>
                  <a:lnTo>
                    <a:pt x="1402" y="859"/>
                  </a:lnTo>
                  <a:lnTo>
                    <a:pt x="1465" y="775"/>
                  </a:lnTo>
                  <a:lnTo>
                    <a:pt x="1402" y="649"/>
                  </a:lnTo>
                  <a:lnTo>
                    <a:pt x="1486" y="691"/>
                  </a:lnTo>
                  <a:lnTo>
                    <a:pt x="1570" y="608"/>
                  </a:lnTo>
                  <a:lnTo>
                    <a:pt x="1528" y="545"/>
                  </a:lnTo>
                  <a:lnTo>
                    <a:pt x="1423" y="482"/>
                  </a:lnTo>
                  <a:lnTo>
                    <a:pt x="1528" y="440"/>
                  </a:lnTo>
                  <a:lnTo>
                    <a:pt x="1465" y="336"/>
                  </a:lnTo>
                  <a:lnTo>
                    <a:pt x="1381" y="377"/>
                  </a:lnTo>
                  <a:lnTo>
                    <a:pt x="1319" y="315"/>
                  </a:lnTo>
                  <a:lnTo>
                    <a:pt x="1193" y="231"/>
                  </a:lnTo>
                  <a:lnTo>
                    <a:pt x="1193" y="126"/>
                  </a:lnTo>
                  <a:lnTo>
                    <a:pt x="1109" y="22"/>
                  </a:lnTo>
                  <a:lnTo>
                    <a:pt x="1005" y="43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5" name="Google Shape;35147;p128">
              <a:extLst>
                <a:ext uri="{FF2B5EF4-FFF2-40B4-BE49-F238E27FC236}">
                  <a16:creationId xmlns:a16="http://schemas.microsoft.com/office/drawing/2014/main" id="{5B988FFE-62FE-C8B1-AB19-F2E240A17249}"/>
                </a:ext>
              </a:extLst>
            </p:cNvPr>
            <p:cNvSpPr/>
            <p:nvPr/>
          </p:nvSpPr>
          <p:spPr>
            <a:xfrm>
              <a:off x="7101840" y="2540538"/>
              <a:ext cx="743843" cy="530325"/>
            </a:xfrm>
            <a:custGeom>
              <a:avLst/>
              <a:gdLst/>
              <a:ahLst/>
              <a:cxnLst/>
              <a:rect l="l" t="t" r="r" b="b"/>
              <a:pathLst>
                <a:path w="35425" h="26449" extrusionOk="0">
                  <a:moveTo>
                    <a:pt x="27390" y="1"/>
                  </a:moveTo>
                  <a:lnTo>
                    <a:pt x="27369" y="21"/>
                  </a:lnTo>
                  <a:lnTo>
                    <a:pt x="27180" y="42"/>
                  </a:lnTo>
                  <a:lnTo>
                    <a:pt x="27139" y="126"/>
                  </a:lnTo>
                  <a:lnTo>
                    <a:pt x="27097" y="126"/>
                  </a:lnTo>
                  <a:lnTo>
                    <a:pt x="27055" y="189"/>
                  </a:lnTo>
                  <a:lnTo>
                    <a:pt x="26867" y="189"/>
                  </a:lnTo>
                  <a:lnTo>
                    <a:pt x="26741" y="147"/>
                  </a:lnTo>
                  <a:lnTo>
                    <a:pt x="26678" y="231"/>
                  </a:lnTo>
                  <a:lnTo>
                    <a:pt x="26574" y="231"/>
                  </a:lnTo>
                  <a:lnTo>
                    <a:pt x="26532" y="335"/>
                  </a:lnTo>
                  <a:lnTo>
                    <a:pt x="26448" y="356"/>
                  </a:lnTo>
                  <a:lnTo>
                    <a:pt x="26344" y="356"/>
                  </a:lnTo>
                  <a:lnTo>
                    <a:pt x="26260" y="398"/>
                  </a:lnTo>
                  <a:lnTo>
                    <a:pt x="26176" y="419"/>
                  </a:lnTo>
                  <a:lnTo>
                    <a:pt x="26051" y="419"/>
                  </a:lnTo>
                  <a:lnTo>
                    <a:pt x="25967" y="461"/>
                  </a:lnTo>
                  <a:lnTo>
                    <a:pt x="25967" y="545"/>
                  </a:lnTo>
                  <a:lnTo>
                    <a:pt x="25904" y="649"/>
                  </a:lnTo>
                  <a:lnTo>
                    <a:pt x="25862" y="754"/>
                  </a:lnTo>
                  <a:lnTo>
                    <a:pt x="25820" y="817"/>
                  </a:lnTo>
                  <a:lnTo>
                    <a:pt x="25820" y="858"/>
                  </a:lnTo>
                  <a:lnTo>
                    <a:pt x="25800" y="921"/>
                  </a:lnTo>
                  <a:lnTo>
                    <a:pt x="25800" y="1068"/>
                  </a:lnTo>
                  <a:lnTo>
                    <a:pt x="25820" y="1089"/>
                  </a:lnTo>
                  <a:lnTo>
                    <a:pt x="25862" y="1130"/>
                  </a:lnTo>
                  <a:lnTo>
                    <a:pt x="26009" y="1047"/>
                  </a:lnTo>
                  <a:lnTo>
                    <a:pt x="26072" y="984"/>
                  </a:lnTo>
                  <a:lnTo>
                    <a:pt x="26155" y="1005"/>
                  </a:lnTo>
                  <a:lnTo>
                    <a:pt x="26239" y="1151"/>
                  </a:lnTo>
                  <a:lnTo>
                    <a:pt x="26281" y="1256"/>
                  </a:lnTo>
                  <a:lnTo>
                    <a:pt x="26364" y="1340"/>
                  </a:lnTo>
                  <a:lnTo>
                    <a:pt x="26364" y="1402"/>
                  </a:lnTo>
                  <a:lnTo>
                    <a:pt x="26385" y="1486"/>
                  </a:lnTo>
                  <a:lnTo>
                    <a:pt x="26385" y="1612"/>
                  </a:lnTo>
                  <a:lnTo>
                    <a:pt x="26323" y="1674"/>
                  </a:lnTo>
                  <a:lnTo>
                    <a:pt x="26239" y="1779"/>
                  </a:lnTo>
                  <a:lnTo>
                    <a:pt x="26218" y="1926"/>
                  </a:lnTo>
                  <a:lnTo>
                    <a:pt x="26134" y="1988"/>
                  </a:lnTo>
                  <a:lnTo>
                    <a:pt x="26072" y="2093"/>
                  </a:lnTo>
                  <a:lnTo>
                    <a:pt x="26051" y="2198"/>
                  </a:lnTo>
                  <a:lnTo>
                    <a:pt x="26134" y="2281"/>
                  </a:lnTo>
                  <a:lnTo>
                    <a:pt x="26092" y="2344"/>
                  </a:lnTo>
                  <a:lnTo>
                    <a:pt x="26134" y="2490"/>
                  </a:lnTo>
                  <a:lnTo>
                    <a:pt x="26176" y="2532"/>
                  </a:lnTo>
                  <a:lnTo>
                    <a:pt x="26176" y="2658"/>
                  </a:lnTo>
                  <a:lnTo>
                    <a:pt x="26092" y="2700"/>
                  </a:lnTo>
                  <a:lnTo>
                    <a:pt x="26072" y="2742"/>
                  </a:lnTo>
                  <a:lnTo>
                    <a:pt x="26134" y="2846"/>
                  </a:lnTo>
                  <a:lnTo>
                    <a:pt x="26134" y="3034"/>
                  </a:lnTo>
                  <a:lnTo>
                    <a:pt x="26092" y="3076"/>
                  </a:lnTo>
                  <a:lnTo>
                    <a:pt x="26092" y="3244"/>
                  </a:lnTo>
                  <a:lnTo>
                    <a:pt x="26155" y="3244"/>
                  </a:lnTo>
                  <a:lnTo>
                    <a:pt x="26218" y="3265"/>
                  </a:lnTo>
                  <a:lnTo>
                    <a:pt x="26260" y="3244"/>
                  </a:lnTo>
                  <a:lnTo>
                    <a:pt x="26281" y="3265"/>
                  </a:lnTo>
                  <a:lnTo>
                    <a:pt x="26323" y="3390"/>
                  </a:lnTo>
                  <a:lnTo>
                    <a:pt x="26281" y="3495"/>
                  </a:lnTo>
                  <a:lnTo>
                    <a:pt x="26218" y="3578"/>
                  </a:lnTo>
                  <a:lnTo>
                    <a:pt x="26009" y="3620"/>
                  </a:lnTo>
                  <a:lnTo>
                    <a:pt x="25862" y="3704"/>
                  </a:lnTo>
                  <a:lnTo>
                    <a:pt x="25569" y="3976"/>
                  </a:lnTo>
                  <a:lnTo>
                    <a:pt x="25527" y="3997"/>
                  </a:lnTo>
                  <a:lnTo>
                    <a:pt x="25444" y="3913"/>
                  </a:lnTo>
                  <a:lnTo>
                    <a:pt x="25276" y="3892"/>
                  </a:lnTo>
                  <a:lnTo>
                    <a:pt x="25172" y="3913"/>
                  </a:lnTo>
                  <a:lnTo>
                    <a:pt x="25130" y="3871"/>
                  </a:lnTo>
                  <a:lnTo>
                    <a:pt x="25004" y="3871"/>
                  </a:lnTo>
                  <a:lnTo>
                    <a:pt x="25004" y="3892"/>
                  </a:lnTo>
                  <a:lnTo>
                    <a:pt x="24879" y="4792"/>
                  </a:lnTo>
                  <a:lnTo>
                    <a:pt x="24900" y="4959"/>
                  </a:lnTo>
                  <a:lnTo>
                    <a:pt x="24858" y="5148"/>
                  </a:lnTo>
                  <a:lnTo>
                    <a:pt x="24879" y="5252"/>
                  </a:lnTo>
                  <a:lnTo>
                    <a:pt x="24795" y="5524"/>
                  </a:lnTo>
                  <a:lnTo>
                    <a:pt x="24900" y="5692"/>
                  </a:lnTo>
                  <a:lnTo>
                    <a:pt x="25172" y="5838"/>
                  </a:lnTo>
                  <a:lnTo>
                    <a:pt x="25339" y="5671"/>
                  </a:lnTo>
                  <a:lnTo>
                    <a:pt x="25569" y="5671"/>
                  </a:lnTo>
                  <a:lnTo>
                    <a:pt x="25841" y="5734"/>
                  </a:lnTo>
                  <a:lnTo>
                    <a:pt x="25946" y="5838"/>
                  </a:lnTo>
                  <a:lnTo>
                    <a:pt x="26072" y="5629"/>
                  </a:lnTo>
                  <a:lnTo>
                    <a:pt x="26072" y="5483"/>
                  </a:lnTo>
                  <a:lnTo>
                    <a:pt x="26072" y="5378"/>
                  </a:lnTo>
                  <a:lnTo>
                    <a:pt x="26239" y="5336"/>
                  </a:lnTo>
                  <a:lnTo>
                    <a:pt x="26281" y="5273"/>
                  </a:lnTo>
                  <a:lnTo>
                    <a:pt x="26553" y="5357"/>
                  </a:lnTo>
                  <a:lnTo>
                    <a:pt x="26699" y="5545"/>
                  </a:lnTo>
                  <a:lnTo>
                    <a:pt x="26908" y="5734"/>
                  </a:lnTo>
                  <a:lnTo>
                    <a:pt x="27076" y="5943"/>
                  </a:lnTo>
                  <a:lnTo>
                    <a:pt x="27285" y="6089"/>
                  </a:lnTo>
                  <a:lnTo>
                    <a:pt x="27306" y="6194"/>
                  </a:lnTo>
                  <a:lnTo>
                    <a:pt x="27327" y="6278"/>
                  </a:lnTo>
                  <a:lnTo>
                    <a:pt x="27327" y="6382"/>
                  </a:lnTo>
                  <a:lnTo>
                    <a:pt x="27285" y="6424"/>
                  </a:lnTo>
                  <a:lnTo>
                    <a:pt x="27285" y="6508"/>
                  </a:lnTo>
                  <a:lnTo>
                    <a:pt x="27264" y="6591"/>
                  </a:lnTo>
                  <a:lnTo>
                    <a:pt x="27139" y="6571"/>
                  </a:lnTo>
                  <a:lnTo>
                    <a:pt x="27097" y="6508"/>
                  </a:lnTo>
                  <a:lnTo>
                    <a:pt x="26992" y="6529"/>
                  </a:lnTo>
                  <a:lnTo>
                    <a:pt x="26908" y="6591"/>
                  </a:lnTo>
                  <a:lnTo>
                    <a:pt x="26762" y="6508"/>
                  </a:lnTo>
                  <a:lnTo>
                    <a:pt x="26657" y="6529"/>
                  </a:lnTo>
                  <a:lnTo>
                    <a:pt x="26553" y="6675"/>
                  </a:lnTo>
                  <a:lnTo>
                    <a:pt x="26385" y="6801"/>
                  </a:lnTo>
                  <a:lnTo>
                    <a:pt x="26323" y="6843"/>
                  </a:lnTo>
                  <a:lnTo>
                    <a:pt x="26218" y="6780"/>
                  </a:lnTo>
                  <a:lnTo>
                    <a:pt x="26155" y="6801"/>
                  </a:lnTo>
                  <a:lnTo>
                    <a:pt x="26155" y="6905"/>
                  </a:lnTo>
                  <a:lnTo>
                    <a:pt x="26092" y="6947"/>
                  </a:lnTo>
                  <a:lnTo>
                    <a:pt x="26030" y="6989"/>
                  </a:lnTo>
                  <a:lnTo>
                    <a:pt x="25967" y="6947"/>
                  </a:lnTo>
                  <a:lnTo>
                    <a:pt x="25925" y="7031"/>
                  </a:lnTo>
                  <a:lnTo>
                    <a:pt x="25820" y="7198"/>
                  </a:lnTo>
                  <a:lnTo>
                    <a:pt x="25800" y="7366"/>
                  </a:lnTo>
                  <a:lnTo>
                    <a:pt x="25800" y="7470"/>
                  </a:lnTo>
                  <a:lnTo>
                    <a:pt x="25737" y="7554"/>
                  </a:lnTo>
                  <a:lnTo>
                    <a:pt x="25611" y="7575"/>
                  </a:lnTo>
                  <a:lnTo>
                    <a:pt x="25381" y="7763"/>
                  </a:lnTo>
                  <a:lnTo>
                    <a:pt x="25214" y="7763"/>
                  </a:lnTo>
                  <a:lnTo>
                    <a:pt x="25088" y="7742"/>
                  </a:lnTo>
                  <a:lnTo>
                    <a:pt x="25004" y="7784"/>
                  </a:lnTo>
                  <a:lnTo>
                    <a:pt x="24900" y="7993"/>
                  </a:lnTo>
                  <a:lnTo>
                    <a:pt x="24795" y="8077"/>
                  </a:lnTo>
                  <a:lnTo>
                    <a:pt x="24670" y="8182"/>
                  </a:lnTo>
                  <a:lnTo>
                    <a:pt x="24586" y="8265"/>
                  </a:lnTo>
                  <a:lnTo>
                    <a:pt x="24565" y="8370"/>
                  </a:lnTo>
                  <a:lnTo>
                    <a:pt x="24502" y="8370"/>
                  </a:lnTo>
                  <a:lnTo>
                    <a:pt x="24377" y="8307"/>
                  </a:lnTo>
                  <a:lnTo>
                    <a:pt x="24251" y="8286"/>
                  </a:lnTo>
                  <a:lnTo>
                    <a:pt x="24063" y="8203"/>
                  </a:lnTo>
                  <a:lnTo>
                    <a:pt x="23937" y="8140"/>
                  </a:lnTo>
                  <a:lnTo>
                    <a:pt x="23770" y="8098"/>
                  </a:lnTo>
                  <a:lnTo>
                    <a:pt x="23561" y="8161"/>
                  </a:lnTo>
                  <a:lnTo>
                    <a:pt x="23435" y="8265"/>
                  </a:lnTo>
                  <a:lnTo>
                    <a:pt x="23331" y="8391"/>
                  </a:lnTo>
                  <a:lnTo>
                    <a:pt x="23331" y="8621"/>
                  </a:lnTo>
                  <a:lnTo>
                    <a:pt x="23351" y="8768"/>
                  </a:lnTo>
                  <a:lnTo>
                    <a:pt x="23331" y="8830"/>
                  </a:lnTo>
                  <a:lnTo>
                    <a:pt x="23603" y="9019"/>
                  </a:lnTo>
                  <a:lnTo>
                    <a:pt x="23833" y="9144"/>
                  </a:lnTo>
                  <a:lnTo>
                    <a:pt x="23833" y="9228"/>
                  </a:lnTo>
                  <a:lnTo>
                    <a:pt x="23770" y="9332"/>
                  </a:lnTo>
                  <a:lnTo>
                    <a:pt x="23707" y="9437"/>
                  </a:lnTo>
                  <a:lnTo>
                    <a:pt x="23435" y="9730"/>
                  </a:lnTo>
                  <a:lnTo>
                    <a:pt x="23310" y="9960"/>
                  </a:lnTo>
                  <a:lnTo>
                    <a:pt x="23226" y="10169"/>
                  </a:lnTo>
                  <a:lnTo>
                    <a:pt x="23121" y="10169"/>
                  </a:lnTo>
                  <a:lnTo>
                    <a:pt x="22933" y="10232"/>
                  </a:lnTo>
                  <a:lnTo>
                    <a:pt x="22807" y="10232"/>
                  </a:lnTo>
                  <a:lnTo>
                    <a:pt x="22661" y="10337"/>
                  </a:lnTo>
                  <a:lnTo>
                    <a:pt x="22494" y="10462"/>
                  </a:lnTo>
                  <a:lnTo>
                    <a:pt x="22347" y="10462"/>
                  </a:lnTo>
                  <a:lnTo>
                    <a:pt x="22096" y="10483"/>
                  </a:lnTo>
                  <a:lnTo>
                    <a:pt x="21908" y="10546"/>
                  </a:lnTo>
                  <a:lnTo>
                    <a:pt x="21740" y="10588"/>
                  </a:lnTo>
                  <a:lnTo>
                    <a:pt x="21322" y="10755"/>
                  </a:lnTo>
                  <a:lnTo>
                    <a:pt x="21008" y="10860"/>
                  </a:lnTo>
                  <a:lnTo>
                    <a:pt x="20841" y="11027"/>
                  </a:lnTo>
                  <a:lnTo>
                    <a:pt x="20590" y="11216"/>
                  </a:lnTo>
                  <a:lnTo>
                    <a:pt x="20485" y="11320"/>
                  </a:lnTo>
                  <a:lnTo>
                    <a:pt x="20338" y="11320"/>
                  </a:lnTo>
                  <a:lnTo>
                    <a:pt x="20192" y="11278"/>
                  </a:lnTo>
                  <a:lnTo>
                    <a:pt x="20192" y="11216"/>
                  </a:lnTo>
                  <a:lnTo>
                    <a:pt x="20171" y="11111"/>
                  </a:lnTo>
                  <a:lnTo>
                    <a:pt x="19899" y="11195"/>
                  </a:lnTo>
                  <a:lnTo>
                    <a:pt x="19732" y="11216"/>
                  </a:lnTo>
                  <a:lnTo>
                    <a:pt x="19522" y="11111"/>
                  </a:lnTo>
                  <a:lnTo>
                    <a:pt x="19355" y="11090"/>
                  </a:lnTo>
                  <a:lnTo>
                    <a:pt x="18999" y="10965"/>
                  </a:lnTo>
                  <a:lnTo>
                    <a:pt x="18623" y="10797"/>
                  </a:lnTo>
                  <a:lnTo>
                    <a:pt x="18413" y="10609"/>
                  </a:lnTo>
                  <a:lnTo>
                    <a:pt x="18288" y="10588"/>
                  </a:lnTo>
                  <a:lnTo>
                    <a:pt x="17869" y="10567"/>
                  </a:lnTo>
                  <a:lnTo>
                    <a:pt x="17493" y="10567"/>
                  </a:lnTo>
                  <a:lnTo>
                    <a:pt x="17430" y="10546"/>
                  </a:lnTo>
                  <a:lnTo>
                    <a:pt x="17367" y="10588"/>
                  </a:lnTo>
                  <a:lnTo>
                    <a:pt x="17325" y="10651"/>
                  </a:lnTo>
                  <a:lnTo>
                    <a:pt x="17137" y="10713"/>
                  </a:lnTo>
                  <a:lnTo>
                    <a:pt x="16865" y="10755"/>
                  </a:lnTo>
                  <a:lnTo>
                    <a:pt x="16384" y="10693"/>
                  </a:lnTo>
                  <a:lnTo>
                    <a:pt x="16028" y="10713"/>
                  </a:lnTo>
                  <a:lnTo>
                    <a:pt x="15777" y="10693"/>
                  </a:lnTo>
                  <a:lnTo>
                    <a:pt x="15547" y="10713"/>
                  </a:lnTo>
                  <a:lnTo>
                    <a:pt x="15442" y="10755"/>
                  </a:lnTo>
                  <a:lnTo>
                    <a:pt x="15338" y="10713"/>
                  </a:lnTo>
                  <a:lnTo>
                    <a:pt x="15191" y="10462"/>
                  </a:lnTo>
                  <a:lnTo>
                    <a:pt x="15149" y="10337"/>
                  </a:lnTo>
                  <a:lnTo>
                    <a:pt x="15024" y="10169"/>
                  </a:lnTo>
                  <a:lnTo>
                    <a:pt x="14919" y="10044"/>
                  </a:lnTo>
                  <a:lnTo>
                    <a:pt x="14856" y="9877"/>
                  </a:lnTo>
                  <a:lnTo>
                    <a:pt x="14856" y="9814"/>
                  </a:lnTo>
                  <a:lnTo>
                    <a:pt x="14752" y="9709"/>
                  </a:lnTo>
                  <a:lnTo>
                    <a:pt x="14668" y="9667"/>
                  </a:lnTo>
                  <a:lnTo>
                    <a:pt x="14626" y="9667"/>
                  </a:lnTo>
                  <a:lnTo>
                    <a:pt x="14584" y="9604"/>
                  </a:lnTo>
                  <a:lnTo>
                    <a:pt x="14564" y="9500"/>
                  </a:lnTo>
                  <a:lnTo>
                    <a:pt x="14333" y="9500"/>
                  </a:lnTo>
                  <a:lnTo>
                    <a:pt x="14187" y="9416"/>
                  </a:lnTo>
                  <a:lnTo>
                    <a:pt x="13978" y="9249"/>
                  </a:lnTo>
                  <a:lnTo>
                    <a:pt x="13873" y="9249"/>
                  </a:lnTo>
                  <a:lnTo>
                    <a:pt x="13768" y="9228"/>
                  </a:lnTo>
                  <a:lnTo>
                    <a:pt x="13706" y="9186"/>
                  </a:lnTo>
                  <a:lnTo>
                    <a:pt x="13517" y="9040"/>
                  </a:lnTo>
                  <a:lnTo>
                    <a:pt x="13141" y="8977"/>
                  </a:lnTo>
                  <a:lnTo>
                    <a:pt x="13099" y="8977"/>
                  </a:lnTo>
                  <a:lnTo>
                    <a:pt x="13057" y="9019"/>
                  </a:lnTo>
                  <a:lnTo>
                    <a:pt x="12890" y="9019"/>
                  </a:lnTo>
                  <a:lnTo>
                    <a:pt x="12639" y="9040"/>
                  </a:lnTo>
                  <a:lnTo>
                    <a:pt x="12053" y="8914"/>
                  </a:lnTo>
                  <a:lnTo>
                    <a:pt x="11948" y="8830"/>
                  </a:lnTo>
                  <a:lnTo>
                    <a:pt x="11823" y="8663"/>
                  </a:lnTo>
                  <a:lnTo>
                    <a:pt x="11802" y="8558"/>
                  </a:lnTo>
                  <a:lnTo>
                    <a:pt x="11802" y="8475"/>
                  </a:lnTo>
                  <a:lnTo>
                    <a:pt x="11823" y="8412"/>
                  </a:lnTo>
                  <a:lnTo>
                    <a:pt x="11906" y="8349"/>
                  </a:lnTo>
                  <a:lnTo>
                    <a:pt x="11948" y="8244"/>
                  </a:lnTo>
                  <a:lnTo>
                    <a:pt x="11885" y="8161"/>
                  </a:lnTo>
                  <a:lnTo>
                    <a:pt x="11843" y="8035"/>
                  </a:lnTo>
                  <a:lnTo>
                    <a:pt x="11885" y="7952"/>
                  </a:lnTo>
                  <a:lnTo>
                    <a:pt x="11885" y="7826"/>
                  </a:lnTo>
                  <a:lnTo>
                    <a:pt x="11823" y="7763"/>
                  </a:lnTo>
                  <a:lnTo>
                    <a:pt x="11739" y="7638"/>
                  </a:lnTo>
                  <a:lnTo>
                    <a:pt x="11676" y="7575"/>
                  </a:lnTo>
                  <a:lnTo>
                    <a:pt x="11592" y="7533"/>
                  </a:lnTo>
                  <a:lnTo>
                    <a:pt x="11530" y="7428"/>
                  </a:lnTo>
                  <a:lnTo>
                    <a:pt x="11488" y="7345"/>
                  </a:lnTo>
                  <a:lnTo>
                    <a:pt x="11446" y="7240"/>
                  </a:lnTo>
                  <a:lnTo>
                    <a:pt x="11425" y="7136"/>
                  </a:lnTo>
                  <a:lnTo>
                    <a:pt x="11383" y="7052"/>
                  </a:lnTo>
                  <a:lnTo>
                    <a:pt x="11279" y="6989"/>
                  </a:lnTo>
                  <a:lnTo>
                    <a:pt x="11195" y="6947"/>
                  </a:lnTo>
                  <a:lnTo>
                    <a:pt x="11153" y="6884"/>
                  </a:lnTo>
                  <a:lnTo>
                    <a:pt x="11069" y="6843"/>
                  </a:lnTo>
                  <a:lnTo>
                    <a:pt x="10965" y="6843"/>
                  </a:lnTo>
                  <a:lnTo>
                    <a:pt x="10902" y="6905"/>
                  </a:lnTo>
                  <a:lnTo>
                    <a:pt x="10860" y="6926"/>
                  </a:lnTo>
                  <a:lnTo>
                    <a:pt x="10776" y="6905"/>
                  </a:lnTo>
                  <a:lnTo>
                    <a:pt x="10693" y="6801"/>
                  </a:lnTo>
                  <a:lnTo>
                    <a:pt x="10672" y="6738"/>
                  </a:lnTo>
                  <a:lnTo>
                    <a:pt x="10567" y="6738"/>
                  </a:lnTo>
                  <a:lnTo>
                    <a:pt x="10442" y="6801"/>
                  </a:lnTo>
                  <a:lnTo>
                    <a:pt x="10400" y="6843"/>
                  </a:lnTo>
                  <a:lnTo>
                    <a:pt x="10379" y="6926"/>
                  </a:lnTo>
                  <a:lnTo>
                    <a:pt x="10337" y="6926"/>
                  </a:lnTo>
                  <a:lnTo>
                    <a:pt x="10211" y="6843"/>
                  </a:lnTo>
                  <a:lnTo>
                    <a:pt x="10170" y="6780"/>
                  </a:lnTo>
                  <a:lnTo>
                    <a:pt x="10170" y="6717"/>
                  </a:lnTo>
                  <a:lnTo>
                    <a:pt x="10107" y="6633"/>
                  </a:lnTo>
                  <a:lnTo>
                    <a:pt x="10002" y="6571"/>
                  </a:lnTo>
                  <a:lnTo>
                    <a:pt x="9877" y="6466"/>
                  </a:lnTo>
                  <a:lnTo>
                    <a:pt x="9835" y="6424"/>
                  </a:lnTo>
                  <a:lnTo>
                    <a:pt x="9751" y="6382"/>
                  </a:lnTo>
                  <a:lnTo>
                    <a:pt x="9730" y="6299"/>
                  </a:lnTo>
                  <a:lnTo>
                    <a:pt x="9730" y="6215"/>
                  </a:lnTo>
                  <a:lnTo>
                    <a:pt x="9709" y="6173"/>
                  </a:lnTo>
                  <a:lnTo>
                    <a:pt x="9688" y="6173"/>
                  </a:lnTo>
                  <a:lnTo>
                    <a:pt x="9688" y="6215"/>
                  </a:lnTo>
                  <a:lnTo>
                    <a:pt x="9646" y="6215"/>
                  </a:lnTo>
                  <a:lnTo>
                    <a:pt x="9605" y="6152"/>
                  </a:lnTo>
                  <a:lnTo>
                    <a:pt x="9584" y="6110"/>
                  </a:lnTo>
                  <a:lnTo>
                    <a:pt x="9584" y="5985"/>
                  </a:lnTo>
                  <a:lnTo>
                    <a:pt x="9542" y="5943"/>
                  </a:lnTo>
                  <a:lnTo>
                    <a:pt x="9521" y="5943"/>
                  </a:lnTo>
                  <a:lnTo>
                    <a:pt x="9395" y="5880"/>
                  </a:lnTo>
                  <a:lnTo>
                    <a:pt x="9312" y="5880"/>
                  </a:lnTo>
                  <a:lnTo>
                    <a:pt x="9333" y="5901"/>
                  </a:lnTo>
                  <a:lnTo>
                    <a:pt x="9228" y="6006"/>
                  </a:lnTo>
                  <a:lnTo>
                    <a:pt x="9123" y="6068"/>
                  </a:lnTo>
                  <a:lnTo>
                    <a:pt x="8998" y="6215"/>
                  </a:lnTo>
                  <a:lnTo>
                    <a:pt x="8977" y="6319"/>
                  </a:lnTo>
                  <a:lnTo>
                    <a:pt x="9019" y="6382"/>
                  </a:lnTo>
                  <a:lnTo>
                    <a:pt x="8956" y="6508"/>
                  </a:lnTo>
                  <a:lnTo>
                    <a:pt x="8768" y="6571"/>
                  </a:lnTo>
                  <a:lnTo>
                    <a:pt x="8684" y="6633"/>
                  </a:lnTo>
                  <a:lnTo>
                    <a:pt x="8663" y="6780"/>
                  </a:lnTo>
                  <a:lnTo>
                    <a:pt x="8663" y="7010"/>
                  </a:lnTo>
                  <a:lnTo>
                    <a:pt x="8768" y="7240"/>
                  </a:lnTo>
                  <a:lnTo>
                    <a:pt x="8872" y="7408"/>
                  </a:lnTo>
                  <a:lnTo>
                    <a:pt x="8872" y="7470"/>
                  </a:lnTo>
                  <a:lnTo>
                    <a:pt x="8705" y="7638"/>
                  </a:lnTo>
                  <a:lnTo>
                    <a:pt x="8579" y="7680"/>
                  </a:lnTo>
                  <a:lnTo>
                    <a:pt x="8496" y="7784"/>
                  </a:lnTo>
                  <a:lnTo>
                    <a:pt x="8433" y="7826"/>
                  </a:lnTo>
                  <a:lnTo>
                    <a:pt x="8349" y="7826"/>
                  </a:lnTo>
                  <a:lnTo>
                    <a:pt x="8307" y="7742"/>
                  </a:lnTo>
                  <a:lnTo>
                    <a:pt x="8245" y="7742"/>
                  </a:lnTo>
                  <a:lnTo>
                    <a:pt x="8014" y="7784"/>
                  </a:lnTo>
                  <a:lnTo>
                    <a:pt x="7847" y="7763"/>
                  </a:lnTo>
                  <a:lnTo>
                    <a:pt x="7638" y="7680"/>
                  </a:lnTo>
                  <a:lnTo>
                    <a:pt x="7429" y="7680"/>
                  </a:lnTo>
                  <a:lnTo>
                    <a:pt x="7387" y="7952"/>
                  </a:lnTo>
                  <a:lnTo>
                    <a:pt x="7324" y="8098"/>
                  </a:lnTo>
                  <a:lnTo>
                    <a:pt x="7324" y="8244"/>
                  </a:lnTo>
                  <a:lnTo>
                    <a:pt x="7261" y="8579"/>
                  </a:lnTo>
                  <a:lnTo>
                    <a:pt x="7261" y="8830"/>
                  </a:lnTo>
                  <a:lnTo>
                    <a:pt x="7240" y="8914"/>
                  </a:lnTo>
                  <a:lnTo>
                    <a:pt x="7303" y="8977"/>
                  </a:lnTo>
                  <a:lnTo>
                    <a:pt x="7429" y="9019"/>
                  </a:lnTo>
                  <a:lnTo>
                    <a:pt x="7387" y="9144"/>
                  </a:lnTo>
                  <a:lnTo>
                    <a:pt x="7387" y="9228"/>
                  </a:lnTo>
                  <a:lnTo>
                    <a:pt x="7303" y="9228"/>
                  </a:lnTo>
                  <a:lnTo>
                    <a:pt x="7219" y="9291"/>
                  </a:lnTo>
                  <a:lnTo>
                    <a:pt x="7136" y="9291"/>
                  </a:lnTo>
                  <a:lnTo>
                    <a:pt x="7073" y="9228"/>
                  </a:lnTo>
                  <a:lnTo>
                    <a:pt x="6989" y="9249"/>
                  </a:lnTo>
                  <a:lnTo>
                    <a:pt x="6864" y="9291"/>
                  </a:lnTo>
                  <a:lnTo>
                    <a:pt x="6592" y="9332"/>
                  </a:lnTo>
                  <a:lnTo>
                    <a:pt x="6445" y="9416"/>
                  </a:lnTo>
                  <a:lnTo>
                    <a:pt x="6341" y="9416"/>
                  </a:lnTo>
                  <a:lnTo>
                    <a:pt x="6278" y="9353"/>
                  </a:lnTo>
                  <a:lnTo>
                    <a:pt x="6173" y="9416"/>
                  </a:lnTo>
                  <a:lnTo>
                    <a:pt x="6069" y="9521"/>
                  </a:lnTo>
                  <a:lnTo>
                    <a:pt x="6069" y="9604"/>
                  </a:lnTo>
                  <a:lnTo>
                    <a:pt x="6173" y="9667"/>
                  </a:lnTo>
                  <a:lnTo>
                    <a:pt x="6341" y="9646"/>
                  </a:lnTo>
                  <a:lnTo>
                    <a:pt x="6466" y="9667"/>
                  </a:lnTo>
                  <a:lnTo>
                    <a:pt x="6466" y="9730"/>
                  </a:lnTo>
                  <a:lnTo>
                    <a:pt x="6382" y="9814"/>
                  </a:lnTo>
                  <a:lnTo>
                    <a:pt x="6445" y="9981"/>
                  </a:lnTo>
                  <a:lnTo>
                    <a:pt x="6445" y="10065"/>
                  </a:lnTo>
                  <a:lnTo>
                    <a:pt x="6487" y="10149"/>
                  </a:lnTo>
                  <a:lnTo>
                    <a:pt x="6508" y="10253"/>
                  </a:lnTo>
                  <a:lnTo>
                    <a:pt x="6613" y="10441"/>
                  </a:lnTo>
                  <a:lnTo>
                    <a:pt x="6654" y="10546"/>
                  </a:lnTo>
                  <a:lnTo>
                    <a:pt x="6780" y="10609"/>
                  </a:lnTo>
                  <a:lnTo>
                    <a:pt x="6822" y="10860"/>
                  </a:lnTo>
                  <a:lnTo>
                    <a:pt x="6738" y="10923"/>
                  </a:lnTo>
                  <a:lnTo>
                    <a:pt x="6696" y="11027"/>
                  </a:lnTo>
                  <a:lnTo>
                    <a:pt x="6801" y="11132"/>
                  </a:lnTo>
                  <a:lnTo>
                    <a:pt x="6738" y="11174"/>
                  </a:lnTo>
                  <a:lnTo>
                    <a:pt x="6738" y="11216"/>
                  </a:lnTo>
                  <a:lnTo>
                    <a:pt x="6613" y="11299"/>
                  </a:lnTo>
                  <a:lnTo>
                    <a:pt x="6654" y="11446"/>
                  </a:lnTo>
                  <a:lnTo>
                    <a:pt x="6508" y="11509"/>
                  </a:lnTo>
                  <a:lnTo>
                    <a:pt x="6278" y="11446"/>
                  </a:lnTo>
                  <a:lnTo>
                    <a:pt x="6027" y="11174"/>
                  </a:lnTo>
                  <a:lnTo>
                    <a:pt x="5922" y="11195"/>
                  </a:lnTo>
                  <a:lnTo>
                    <a:pt x="5671" y="11090"/>
                  </a:lnTo>
                  <a:lnTo>
                    <a:pt x="5336" y="11090"/>
                  </a:lnTo>
                  <a:lnTo>
                    <a:pt x="5148" y="11132"/>
                  </a:lnTo>
                  <a:lnTo>
                    <a:pt x="4876" y="11069"/>
                  </a:lnTo>
                  <a:lnTo>
                    <a:pt x="4583" y="11132"/>
                  </a:lnTo>
                  <a:lnTo>
                    <a:pt x="4457" y="11132"/>
                  </a:lnTo>
                  <a:lnTo>
                    <a:pt x="4311" y="11111"/>
                  </a:lnTo>
                  <a:lnTo>
                    <a:pt x="4206" y="11195"/>
                  </a:lnTo>
                  <a:lnTo>
                    <a:pt x="4102" y="11237"/>
                  </a:lnTo>
                  <a:lnTo>
                    <a:pt x="3767" y="11195"/>
                  </a:lnTo>
                  <a:lnTo>
                    <a:pt x="3558" y="11132"/>
                  </a:lnTo>
                  <a:lnTo>
                    <a:pt x="3432" y="11069"/>
                  </a:lnTo>
                  <a:lnTo>
                    <a:pt x="3244" y="11069"/>
                  </a:lnTo>
                  <a:lnTo>
                    <a:pt x="3202" y="11111"/>
                  </a:lnTo>
                  <a:lnTo>
                    <a:pt x="3035" y="11090"/>
                  </a:lnTo>
                  <a:lnTo>
                    <a:pt x="2930" y="11069"/>
                  </a:lnTo>
                  <a:lnTo>
                    <a:pt x="2888" y="11111"/>
                  </a:lnTo>
                  <a:lnTo>
                    <a:pt x="2888" y="11237"/>
                  </a:lnTo>
                  <a:lnTo>
                    <a:pt x="2909" y="11383"/>
                  </a:lnTo>
                  <a:lnTo>
                    <a:pt x="2930" y="11509"/>
                  </a:lnTo>
                  <a:lnTo>
                    <a:pt x="2742" y="11550"/>
                  </a:lnTo>
                  <a:lnTo>
                    <a:pt x="2386" y="11550"/>
                  </a:lnTo>
                  <a:lnTo>
                    <a:pt x="1968" y="11509"/>
                  </a:lnTo>
                  <a:lnTo>
                    <a:pt x="1863" y="11446"/>
                  </a:lnTo>
                  <a:lnTo>
                    <a:pt x="1675" y="11425"/>
                  </a:lnTo>
                  <a:lnTo>
                    <a:pt x="1570" y="11550"/>
                  </a:lnTo>
                  <a:lnTo>
                    <a:pt x="1591" y="11613"/>
                  </a:lnTo>
                  <a:lnTo>
                    <a:pt x="1465" y="11697"/>
                  </a:lnTo>
                  <a:lnTo>
                    <a:pt x="1465" y="11739"/>
                  </a:lnTo>
                  <a:lnTo>
                    <a:pt x="1507" y="11739"/>
                  </a:lnTo>
                  <a:lnTo>
                    <a:pt x="1507" y="11864"/>
                  </a:lnTo>
                  <a:lnTo>
                    <a:pt x="1340" y="12157"/>
                  </a:lnTo>
                  <a:lnTo>
                    <a:pt x="1256" y="12283"/>
                  </a:lnTo>
                  <a:lnTo>
                    <a:pt x="1361" y="12366"/>
                  </a:lnTo>
                  <a:lnTo>
                    <a:pt x="1633" y="12450"/>
                  </a:lnTo>
                  <a:lnTo>
                    <a:pt x="1737" y="12555"/>
                  </a:lnTo>
                  <a:lnTo>
                    <a:pt x="1842" y="12576"/>
                  </a:lnTo>
                  <a:lnTo>
                    <a:pt x="1947" y="12471"/>
                  </a:lnTo>
                  <a:lnTo>
                    <a:pt x="1947" y="12325"/>
                  </a:lnTo>
                  <a:lnTo>
                    <a:pt x="2009" y="12325"/>
                  </a:lnTo>
                  <a:lnTo>
                    <a:pt x="2302" y="12555"/>
                  </a:lnTo>
                  <a:lnTo>
                    <a:pt x="2323" y="12659"/>
                  </a:lnTo>
                  <a:lnTo>
                    <a:pt x="2177" y="12848"/>
                  </a:lnTo>
                  <a:lnTo>
                    <a:pt x="1968" y="12848"/>
                  </a:lnTo>
                  <a:lnTo>
                    <a:pt x="1675" y="12890"/>
                  </a:lnTo>
                  <a:lnTo>
                    <a:pt x="1654" y="12785"/>
                  </a:lnTo>
                  <a:lnTo>
                    <a:pt x="1507" y="12659"/>
                  </a:lnTo>
                  <a:lnTo>
                    <a:pt x="1340" y="12869"/>
                  </a:lnTo>
                  <a:lnTo>
                    <a:pt x="1235" y="12848"/>
                  </a:lnTo>
                  <a:lnTo>
                    <a:pt x="1068" y="12973"/>
                  </a:lnTo>
                  <a:lnTo>
                    <a:pt x="921" y="13015"/>
                  </a:lnTo>
                  <a:lnTo>
                    <a:pt x="921" y="13162"/>
                  </a:lnTo>
                  <a:lnTo>
                    <a:pt x="1110" y="13224"/>
                  </a:lnTo>
                  <a:lnTo>
                    <a:pt x="1068" y="13371"/>
                  </a:lnTo>
                  <a:lnTo>
                    <a:pt x="900" y="13434"/>
                  </a:lnTo>
                  <a:lnTo>
                    <a:pt x="628" y="13496"/>
                  </a:lnTo>
                  <a:lnTo>
                    <a:pt x="691" y="13538"/>
                  </a:lnTo>
                  <a:lnTo>
                    <a:pt x="733" y="13622"/>
                  </a:lnTo>
                  <a:lnTo>
                    <a:pt x="503" y="13706"/>
                  </a:lnTo>
                  <a:lnTo>
                    <a:pt x="503" y="13831"/>
                  </a:lnTo>
                  <a:lnTo>
                    <a:pt x="398" y="13852"/>
                  </a:lnTo>
                  <a:lnTo>
                    <a:pt x="126" y="13831"/>
                  </a:lnTo>
                  <a:lnTo>
                    <a:pt x="1" y="13936"/>
                  </a:lnTo>
                  <a:lnTo>
                    <a:pt x="1" y="14103"/>
                  </a:lnTo>
                  <a:lnTo>
                    <a:pt x="168" y="14333"/>
                  </a:lnTo>
                  <a:lnTo>
                    <a:pt x="273" y="14270"/>
                  </a:lnTo>
                  <a:lnTo>
                    <a:pt x="419" y="14250"/>
                  </a:lnTo>
                  <a:lnTo>
                    <a:pt x="440" y="14375"/>
                  </a:lnTo>
                  <a:lnTo>
                    <a:pt x="398" y="14522"/>
                  </a:lnTo>
                  <a:lnTo>
                    <a:pt x="461" y="14668"/>
                  </a:lnTo>
                  <a:lnTo>
                    <a:pt x="587" y="14731"/>
                  </a:lnTo>
                  <a:lnTo>
                    <a:pt x="607" y="14877"/>
                  </a:lnTo>
                  <a:lnTo>
                    <a:pt x="545" y="14940"/>
                  </a:lnTo>
                  <a:lnTo>
                    <a:pt x="419" y="15212"/>
                  </a:lnTo>
                  <a:lnTo>
                    <a:pt x="377" y="15589"/>
                  </a:lnTo>
                  <a:lnTo>
                    <a:pt x="335" y="15526"/>
                  </a:lnTo>
                  <a:lnTo>
                    <a:pt x="440" y="15693"/>
                  </a:lnTo>
                  <a:lnTo>
                    <a:pt x="545" y="15714"/>
                  </a:lnTo>
                  <a:lnTo>
                    <a:pt x="733" y="15693"/>
                  </a:lnTo>
                  <a:lnTo>
                    <a:pt x="859" y="15610"/>
                  </a:lnTo>
                  <a:lnTo>
                    <a:pt x="921" y="15526"/>
                  </a:lnTo>
                  <a:lnTo>
                    <a:pt x="984" y="15505"/>
                  </a:lnTo>
                  <a:lnTo>
                    <a:pt x="1047" y="15463"/>
                  </a:lnTo>
                  <a:lnTo>
                    <a:pt x="1110" y="15484"/>
                  </a:lnTo>
                  <a:lnTo>
                    <a:pt x="1172" y="15568"/>
                  </a:lnTo>
                  <a:lnTo>
                    <a:pt x="1361" y="15589"/>
                  </a:lnTo>
                  <a:lnTo>
                    <a:pt x="1361" y="15505"/>
                  </a:lnTo>
                  <a:lnTo>
                    <a:pt x="1319" y="15463"/>
                  </a:lnTo>
                  <a:lnTo>
                    <a:pt x="1319" y="15358"/>
                  </a:lnTo>
                  <a:lnTo>
                    <a:pt x="1444" y="15317"/>
                  </a:lnTo>
                  <a:lnTo>
                    <a:pt x="1486" y="15275"/>
                  </a:lnTo>
                  <a:lnTo>
                    <a:pt x="1549" y="15275"/>
                  </a:lnTo>
                  <a:lnTo>
                    <a:pt x="1570" y="15317"/>
                  </a:lnTo>
                  <a:lnTo>
                    <a:pt x="1695" y="15317"/>
                  </a:lnTo>
                  <a:lnTo>
                    <a:pt x="1779" y="15191"/>
                  </a:lnTo>
                  <a:lnTo>
                    <a:pt x="1758" y="15045"/>
                  </a:lnTo>
                  <a:lnTo>
                    <a:pt x="1779" y="14961"/>
                  </a:lnTo>
                  <a:lnTo>
                    <a:pt x="1863" y="14898"/>
                  </a:lnTo>
                  <a:lnTo>
                    <a:pt x="1884" y="14731"/>
                  </a:lnTo>
                  <a:lnTo>
                    <a:pt x="1947" y="14626"/>
                  </a:lnTo>
                  <a:lnTo>
                    <a:pt x="2072" y="14626"/>
                  </a:lnTo>
                  <a:lnTo>
                    <a:pt x="2177" y="14689"/>
                  </a:lnTo>
                  <a:lnTo>
                    <a:pt x="2281" y="14752"/>
                  </a:lnTo>
                  <a:lnTo>
                    <a:pt x="2281" y="14835"/>
                  </a:lnTo>
                  <a:lnTo>
                    <a:pt x="2260" y="14982"/>
                  </a:lnTo>
                  <a:lnTo>
                    <a:pt x="2281" y="15086"/>
                  </a:lnTo>
                  <a:lnTo>
                    <a:pt x="2386" y="15086"/>
                  </a:lnTo>
                  <a:lnTo>
                    <a:pt x="2428" y="15191"/>
                  </a:lnTo>
                  <a:lnTo>
                    <a:pt x="2407" y="15317"/>
                  </a:lnTo>
                  <a:lnTo>
                    <a:pt x="2428" y="15463"/>
                  </a:lnTo>
                  <a:lnTo>
                    <a:pt x="2428" y="15672"/>
                  </a:lnTo>
                  <a:lnTo>
                    <a:pt x="2532" y="15798"/>
                  </a:lnTo>
                  <a:lnTo>
                    <a:pt x="2532" y="15882"/>
                  </a:lnTo>
                  <a:lnTo>
                    <a:pt x="2637" y="15903"/>
                  </a:lnTo>
                  <a:lnTo>
                    <a:pt x="2784" y="15903"/>
                  </a:lnTo>
                  <a:lnTo>
                    <a:pt x="2888" y="15819"/>
                  </a:lnTo>
                  <a:lnTo>
                    <a:pt x="2909" y="15777"/>
                  </a:lnTo>
                  <a:lnTo>
                    <a:pt x="3076" y="15693"/>
                  </a:lnTo>
                  <a:lnTo>
                    <a:pt x="3202" y="15610"/>
                  </a:lnTo>
                  <a:lnTo>
                    <a:pt x="3223" y="15484"/>
                  </a:lnTo>
                  <a:lnTo>
                    <a:pt x="3307" y="15421"/>
                  </a:lnTo>
                  <a:lnTo>
                    <a:pt x="3558" y="15275"/>
                  </a:lnTo>
                  <a:lnTo>
                    <a:pt x="3725" y="15212"/>
                  </a:lnTo>
                  <a:lnTo>
                    <a:pt x="3746" y="15358"/>
                  </a:lnTo>
                  <a:lnTo>
                    <a:pt x="3976" y="15317"/>
                  </a:lnTo>
                  <a:lnTo>
                    <a:pt x="4039" y="15212"/>
                  </a:lnTo>
                  <a:lnTo>
                    <a:pt x="4290" y="15212"/>
                  </a:lnTo>
                  <a:lnTo>
                    <a:pt x="4311" y="15317"/>
                  </a:lnTo>
                  <a:lnTo>
                    <a:pt x="4123" y="15484"/>
                  </a:lnTo>
                  <a:lnTo>
                    <a:pt x="4248" y="15505"/>
                  </a:lnTo>
                  <a:lnTo>
                    <a:pt x="4290" y="15463"/>
                  </a:lnTo>
                  <a:lnTo>
                    <a:pt x="4374" y="15463"/>
                  </a:lnTo>
                  <a:lnTo>
                    <a:pt x="4478" y="15526"/>
                  </a:lnTo>
                  <a:lnTo>
                    <a:pt x="4520" y="15505"/>
                  </a:lnTo>
                  <a:lnTo>
                    <a:pt x="4625" y="15505"/>
                  </a:lnTo>
                  <a:lnTo>
                    <a:pt x="4688" y="15463"/>
                  </a:lnTo>
                  <a:lnTo>
                    <a:pt x="4729" y="15400"/>
                  </a:lnTo>
                  <a:lnTo>
                    <a:pt x="4813" y="15400"/>
                  </a:lnTo>
                  <a:lnTo>
                    <a:pt x="4897" y="15484"/>
                  </a:lnTo>
                  <a:lnTo>
                    <a:pt x="4981" y="15672"/>
                  </a:lnTo>
                  <a:lnTo>
                    <a:pt x="5232" y="16049"/>
                  </a:lnTo>
                  <a:lnTo>
                    <a:pt x="5357" y="16133"/>
                  </a:lnTo>
                  <a:lnTo>
                    <a:pt x="5399" y="16300"/>
                  </a:lnTo>
                  <a:lnTo>
                    <a:pt x="5462" y="16363"/>
                  </a:lnTo>
                  <a:lnTo>
                    <a:pt x="5545" y="16447"/>
                  </a:lnTo>
                  <a:lnTo>
                    <a:pt x="5776" y="16467"/>
                  </a:lnTo>
                  <a:lnTo>
                    <a:pt x="5985" y="16467"/>
                  </a:lnTo>
                  <a:lnTo>
                    <a:pt x="6089" y="16509"/>
                  </a:lnTo>
                  <a:lnTo>
                    <a:pt x="6131" y="16635"/>
                  </a:lnTo>
                  <a:lnTo>
                    <a:pt x="6361" y="16719"/>
                  </a:lnTo>
                  <a:lnTo>
                    <a:pt x="6550" y="16823"/>
                  </a:lnTo>
                  <a:lnTo>
                    <a:pt x="6654" y="17095"/>
                  </a:lnTo>
                  <a:lnTo>
                    <a:pt x="6801" y="17263"/>
                  </a:lnTo>
                  <a:lnTo>
                    <a:pt x="6989" y="17367"/>
                  </a:lnTo>
                  <a:lnTo>
                    <a:pt x="7073" y="17514"/>
                  </a:lnTo>
                  <a:lnTo>
                    <a:pt x="7073" y="17786"/>
                  </a:lnTo>
                  <a:lnTo>
                    <a:pt x="7177" y="18037"/>
                  </a:lnTo>
                  <a:lnTo>
                    <a:pt x="7324" y="18079"/>
                  </a:lnTo>
                  <a:lnTo>
                    <a:pt x="7387" y="18330"/>
                  </a:lnTo>
                  <a:lnTo>
                    <a:pt x="7429" y="18539"/>
                  </a:lnTo>
                  <a:lnTo>
                    <a:pt x="7345" y="18664"/>
                  </a:lnTo>
                  <a:lnTo>
                    <a:pt x="7324" y="18602"/>
                  </a:lnTo>
                  <a:lnTo>
                    <a:pt x="7219" y="18539"/>
                  </a:lnTo>
                  <a:lnTo>
                    <a:pt x="7073" y="18727"/>
                  </a:lnTo>
                  <a:lnTo>
                    <a:pt x="7094" y="18811"/>
                  </a:lnTo>
                  <a:lnTo>
                    <a:pt x="7115" y="18874"/>
                  </a:lnTo>
                  <a:lnTo>
                    <a:pt x="7261" y="18957"/>
                  </a:lnTo>
                  <a:lnTo>
                    <a:pt x="7240" y="19188"/>
                  </a:lnTo>
                  <a:lnTo>
                    <a:pt x="7303" y="19292"/>
                  </a:lnTo>
                  <a:lnTo>
                    <a:pt x="7261" y="19376"/>
                  </a:lnTo>
                  <a:lnTo>
                    <a:pt x="7324" y="19397"/>
                  </a:lnTo>
                  <a:lnTo>
                    <a:pt x="7408" y="19501"/>
                  </a:lnTo>
                  <a:lnTo>
                    <a:pt x="7408" y="19606"/>
                  </a:lnTo>
                  <a:lnTo>
                    <a:pt x="7449" y="19606"/>
                  </a:lnTo>
                  <a:lnTo>
                    <a:pt x="7491" y="19752"/>
                  </a:lnTo>
                  <a:lnTo>
                    <a:pt x="7617" y="19794"/>
                  </a:lnTo>
                  <a:lnTo>
                    <a:pt x="7701" y="19690"/>
                  </a:lnTo>
                  <a:lnTo>
                    <a:pt x="7826" y="19690"/>
                  </a:lnTo>
                  <a:lnTo>
                    <a:pt x="7868" y="19773"/>
                  </a:lnTo>
                  <a:lnTo>
                    <a:pt x="8014" y="19794"/>
                  </a:lnTo>
                  <a:lnTo>
                    <a:pt x="8119" y="19899"/>
                  </a:lnTo>
                  <a:lnTo>
                    <a:pt x="8182" y="19920"/>
                  </a:lnTo>
                  <a:lnTo>
                    <a:pt x="8266" y="20087"/>
                  </a:lnTo>
                  <a:lnTo>
                    <a:pt x="8370" y="20087"/>
                  </a:lnTo>
                  <a:lnTo>
                    <a:pt x="8391" y="20192"/>
                  </a:lnTo>
                  <a:lnTo>
                    <a:pt x="8433" y="20171"/>
                  </a:lnTo>
                  <a:lnTo>
                    <a:pt x="8454" y="20129"/>
                  </a:lnTo>
                  <a:lnTo>
                    <a:pt x="8600" y="20213"/>
                  </a:lnTo>
                  <a:lnTo>
                    <a:pt x="8663" y="20296"/>
                  </a:lnTo>
                  <a:lnTo>
                    <a:pt x="8768" y="20296"/>
                  </a:lnTo>
                  <a:lnTo>
                    <a:pt x="8830" y="20317"/>
                  </a:lnTo>
                  <a:lnTo>
                    <a:pt x="8893" y="20213"/>
                  </a:lnTo>
                  <a:lnTo>
                    <a:pt x="9061" y="20192"/>
                  </a:lnTo>
                  <a:lnTo>
                    <a:pt x="9270" y="20276"/>
                  </a:lnTo>
                  <a:lnTo>
                    <a:pt x="9312" y="20338"/>
                  </a:lnTo>
                  <a:lnTo>
                    <a:pt x="9437" y="20338"/>
                  </a:lnTo>
                  <a:lnTo>
                    <a:pt x="9542" y="20401"/>
                  </a:lnTo>
                  <a:lnTo>
                    <a:pt x="9709" y="20589"/>
                  </a:lnTo>
                  <a:lnTo>
                    <a:pt x="9835" y="20589"/>
                  </a:lnTo>
                  <a:lnTo>
                    <a:pt x="9960" y="20652"/>
                  </a:lnTo>
                  <a:lnTo>
                    <a:pt x="10023" y="20715"/>
                  </a:lnTo>
                  <a:lnTo>
                    <a:pt x="10128" y="20840"/>
                  </a:lnTo>
                  <a:lnTo>
                    <a:pt x="10170" y="20966"/>
                  </a:lnTo>
                  <a:lnTo>
                    <a:pt x="10232" y="20945"/>
                  </a:lnTo>
                  <a:lnTo>
                    <a:pt x="10232" y="20757"/>
                  </a:lnTo>
                  <a:lnTo>
                    <a:pt x="10316" y="20715"/>
                  </a:lnTo>
                  <a:lnTo>
                    <a:pt x="10337" y="20757"/>
                  </a:lnTo>
                  <a:lnTo>
                    <a:pt x="10462" y="20757"/>
                  </a:lnTo>
                  <a:lnTo>
                    <a:pt x="10588" y="20840"/>
                  </a:lnTo>
                  <a:lnTo>
                    <a:pt x="10588" y="21008"/>
                  </a:lnTo>
                  <a:lnTo>
                    <a:pt x="10755" y="21133"/>
                  </a:lnTo>
                  <a:lnTo>
                    <a:pt x="10923" y="21071"/>
                  </a:lnTo>
                  <a:lnTo>
                    <a:pt x="11069" y="21071"/>
                  </a:lnTo>
                  <a:lnTo>
                    <a:pt x="11048" y="21322"/>
                  </a:lnTo>
                  <a:lnTo>
                    <a:pt x="11090" y="21468"/>
                  </a:lnTo>
                  <a:lnTo>
                    <a:pt x="11195" y="21447"/>
                  </a:lnTo>
                  <a:lnTo>
                    <a:pt x="11362" y="21531"/>
                  </a:lnTo>
                  <a:lnTo>
                    <a:pt x="11425" y="21447"/>
                  </a:lnTo>
                  <a:lnTo>
                    <a:pt x="11571" y="21426"/>
                  </a:lnTo>
                  <a:lnTo>
                    <a:pt x="11676" y="21322"/>
                  </a:lnTo>
                  <a:lnTo>
                    <a:pt x="11885" y="21322"/>
                  </a:lnTo>
                  <a:lnTo>
                    <a:pt x="12011" y="21384"/>
                  </a:lnTo>
                  <a:lnTo>
                    <a:pt x="12053" y="21531"/>
                  </a:lnTo>
                  <a:lnTo>
                    <a:pt x="12220" y="21594"/>
                  </a:lnTo>
                  <a:lnTo>
                    <a:pt x="12346" y="21761"/>
                  </a:lnTo>
                  <a:lnTo>
                    <a:pt x="12429" y="21782"/>
                  </a:lnTo>
                  <a:lnTo>
                    <a:pt x="12576" y="21740"/>
                  </a:lnTo>
                  <a:lnTo>
                    <a:pt x="12639" y="21761"/>
                  </a:lnTo>
                  <a:lnTo>
                    <a:pt x="12785" y="21698"/>
                  </a:lnTo>
                  <a:lnTo>
                    <a:pt x="12931" y="21698"/>
                  </a:lnTo>
                  <a:lnTo>
                    <a:pt x="13015" y="21594"/>
                  </a:lnTo>
                  <a:lnTo>
                    <a:pt x="13162" y="21594"/>
                  </a:lnTo>
                  <a:lnTo>
                    <a:pt x="13203" y="21698"/>
                  </a:lnTo>
                  <a:lnTo>
                    <a:pt x="13245" y="21866"/>
                  </a:lnTo>
                  <a:lnTo>
                    <a:pt x="13350" y="21949"/>
                  </a:lnTo>
                  <a:lnTo>
                    <a:pt x="13475" y="21887"/>
                  </a:lnTo>
                  <a:lnTo>
                    <a:pt x="13601" y="21636"/>
                  </a:lnTo>
                  <a:lnTo>
                    <a:pt x="13873" y="21468"/>
                  </a:lnTo>
                  <a:lnTo>
                    <a:pt x="14040" y="21447"/>
                  </a:lnTo>
                  <a:lnTo>
                    <a:pt x="14124" y="21552"/>
                  </a:lnTo>
                  <a:lnTo>
                    <a:pt x="14396" y="21573"/>
                  </a:lnTo>
                  <a:lnTo>
                    <a:pt x="14501" y="21636"/>
                  </a:lnTo>
                  <a:lnTo>
                    <a:pt x="14647" y="21552"/>
                  </a:lnTo>
                  <a:lnTo>
                    <a:pt x="14815" y="21573"/>
                  </a:lnTo>
                  <a:lnTo>
                    <a:pt x="14877" y="21677"/>
                  </a:lnTo>
                  <a:lnTo>
                    <a:pt x="14982" y="21677"/>
                  </a:lnTo>
                  <a:lnTo>
                    <a:pt x="15191" y="21636"/>
                  </a:lnTo>
                  <a:lnTo>
                    <a:pt x="15296" y="21636"/>
                  </a:lnTo>
                  <a:lnTo>
                    <a:pt x="15359" y="21468"/>
                  </a:lnTo>
                  <a:lnTo>
                    <a:pt x="15442" y="21426"/>
                  </a:lnTo>
                  <a:lnTo>
                    <a:pt x="15547" y="21447"/>
                  </a:lnTo>
                  <a:lnTo>
                    <a:pt x="15547" y="21364"/>
                  </a:lnTo>
                  <a:lnTo>
                    <a:pt x="15631" y="21343"/>
                  </a:lnTo>
                  <a:lnTo>
                    <a:pt x="15693" y="21217"/>
                  </a:lnTo>
                  <a:lnTo>
                    <a:pt x="15798" y="21112"/>
                  </a:lnTo>
                  <a:lnTo>
                    <a:pt x="15903" y="21071"/>
                  </a:lnTo>
                  <a:lnTo>
                    <a:pt x="16133" y="21029"/>
                  </a:lnTo>
                  <a:lnTo>
                    <a:pt x="16237" y="20861"/>
                  </a:lnTo>
                  <a:lnTo>
                    <a:pt x="16237" y="20736"/>
                  </a:lnTo>
                  <a:lnTo>
                    <a:pt x="16321" y="20736"/>
                  </a:lnTo>
                  <a:lnTo>
                    <a:pt x="16447" y="20631"/>
                  </a:lnTo>
                  <a:lnTo>
                    <a:pt x="16551" y="20799"/>
                  </a:lnTo>
                  <a:lnTo>
                    <a:pt x="16719" y="20736"/>
                  </a:lnTo>
                  <a:lnTo>
                    <a:pt x="16928" y="20820"/>
                  </a:lnTo>
                  <a:lnTo>
                    <a:pt x="17012" y="20757"/>
                  </a:lnTo>
                  <a:lnTo>
                    <a:pt x="16970" y="20652"/>
                  </a:lnTo>
                  <a:lnTo>
                    <a:pt x="17242" y="20506"/>
                  </a:lnTo>
                  <a:lnTo>
                    <a:pt x="17325" y="20527"/>
                  </a:lnTo>
                  <a:lnTo>
                    <a:pt x="17367" y="20610"/>
                  </a:lnTo>
                  <a:lnTo>
                    <a:pt x="17451" y="20610"/>
                  </a:lnTo>
                  <a:lnTo>
                    <a:pt x="17472" y="20652"/>
                  </a:lnTo>
                  <a:lnTo>
                    <a:pt x="17388" y="20820"/>
                  </a:lnTo>
                  <a:lnTo>
                    <a:pt x="17451" y="20903"/>
                  </a:lnTo>
                  <a:lnTo>
                    <a:pt x="17535" y="20903"/>
                  </a:lnTo>
                  <a:lnTo>
                    <a:pt x="17597" y="20861"/>
                  </a:lnTo>
                  <a:lnTo>
                    <a:pt x="17639" y="20945"/>
                  </a:lnTo>
                  <a:lnTo>
                    <a:pt x="17702" y="21050"/>
                  </a:lnTo>
                  <a:lnTo>
                    <a:pt x="17702" y="21133"/>
                  </a:lnTo>
                  <a:lnTo>
                    <a:pt x="17597" y="21238"/>
                  </a:lnTo>
                  <a:lnTo>
                    <a:pt x="17639" y="21343"/>
                  </a:lnTo>
                  <a:lnTo>
                    <a:pt x="17765" y="21364"/>
                  </a:lnTo>
                  <a:lnTo>
                    <a:pt x="17849" y="21322"/>
                  </a:lnTo>
                  <a:lnTo>
                    <a:pt x="17953" y="21364"/>
                  </a:lnTo>
                  <a:lnTo>
                    <a:pt x="18016" y="21468"/>
                  </a:lnTo>
                  <a:lnTo>
                    <a:pt x="18121" y="21426"/>
                  </a:lnTo>
                  <a:lnTo>
                    <a:pt x="18246" y="21468"/>
                  </a:lnTo>
                  <a:lnTo>
                    <a:pt x="18330" y="21426"/>
                  </a:lnTo>
                  <a:lnTo>
                    <a:pt x="18497" y="21426"/>
                  </a:lnTo>
                  <a:lnTo>
                    <a:pt x="18539" y="21573"/>
                  </a:lnTo>
                  <a:lnTo>
                    <a:pt x="18685" y="21677"/>
                  </a:lnTo>
                  <a:lnTo>
                    <a:pt x="18706" y="21845"/>
                  </a:lnTo>
                  <a:lnTo>
                    <a:pt x="18811" y="21845"/>
                  </a:lnTo>
                  <a:lnTo>
                    <a:pt x="18916" y="21970"/>
                  </a:lnTo>
                  <a:lnTo>
                    <a:pt x="18916" y="22117"/>
                  </a:lnTo>
                  <a:lnTo>
                    <a:pt x="18999" y="22326"/>
                  </a:lnTo>
                  <a:lnTo>
                    <a:pt x="19020" y="22493"/>
                  </a:lnTo>
                  <a:lnTo>
                    <a:pt x="18999" y="22745"/>
                  </a:lnTo>
                  <a:lnTo>
                    <a:pt x="18999" y="22849"/>
                  </a:lnTo>
                  <a:lnTo>
                    <a:pt x="18957" y="22933"/>
                  </a:lnTo>
                  <a:lnTo>
                    <a:pt x="18853" y="22996"/>
                  </a:lnTo>
                  <a:lnTo>
                    <a:pt x="18832" y="23100"/>
                  </a:lnTo>
                  <a:lnTo>
                    <a:pt x="18769" y="23121"/>
                  </a:lnTo>
                  <a:lnTo>
                    <a:pt x="18748" y="23205"/>
                  </a:lnTo>
                  <a:lnTo>
                    <a:pt x="18811" y="23309"/>
                  </a:lnTo>
                  <a:lnTo>
                    <a:pt x="18748" y="23351"/>
                  </a:lnTo>
                  <a:lnTo>
                    <a:pt x="18685" y="23330"/>
                  </a:lnTo>
                  <a:lnTo>
                    <a:pt x="18602" y="23435"/>
                  </a:lnTo>
                  <a:lnTo>
                    <a:pt x="18539" y="23519"/>
                  </a:lnTo>
                  <a:lnTo>
                    <a:pt x="18602" y="23581"/>
                  </a:lnTo>
                  <a:lnTo>
                    <a:pt x="18539" y="23665"/>
                  </a:lnTo>
                  <a:lnTo>
                    <a:pt x="18539" y="23770"/>
                  </a:lnTo>
                  <a:lnTo>
                    <a:pt x="18644" y="23833"/>
                  </a:lnTo>
                  <a:lnTo>
                    <a:pt x="18706" y="23895"/>
                  </a:lnTo>
                  <a:lnTo>
                    <a:pt x="18769" y="23958"/>
                  </a:lnTo>
                  <a:lnTo>
                    <a:pt x="18748" y="24105"/>
                  </a:lnTo>
                  <a:lnTo>
                    <a:pt x="18811" y="24251"/>
                  </a:lnTo>
                  <a:lnTo>
                    <a:pt x="18937" y="24146"/>
                  </a:lnTo>
                  <a:lnTo>
                    <a:pt x="19209" y="24084"/>
                  </a:lnTo>
                  <a:lnTo>
                    <a:pt x="19229" y="24167"/>
                  </a:lnTo>
                  <a:lnTo>
                    <a:pt x="19209" y="24251"/>
                  </a:lnTo>
                  <a:lnTo>
                    <a:pt x="19271" y="24293"/>
                  </a:lnTo>
                  <a:lnTo>
                    <a:pt x="19418" y="24272"/>
                  </a:lnTo>
                  <a:lnTo>
                    <a:pt x="19439" y="24377"/>
                  </a:lnTo>
                  <a:lnTo>
                    <a:pt x="19418" y="24481"/>
                  </a:lnTo>
                  <a:lnTo>
                    <a:pt x="19481" y="24565"/>
                  </a:lnTo>
                  <a:lnTo>
                    <a:pt x="19627" y="24586"/>
                  </a:lnTo>
                  <a:lnTo>
                    <a:pt x="19585" y="24628"/>
                  </a:lnTo>
                  <a:lnTo>
                    <a:pt x="19648" y="24711"/>
                  </a:lnTo>
                  <a:lnTo>
                    <a:pt x="19669" y="24670"/>
                  </a:lnTo>
                  <a:lnTo>
                    <a:pt x="19815" y="24670"/>
                  </a:lnTo>
                  <a:lnTo>
                    <a:pt x="19941" y="24732"/>
                  </a:lnTo>
                  <a:lnTo>
                    <a:pt x="19941" y="24816"/>
                  </a:lnTo>
                  <a:lnTo>
                    <a:pt x="19878" y="24921"/>
                  </a:lnTo>
                  <a:lnTo>
                    <a:pt x="19899" y="25004"/>
                  </a:lnTo>
                  <a:lnTo>
                    <a:pt x="19753" y="25193"/>
                  </a:lnTo>
                  <a:lnTo>
                    <a:pt x="19648" y="25297"/>
                  </a:lnTo>
                  <a:lnTo>
                    <a:pt x="19669" y="25360"/>
                  </a:lnTo>
                  <a:lnTo>
                    <a:pt x="19753" y="25339"/>
                  </a:lnTo>
                  <a:lnTo>
                    <a:pt x="19941" y="25339"/>
                  </a:lnTo>
                  <a:lnTo>
                    <a:pt x="19983" y="25402"/>
                  </a:lnTo>
                  <a:lnTo>
                    <a:pt x="20066" y="25318"/>
                  </a:lnTo>
                  <a:lnTo>
                    <a:pt x="20150" y="25423"/>
                  </a:lnTo>
                  <a:lnTo>
                    <a:pt x="20108" y="25548"/>
                  </a:lnTo>
                  <a:lnTo>
                    <a:pt x="20150" y="25674"/>
                  </a:lnTo>
                  <a:lnTo>
                    <a:pt x="20276" y="25737"/>
                  </a:lnTo>
                  <a:lnTo>
                    <a:pt x="20338" y="25653"/>
                  </a:lnTo>
                  <a:lnTo>
                    <a:pt x="20485" y="25653"/>
                  </a:lnTo>
                  <a:lnTo>
                    <a:pt x="20736" y="25548"/>
                  </a:lnTo>
                  <a:lnTo>
                    <a:pt x="20841" y="25569"/>
                  </a:lnTo>
                  <a:lnTo>
                    <a:pt x="20841" y="25716"/>
                  </a:lnTo>
                  <a:lnTo>
                    <a:pt x="20799" y="25737"/>
                  </a:lnTo>
                  <a:lnTo>
                    <a:pt x="20862" y="25778"/>
                  </a:lnTo>
                  <a:lnTo>
                    <a:pt x="20924" y="25883"/>
                  </a:lnTo>
                  <a:lnTo>
                    <a:pt x="21050" y="25841"/>
                  </a:lnTo>
                  <a:lnTo>
                    <a:pt x="21154" y="25862"/>
                  </a:lnTo>
                  <a:lnTo>
                    <a:pt x="21134" y="25716"/>
                  </a:lnTo>
                  <a:lnTo>
                    <a:pt x="21134" y="25569"/>
                  </a:lnTo>
                  <a:lnTo>
                    <a:pt x="21092" y="25465"/>
                  </a:lnTo>
                  <a:lnTo>
                    <a:pt x="21092" y="25255"/>
                  </a:lnTo>
                  <a:lnTo>
                    <a:pt x="21154" y="25214"/>
                  </a:lnTo>
                  <a:lnTo>
                    <a:pt x="21154" y="25130"/>
                  </a:lnTo>
                  <a:lnTo>
                    <a:pt x="21364" y="25130"/>
                  </a:lnTo>
                  <a:lnTo>
                    <a:pt x="21426" y="25109"/>
                  </a:lnTo>
                  <a:lnTo>
                    <a:pt x="21468" y="25088"/>
                  </a:lnTo>
                  <a:lnTo>
                    <a:pt x="21510" y="25025"/>
                  </a:lnTo>
                  <a:lnTo>
                    <a:pt x="21552" y="24983"/>
                  </a:lnTo>
                  <a:lnTo>
                    <a:pt x="21678" y="24921"/>
                  </a:lnTo>
                  <a:lnTo>
                    <a:pt x="21761" y="24942"/>
                  </a:lnTo>
                  <a:lnTo>
                    <a:pt x="21740" y="25025"/>
                  </a:lnTo>
                  <a:lnTo>
                    <a:pt x="21782" y="25046"/>
                  </a:lnTo>
                  <a:lnTo>
                    <a:pt x="21866" y="25046"/>
                  </a:lnTo>
                  <a:lnTo>
                    <a:pt x="21887" y="24942"/>
                  </a:lnTo>
                  <a:lnTo>
                    <a:pt x="21970" y="24900"/>
                  </a:lnTo>
                  <a:lnTo>
                    <a:pt x="22096" y="25004"/>
                  </a:lnTo>
                  <a:lnTo>
                    <a:pt x="22159" y="24921"/>
                  </a:lnTo>
                  <a:lnTo>
                    <a:pt x="22242" y="24921"/>
                  </a:lnTo>
                  <a:lnTo>
                    <a:pt x="22263" y="25004"/>
                  </a:lnTo>
                  <a:lnTo>
                    <a:pt x="22389" y="24942"/>
                  </a:lnTo>
                  <a:lnTo>
                    <a:pt x="22389" y="24879"/>
                  </a:lnTo>
                  <a:lnTo>
                    <a:pt x="22556" y="24816"/>
                  </a:lnTo>
                  <a:lnTo>
                    <a:pt x="22661" y="24900"/>
                  </a:lnTo>
                  <a:lnTo>
                    <a:pt x="22870" y="24816"/>
                  </a:lnTo>
                  <a:lnTo>
                    <a:pt x="22828" y="24628"/>
                  </a:lnTo>
                  <a:lnTo>
                    <a:pt x="22954" y="24586"/>
                  </a:lnTo>
                  <a:lnTo>
                    <a:pt x="23100" y="24586"/>
                  </a:lnTo>
                  <a:lnTo>
                    <a:pt x="23184" y="24502"/>
                  </a:lnTo>
                  <a:lnTo>
                    <a:pt x="23310" y="24586"/>
                  </a:lnTo>
                  <a:lnTo>
                    <a:pt x="23310" y="24670"/>
                  </a:lnTo>
                  <a:lnTo>
                    <a:pt x="23435" y="24690"/>
                  </a:lnTo>
                  <a:lnTo>
                    <a:pt x="23477" y="24774"/>
                  </a:lnTo>
                  <a:lnTo>
                    <a:pt x="23749" y="24774"/>
                  </a:lnTo>
                  <a:lnTo>
                    <a:pt x="23812" y="24816"/>
                  </a:lnTo>
                  <a:lnTo>
                    <a:pt x="23958" y="24774"/>
                  </a:lnTo>
                  <a:lnTo>
                    <a:pt x="24042" y="24837"/>
                  </a:lnTo>
                  <a:lnTo>
                    <a:pt x="24042" y="24942"/>
                  </a:lnTo>
                  <a:lnTo>
                    <a:pt x="23937" y="24983"/>
                  </a:lnTo>
                  <a:lnTo>
                    <a:pt x="23875" y="25193"/>
                  </a:lnTo>
                  <a:lnTo>
                    <a:pt x="23958" y="25214"/>
                  </a:lnTo>
                  <a:lnTo>
                    <a:pt x="23979" y="25318"/>
                  </a:lnTo>
                  <a:lnTo>
                    <a:pt x="24230" y="25402"/>
                  </a:lnTo>
                  <a:lnTo>
                    <a:pt x="24251" y="25506"/>
                  </a:lnTo>
                  <a:lnTo>
                    <a:pt x="24377" y="25527"/>
                  </a:lnTo>
                  <a:lnTo>
                    <a:pt x="24481" y="25611"/>
                  </a:lnTo>
                  <a:lnTo>
                    <a:pt x="24586" y="25548"/>
                  </a:lnTo>
                  <a:lnTo>
                    <a:pt x="24649" y="25611"/>
                  </a:lnTo>
                  <a:lnTo>
                    <a:pt x="24711" y="25569"/>
                  </a:lnTo>
                  <a:lnTo>
                    <a:pt x="24816" y="25632"/>
                  </a:lnTo>
                  <a:lnTo>
                    <a:pt x="24858" y="25632"/>
                  </a:lnTo>
                  <a:lnTo>
                    <a:pt x="24900" y="25611"/>
                  </a:lnTo>
                  <a:lnTo>
                    <a:pt x="24963" y="25653"/>
                  </a:lnTo>
                  <a:lnTo>
                    <a:pt x="25046" y="25611"/>
                  </a:lnTo>
                  <a:lnTo>
                    <a:pt x="25046" y="25548"/>
                  </a:lnTo>
                  <a:lnTo>
                    <a:pt x="25088" y="25423"/>
                  </a:lnTo>
                  <a:lnTo>
                    <a:pt x="25130" y="25527"/>
                  </a:lnTo>
                  <a:lnTo>
                    <a:pt x="25235" y="25653"/>
                  </a:lnTo>
                  <a:lnTo>
                    <a:pt x="25297" y="25632"/>
                  </a:lnTo>
                  <a:lnTo>
                    <a:pt x="25444" y="25737"/>
                  </a:lnTo>
                  <a:lnTo>
                    <a:pt x="25569" y="25737"/>
                  </a:lnTo>
                  <a:lnTo>
                    <a:pt x="25632" y="25632"/>
                  </a:lnTo>
                  <a:lnTo>
                    <a:pt x="25716" y="25716"/>
                  </a:lnTo>
                  <a:lnTo>
                    <a:pt x="25820" y="25674"/>
                  </a:lnTo>
                  <a:lnTo>
                    <a:pt x="25862" y="25716"/>
                  </a:lnTo>
                  <a:lnTo>
                    <a:pt x="25862" y="25737"/>
                  </a:lnTo>
                  <a:lnTo>
                    <a:pt x="25800" y="25758"/>
                  </a:lnTo>
                  <a:lnTo>
                    <a:pt x="25758" y="25862"/>
                  </a:lnTo>
                  <a:lnTo>
                    <a:pt x="25695" y="25967"/>
                  </a:lnTo>
                  <a:lnTo>
                    <a:pt x="25695" y="26030"/>
                  </a:lnTo>
                  <a:lnTo>
                    <a:pt x="25820" y="26197"/>
                  </a:lnTo>
                  <a:lnTo>
                    <a:pt x="25904" y="26260"/>
                  </a:lnTo>
                  <a:lnTo>
                    <a:pt x="25904" y="26302"/>
                  </a:lnTo>
                  <a:lnTo>
                    <a:pt x="25925" y="26448"/>
                  </a:lnTo>
                  <a:lnTo>
                    <a:pt x="25946" y="26406"/>
                  </a:lnTo>
                  <a:lnTo>
                    <a:pt x="26009" y="26343"/>
                  </a:lnTo>
                  <a:lnTo>
                    <a:pt x="26092" y="26364"/>
                  </a:lnTo>
                  <a:lnTo>
                    <a:pt x="26134" y="26385"/>
                  </a:lnTo>
                  <a:lnTo>
                    <a:pt x="26176" y="26385"/>
                  </a:lnTo>
                  <a:lnTo>
                    <a:pt x="26281" y="26281"/>
                  </a:lnTo>
                  <a:lnTo>
                    <a:pt x="26260" y="26239"/>
                  </a:lnTo>
                  <a:lnTo>
                    <a:pt x="26218" y="26197"/>
                  </a:lnTo>
                  <a:lnTo>
                    <a:pt x="26218" y="26176"/>
                  </a:lnTo>
                  <a:lnTo>
                    <a:pt x="26155" y="26071"/>
                  </a:lnTo>
                  <a:lnTo>
                    <a:pt x="26072" y="26071"/>
                  </a:lnTo>
                  <a:lnTo>
                    <a:pt x="26030" y="25967"/>
                  </a:lnTo>
                  <a:lnTo>
                    <a:pt x="26051" y="25925"/>
                  </a:lnTo>
                  <a:lnTo>
                    <a:pt x="26155" y="25841"/>
                  </a:lnTo>
                  <a:lnTo>
                    <a:pt x="26155" y="25758"/>
                  </a:lnTo>
                  <a:lnTo>
                    <a:pt x="26155" y="25716"/>
                  </a:lnTo>
                  <a:lnTo>
                    <a:pt x="26176" y="25716"/>
                  </a:lnTo>
                  <a:lnTo>
                    <a:pt x="26218" y="25653"/>
                  </a:lnTo>
                  <a:lnTo>
                    <a:pt x="26239" y="25716"/>
                  </a:lnTo>
                  <a:lnTo>
                    <a:pt x="26260" y="25737"/>
                  </a:lnTo>
                  <a:lnTo>
                    <a:pt x="26281" y="25737"/>
                  </a:lnTo>
                  <a:lnTo>
                    <a:pt x="26260" y="25758"/>
                  </a:lnTo>
                  <a:lnTo>
                    <a:pt x="26260" y="25778"/>
                  </a:lnTo>
                  <a:lnTo>
                    <a:pt x="26323" y="25778"/>
                  </a:lnTo>
                  <a:lnTo>
                    <a:pt x="26281" y="25820"/>
                  </a:lnTo>
                  <a:lnTo>
                    <a:pt x="26344" y="25841"/>
                  </a:lnTo>
                  <a:lnTo>
                    <a:pt x="26385" y="25758"/>
                  </a:lnTo>
                  <a:lnTo>
                    <a:pt x="26490" y="25737"/>
                  </a:lnTo>
                  <a:lnTo>
                    <a:pt x="26553" y="25653"/>
                  </a:lnTo>
                  <a:lnTo>
                    <a:pt x="26616" y="25716"/>
                  </a:lnTo>
                  <a:lnTo>
                    <a:pt x="26741" y="25653"/>
                  </a:lnTo>
                  <a:lnTo>
                    <a:pt x="26867" y="25611"/>
                  </a:lnTo>
                  <a:lnTo>
                    <a:pt x="26804" y="25527"/>
                  </a:lnTo>
                  <a:lnTo>
                    <a:pt x="26908" y="25527"/>
                  </a:lnTo>
                  <a:lnTo>
                    <a:pt x="27013" y="25465"/>
                  </a:lnTo>
                  <a:lnTo>
                    <a:pt x="27139" y="25527"/>
                  </a:lnTo>
                  <a:lnTo>
                    <a:pt x="27201" y="25506"/>
                  </a:lnTo>
                  <a:lnTo>
                    <a:pt x="27327" y="25444"/>
                  </a:lnTo>
                  <a:lnTo>
                    <a:pt x="27432" y="25339"/>
                  </a:lnTo>
                  <a:lnTo>
                    <a:pt x="27515" y="25234"/>
                  </a:lnTo>
                  <a:lnTo>
                    <a:pt x="27536" y="25193"/>
                  </a:lnTo>
                  <a:lnTo>
                    <a:pt x="27578" y="25214"/>
                  </a:lnTo>
                  <a:lnTo>
                    <a:pt x="27620" y="25255"/>
                  </a:lnTo>
                  <a:lnTo>
                    <a:pt x="27662" y="25214"/>
                  </a:lnTo>
                  <a:lnTo>
                    <a:pt x="27724" y="25130"/>
                  </a:lnTo>
                  <a:lnTo>
                    <a:pt x="27808" y="25088"/>
                  </a:lnTo>
                  <a:lnTo>
                    <a:pt x="27787" y="24942"/>
                  </a:lnTo>
                  <a:lnTo>
                    <a:pt x="27745" y="24837"/>
                  </a:lnTo>
                  <a:lnTo>
                    <a:pt x="27787" y="24774"/>
                  </a:lnTo>
                  <a:lnTo>
                    <a:pt x="27745" y="24690"/>
                  </a:lnTo>
                  <a:lnTo>
                    <a:pt x="27808" y="24732"/>
                  </a:lnTo>
                  <a:lnTo>
                    <a:pt x="27934" y="24816"/>
                  </a:lnTo>
                  <a:lnTo>
                    <a:pt x="27955" y="24900"/>
                  </a:lnTo>
                  <a:lnTo>
                    <a:pt x="28059" y="25004"/>
                  </a:lnTo>
                  <a:lnTo>
                    <a:pt x="28143" y="24983"/>
                  </a:lnTo>
                  <a:lnTo>
                    <a:pt x="28143" y="24983"/>
                  </a:lnTo>
                  <a:lnTo>
                    <a:pt x="28101" y="25046"/>
                  </a:lnTo>
                  <a:lnTo>
                    <a:pt x="28017" y="25109"/>
                  </a:lnTo>
                  <a:lnTo>
                    <a:pt x="28038" y="25151"/>
                  </a:lnTo>
                  <a:lnTo>
                    <a:pt x="28248" y="25046"/>
                  </a:lnTo>
                  <a:lnTo>
                    <a:pt x="28248" y="24921"/>
                  </a:lnTo>
                  <a:lnTo>
                    <a:pt x="28352" y="24900"/>
                  </a:lnTo>
                  <a:lnTo>
                    <a:pt x="28415" y="24837"/>
                  </a:lnTo>
                  <a:lnTo>
                    <a:pt x="28520" y="24900"/>
                  </a:lnTo>
                  <a:lnTo>
                    <a:pt x="28582" y="24879"/>
                  </a:lnTo>
                  <a:lnTo>
                    <a:pt x="28624" y="24795"/>
                  </a:lnTo>
                  <a:lnTo>
                    <a:pt x="28687" y="24795"/>
                  </a:lnTo>
                  <a:lnTo>
                    <a:pt x="28708" y="24711"/>
                  </a:lnTo>
                  <a:lnTo>
                    <a:pt x="28771" y="24795"/>
                  </a:lnTo>
                  <a:lnTo>
                    <a:pt x="28854" y="24900"/>
                  </a:lnTo>
                  <a:lnTo>
                    <a:pt x="28896" y="24837"/>
                  </a:lnTo>
                  <a:lnTo>
                    <a:pt x="28938" y="24732"/>
                  </a:lnTo>
                  <a:lnTo>
                    <a:pt x="28980" y="24732"/>
                  </a:lnTo>
                  <a:lnTo>
                    <a:pt x="29001" y="24774"/>
                  </a:lnTo>
                  <a:lnTo>
                    <a:pt x="29085" y="24774"/>
                  </a:lnTo>
                  <a:lnTo>
                    <a:pt x="29105" y="24711"/>
                  </a:lnTo>
                  <a:lnTo>
                    <a:pt x="29231" y="24711"/>
                  </a:lnTo>
                  <a:lnTo>
                    <a:pt x="29294" y="24628"/>
                  </a:lnTo>
                  <a:lnTo>
                    <a:pt x="29357" y="24586"/>
                  </a:lnTo>
                  <a:lnTo>
                    <a:pt x="29377" y="24670"/>
                  </a:lnTo>
                  <a:lnTo>
                    <a:pt x="29398" y="24607"/>
                  </a:lnTo>
                  <a:lnTo>
                    <a:pt x="29482" y="24607"/>
                  </a:lnTo>
                  <a:lnTo>
                    <a:pt x="29566" y="24586"/>
                  </a:lnTo>
                  <a:lnTo>
                    <a:pt x="29524" y="24502"/>
                  </a:lnTo>
                  <a:lnTo>
                    <a:pt x="29587" y="24418"/>
                  </a:lnTo>
                  <a:lnTo>
                    <a:pt x="29608" y="24293"/>
                  </a:lnTo>
                  <a:lnTo>
                    <a:pt x="29566" y="24188"/>
                  </a:lnTo>
                  <a:lnTo>
                    <a:pt x="29566" y="24188"/>
                  </a:lnTo>
                  <a:lnTo>
                    <a:pt x="29608" y="24209"/>
                  </a:lnTo>
                  <a:lnTo>
                    <a:pt x="29670" y="24146"/>
                  </a:lnTo>
                  <a:lnTo>
                    <a:pt x="29796" y="24105"/>
                  </a:lnTo>
                  <a:lnTo>
                    <a:pt x="29817" y="24167"/>
                  </a:lnTo>
                  <a:lnTo>
                    <a:pt x="29921" y="24167"/>
                  </a:lnTo>
                  <a:lnTo>
                    <a:pt x="29942" y="24042"/>
                  </a:lnTo>
                  <a:lnTo>
                    <a:pt x="30005" y="24042"/>
                  </a:lnTo>
                  <a:lnTo>
                    <a:pt x="30026" y="23958"/>
                  </a:lnTo>
                  <a:lnTo>
                    <a:pt x="30089" y="23958"/>
                  </a:lnTo>
                  <a:lnTo>
                    <a:pt x="30089" y="23979"/>
                  </a:lnTo>
                  <a:lnTo>
                    <a:pt x="30110" y="23979"/>
                  </a:lnTo>
                  <a:lnTo>
                    <a:pt x="30193" y="23874"/>
                  </a:lnTo>
                  <a:lnTo>
                    <a:pt x="30256" y="23958"/>
                  </a:lnTo>
                  <a:lnTo>
                    <a:pt x="30256" y="23833"/>
                  </a:lnTo>
                  <a:lnTo>
                    <a:pt x="30340" y="23833"/>
                  </a:lnTo>
                  <a:lnTo>
                    <a:pt x="30361" y="23728"/>
                  </a:lnTo>
                  <a:lnTo>
                    <a:pt x="30277" y="23686"/>
                  </a:lnTo>
                  <a:lnTo>
                    <a:pt x="30193" y="23749"/>
                  </a:lnTo>
                  <a:lnTo>
                    <a:pt x="30047" y="23623"/>
                  </a:lnTo>
                  <a:lnTo>
                    <a:pt x="30235" y="23623"/>
                  </a:lnTo>
                  <a:lnTo>
                    <a:pt x="30340" y="23477"/>
                  </a:lnTo>
                  <a:lnTo>
                    <a:pt x="30361" y="23540"/>
                  </a:lnTo>
                  <a:lnTo>
                    <a:pt x="30445" y="23477"/>
                  </a:lnTo>
                  <a:lnTo>
                    <a:pt x="30612" y="23581"/>
                  </a:lnTo>
                  <a:lnTo>
                    <a:pt x="30633" y="23456"/>
                  </a:lnTo>
                  <a:lnTo>
                    <a:pt x="30549" y="23435"/>
                  </a:lnTo>
                  <a:lnTo>
                    <a:pt x="30507" y="23372"/>
                  </a:lnTo>
                  <a:lnTo>
                    <a:pt x="30528" y="23309"/>
                  </a:lnTo>
                  <a:lnTo>
                    <a:pt x="30633" y="23372"/>
                  </a:lnTo>
                  <a:lnTo>
                    <a:pt x="30717" y="23309"/>
                  </a:lnTo>
                  <a:lnTo>
                    <a:pt x="30675" y="23268"/>
                  </a:lnTo>
                  <a:lnTo>
                    <a:pt x="30612" y="23268"/>
                  </a:lnTo>
                  <a:lnTo>
                    <a:pt x="30612" y="23163"/>
                  </a:lnTo>
                  <a:lnTo>
                    <a:pt x="30528" y="23121"/>
                  </a:lnTo>
                  <a:lnTo>
                    <a:pt x="30612" y="23100"/>
                  </a:lnTo>
                  <a:lnTo>
                    <a:pt x="30654" y="23142"/>
                  </a:lnTo>
                  <a:lnTo>
                    <a:pt x="30717" y="23142"/>
                  </a:lnTo>
                  <a:lnTo>
                    <a:pt x="30758" y="23205"/>
                  </a:lnTo>
                  <a:lnTo>
                    <a:pt x="30758" y="23121"/>
                  </a:lnTo>
                  <a:lnTo>
                    <a:pt x="30654" y="23037"/>
                  </a:lnTo>
                  <a:lnTo>
                    <a:pt x="30654" y="22933"/>
                  </a:lnTo>
                  <a:lnTo>
                    <a:pt x="30737" y="22933"/>
                  </a:lnTo>
                  <a:lnTo>
                    <a:pt x="30758" y="22891"/>
                  </a:lnTo>
                  <a:lnTo>
                    <a:pt x="30863" y="22954"/>
                  </a:lnTo>
                  <a:lnTo>
                    <a:pt x="30863" y="23037"/>
                  </a:lnTo>
                  <a:lnTo>
                    <a:pt x="30926" y="23037"/>
                  </a:lnTo>
                  <a:lnTo>
                    <a:pt x="30968" y="23121"/>
                  </a:lnTo>
                  <a:lnTo>
                    <a:pt x="30989" y="22996"/>
                  </a:lnTo>
                  <a:lnTo>
                    <a:pt x="30947" y="22912"/>
                  </a:lnTo>
                  <a:lnTo>
                    <a:pt x="30884" y="22912"/>
                  </a:lnTo>
                  <a:lnTo>
                    <a:pt x="30863" y="22828"/>
                  </a:lnTo>
                  <a:lnTo>
                    <a:pt x="30947" y="22828"/>
                  </a:lnTo>
                  <a:lnTo>
                    <a:pt x="30947" y="22745"/>
                  </a:lnTo>
                  <a:lnTo>
                    <a:pt x="30863" y="22724"/>
                  </a:lnTo>
                  <a:lnTo>
                    <a:pt x="30989" y="22598"/>
                  </a:lnTo>
                  <a:lnTo>
                    <a:pt x="30926" y="22535"/>
                  </a:lnTo>
                  <a:lnTo>
                    <a:pt x="30842" y="22535"/>
                  </a:lnTo>
                  <a:lnTo>
                    <a:pt x="30779" y="22598"/>
                  </a:lnTo>
                  <a:lnTo>
                    <a:pt x="30800" y="22493"/>
                  </a:lnTo>
                  <a:lnTo>
                    <a:pt x="30947" y="22410"/>
                  </a:lnTo>
                  <a:lnTo>
                    <a:pt x="31135" y="22326"/>
                  </a:lnTo>
                  <a:lnTo>
                    <a:pt x="31072" y="22263"/>
                  </a:lnTo>
                  <a:lnTo>
                    <a:pt x="30989" y="22326"/>
                  </a:lnTo>
                  <a:lnTo>
                    <a:pt x="30863" y="22201"/>
                  </a:lnTo>
                  <a:lnTo>
                    <a:pt x="30968" y="22201"/>
                  </a:lnTo>
                  <a:lnTo>
                    <a:pt x="30884" y="22096"/>
                  </a:lnTo>
                  <a:lnTo>
                    <a:pt x="30800" y="22096"/>
                  </a:lnTo>
                  <a:lnTo>
                    <a:pt x="30863" y="22054"/>
                  </a:lnTo>
                  <a:lnTo>
                    <a:pt x="30800" y="21991"/>
                  </a:lnTo>
                  <a:lnTo>
                    <a:pt x="30884" y="21991"/>
                  </a:lnTo>
                  <a:lnTo>
                    <a:pt x="30926" y="21908"/>
                  </a:lnTo>
                  <a:lnTo>
                    <a:pt x="31030" y="21908"/>
                  </a:lnTo>
                  <a:lnTo>
                    <a:pt x="30989" y="22012"/>
                  </a:lnTo>
                  <a:lnTo>
                    <a:pt x="31072" y="22012"/>
                  </a:lnTo>
                  <a:lnTo>
                    <a:pt x="31240" y="21866"/>
                  </a:lnTo>
                  <a:lnTo>
                    <a:pt x="31240" y="21782"/>
                  </a:lnTo>
                  <a:lnTo>
                    <a:pt x="31365" y="21803"/>
                  </a:lnTo>
                  <a:lnTo>
                    <a:pt x="31281" y="21698"/>
                  </a:lnTo>
                  <a:lnTo>
                    <a:pt x="31198" y="21698"/>
                  </a:lnTo>
                  <a:lnTo>
                    <a:pt x="31240" y="21594"/>
                  </a:lnTo>
                  <a:lnTo>
                    <a:pt x="31302" y="21677"/>
                  </a:lnTo>
                  <a:lnTo>
                    <a:pt x="31386" y="21636"/>
                  </a:lnTo>
                  <a:lnTo>
                    <a:pt x="31386" y="21531"/>
                  </a:lnTo>
                  <a:lnTo>
                    <a:pt x="31449" y="21489"/>
                  </a:lnTo>
                  <a:lnTo>
                    <a:pt x="31386" y="21426"/>
                  </a:lnTo>
                  <a:lnTo>
                    <a:pt x="31386" y="21343"/>
                  </a:lnTo>
                  <a:lnTo>
                    <a:pt x="31470" y="21322"/>
                  </a:lnTo>
                  <a:lnTo>
                    <a:pt x="31407" y="21238"/>
                  </a:lnTo>
                  <a:lnTo>
                    <a:pt x="31407" y="21175"/>
                  </a:lnTo>
                  <a:lnTo>
                    <a:pt x="31302" y="21112"/>
                  </a:lnTo>
                  <a:lnTo>
                    <a:pt x="31470" y="21154"/>
                  </a:lnTo>
                  <a:lnTo>
                    <a:pt x="31512" y="21112"/>
                  </a:lnTo>
                  <a:lnTo>
                    <a:pt x="31616" y="20903"/>
                  </a:lnTo>
                  <a:lnTo>
                    <a:pt x="31700" y="20903"/>
                  </a:lnTo>
                  <a:lnTo>
                    <a:pt x="31721" y="20966"/>
                  </a:lnTo>
                  <a:lnTo>
                    <a:pt x="31763" y="21029"/>
                  </a:lnTo>
                  <a:lnTo>
                    <a:pt x="31784" y="20924"/>
                  </a:lnTo>
                  <a:lnTo>
                    <a:pt x="31846" y="20861"/>
                  </a:lnTo>
                  <a:lnTo>
                    <a:pt x="31805" y="20736"/>
                  </a:lnTo>
                  <a:lnTo>
                    <a:pt x="31679" y="20736"/>
                  </a:lnTo>
                  <a:lnTo>
                    <a:pt x="31616" y="20694"/>
                  </a:lnTo>
                  <a:lnTo>
                    <a:pt x="31679" y="20652"/>
                  </a:lnTo>
                  <a:lnTo>
                    <a:pt x="31763" y="20652"/>
                  </a:lnTo>
                  <a:lnTo>
                    <a:pt x="31826" y="20610"/>
                  </a:lnTo>
                  <a:lnTo>
                    <a:pt x="31784" y="20548"/>
                  </a:lnTo>
                  <a:lnTo>
                    <a:pt x="31700" y="20506"/>
                  </a:lnTo>
                  <a:lnTo>
                    <a:pt x="31784" y="20443"/>
                  </a:lnTo>
                  <a:lnTo>
                    <a:pt x="31826" y="20443"/>
                  </a:lnTo>
                  <a:lnTo>
                    <a:pt x="31826" y="20401"/>
                  </a:lnTo>
                  <a:lnTo>
                    <a:pt x="31784" y="20338"/>
                  </a:lnTo>
                  <a:lnTo>
                    <a:pt x="31574" y="20338"/>
                  </a:lnTo>
                  <a:lnTo>
                    <a:pt x="31595" y="20296"/>
                  </a:lnTo>
                  <a:lnTo>
                    <a:pt x="31721" y="20192"/>
                  </a:lnTo>
                  <a:lnTo>
                    <a:pt x="31826" y="20213"/>
                  </a:lnTo>
                  <a:lnTo>
                    <a:pt x="31846" y="20192"/>
                  </a:lnTo>
                  <a:lnTo>
                    <a:pt x="31888" y="20129"/>
                  </a:lnTo>
                  <a:lnTo>
                    <a:pt x="31930" y="20192"/>
                  </a:lnTo>
                  <a:lnTo>
                    <a:pt x="31972" y="20213"/>
                  </a:lnTo>
                  <a:lnTo>
                    <a:pt x="32014" y="20171"/>
                  </a:lnTo>
                  <a:lnTo>
                    <a:pt x="31993" y="20087"/>
                  </a:lnTo>
                  <a:lnTo>
                    <a:pt x="31972" y="19920"/>
                  </a:lnTo>
                  <a:lnTo>
                    <a:pt x="31909" y="19878"/>
                  </a:lnTo>
                  <a:lnTo>
                    <a:pt x="31826" y="19962"/>
                  </a:lnTo>
                  <a:lnTo>
                    <a:pt x="31846" y="19983"/>
                  </a:lnTo>
                  <a:lnTo>
                    <a:pt x="31846" y="20024"/>
                  </a:lnTo>
                  <a:lnTo>
                    <a:pt x="31763" y="20004"/>
                  </a:lnTo>
                  <a:lnTo>
                    <a:pt x="31595" y="20129"/>
                  </a:lnTo>
                  <a:lnTo>
                    <a:pt x="31512" y="20108"/>
                  </a:lnTo>
                  <a:lnTo>
                    <a:pt x="31512" y="20004"/>
                  </a:lnTo>
                  <a:lnTo>
                    <a:pt x="31679" y="19983"/>
                  </a:lnTo>
                  <a:lnTo>
                    <a:pt x="31930" y="19752"/>
                  </a:lnTo>
                  <a:lnTo>
                    <a:pt x="31909" y="19711"/>
                  </a:lnTo>
                  <a:lnTo>
                    <a:pt x="31805" y="19711"/>
                  </a:lnTo>
                  <a:lnTo>
                    <a:pt x="31763" y="19648"/>
                  </a:lnTo>
                  <a:lnTo>
                    <a:pt x="31721" y="19690"/>
                  </a:lnTo>
                  <a:lnTo>
                    <a:pt x="31553" y="19460"/>
                  </a:lnTo>
                  <a:lnTo>
                    <a:pt x="31386" y="19439"/>
                  </a:lnTo>
                  <a:lnTo>
                    <a:pt x="31240" y="19585"/>
                  </a:lnTo>
                  <a:lnTo>
                    <a:pt x="31135" y="19564"/>
                  </a:lnTo>
                  <a:lnTo>
                    <a:pt x="31030" y="19397"/>
                  </a:lnTo>
                  <a:lnTo>
                    <a:pt x="30884" y="19439"/>
                  </a:lnTo>
                  <a:lnTo>
                    <a:pt x="30779" y="19501"/>
                  </a:lnTo>
                  <a:lnTo>
                    <a:pt x="30737" y="19606"/>
                  </a:lnTo>
                  <a:lnTo>
                    <a:pt x="30758" y="19480"/>
                  </a:lnTo>
                  <a:lnTo>
                    <a:pt x="30884" y="19376"/>
                  </a:lnTo>
                  <a:lnTo>
                    <a:pt x="30968" y="19376"/>
                  </a:lnTo>
                  <a:lnTo>
                    <a:pt x="31051" y="19334"/>
                  </a:lnTo>
                  <a:lnTo>
                    <a:pt x="31177" y="19376"/>
                  </a:lnTo>
                  <a:lnTo>
                    <a:pt x="31281" y="19355"/>
                  </a:lnTo>
                  <a:lnTo>
                    <a:pt x="31281" y="19250"/>
                  </a:lnTo>
                  <a:lnTo>
                    <a:pt x="31323" y="19188"/>
                  </a:lnTo>
                  <a:lnTo>
                    <a:pt x="31407" y="19188"/>
                  </a:lnTo>
                  <a:lnTo>
                    <a:pt x="31553" y="19041"/>
                  </a:lnTo>
                  <a:lnTo>
                    <a:pt x="31700" y="19020"/>
                  </a:lnTo>
                  <a:lnTo>
                    <a:pt x="31700" y="18936"/>
                  </a:lnTo>
                  <a:lnTo>
                    <a:pt x="31574" y="18727"/>
                  </a:lnTo>
                  <a:lnTo>
                    <a:pt x="31281" y="18539"/>
                  </a:lnTo>
                  <a:lnTo>
                    <a:pt x="31072" y="18413"/>
                  </a:lnTo>
                  <a:lnTo>
                    <a:pt x="30842" y="18204"/>
                  </a:lnTo>
                  <a:lnTo>
                    <a:pt x="30737" y="18204"/>
                  </a:lnTo>
                  <a:lnTo>
                    <a:pt x="30549" y="18330"/>
                  </a:lnTo>
                  <a:lnTo>
                    <a:pt x="30445" y="18309"/>
                  </a:lnTo>
                  <a:lnTo>
                    <a:pt x="30319" y="18183"/>
                  </a:lnTo>
                  <a:lnTo>
                    <a:pt x="30319" y="18099"/>
                  </a:lnTo>
                  <a:lnTo>
                    <a:pt x="30235" y="18079"/>
                  </a:lnTo>
                  <a:lnTo>
                    <a:pt x="30110" y="18120"/>
                  </a:lnTo>
                  <a:lnTo>
                    <a:pt x="29984" y="18120"/>
                  </a:lnTo>
                  <a:lnTo>
                    <a:pt x="29838" y="18141"/>
                  </a:lnTo>
                  <a:lnTo>
                    <a:pt x="29691" y="18351"/>
                  </a:lnTo>
                  <a:lnTo>
                    <a:pt x="29817" y="18099"/>
                  </a:lnTo>
                  <a:lnTo>
                    <a:pt x="29921" y="18037"/>
                  </a:lnTo>
                  <a:lnTo>
                    <a:pt x="29984" y="18079"/>
                  </a:lnTo>
                  <a:lnTo>
                    <a:pt x="30047" y="18079"/>
                  </a:lnTo>
                  <a:lnTo>
                    <a:pt x="30089" y="18016"/>
                  </a:lnTo>
                  <a:lnTo>
                    <a:pt x="30193" y="18079"/>
                  </a:lnTo>
                  <a:lnTo>
                    <a:pt x="30340" y="17995"/>
                  </a:lnTo>
                  <a:lnTo>
                    <a:pt x="30403" y="18183"/>
                  </a:lnTo>
                  <a:lnTo>
                    <a:pt x="30465" y="18225"/>
                  </a:lnTo>
                  <a:lnTo>
                    <a:pt x="30570" y="18225"/>
                  </a:lnTo>
                  <a:lnTo>
                    <a:pt x="30654" y="18120"/>
                  </a:lnTo>
                  <a:lnTo>
                    <a:pt x="30842" y="18141"/>
                  </a:lnTo>
                  <a:lnTo>
                    <a:pt x="30968" y="18246"/>
                  </a:lnTo>
                  <a:lnTo>
                    <a:pt x="31051" y="18246"/>
                  </a:lnTo>
                  <a:lnTo>
                    <a:pt x="31177" y="18351"/>
                  </a:lnTo>
                  <a:lnTo>
                    <a:pt x="31323" y="18288"/>
                  </a:lnTo>
                  <a:lnTo>
                    <a:pt x="31574" y="18351"/>
                  </a:lnTo>
                  <a:lnTo>
                    <a:pt x="31658" y="18330"/>
                  </a:lnTo>
                  <a:lnTo>
                    <a:pt x="31553" y="18141"/>
                  </a:lnTo>
                  <a:lnTo>
                    <a:pt x="31491" y="18120"/>
                  </a:lnTo>
                  <a:lnTo>
                    <a:pt x="31323" y="17974"/>
                  </a:lnTo>
                  <a:lnTo>
                    <a:pt x="31323" y="17911"/>
                  </a:lnTo>
                  <a:lnTo>
                    <a:pt x="31281" y="17869"/>
                  </a:lnTo>
                  <a:lnTo>
                    <a:pt x="31177" y="17890"/>
                  </a:lnTo>
                  <a:lnTo>
                    <a:pt x="31051" y="17827"/>
                  </a:lnTo>
                  <a:lnTo>
                    <a:pt x="30884" y="17597"/>
                  </a:lnTo>
                  <a:lnTo>
                    <a:pt x="30884" y="17451"/>
                  </a:lnTo>
                  <a:lnTo>
                    <a:pt x="30675" y="17283"/>
                  </a:lnTo>
                  <a:lnTo>
                    <a:pt x="30675" y="17095"/>
                  </a:lnTo>
                  <a:lnTo>
                    <a:pt x="30549" y="17074"/>
                  </a:lnTo>
                  <a:lnTo>
                    <a:pt x="30612" y="16949"/>
                  </a:lnTo>
                  <a:lnTo>
                    <a:pt x="30570" y="16928"/>
                  </a:lnTo>
                  <a:lnTo>
                    <a:pt x="30403" y="16572"/>
                  </a:lnTo>
                  <a:lnTo>
                    <a:pt x="30089" y="16405"/>
                  </a:lnTo>
                  <a:lnTo>
                    <a:pt x="30005" y="16447"/>
                  </a:lnTo>
                  <a:lnTo>
                    <a:pt x="30005" y="16363"/>
                  </a:lnTo>
                  <a:lnTo>
                    <a:pt x="29712" y="16237"/>
                  </a:lnTo>
                  <a:lnTo>
                    <a:pt x="29670" y="16237"/>
                  </a:lnTo>
                  <a:lnTo>
                    <a:pt x="29670" y="15944"/>
                  </a:lnTo>
                  <a:lnTo>
                    <a:pt x="29712" y="15735"/>
                  </a:lnTo>
                  <a:lnTo>
                    <a:pt x="29670" y="15610"/>
                  </a:lnTo>
                  <a:lnTo>
                    <a:pt x="29691" y="15463"/>
                  </a:lnTo>
                  <a:lnTo>
                    <a:pt x="29712" y="15484"/>
                  </a:lnTo>
                  <a:lnTo>
                    <a:pt x="29817" y="15463"/>
                  </a:lnTo>
                  <a:lnTo>
                    <a:pt x="29921" y="15296"/>
                  </a:lnTo>
                  <a:lnTo>
                    <a:pt x="29984" y="15317"/>
                  </a:lnTo>
                  <a:lnTo>
                    <a:pt x="30089" y="15191"/>
                  </a:lnTo>
                  <a:lnTo>
                    <a:pt x="29984" y="15149"/>
                  </a:lnTo>
                  <a:lnTo>
                    <a:pt x="29921" y="15066"/>
                  </a:lnTo>
                  <a:lnTo>
                    <a:pt x="30005" y="14961"/>
                  </a:lnTo>
                  <a:lnTo>
                    <a:pt x="30193" y="14982"/>
                  </a:lnTo>
                  <a:lnTo>
                    <a:pt x="30193" y="14856"/>
                  </a:lnTo>
                  <a:lnTo>
                    <a:pt x="30319" y="14835"/>
                  </a:lnTo>
                  <a:lnTo>
                    <a:pt x="30319" y="14731"/>
                  </a:lnTo>
                  <a:lnTo>
                    <a:pt x="30193" y="14647"/>
                  </a:lnTo>
                  <a:lnTo>
                    <a:pt x="30319" y="14647"/>
                  </a:lnTo>
                  <a:lnTo>
                    <a:pt x="30424" y="14689"/>
                  </a:lnTo>
                  <a:lnTo>
                    <a:pt x="30445" y="14647"/>
                  </a:lnTo>
                  <a:lnTo>
                    <a:pt x="30549" y="14647"/>
                  </a:lnTo>
                  <a:lnTo>
                    <a:pt x="30654" y="14563"/>
                  </a:lnTo>
                  <a:lnTo>
                    <a:pt x="30717" y="14563"/>
                  </a:lnTo>
                  <a:lnTo>
                    <a:pt x="30842" y="14375"/>
                  </a:lnTo>
                  <a:lnTo>
                    <a:pt x="30884" y="14459"/>
                  </a:lnTo>
                  <a:lnTo>
                    <a:pt x="30947" y="14417"/>
                  </a:lnTo>
                  <a:lnTo>
                    <a:pt x="30947" y="14459"/>
                  </a:lnTo>
                  <a:lnTo>
                    <a:pt x="31093" y="14563"/>
                  </a:lnTo>
                  <a:lnTo>
                    <a:pt x="31240" y="14438"/>
                  </a:lnTo>
                  <a:lnTo>
                    <a:pt x="31240" y="14375"/>
                  </a:lnTo>
                  <a:lnTo>
                    <a:pt x="31156" y="14354"/>
                  </a:lnTo>
                  <a:lnTo>
                    <a:pt x="31135" y="14250"/>
                  </a:lnTo>
                  <a:lnTo>
                    <a:pt x="31198" y="14208"/>
                  </a:lnTo>
                  <a:lnTo>
                    <a:pt x="31261" y="14208"/>
                  </a:lnTo>
                  <a:lnTo>
                    <a:pt x="31177" y="14061"/>
                  </a:lnTo>
                  <a:lnTo>
                    <a:pt x="31177" y="13998"/>
                  </a:lnTo>
                  <a:lnTo>
                    <a:pt x="31302" y="13957"/>
                  </a:lnTo>
                  <a:lnTo>
                    <a:pt x="31240" y="13936"/>
                  </a:lnTo>
                  <a:lnTo>
                    <a:pt x="31093" y="13957"/>
                  </a:lnTo>
                  <a:lnTo>
                    <a:pt x="30947" y="13957"/>
                  </a:lnTo>
                  <a:lnTo>
                    <a:pt x="30947" y="13915"/>
                  </a:lnTo>
                  <a:lnTo>
                    <a:pt x="30800" y="13915"/>
                  </a:lnTo>
                  <a:lnTo>
                    <a:pt x="30758" y="13957"/>
                  </a:lnTo>
                  <a:lnTo>
                    <a:pt x="30403" y="13998"/>
                  </a:lnTo>
                  <a:lnTo>
                    <a:pt x="30319" y="13915"/>
                  </a:lnTo>
                  <a:lnTo>
                    <a:pt x="30256" y="13894"/>
                  </a:lnTo>
                  <a:lnTo>
                    <a:pt x="30193" y="13789"/>
                  </a:lnTo>
                  <a:lnTo>
                    <a:pt x="30131" y="13747"/>
                  </a:lnTo>
                  <a:lnTo>
                    <a:pt x="30089" y="13706"/>
                  </a:lnTo>
                  <a:lnTo>
                    <a:pt x="29817" y="13831"/>
                  </a:lnTo>
                  <a:lnTo>
                    <a:pt x="29691" y="13831"/>
                  </a:lnTo>
                  <a:lnTo>
                    <a:pt x="29733" y="13894"/>
                  </a:lnTo>
                  <a:lnTo>
                    <a:pt x="29733" y="13998"/>
                  </a:lnTo>
                  <a:lnTo>
                    <a:pt x="29670" y="14040"/>
                  </a:lnTo>
                  <a:lnTo>
                    <a:pt x="29503" y="14103"/>
                  </a:lnTo>
                  <a:lnTo>
                    <a:pt x="29524" y="14124"/>
                  </a:lnTo>
                  <a:lnTo>
                    <a:pt x="29587" y="14208"/>
                  </a:lnTo>
                  <a:lnTo>
                    <a:pt x="29524" y="14312"/>
                  </a:lnTo>
                  <a:lnTo>
                    <a:pt x="29482" y="14354"/>
                  </a:lnTo>
                  <a:lnTo>
                    <a:pt x="29357" y="14312"/>
                  </a:lnTo>
                  <a:lnTo>
                    <a:pt x="29231" y="14375"/>
                  </a:lnTo>
                  <a:lnTo>
                    <a:pt x="29085" y="14354"/>
                  </a:lnTo>
                  <a:lnTo>
                    <a:pt x="28938" y="14061"/>
                  </a:lnTo>
                  <a:lnTo>
                    <a:pt x="28938" y="13915"/>
                  </a:lnTo>
                  <a:lnTo>
                    <a:pt x="28896" y="13810"/>
                  </a:lnTo>
                  <a:lnTo>
                    <a:pt x="28750" y="13810"/>
                  </a:lnTo>
                  <a:lnTo>
                    <a:pt x="28687" y="13831"/>
                  </a:lnTo>
                  <a:lnTo>
                    <a:pt x="28687" y="13789"/>
                  </a:lnTo>
                  <a:lnTo>
                    <a:pt x="28624" y="13789"/>
                  </a:lnTo>
                  <a:lnTo>
                    <a:pt x="28561" y="13852"/>
                  </a:lnTo>
                  <a:lnTo>
                    <a:pt x="28540" y="13789"/>
                  </a:lnTo>
                  <a:lnTo>
                    <a:pt x="28540" y="13831"/>
                  </a:lnTo>
                  <a:lnTo>
                    <a:pt x="28436" y="13706"/>
                  </a:lnTo>
                  <a:lnTo>
                    <a:pt x="28436" y="13622"/>
                  </a:lnTo>
                  <a:lnTo>
                    <a:pt x="28227" y="13496"/>
                  </a:lnTo>
                  <a:lnTo>
                    <a:pt x="28122" y="13413"/>
                  </a:lnTo>
                  <a:lnTo>
                    <a:pt x="28101" y="13287"/>
                  </a:lnTo>
                  <a:lnTo>
                    <a:pt x="28038" y="13162"/>
                  </a:lnTo>
                  <a:lnTo>
                    <a:pt x="28101" y="13099"/>
                  </a:lnTo>
                  <a:lnTo>
                    <a:pt x="28101" y="13057"/>
                  </a:lnTo>
                  <a:lnTo>
                    <a:pt x="28101" y="12994"/>
                  </a:lnTo>
                  <a:lnTo>
                    <a:pt x="28122" y="12869"/>
                  </a:lnTo>
                  <a:lnTo>
                    <a:pt x="28164" y="12806"/>
                  </a:lnTo>
                  <a:lnTo>
                    <a:pt x="28185" y="12764"/>
                  </a:lnTo>
                  <a:lnTo>
                    <a:pt x="28415" y="12848"/>
                  </a:lnTo>
                  <a:lnTo>
                    <a:pt x="28750" y="12848"/>
                  </a:lnTo>
                  <a:lnTo>
                    <a:pt x="28792" y="12701"/>
                  </a:lnTo>
                  <a:lnTo>
                    <a:pt x="28771" y="12659"/>
                  </a:lnTo>
                  <a:lnTo>
                    <a:pt x="28854" y="12659"/>
                  </a:lnTo>
                  <a:lnTo>
                    <a:pt x="28833" y="12492"/>
                  </a:lnTo>
                  <a:lnTo>
                    <a:pt x="28792" y="12471"/>
                  </a:lnTo>
                  <a:lnTo>
                    <a:pt x="28854" y="12429"/>
                  </a:lnTo>
                  <a:lnTo>
                    <a:pt x="28896" y="12136"/>
                  </a:lnTo>
                  <a:lnTo>
                    <a:pt x="29105" y="12011"/>
                  </a:lnTo>
                  <a:lnTo>
                    <a:pt x="29210" y="12011"/>
                  </a:lnTo>
                  <a:lnTo>
                    <a:pt x="29315" y="11843"/>
                  </a:lnTo>
                  <a:lnTo>
                    <a:pt x="29377" y="11843"/>
                  </a:lnTo>
                  <a:lnTo>
                    <a:pt x="29398" y="11613"/>
                  </a:lnTo>
                  <a:lnTo>
                    <a:pt x="29503" y="11488"/>
                  </a:lnTo>
                  <a:lnTo>
                    <a:pt x="29524" y="11341"/>
                  </a:lnTo>
                  <a:lnTo>
                    <a:pt x="29587" y="11320"/>
                  </a:lnTo>
                  <a:lnTo>
                    <a:pt x="29670" y="11195"/>
                  </a:lnTo>
                  <a:lnTo>
                    <a:pt x="29796" y="11195"/>
                  </a:lnTo>
                  <a:lnTo>
                    <a:pt x="29838" y="11216"/>
                  </a:lnTo>
                  <a:lnTo>
                    <a:pt x="29942" y="11216"/>
                  </a:lnTo>
                  <a:lnTo>
                    <a:pt x="29984" y="11111"/>
                  </a:lnTo>
                  <a:lnTo>
                    <a:pt x="30152" y="11320"/>
                  </a:lnTo>
                  <a:lnTo>
                    <a:pt x="30424" y="11488"/>
                  </a:lnTo>
                  <a:lnTo>
                    <a:pt x="30424" y="11592"/>
                  </a:lnTo>
                  <a:lnTo>
                    <a:pt x="30361" y="11613"/>
                  </a:lnTo>
                  <a:lnTo>
                    <a:pt x="30340" y="11697"/>
                  </a:lnTo>
                  <a:lnTo>
                    <a:pt x="30214" y="11843"/>
                  </a:lnTo>
                  <a:lnTo>
                    <a:pt x="30193" y="12011"/>
                  </a:lnTo>
                  <a:lnTo>
                    <a:pt x="30089" y="12011"/>
                  </a:lnTo>
                  <a:lnTo>
                    <a:pt x="30110" y="12032"/>
                  </a:lnTo>
                  <a:lnTo>
                    <a:pt x="30089" y="12178"/>
                  </a:lnTo>
                  <a:lnTo>
                    <a:pt x="30214" y="12325"/>
                  </a:lnTo>
                  <a:lnTo>
                    <a:pt x="30193" y="12387"/>
                  </a:lnTo>
                  <a:lnTo>
                    <a:pt x="30131" y="12429"/>
                  </a:lnTo>
                  <a:lnTo>
                    <a:pt x="30131" y="12471"/>
                  </a:lnTo>
                  <a:lnTo>
                    <a:pt x="30193" y="12555"/>
                  </a:lnTo>
                  <a:lnTo>
                    <a:pt x="30319" y="12492"/>
                  </a:lnTo>
                  <a:lnTo>
                    <a:pt x="30445" y="12387"/>
                  </a:lnTo>
                  <a:lnTo>
                    <a:pt x="30403" y="12492"/>
                  </a:lnTo>
                  <a:lnTo>
                    <a:pt x="30277" y="12576"/>
                  </a:lnTo>
                  <a:lnTo>
                    <a:pt x="30319" y="12638"/>
                  </a:lnTo>
                  <a:lnTo>
                    <a:pt x="30361" y="12659"/>
                  </a:lnTo>
                  <a:lnTo>
                    <a:pt x="30361" y="12701"/>
                  </a:lnTo>
                  <a:lnTo>
                    <a:pt x="30319" y="12743"/>
                  </a:lnTo>
                  <a:lnTo>
                    <a:pt x="30193" y="12743"/>
                  </a:lnTo>
                  <a:lnTo>
                    <a:pt x="30131" y="12806"/>
                  </a:lnTo>
                  <a:lnTo>
                    <a:pt x="30026" y="12806"/>
                  </a:lnTo>
                  <a:lnTo>
                    <a:pt x="29984" y="12890"/>
                  </a:lnTo>
                  <a:lnTo>
                    <a:pt x="30089" y="12973"/>
                  </a:lnTo>
                  <a:lnTo>
                    <a:pt x="30089" y="13057"/>
                  </a:lnTo>
                  <a:lnTo>
                    <a:pt x="30152" y="13057"/>
                  </a:lnTo>
                  <a:lnTo>
                    <a:pt x="30235" y="12952"/>
                  </a:lnTo>
                  <a:lnTo>
                    <a:pt x="30277" y="12952"/>
                  </a:lnTo>
                  <a:lnTo>
                    <a:pt x="30403" y="12806"/>
                  </a:lnTo>
                  <a:lnTo>
                    <a:pt x="30549" y="12743"/>
                  </a:lnTo>
                  <a:lnTo>
                    <a:pt x="30570" y="12701"/>
                  </a:lnTo>
                  <a:lnTo>
                    <a:pt x="30528" y="12576"/>
                  </a:lnTo>
                  <a:lnTo>
                    <a:pt x="30654" y="12471"/>
                  </a:lnTo>
                  <a:lnTo>
                    <a:pt x="30926" y="12283"/>
                  </a:lnTo>
                  <a:lnTo>
                    <a:pt x="30989" y="12283"/>
                  </a:lnTo>
                  <a:lnTo>
                    <a:pt x="31030" y="12178"/>
                  </a:lnTo>
                  <a:lnTo>
                    <a:pt x="31156" y="12178"/>
                  </a:lnTo>
                  <a:lnTo>
                    <a:pt x="31302" y="12053"/>
                  </a:lnTo>
                  <a:lnTo>
                    <a:pt x="31365" y="12115"/>
                  </a:lnTo>
                  <a:lnTo>
                    <a:pt x="31407" y="12115"/>
                  </a:lnTo>
                  <a:lnTo>
                    <a:pt x="31553" y="12073"/>
                  </a:lnTo>
                  <a:lnTo>
                    <a:pt x="31721" y="11906"/>
                  </a:lnTo>
                  <a:lnTo>
                    <a:pt x="31763" y="12011"/>
                  </a:lnTo>
                  <a:lnTo>
                    <a:pt x="31763" y="11655"/>
                  </a:lnTo>
                  <a:lnTo>
                    <a:pt x="31909" y="11550"/>
                  </a:lnTo>
                  <a:lnTo>
                    <a:pt x="31972" y="11404"/>
                  </a:lnTo>
                  <a:lnTo>
                    <a:pt x="31972" y="11299"/>
                  </a:lnTo>
                  <a:lnTo>
                    <a:pt x="32118" y="11195"/>
                  </a:lnTo>
                  <a:lnTo>
                    <a:pt x="32223" y="11006"/>
                  </a:lnTo>
                  <a:lnTo>
                    <a:pt x="32328" y="10965"/>
                  </a:lnTo>
                  <a:lnTo>
                    <a:pt x="32411" y="10672"/>
                  </a:lnTo>
                  <a:lnTo>
                    <a:pt x="32453" y="10567"/>
                  </a:lnTo>
                  <a:lnTo>
                    <a:pt x="32453" y="10504"/>
                  </a:lnTo>
                  <a:lnTo>
                    <a:pt x="32453" y="10337"/>
                  </a:lnTo>
                  <a:lnTo>
                    <a:pt x="32600" y="10190"/>
                  </a:lnTo>
                  <a:lnTo>
                    <a:pt x="32704" y="10358"/>
                  </a:lnTo>
                  <a:lnTo>
                    <a:pt x="32767" y="10400"/>
                  </a:lnTo>
                  <a:lnTo>
                    <a:pt x="32851" y="10483"/>
                  </a:lnTo>
                  <a:lnTo>
                    <a:pt x="32955" y="10441"/>
                  </a:lnTo>
                  <a:lnTo>
                    <a:pt x="33081" y="10483"/>
                  </a:lnTo>
                  <a:lnTo>
                    <a:pt x="33332" y="10462"/>
                  </a:lnTo>
                  <a:lnTo>
                    <a:pt x="33478" y="10483"/>
                  </a:lnTo>
                  <a:lnTo>
                    <a:pt x="33541" y="10337"/>
                  </a:lnTo>
                  <a:lnTo>
                    <a:pt x="33541" y="10253"/>
                  </a:lnTo>
                  <a:lnTo>
                    <a:pt x="33395" y="10128"/>
                  </a:lnTo>
                  <a:lnTo>
                    <a:pt x="33290" y="10044"/>
                  </a:lnTo>
                  <a:lnTo>
                    <a:pt x="33374" y="9960"/>
                  </a:lnTo>
                  <a:lnTo>
                    <a:pt x="33499" y="9960"/>
                  </a:lnTo>
                  <a:lnTo>
                    <a:pt x="33750" y="9772"/>
                  </a:lnTo>
                  <a:lnTo>
                    <a:pt x="33750" y="9646"/>
                  </a:lnTo>
                  <a:lnTo>
                    <a:pt x="33855" y="9521"/>
                  </a:lnTo>
                  <a:lnTo>
                    <a:pt x="33939" y="9521"/>
                  </a:lnTo>
                  <a:lnTo>
                    <a:pt x="34002" y="9416"/>
                  </a:lnTo>
                  <a:lnTo>
                    <a:pt x="33939" y="9312"/>
                  </a:lnTo>
                  <a:lnTo>
                    <a:pt x="33939" y="9207"/>
                  </a:lnTo>
                  <a:lnTo>
                    <a:pt x="33939" y="9081"/>
                  </a:lnTo>
                  <a:lnTo>
                    <a:pt x="34022" y="9040"/>
                  </a:lnTo>
                  <a:lnTo>
                    <a:pt x="34127" y="9123"/>
                  </a:lnTo>
                  <a:lnTo>
                    <a:pt x="34127" y="9228"/>
                  </a:lnTo>
                  <a:lnTo>
                    <a:pt x="34190" y="9312"/>
                  </a:lnTo>
                  <a:lnTo>
                    <a:pt x="34378" y="9332"/>
                  </a:lnTo>
                  <a:lnTo>
                    <a:pt x="34399" y="9395"/>
                  </a:lnTo>
                  <a:lnTo>
                    <a:pt x="34399" y="9353"/>
                  </a:lnTo>
                  <a:lnTo>
                    <a:pt x="34399" y="9291"/>
                  </a:lnTo>
                  <a:lnTo>
                    <a:pt x="34378" y="9249"/>
                  </a:lnTo>
                  <a:lnTo>
                    <a:pt x="34336" y="9144"/>
                  </a:lnTo>
                  <a:lnTo>
                    <a:pt x="34336" y="9123"/>
                  </a:lnTo>
                  <a:lnTo>
                    <a:pt x="34420" y="9081"/>
                  </a:lnTo>
                  <a:lnTo>
                    <a:pt x="34546" y="9102"/>
                  </a:lnTo>
                  <a:lnTo>
                    <a:pt x="34608" y="9081"/>
                  </a:lnTo>
                  <a:lnTo>
                    <a:pt x="34608" y="8977"/>
                  </a:lnTo>
                  <a:lnTo>
                    <a:pt x="34587" y="8914"/>
                  </a:lnTo>
                  <a:lnTo>
                    <a:pt x="34587" y="8830"/>
                  </a:lnTo>
                  <a:lnTo>
                    <a:pt x="34608" y="8788"/>
                  </a:lnTo>
                  <a:lnTo>
                    <a:pt x="34608" y="8684"/>
                  </a:lnTo>
                  <a:lnTo>
                    <a:pt x="34608" y="8579"/>
                  </a:lnTo>
                  <a:lnTo>
                    <a:pt x="34525" y="8516"/>
                  </a:lnTo>
                  <a:lnTo>
                    <a:pt x="34525" y="8349"/>
                  </a:lnTo>
                  <a:lnTo>
                    <a:pt x="34525" y="8244"/>
                  </a:lnTo>
                  <a:lnTo>
                    <a:pt x="34504" y="8098"/>
                  </a:lnTo>
                  <a:lnTo>
                    <a:pt x="34504" y="7993"/>
                  </a:lnTo>
                  <a:lnTo>
                    <a:pt x="34441" y="7889"/>
                  </a:lnTo>
                  <a:lnTo>
                    <a:pt x="34399" y="7826"/>
                  </a:lnTo>
                  <a:lnTo>
                    <a:pt x="34378" y="7742"/>
                  </a:lnTo>
                  <a:lnTo>
                    <a:pt x="34232" y="7533"/>
                  </a:lnTo>
                  <a:lnTo>
                    <a:pt x="34190" y="7428"/>
                  </a:lnTo>
                  <a:lnTo>
                    <a:pt x="34211" y="7366"/>
                  </a:lnTo>
                  <a:lnTo>
                    <a:pt x="34294" y="7345"/>
                  </a:lnTo>
                  <a:lnTo>
                    <a:pt x="34378" y="7324"/>
                  </a:lnTo>
                  <a:lnTo>
                    <a:pt x="34420" y="7261"/>
                  </a:lnTo>
                  <a:lnTo>
                    <a:pt x="34441" y="7198"/>
                  </a:lnTo>
                  <a:lnTo>
                    <a:pt x="34546" y="7010"/>
                  </a:lnTo>
                  <a:lnTo>
                    <a:pt x="34587" y="7010"/>
                  </a:lnTo>
                  <a:lnTo>
                    <a:pt x="34692" y="7031"/>
                  </a:lnTo>
                  <a:lnTo>
                    <a:pt x="34755" y="7052"/>
                  </a:lnTo>
                  <a:lnTo>
                    <a:pt x="35131" y="7115"/>
                  </a:lnTo>
                  <a:lnTo>
                    <a:pt x="35173" y="7136"/>
                  </a:lnTo>
                  <a:lnTo>
                    <a:pt x="35236" y="7136"/>
                  </a:lnTo>
                  <a:lnTo>
                    <a:pt x="35278" y="7094"/>
                  </a:lnTo>
                  <a:lnTo>
                    <a:pt x="35257" y="7010"/>
                  </a:lnTo>
                  <a:lnTo>
                    <a:pt x="35236" y="6926"/>
                  </a:lnTo>
                  <a:lnTo>
                    <a:pt x="35236" y="6884"/>
                  </a:lnTo>
                  <a:lnTo>
                    <a:pt x="35257" y="6822"/>
                  </a:lnTo>
                  <a:lnTo>
                    <a:pt x="35236" y="6780"/>
                  </a:lnTo>
                  <a:lnTo>
                    <a:pt x="35215" y="6696"/>
                  </a:lnTo>
                  <a:lnTo>
                    <a:pt x="35257" y="6591"/>
                  </a:lnTo>
                  <a:lnTo>
                    <a:pt x="35320" y="6571"/>
                  </a:lnTo>
                  <a:lnTo>
                    <a:pt x="35278" y="6466"/>
                  </a:lnTo>
                  <a:lnTo>
                    <a:pt x="35257" y="6403"/>
                  </a:lnTo>
                  <a:lnTo>
                    <a:pt x="35257" y="6382"/>
                  </a:lnTo>
                  <a:lnTo>
                    <a:pt x="35341" y="6319"/>
                  </a:lnTo>
                  <a:lnTo>
                    <a:pt x="35320" y="6278"/>
                  </a:lnTo>
                  <a:lnTo>
                    <a:pt x="35320" y="6215"/>
                  </a:lnTo>
                  <a:lnTo>
                    <a:pt x="35278" y="6152"/>
                  </a:lnTo>
                  <a:lnTo>
                    <a:pt x="35320" y="6068"/>
                  </a:lnTo>
                  <a:lnTo>
                    <a:pt x="35362" y="6047"/>
                  </a:lnTo>
                  <a:lnTo>
                    <a:pt x="35362" y="5985"/>
                  </a:lnTo>
                  <a:lnTo>
                    <a:pt x="35341" y="5943"/>
                  </a:lnTo>
                  <a:lnTo>
                    <a:pt x="35278" y="5796"/>
                  </a:lnTo>
                  <a:lnTo>
                    <a:pt x="35278" y="5671"/>
                  </a:lnTo>
                  <a:lnTo>
                    <a:pt x="35320" y="5650"/>
                  </a:lnTo>
                  <a:lnTo>
                    <a:pt x="35341" y="5629"/>
                  </a:lnTo>
                  <a:lnTo>
                    <a:pt x="35341" y="5587"/>
                  </a:lnTo>
                  <a:lnTo>
                    <a:pt x="35320" y="5545"/>
                  </a:lnTo>
                  <a:lnTo>
                    <a:pt x="35320" y="5483"/>
                  </a:lnTo>
                  <a:lnTo>
                    <a:pt x="35257" y="5441"/>
                  </a:lnTo>
                  <a:lnTo>
                    <a:pt x="35236" y="5378"/>
                  </a:lnTo>
                  <a:lnTo>
                    <a:pt x="35257" y="5315"/>
                  </a:lnTo>
                  <a:lnTo>
                    <a:pt x="35257" y="5231"/>
                  </a:lnTo>
                  <a:lnTo>
                    <a:pt x="35236" y="5169"/>
                  </a:lnTo>
                  <a:lnTo>
                    <a:pt x="35173" y="5127"/>
                  </a:lnTo>
                  <a:lnTo>
                    <a:pt x="35173" y="5064"/>
                  </a:lnTo>
                  <a:lnTo>
                    <a:pt x="35257" y="4959"/>
                  </a:lnTo>
                  <a:lnTo>
                    <a:pt x="35362" y="4939"/>
                  </a:lnTo>
                  <a:lnTo>
                    <a:pt x="35383" y="4918"/>
                  </a:lnTo>
                  <a:lnTo>
                    <a:pt x="35383" y="4813"/>
                  </a:lnTo>
                  <a:lnTo>
                    <a:pt x="35424" y="4687"/>
                  </a:lnTo>
                  <a:lnTo>
                    <a:pt x="35341" y="4646"/>
                  </a:lnTo>
                  <a:lnTo>
                    <a:pt x="35278" y="4583"/>
                  </a:lnTo>
                  <a:lnTo>
                    <a:pt x="35257" y="4499"/>
                  </a:lnTo>
                  <a:lnTo>
                    <a:pt x="35173" y="4395"/>
                  </a:lnTo>
                  <a:lnTo>
                    <a:pt x="35152" y="4332"/>
                  </a:lnTo>
                  <a:lnTo>
                    <a:pt x="35215" y="4290"/>
                  </a:lnTo>
                  <a:lnTo>
                    <a:pt x="35152" y="4185"/>
                  </a:lnTo>
                  <a:lnTo>
                    <a:pt x="35131" y="4123"/>
                  </a:lnTo>
                  <a:lnTo>
                    <a:pt x="35027" y="4102"/>
                  </a:lnTo>
                  <a:lnTo>
                    <a:pt x="34964" y="4081"/>
                  </a:lnTo>
                  <a:lnTo>
                    <a:pt x="34859" y="4018"/>
                  </a:lnTo>
                  <a:lnTo>
                    <a:pt x="34797" y="4081"/>
                  </a:lnTo>
                  <a:lnTo>
                    <a:pt x="34713" y="4102"/>
                  </a:lnTo>
                  <a:lnTo>
                    <a:pt x="34629" y="4143"/>
                  </a:lnTo>
                  <a:lnTo>
                    <a:pt x="34629" y="4227"/>
                  </a:lnTo>
                  <a:lnTo>
                    <a:pt x="34587" y="4269"/>
                  </a:lnTo>
                  <a:lnTo>
                    <a:pt x="34504" y="4269"/>
                  </a:lnTo>
                  <a:lnTo>
                    <a:pt x="34483" y="4395"/>
                  </a:lnTo>
                  <a:lnTo>
                    <a:pt x="34294" y="4395"/>
                  </a:lnTo>
                  <a:lnTo>
                    <a:pt x="34232" y="4478"/>
                  </a:lnTo>
                  <a:lnTo>
                    <a:pt x="34232" y="4583"/>
                  </a:lnTo>
                  <a:lnTo>
                    <a:pt x="34190" y="4604"/>
                  </a:lnTo>
                  <a:lnTo>
                    <a:pt x="34169" y="4729"/>
                  </a:lnTo>
                  <a:lnTo>
                    <a:pt x="34169" y="4792"/>
                  </a:lnTo>
                  <a:lnTo>
                    <a:pt x="34106" y="4813"/>
                  </a:lnTo>
                  <a:lnTo>
                    <a:pt x="34022" y="4897"/>
                  </a:lnTo>
                  <a:lnTo>
                    <a:pt x="33876" y="4918"/>
                  </a:lnTo>
                  <a:lnTo>
                    <a:pt x="33709" y="4918"/>
                  </a:lnTo>
                  <a:lnTo>
                    <a:pt x="33667" y="4939"/>
                  </a:lnTo>
                  <a:lnTo>
                    <a:pt x="33604" y="5001"/>
                  </a:lnTo>
                  <a:lnTo>
                    <a:pt x="33583" y="4918"/>
                  </a:lnTo>
                  <a:lnTo>
                    <a:pt x="33541" y="4834"/>
                  </a:lnTo>
                  <a:lnTo>
                    <a:pt x="33458" y="4834"/>
                  </a:lnTo>
                  <a:lnTo>
                    <a:pt x="33374" y="4897"/>
                  </a:lnTo>
                  <a:lnTo>
                    <a:pt x="33269" y="4918"/>
                  </a:lnTo>
                  <a:lnTo>
                    <a:pt x="33248" y="4834"/>
                  </a:lnTo>
                  <a:lnTo>
                    <a:pt x="33165" y="4729"/>
                  </a:lnTo>
                  <a:lnTo>
                    <a:pt x="33123" y="4708"/>
                  </a:lnTo>
                  <a:lnTo>
                    <a:pt x="32976" y="4583"/>
                  </a:lnTo>
                  <a:lnTo>
                    <a:pt x="32976" y="4478"/>
                  </a:lnTo>
                  <a:lnTo>
                    <a:pt x="33018" y="4436"/>
                  </a:lnTo>
                  <a:lnTo>
                    <a:pt x="33039" y="4332"/>
                  </a:lnTo>
                  <a:lnTo>
                    <a:pt x="33018" y="4227"/>
                  </a:lnTo>
                  <a:lnTo>
                    <a:pt x="32976" y="4123"/>
                  </a:lnTo>
                  <a:lnTo>
                    <a:pt x="32872" y="4143"/>
                  </a:lnTo>
                  <a:lnTo>
                    <a:pt x="32872" y="4081"/>
                  </a:lnTo>
                  <a:lnTo>
                    <a:pt x="32872" y="3997"/>
                  </a:lnTo>
                  <a:lnTo>
                    <a:pt x="32934" y="3913"/>
                  </a:lnTo>
                  <a:lnTo>
                    <a:pt x="32934" y="3871"/>
                  </a:lnTo>
                  <a:lnTo>
                    <a:pt x="32872" y="3851"/>
                  </a:lnTo>
                  <a:lnTo>
                    <a:pt x="32851" y="3851"/>
                  </a:lnTo>
                  <a:lnTo>
                    <a:pt x="32767" y="3892"/>
                  </a:lnTo>
                  <a:lnTo>
                    <a:pt x="32725" y="3892"/>
                  </a:lnTo>
                  <a:lnTo>
                    <a:pt x="32642" y="3913"/>
                  </a:lnTo>
                  <a:lnTo>
                    <a:pt x="32558" y="3892"/>
                  </a:lnTo>
                  <a:lnTo>
                    <a:pt x="32516" y="3871"/>
                  </a:lnTo>
                  <a:lnTo>
                    <a:pt x="32453" y="3851"/>
                  </a:lnTo>
                  <a:lnTo>
                    <a:pt x="32432" y="3809"/>
                  </a:lnTo>
                  <a:lnTo>
                    <a:pt x="32307" y="3767"/>
                  </a:lnTo>
                  <a:lnTo>
                    <a:pt x="32307" y="3704"/>
                  </a:lnTo>
                  <a:lnTo>
                    <a:pt x="32244" y="3662"/>
                  </a:lnTo>
                  <a:lnTo>
                    <a:pt x="32202" y="3662"/>
                  </a:lnTo>
                  <a:lnTo>
                    <a:pt x="32139" y="3599"/>
                  </a:lnTo>
                  <a:lnTo>
                    <a:pt x="32139" y="3558"/>
                  </a:lnTo>
                  <a:lnTo>
                    <a:pt x="32077" y="3558"/>
                  </a:lnTo>
                  <a:lnTo>
                    <a:pt x="32014" y="3474"/>
                  </a:lnTo>
                  <a:lnTo>
                    <a:pt x="31993" y="3432"/>
                  </a:lnTo>
                  <a:lnTo>
                    <a:pt x="31930" y="3369"/>
                  </a:lnTo>
                  <a:lnTo>
                    <a:pt x="31888" y="3369"/>
                  </a:lnTo>
                  <a:lnTo>
                    <a:pt x="31846" y="3453"/>
                  </a:lnTo>
                  <a:lnTo>
                    <a:pt x="31805" y="3432"/>
                  </a:lnTo>
                  <a:lnTo>
                    <a:pt x="31763" y="3453"/>
                  </a:lnTo>
                  <a:lnTo>
                    <a:pt x="31721" y="3495"/>
                  </a:lnTo>
                  <a:lnTo>
                    <a:pt x="31658" y="3453"/>
                  </a:lnTo>
                  <a:lnTo>
                    <a:pt x="31616" y="3390"/>
                  </a:lnTo>
                  <a:lnTo>
                    <a:pt x="31574" y="3369"/>
                  </a:lnTo>
                  <a:lnTo>
                    <a:pt x="31449" y="3369"/>
                  </a:lnTo>
                  <a:lnTo>
                    <a:pt x="31386" y="3348"/>
                  </a:lnTo>
                  <a:lnTo>
                    <a:pt x="31449" y="3286"/>
                  </a:lnTo>
                  <a:lnTo>
                    <a:pt x="31449" y="3244"/>
                  </a:lnTo>
                  <a:lnTo>
                    <a:pt x="31365" y="3244"/>
                  </a:lnTo>
                  <a:lnTo>
                    <a:pt x="31302" y="3286"/>
                  </a:lnTo>
                  <a:lnTo>
                    <a:pt x="31177" y="3286"/>
                  </a:lnTo>
                  <a:lnTo>
                    <a:pt x="31135" y="3327"/>
                  </a:lnTo>
                  <a:lnTo>
                    <a:pt x="31072" y="3265"/>
                  </a:lnTo>
                  <a:lnTo>
                    <a:pt x="31030" y="3286"/>
                  </a:lnTo>
                  <a:lnTo>
                    <a:pt x="30947" y="3286"/>
                  </a:lnTo>
                  <a:lnTo>
                    <a:pt x="30884" y="3223"/>
                  </a:lnTo>
                  <a:lnTo>
                    <a:pt x="30800" y="3181"/>
                  </a:lnTo>
                  <a:lnTo>
                    <a:pt x="30675" y="3055"/>
                  </a:lnTo>
                  <a:lnTo>
                    <a:pt x="30633" y="2930"/>
                  </a:lnTo>
                  <a:lnTo>
                    <a:pt x="30633" y="2846"/>
                  </a:lnTo>
                  <a:lnTo>
                    <a:pt x="30612" y="2742"/>
                  </a:lnTo>
                  <a:lnTo>
                    <a:pt x="30549" y="2742"/>
                  </a:lnTo>
                  <a:lnTo>
                    <a:pt x="30465" y="2721"/>
                  </a:lnTo>
                  <a:lnTo>
                    <a:pt x="30465" y="2574"/>
                  </a:lnTo>
                  <a:lnTo>
                    <a:pt x="30424" y="2553"/>
                  </a:lnTo>
                  <a:lnTo>
                    <a:pt x="30403" y="2428"/>
                  </a:lnTo>
                  <a:lnTo>
                    <a:pt x="30361" y="2323"/>
                  </a:lnTo>
                  <a:lnTo>
                    <a:pt x="30152" y="2198"/>
                  </a:lnTo>
                  <a:lnTo>
                    <a:pt x="30047" y="2030"/>
                  </a:lnTo>
                  <a:lnTo>
                    <a:pt x="30026" y="1988"/>
                  </a:lnTo>
                  <a:lnTo>
                    <a:pt x="29984" y="1884"/>
                  </a:lnTo>
                  <a:lnTo>
                    <a:pt x="29921" y="1905"/>
                  </a:lnTo>
                  <a:lnTo>
                    <a:pt x="29901" y="1905"/>
                  </a:lnTo>
                  <a:lnTo>
                    <a:pt x="29901" y="1821"/>
                  </a:lnTo>
                  <a:lnTo>
                    <a:pt x="29921" y="1779"/>
                  </a:lnTo>
                  <a:lnTo>
                    <a:pt x="29838" y="1716"/>
                  </a:lnTo>
                  <a:lnTo>
                    <a:pt x="29796" y="1612"/>
                  </a:lnTo>
                  <a:lnTo>
                    <a:pt x="29733" y="1591"/>
                  </a:lnTo>
                  <a:lnTo>
                    <a:pt x="29712" y="1507"/>
                  </a:lnTo>
                  <a:lnTo>
                    <a:pt x="29670" y="1444"/>
                  </a:lnTo>
                  <a:lnTo>
                    <a:pt x="29608" y="1340"/>
                  </a:lnTo>
                  <a:lnTo>
                    <a:pt x="29482" y="1256"/>
                  </a:lnTo>
                  <a:lnTo>
                    <a:pt x="29461" y="1193"/>
                  </a:lnTo>
                  <a:lnTo>
                    <a:pt x="29503" y="1130"/>
                  </a:lnTo>
                  <a:lnTo>
                    <a:pt x="29482" y="1047"/>
                  </a:lnTo>
                  <a:lnTo>
                    <a:pt x="29315" y="1047"/>
                  </a:lnTo>
                  <a:lnTo>
                    <a:pt x="29294" y="984"/>
                  </a:lnTo>
                  <a:lnTo>
                    <a:pt x="29294" y="942"/>
                  </a:lnTo>
                  <a:lnTo>
                    <a:pt x="29273" y="879"/>
                  </a:lnTo>
                  <a:lnTo>
                    <a:pt x="29273" y="817"/>
                  </a:lnTo>
                  <a:lnTo>
                    <a:pt x="29231" y="733"/>
                  </a:lnTo>
                  <a:lnTo>
                    <a:pt x="29168" y="712"/>
                  </a:lnTo>
                  <a:lnTo>
                    <a:pt x="29168" y="649"/>
                  </a:lnTo>
                  <a:lnTo>
                    <a:pt x="29147" y="607"/>
                  </a:lnTo>
                  <a:lnTo>
                    <a:pt x="29085" y="628"/>
                  </a:lnTo>
                  <a:lnTo>
                    <a:pt x="28980" y="607"/>
                  </a:lnTo>
                  <a:lnTo>
                    <a:pt x="28959" y="545"/>
                  </a:lnTo>
                  <a:lnTo>
                    <a:pt x="28980" y="482"/>
                  </a:lnTo>
                  <a:lnTo>
                    <a:pt x="28959" y="440"/>
                  </a:lnTo>
                  <a:lnTo>
                    <a:pt x="28875" y="419"/>
                  </a:lnTo>
                  <a:lnTo>
                    <a:pt x="28833" y="461"/>
                  </a:lnTo>
                  <a:lnTo>
                    <a:pt x="28792" y="419"/>
                  </a:lnTo>
                  <a:lnTo>
                    <a:pt x="28750" y="419"/>
                  </a:lnTo>
                  <a:lnTo>
                    <a:pt x="28708" y="356"/>
                  </a:lnTo>
                  <a:lnTo>
                    <a:pt x="28750" y="293"/>
                  </a:lnTo>
                  <a:lnTo>
                    <a:pt x="28687" y="231"/>
                  </a:lnTo>
                  <a:lnTo>
                    <a:pt x="28624" y="210"/>
                  </a:lnTo>
                  <a:lnTo>
                    <a:pt x="28561" y="231"/>
                  </a:lnTo>
                  <a:lnTo>
                    <a:pt x="28520" y="147"/>
                  </a:lnTo>
                  <a:lnTo>
                    <a:pt x="28457" y="189"/>
                  </a:lnTo>
                  <a:lnTo>
                    <a:pt x="28373" y="189"/>
                  </a:lnTo>
                  <a:lnTo>
                    <a:pt x="28331" y="147"/>
                  </a:lnTo>
                  <a:lnTo>
                    <a:pt x="28268" y="189"/>
                  </a:lnTo>
                  <a:lnTo>
                    <a:pt x="28268" y="252"/>
                  </a:lnTo>
                  <a:lnTo>
                    <a:pt x="28248" y="293"/>
                  </a:lnTo>
                  <a:lnTo>
                    <a:pt x="28143" y="231"/>
                  </a:lnTo>
                  <a:lnTo>
                    <a:pt x="28101" y="189"/>
                  </a:lnTo>
                  <a:lnTo>
                    <a:pt x="28017" y="210"/>
                  </a:lnTo>
                  <a:lnTo>
                    <a:pt x="27892" y="210"/>
                  </a:lnTo>
                  <a:lnTo>
                    <a:pt x="27892" y="189"/>
                  </a:lnTo>
                  <a:lnTo>
                    <a:pt x="27808" y="105"/>
                  </a:lnTo>
                  <a:lnTo>
                    <a:pt x="27620" y="84"/>
                  </a:lnTo>
                  <a:lnTo>
                    <a:pt x="27536" y="21"/>
                  </a:lnTo>
                  <a:lnTo>
                    <a:pt x="27432" y="21"/>
                  </a:lnTo>
                  <a:lnTo>
                    <a:pt x="273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6" name="Google Shape;35148;p128">
              <a:extLst>
                <a:ext uri="{FF2B5EF4-FFF2-40B4-BE49-F238E27FC236}">
                  <a16:creationId xmlns:a16="http://schemas.microsoft.com/office/drawing/2014/main" id="{8BEF0487-C65C-0B83-015B-242DA6668807}"/>
                </a:ext>
              </a:extLst>
            </p:cNvPr>
            <p:cNvSpPr/>
            <p:nvPr/>
          </p:nvSpPr>
          <p:spPr>
            <a:xfrm>
              <a:off x="7550414" y="3044396"/>
              <a:ext cx="1344" cy="1704"/>
            </a:xfrm>
            <a:custGeom>
              <a:avLst/>
              <a:gdLst/>
              <a:ahLst/>
              <a:cxnLst/>
              <a:rect l="l" t="t" r="r" b="b"/>
              <a:pathLst>
                <a:path w="64" h="85" extrusionOk="0">
                  <a:moveTo>
                    <a:pt x="63" y="85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7" name="Google Shape;35149;p128">
              <a:extLst>
                <a:ext uri="{FF2B5EF4-FFF2-40B4-BE49-F238E27FC236}">
                  <a16:creationId xmlns:a16="http://schemas.microsoft.com/office/drawing/2014/main" id="{B68E1BF3-7845-BFB8-1928-EA9798994FAF}"/>
                </a:ext>
              </a:extLst>
            </p:cNvPr>
            <p:cNvSpPr/>
            <p:nvPr/>
          </p:nvSpPr>
          <p:spPr>
            <a:xfrm>
              <a:off x="7536366" y="3056567"/>
              <a:ext cx="2205" cy="2125"/>
            </a:xfrm>
            <a:custGeom>
              <a:avLst/>
              <a:gdLst/>
              <a:ahLst/>
              <a:cxnLst/>
              <a:rect l="l" t="t" r="r" b="b"/>
              <a:pathLst>
                <a:path w="105" h="106" extrusionOk="0">
                  <a:moveTo>
                    <a:pt x="0" y="105"/>
                  </a:moveTo>
                  <a:lnTo>
                    <a:pt x="105" y="1"/>
                  </a:lnTo>
                  <a:lnTo>
                    <a:pt x="10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8" name="Google Shape;35150;p128">
              <a:extLst>
                <a:ext uri="{FF2B5EF4-FFF2-40B4-BE49-F238E27FC236}">
                  <a16:creationId xmlns:a16="http://schemas.microsoft.com/office/drawing/2014/main" id="{E3A64273-21B1-4EE1-1348-E6F1D38CA670}"/>
                </a:ext>
              </a:extLst>
            </p:cNvPr>
            <p:cNvSpPr/>
            <p:nvPr/>
          </p:nvSpPr>
          <p:spPr>
            <a:xfrm>
              <a:off x="7094806" y="2849742"/>
              <a:ext cx="4431" cy="1283"/>
            </a:xfrm>
            <a:custGeom>
              <a:avLst/>
              <a:gdLst/>
              <a:ahLst/>
              <a:cxnLst/>
              <a:rect l="l" t="t" r="r" b="b"/>
              <a:pathLst>
                <a:path w="211" h="64" extrusionOk="0">
                  <a:moveTo>
                    <a:pt x="210" y="0"/>
                  </a:moveTo>
                  <a:lnTo>
                    <a:pt x="1" y="63"/>
                  </a:lnTo>
                  <a:lnTo>
                    <a:pt x="22" y="63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9" name="Google Shape;35151;p128">
              <a:extLst>
                <a:ext uri="{FF2B5EF4-FFF2-40B4-BE49-F238E27FC236}">
                  <a16:creationId xmlns:a16="http://schemas.microsoft.com/office/drawing/2014/main" id="{6C9E6DD4-32C3-CFCF-0206-C317431FF85E}"/>
                </a:ext>
              </a:extLst>
            </p:cNvPr>
            <p:cNvSpPr/>
            <p:nvPr/>
          </p:nvSpPr>
          <p:spPr>
            <a:xfrm>
              <a:off x="6837794" y="2568649"/>
              <a:ext cx="460017" cy="230765"/>
            </a:xfrm>
            <a:custGeom>
              <a:avLst/>
              <a:gdLst/>
              <a:ahLst/>
              <a:cxnLst/>
              <a:rect l="l" t="t" r="r" b="b"/>
              <a:pathLst>
                <a:path w="21908" h="11509" extrusionOk="0">
                  <a:moveTo>
                    <a:pt x="10860" y="0"/>
                  </a:moveTo>
                  <a:lnTo>
                    <a:pt x="10755" y="84"/>
                  </a:lnTo>
                  <a:lnTo>
                    <a:pt x="10713" y="189"/>
                  </a:lnTo>
                  <a:lnTo>
                    <a:pt x="10567" y="189"/>
                  </a:lnTo>
                  <a:lnTo>
                    <a:pt x="10483" y="252"/>
                  </a:lnTo>
                  <a:lnTo>
                    <a:pt x="10546" y="314"/>
                  </a:lnTo>
                  <a:lnTo>
                    <a:pt x="10546" y="398"/>
                  </a:lnTo>
                  <a:lnTo>
                    <a:pt x="10400" y="419"/>
                  </a:lnTo>
                  <a:lnTo>
                    <a:pt x="10337" y="419"/>
                  </a:lnTo>
                  <a:lnTo>
                    <a:pt x="10253" y="524"/>
                  </a:lnTo>
                  <a:lnTo>
                    <a:pt x="10128" y="524"/>
                  </a:lnTo>
                  <a:lnTo>
                    <a:pt x="10044" y="586"/>
                  </a:lnTo>
                  <a:lnTo>
                    <a:pt x="9981" y="586"/>
                  </a:lnTo>
                  <a:lnTo>
                    <a:pt x="9751" y="733"/>
                  </a:lnTo>
                  <a:lnTo>
                    <a:pt x="9625" y="796"/>
                  </a:lnTo>
                  <a:lnTo>
                    <a:pt x="9521" y="837"/>
                  </a:lnTo>
                  <a:lnTo>
                    <a:pt x="9437" y="837"/>
                  </a:lnTo>
                  <a:lnTo>
                    <a:pt x="9353" y="775"/>
                  </a:lnTo>
                  <a:lnTo>
                    <a:pt x="9312" y="837"/>
                  </a:lnTo>
                  <a:lnTo>
                    <a:pt x="9291" y="921"/>
                  </a:lnTo>
                  <a:lnTo>
                    <a:pt x="9144" y="921"/>
                  </a:lnTo>
                  <a:lnTo>
                    <a:pt x="9102" y="984"/>
                  </a:lnTo>
                  <a:lnTo>
                    <a:pt x="9102" y="1088"/>
                  </a:lnTo>
                  <a:lnTo>
                    <a:pt x="9040" y="1130"/>
                  </a:lnTo>
                  <a:lnTo>
                    <a:pt x="8977" y="1109"/>
                  </a:lnTo>
                  <a:lnTo>
                    <a:pt x="8893" y="1109"/>
                  </a:lnTo>
                  <a:lnTo>
                    <a:pt x="8789" y="1151"/>
                  </a:lnTo>
                  <a:lnTo>
                    <a:pt x="8663" y="1172"/>
                  </a:lnTo>
                  <a:lnTo>
                    <a:pt x="8496" y="1256"/>
                  </a:lnTo>
                  <a:lnTo>
                    <a:pt x="8475" y="1319"/>
                  </a:lnTo>
                  <a:lnTo>
                    <a:pt x="8307" y="1340"/>
                  </a:lnTo>
                  <a:lnTo>
                    <a:pt x="8182" y="1402"/>
                  </a:lnTo>
                  <a:lnTo>
                    <a:pt x="8035" y="1423"/>
                  </a:lnTo>
                  <a:lnTo>
                    <a:pt x="7847" y="1465"/>
                  </a:lnTo>
                  <a:lnTo>
                    <a:pt x="7826" y="1549"/>
                  </a:lnTo>
                  <a:lnTo>
                    <a:pt x="7763" y="1632"/>
                  </a:lnTo>
                  <a:lnTo>
                    <a:pt x="7721" y="1528"/>
                  </a:lnTo>
                  <a:lnTo>
                    <a:pt x="7617" y="1528"/>
                  </a:lnTo>
                  <a:lnTo>
                    <a:pt x="7512" y="1570"/>
                  </a:lnTo>
                  <a:lnTo>
                    <a:pt x="7512" y="1653"/>
                  </a:lnTo>
                  <a:lnTo>
                    <a:pt x="7449" y="1695"/>
                  </a:lnTo>
                  <a:lnTo>
                    <a:pt x="7345" y="1653"/>
                  </a:lnTo>
                  <a:lnTo>
                    <a:pt x="7219" y="1653"/>
                  </a:lnTo>
                  <a:lnTo>
                    <a:pt x="7198" y="1612"/>
                  </a:lnTo>
                  <a:lnTo>
                    <a:pt x="7115" y="1612"/>
                  </a:lnTo>
                  <a:lnTo>
                    <a:pt x="7031" y="1653"/>
                  </a:lnTo>
                  <a:lnTo>
                    <a:pt x="6926" y="1674"/>
                  </a:lnTo>
                  <a:lnTo>
                    <a:pt x="6884" y="1695"/>
                  </a:lnTo>
                  <a:lnTo>
                    <a:pt x="6926" y="1842"/>
                  </a:lnTo>
                  <a:lnTo>
                    <a:pt x="6884" y="1925"/>
                  </a:lnTo>
                  <a:lnTo>
                    <a:pt x="6989" y="1946"/>
                  </a:lnTo>
                  <a:lnTo>
                    <a:pt x="7136" y="1925"/>
                  </a:lnTo>
                  <a:lnTo>
                    <a:pt x="7198" y="2051"/>
                  </a:lnTo>
                  <a:lnTo>
                    <a:pt x="7031" y="2051"/>
                  </a:lnTo>
                  <a:lnTo>
                    <a:pt x="6989" y="2093"/>
                  </a:lnTo>
                  <a:lnTo>
                    <a:pt x="6989" y="2156"/>
                  </a:lnTo>
                  <a:lnTo>
                    <a:pt x="7136" y="2176"/>
                  </a:lnTo>
                  <a:lnTo>
                    <a:pt x="7240" y="2197"/>
                  </a:lnTo>
                  <a:lnTo>
                    <a:pt x="7324" y="2156"/>
                  </a:lnTo>
                  <a:lnTo>
                    <a:pt x="7408" y="2156"/>
                  </a:lnTo>
                  <a:lnTo>
                    <a:pt x="7512" y="2260"/>
                  </a:lnTo>
                  <a:lnTo>
                    <a:pt x="7617" y="2281"/>
                  </a:lnTo>
                  <a:lnTo>
                    <a:pt x="7617" y="2386"/>
                  </a:lnTo>
                  <a:lnTo>
                    <a:pt x="7554" y="2449"/>
                  </a:lnTo>
                  <a:lnTo>
                    <a:pt x="7449" y="2407"/>
                  </a:lnTo>
                  <a:lnTo>
                    <a:pt x="7219" y="2449"/>
                  </a:lnTo>
                  <a:lnTo>
                    <a:pt x="7094" y="2553"/>
                  </a:lnTo>
                  <a:lnTo>
                    <a:pt x="6947" y="2741"/>
                  </a:lnTo>
                  <a:lnTo>
                    <a:pt x="6947" y="2867"/>
                  </a:lnTo>
                  <a:lnTo>
                    <a:pt x="7031" y="2888"/>
                  </a:lnTo>
                  <a:lnTo>
                    <a:pt x="7052" y="3013"/>
                  </a:lnTo>
                  <a:lnTo>
                    <a:pt x="6989" y="3118"/>
                  </a:lnTo>
                  <a:lnTo>
                    <a:pt x="6947" y="3244"/>
                  </a:lnTo>
                  <a:lnTo>
                    <a:pt x="6843" y="3244"/>
                  </a:lnTo>
                  <a:lnTo>
                    <a:pt x="6843" y="3306"/>
                  </a:lnTo>
                  <a:lnTo>
                    <a:pt x="6884" y="3390"/>
                  </a:lnTo>
                  <a:lnTo>
                    <a:pt x="6884" y="3453"/>
                  </a:lnTo>
                  <a:lnTo>
                    <a:pt x="7031" y="3453"/>
                  </a:lnTo>
                  <a:lnTo>
                    <a:pt x="7115" y="3537"/>
                  </a:lnTo>
                  <a:lnTo>
                    <a:pt x="7240" y="3557"/>
                  </a:lnTo>
                  <a:lnTo>
                    <a:pt x="7240" y="3620"/>
                  </a:lnTo>
                  <a:lnTo>
                    <a:pt x="7366" y="3704"/>
                  </a:lnTo>
                  <a:lnTo>
                    <a:pt x="7533" y="3725"/>
                  </a:lnTo>
                  <a:lnTo>
                    <a:pt x="7575" y="3746"/>
                  </a:lnTo>
                  <a:lnTo>
                    <a:pt x="7617" y="4227"/>
                  </a:lnTo>
                  <a:lnTo>
                    <a:pt x="7554" y="4290"/>
                  </a:lnTo>
                  <a:lnTo>
                    <a:pt x="7366" y="4373"/>
                  </a:lnTo>
                  <a:lnTo>
                    <a:pt x="7219" y="4353"/>
                  </a:lnTo>
                  <a:lnTo>
                    <a:pt x="7031" y="4248"/>
                  </a:lnTo>
                  <a:lnTo>
                    <a:pt x="6947" y="4290"/>
                  </a:lnTo>
                  <a:lnTo>
                    <a:pt x="6947" y="4394"/>
                  </a:lnTo>
                  <a:lnTo>
                    <a:pt x="6905" y="4541"/>
                  </a:lnTo>
                  <a:lnTo>
                    <a:pt x="6780" y="4562"/>
                  </a:lnTo>
                  <a:lnTo>
                    <a:pt x="6571" y="4457"/>
                  </a:lnTo>
                  <a:lnTo>
                    <a:pt x="6403" y="4457"/>
                  </a:lnTo>
                  <a:lnTo>
                    <a:pt x="6320" y="4394"/>
                  </a:lnTo>
                  <a:lnTo>
                    <a:pt x="6278" y="4436"/>
                  </a:lnTo>
                  <a:lnTo>
                    <a:pt x="6173" y="4394"/>
                  </a:lnTo>
                  <a:lnTo>
                    <a:pt x="6048" y="4269"/>
                  </a:lnTo>
                  <a:lnTo>
                    <a:pt x="6152" y="4227"/>
                  </a:lnTo>
                  <a:lnTo>
                    <a:pt x="6173" y="4143"/>
                  </a:lnTo>
                  <a:lnTo>
                    <a:pt x="6089" y="4122"/>
                  </a:lnTo>
                  <a:lnTo>
                    <a:pt x="5964" y="4039"/>
                  </a:lnTo>
                  <a:lnTo>
                    <a:pt x="5880" y="4122"/>
                  </a:lnTo>
                  <a:lnTo>
                    <a:pt x="5755" y="4081"/>
                  </a:lnTo>
                  <a:lnTo>
                    <a:pt x="5671" y="4122"/>
                  </a:lnTo>
                  <a:lnTo>
                    <a:pt x="5692" y="4269"/>
                  </a:lnTo>
                  <a:lnTo>
                    <a:pt x="5545" y="4290"/>
                  </a:lnTo>
                  <a:lnTo>
                    <a:pt x="5483" y="4227"/>
                  </a:lnTo>
                  <a:lnTo>
                    <a:pt x="5336" y="4060"/>
                  </a:lnTo>
                  <a:lnTo>
                    <a:pt x="5211" y="4081"/>
                  </a:lnTo>
                  <a:lnTo>
                    <a:pt x="5148" y="4185"/>
                  </a:lnTo>
                  <a:lnTo>
                    <a:pt x="5064" y="4081"/>
                  </a:lnTo>
                  <a:lnTo>
                    <a:pt x="5001" y="4122"/>
                  </a:lnTo>
                  <a:lnTo>
                    <a:pt x="5001" y="4248"/>
                  </a:lnTo>
                  <a:lnTo>
                    <a:pt x="4855" y="4248"/>
                  </a:lnTo>
                  <a:lnTo>
                    <a:pt x="4834" y="4457"/>
                  </a:lnTo>
                  <a:lnTo>
                    <a:pt x="4708" y="4562"/>
                  </a:lnTo>
                  <a:lnTo>
                    <a:pt x="4625" y="4541"/>
                  </a:lnTo>
                  <a:lnTo>
                    <a:pt x="4541" y="4436"/>
                  </a:lnTo>
                  <a:lnTo>
                    <a:pt x="4332" y="4394"/>
                  </a:lnTo>
                  <a:lnTo>
                    <a:pt x="4269" y="4269"/>
                  </a:lnTo>
                  <a:lnTo>
                    <a:pt x="4123" y="4353"/>
                  </a:lnTo>
                  <a:lnTo>
                    <a:pt x="4164" y="4478"/>
                  </a:lnTo>
                  <a:lnTo>
                    <a:pt x="4081" y="4604"/>
                  </a:lnTo>
                  <a:lnTo>
                    <a:pt x="3997" y="4583"/>
                  </a:lnTo>
                  <a:lnTo>
                    <a:pt x="3997" y="4457"/>
                  </a:lnTo>
                  <a:lnTo>
                    <a:pt x="3955" y="4373"/>
                  </a:lnTo>
                  <a:lnTo>
                    <a:pt x="3871" y="4373"/>
                  </a:lnTo>
                  <a:lnTo>
                    <a:pt x="3704" y="4248"/>
                  </a:lnTo>
                  <a:lnTo>
                    <a:pt x="3599" y="4122"/>
                  </a:lnTo>
                  <a:lnTo>
                    <a:pt x="3474" y="4122"/>
                  </a:lnTo>
                  <a:lnTo>
                    <a:pt x="3369" y="3976"/>
                  </a:lnTo>
                  <a:lnTo>
                    <a:pt x="3286" y="3955"/>
                  </a:lnTo>
                  <a:lnTo>
                    <a:pt x="3244" y="3871"/>
                  </a:lnTo>
                  <a:lnTo>
                    <a:pt x="3160" y="3871"/>
                  </a:lnTo>
                  <a:lnTo>
                    <a:pt x="2951" y="3955"/>
                  </a:lnTo>
                  <a:lnTo>
                    <a:pt x="2825" y="3850"/>
                  </a:lnTo>
                  <a:lnTo>
                    <a:pt x="2742" y="3704"/>
                  </a:lnTo>
                  <a:lnTo>
                    <a:pt x="2637" y="3704"/>
                  </a:lnTo>
                  <a:lnTo>
                    <a:pt x="2532" y="3809"/>
                  </a:lnTo>
                  <a:lnTo>
                    <a:pt x="2407" y="3809"/>
                  </a:lnTo>
                  <a:lnTo>
                    <a:pt x="2407" y="3871"/>
                  </a:lnTo>
                  <a:lnTo>
                    <a:pt x="2323" y="3955"/>
                  </a:lnTo>
                  <a:lnTo>
                    <a:pt x="2323" y="3850"/>
                  </a:lnTo>
                  <a:lnTo>
                    <a:pt x="2239" y="3913"/>
                  </a:lnTo>
                  <a:lnTo>
                    <a:pt x="2218" y="3976"/>
                  </a:lnTo>
                  <a:lnTo>
                    <a:pt x="2114" y="4060"/>
                  </a:lnTo>
                  <a:lnTo>
                    <a:pt x="2030" y="3976"/>
                  </a:lnTo>
                  <a:lnTo>
                    <a:pt x="2114" y="3913"/>
                  </a:lnTo>
                  <a:lnTo>
                    <a:pt x="2135" y="3829"/>
                  </a:lnTo>
                  <a:lnTo>
                    <a:pt x="2009" y="3767"/>
                  </a:lnTo>
                  <a:lnTo>
                    <a:pt x="1821" y="3662"/>
                  </a:lnTo>
                  <a:lnTo>
                    <a:pt x="1800" y="3746"/>
                  </a:lnTo>
                  <a:lnTo>
                    <a:pt x="1821" y="3850"/>
                  </a:lnTo>
                  <a:lnTo>
                    <a:pt x="1821" y="3955"/>
                  </a:lnTo>
                  <a:lnTo>
                    <a:pt x="1695" y="3913"/>
                  </a:lnTo>
                  <a:lnTo>
                    <a:pt x="1612" y="3976"/>
                  </a:lnTo>
                  <a:lnTo>
                    <a:pt x="1570" y="4143"/>
                  </a:lnTo>
                  <a:lnTo>
                    <a:pt x="1486" y="4143"/>
                  </a:lnTo>
                  <a:lnTo>
                    <a:pt x="1298" y="4248"/>
                  </a:lnTo>
                  <a:lnTo>
                    <a:pt x="1277" y="4373"/>
                  </a:lnTo>
                  <a:lnTo>
                    <a:pt x="1361" y="4478"/>
                  </a:lnTo>
                  <a:lnTo>
                    <a:pt x="1361" y="4604"/>
                  </a:lnTo>
                  <a:lnTo>
                    <a:pt x="1172" y="4604"/>
                  </a:lnTo>
                  <a:lnTo>
                    <a:pt x="984" y="4645"/>
                  </a:lnTo>
                  <a:lnTo>
                    <a:pt x="1130" y="5106"/>
                  </a:lnTo>
                  <a:lnTo>
                    <a:pt x="1047" y="5169"/>
                  </a:lnTo>
                  <a:lnTo>
                    <a:pt x="1068" y="5336"/>
                  </a:lnTo>
                  <a:lnTo>
                    <a:pt x="879" y="5336"/>
                  </a:lnTo>
                  <a:lnTo>
                    <a:pt x="733" y="5231"/>
                  </a:lnTo>
                  <a:lnTo>
                    <a:pt x="670" y="5127"/>
                  </a:lnTo>
                  <a:lnTo>
                    <a:pt x="356" y="4876"/>
                  </a:lnTo>
                  <a:lnTo>
                    <a:pt x="294" y="4980"/>
                  </a:lnTo>
                  <a:lnTo>
                    <a:pt x="294" y="5106"/>
                  </a:lnTo>
                  <a:lnTo>
                    <a:pt x="126" y="5315"/>
                  </a:lnTo>
                  <a:lnTo>
                    <a:pt x="22" y="5378"/>
                  </a:lnTo>
                  <a:lnTo>
                    <a:pt x="42" y="5629"/>
                  </a:lnTo>
                  <a:lnTo>
                    <a:pt x="126" y="5734"/>
                  </a:lnTo>
                  <a:lnTo>
                    <a:pt x="105" y="6068"/>
                  </a:lnTo>
                  <a:lnTo>
                    <a:pt x="1" y="6278"/>
                  </a:lnTo>
                  <a:lnTo>
                    <a:pt x="231" y="6382"/>
                  </a:lnTo>
                  <a:lnTo>
                    <a:pt x="335" y="6550"/>
                  </a:lnTo>
                  <a:lnTo>
                    <a:pt x="314" y="6633"/>
                  </a:lnTo>
                  <a:lnTo>
                    <a:pt x="503" y="6780"/>
                  </a:lnTo>
                  <a:lnTo>
                    <a:pt x="545" y="6696"/>
                  </a:lnTo>
                  <a:lnTo>
                    <a:pt x="921" y="6801"/>
                  </a:lnTo>
                  <a:lnTo>
                    <a:pt x="1172" y="7052"/>
                  </a:lnTo>
                  <a:lnTo>
                    <a:pt x="1402" y="7428"/>
                  </a:lnTo>
                  <a:lnTo>
                    <a:pt x="1172" y="7428"/>
                  </a:lnTo>
                  <a:lnTo>
                    <a:pt x="1172" y="7533"/>
                  </a:lnTo>
                  <a:lnTo>
                    <a:pt x="1382" y="7679"/>
                  </a:lnTo>
                  <a:lnTo>
                    <a:pt x="1549" y="7617"/>
                  </a:lnTo>
                  <a:lnTo>
                    <a:pt x="1674" y="7721"/>
                  </a:lnTo>
                  <a:lnTo>
                    <a:pt x="1716" y="7721"/>
                  </a:lnTo>
                  <a:lnTo>
                    <a:pt x="1758" y="7784"/>
                  </a:lnTo>
                  <a:lnTo>
                    <a:pt x="1821" y="7784"/>
                  </a:lnTo>
                  <a:lnTo>
                    <a:pt x="1863" y="7721"/>
                  </a:lnTo>
                  <a:lnTo>
                    <a:pt x="1905" y="7721"/>
                  </a:lnTo>
                  <a:lnTo>
                    <a:pt x="1967" y="7784"/>
                  </a:lnTo>
                  <a:lnTo>
                    <a:pt x="2009" y="7721"/>
                  </a:lnTo>
                  <a:lnTo>
                    <a:pt x="2009" y="7638"/>
                  </a:lnTo>
                  <a:lnTo>
                    <a:pt x="2072" y="7679"/>
                  </a:lnTo>
                  <a:lnTo>
                    <a:pt x="2177" y="7596"/>
                  </a:lnTo>
                  <a:lnTo>
                    <a:pt x="2218" y="7512"/>
                  </a:lnTo>
                  <a:lnTo>
                    <a:pt x="2281" y="7512"/>
                  </a:lnTo>
                  <a:lnTo>
                    <a:pt x="2344" y="7428"/>
                  </a:lnTo>
                  <a:lnTo>
                    <a:pt x="2407" y="7428"/>
                  </a:lnTo>
                  <a:lnTo>
                    <a:pt x="2428" y="7470"/>
                  </a:lnTo>
                  <a:lnTo>
                    <a:pt x="2491" y="7428"/>
                  </a:lnTo>
                  <a:lnTo>
                    <a:pt x="2511" y="7366"/>
                  </a:lnTo>
                  <a:lnTo>
                    <a:pt x="2595" y="7282"/>
                  </a:lnTo>
                  <a:lnTo>
                    <a:pt x="2721" y="7282"/>
                  </a:lnTo>
                  <a:lnTo>
                    <a:pt x="2763" y="7303"/>
                  </a:lnTo>
                  <a:lnTo>
                    <a:pt x="2846" y="7303"/>
                  </a:lnTo>
                  <a:lnTo>
                    <a:pt x="2909" y="7282"/>
                  </a:lnTo>
                  <a:lnTo>
                    <a:pt x="2930" y="7303"/>
                  </a:lnTo>
                  <a:lnTo>
                    <a:pt x="2930" y="7386"/>
                  </a:lnTo>
                  <a:lnTo>
                    <a:pt x="2972" y="7470"/>
                  </a:lnTo>
                  <a:lnTo>
                    <a:pt x="3014" y="7407"/>
                  </a:lnTo>
                  <a:lnTo>
                    <a:pt x="3076" y="7407"/>
                  </a:lnTo>
                  <a:lnTo>
                    <a:pt x="3076" y="7470"/>
                  </a:lnTo>
                  <a:lnTo>
                    <a:pt x="3160" y="7491"/>
                  </a:lnTo>
                  <a:lnTo>
                    <a:pt x="3223" y="7470"/>
                  </a:lnTo>
                  <a:lnTo>
                    <a:pt x="3244" y="7407"/>
                  </a:lnTo>
                  <a:lnTo>
                    <a:pt x="3286" y="7386"/>
                  </a:lnTo>
                  <a:lnTo>
                    <a:pt x="3286" y="7324"/>
                  </a:lnTo>
                  <a:lnTo>
                    <a:pt x="3369" y="7303"/>
                  </a:lnTo>
                  <a:lnTo>
                    <a:pt x="3453" y="7324"/>
                  </a:lnTo>
                  <a:lnTo>
                    <a:pt x="3662" y="7324"/>
                  </a:lnTo>
                  <a:lnTo>
                    <a:pt x="3662" y="7386"/>
                  </a:lnTo>
                  <a:lnTo>
                    <a:pt x="3704" y="7470"/>
                  </a:lnTo>
                  <a:lnTo>
                    <a:pt x="3788" y="7491"/>
                  </a:lnTo>
                  <a:lnTo>
                    <a:pt x="3788" y="7512"/>
                  </a:lnTo>
                  <a:lnTo>
                    <a:pt x="3746" y="7596"/>
                  </a:lnTo>
                  <a:lnTo>
                    <a:pt x="3767" y="7638"/>
                  </a:lnTo>
                  <a:lnTo>
                    <a:pt x="3871" y="7742"/>
                  </a:lnTo>
                  <a:lnTo>
                    <a:pt x="3851" y="7826"/>
                  </a:lnTo>
                  <a:lnTo>
                    <a:pt x="3788" y="7951"/>
                  </a:lnTo>
                  <a:lnTo>
                    <a:pt x="3809" y="8014"/>
                  </a:lnTo>
                  <a:lnTo>
                    <a:pt x="3851" y="8056"/>
                  </a:lnTo>
                  <a:lnTo>
                    <a:pt x="3871" y="8098"/>
                  </a:lnTo>
                  <a:lnTo>
                    <a:pt x="3851" y="8140"/>
                  </a:lnTo>
                  <a:lnTo>
                    <a:pt x="3767" y="8161"/>
                  </a:lnTo>
                  <a:lnTo>
                    <a:pt x="3746" y="8307"/>
                  </a:lnTo>
                  <a:lnTo>
                    <a:pt x="3809" y="8454"/>
                  </a:lnTo>
                  <a:lnTo>
                    <a:pt x="3913" y="8475"/>
                  </a:lnTo>
                  <a:lnTo>
                    <a:pt x="3997" y="8516"/>
                  </a:lnTo>
                  <a:lnTo>
                    <a:pt x="3997" y="8558"/>
                  </a:lnTo>
                  <a:lnTo>
                    <a:pt x="3871" y="8621"/>
                  </a:lnTo>
                  <a:lnTo>
                    <a:pt x="3788" y="8621"/>
                  </a:lnTo>
                  <a:lnTo>
                    <a:pt x="3683" y="8516"/>
                  </a:lnTo>
                  <a:lnTo>
                    <a:pt x="3599" y="8516"/>
                  </a:lnTo>
                  <a:lnTo>
                    <a:pt x="3558" y="8558"/>
                  </a:lnTo>
                  <a:lnTo>
                    <a:pt x="3495" y="8516"/>
                  </a:lnTo>
                  <a:lnTo>
                    <a:pt x="3432" y="8516"/>
                  </a:lnTo>
                  <a:lnTo>
                    <a:pt x="3286" y="8558"/>
                  </a:lnTo>
                  <a:lnTo>
                    <a:pt x="3223" y="8516"/>
                  </a:lnTo>
                  <a:lnTo>
                    <a:pt x="3118" y="8537"/>
                  </a:lnTo>
                  <a:lnTo>
                    <a:pt x="2972" y="8579"/>
                  </a:lnTo>
                  <a:lnTo>
                    <a:pt x="2930" y="8663"/>
                  </a:lnTo>
                  <a:lnTo>
                    <a:pt x="2930" y="8726"/>
                  </a:lnTo>
                  <a:lnTo>
                    <a:pt x="2930" y="8788"/>
                  </a:lnTo>
                  <a:lnTo>
                    <a:pt x="2867" y="8830"/>
                  </a:lnTo>
                  <a:lnTo>
                    <a:pt x="2867" y="8893"/>
                  </a:lnTo>
                  <a:lnTo>
                    <a:pt x="3014" y="9039"/>
                  </a:lnTo>
                  <a:lnTo>
                    <a:pt x="3014" y="9102"/>
                  </a:lnTo>
                  <a:lnTo>
                    <a:pt x="3035" y="9144"/>
                  </a:lnTo>
                  <a:lnTo>
                    <a:pt x="3139" y="9102"/>
                  </a:lnTo>
                  <a:lnTo>
                    <a:pt x="3160" y="9186"/>
                  </a:lnTo>
                  <a:lnTo>
                    <a:pt x="3139" y="9207"/>
                  </a:lnTo>
                  <a:lnTo>
                    <a:pt x="3055" y="9165"/>
                  </a:lnTo>
                  <a:lnTo>
                    <a:pt x="3014" y="9186"/>
                  </a:lnTo>
                  <a:lnTo>
                    <a:pt x="2930" y="9249"/>
                  </a:lnTo>
                  <a:lnTo>
                    <a:pt x="2867" y="9207"/>
                  </a:lnTo>
                  <a:lnTo>
                    <a:pt x="2825" y="9207"/>
                  </a:lnTo>
                  <a:lnTo>
                    <a:pt x="2763" y="9186"/>
                  </a:lnTo>
                  <a:lnTo>
                    <a:pt x="2616" y="9207"/>
                  </a:lnTo>
                  <a:lnTo>
                    <a:pt x="2532" y="9186"/>
                  </a:lnTo>
                  <a:lnTo>
                    <a:pt x="2491" y="9249"/>
                  </a:lnTo>
                  <a:lnTo>
                    <a:pt x="2491" y="9291"/>
                  </a:lnTo>
                  <a:lnTo>
                    <a:pt x="2553" y="9395"/>
                  </a:lnTo>
                  <a:lnTo>
                    <a:pt x="2637" y="9395"/>
                  </a:lnTo>
                  <a:lnTo>
                    <a:pt x="2742" y="9416"/>
                  </a:lnTo>
                  <a:lnTo>
                    <a:pt x="2804" y="9521"/>
                  </a:lnTo>
                  <a:lnTo>
                    <a:pt x="2846" y="9563"/>
                  </a:lnTo>
                  <a:lnTo>
                    <a:pt x="2909" y="9688"/>
                  </a:lnTo>
                  <a:lnTo>
                    <a:pt x="2951" y="9709"/>
                  </a:lnTo>
                  <a:lnTo>
                    <a:pt x="2972" y="9772"/>
                  </a:lnTo>
                  <a:lnTo>
                    <a:pt x="3139" y="9939"/>
                  </a:lnTo>
                  <a:lnTo>
                    <a:pt x="3139" y="10086"/>
                  </a:lnTo>
                  <a:lnTo>
                    <a:pt x="3139" y="10211"/>
                  </a:lnTo>
                  <a:lnTo>
                    <a:pt x="3181" y="10211"/>
                  </a:lnTo>
                  <a:lnTo>
                    <a:pt x="3286" y="10190"/>
                  </a:lnTo>
                  <a:lnTo>
                    <a:pt x="3327" y="10190"/>
                  </a:lnTo>
                  <a:lnTo>
                    <a:pt x="3369" y="10211"/>
                  </a:lnTo>
                  <a:lnTo>
                    <a:pt x="3432" y="10295"/>
                  </a:lnTo>
                  <a:lnTo>
                    <a:pt x="3474" y="10337"/>
                  </a:lnTo>
                  <a:lnTo>
                    <a:pt x="3537" y="10441"/>
                  </a:lnTo>
                  <a:lnTo>
                    <a:pt x="3579" y="10441"/>
                  </a:lnTo>
                  <a:lnTo>
                    <a:pt x="3662" y="10420"/>
                  </a:lnTo>
                  <a:lnTo>
                    <a:pt x="3767" y="10441"/>
                  </a:lnTo>
                  <a:lnTo>
                    <a:pt x="3871" y="10462"/>
                  </a:lnTo>
                  <a:lnTo>
                    <a:pt x="3976" y="10462"/>
                  </a:lnTo>
                  <a:lnTo>
                    <a:pt x="4018" y="10504"/>
                  </a:lnTo>
                  <a:lnTo>
                    <a:pt x="3997" y="10546"/>
                  </a:lnTo>
                  <a:lnTo>
                    <a:pt x="3997" y="10609"/>
                  </a:lnTo>
                  <a:lnTo>
                    <a:pt x="3997" y="10755"/>
                  </a:lnTo>
                  <a:lnTo>
                    <a:pt x="3913" y="10923"/>
                  </a:lnTo>
                  <a:lnTo>
                    <a:pt x="3955" y="11048"/>
                  </a:lnTo>
                  <a:lnTo>
                    <a:pt x="3976" y="11195"/>
                  </a:lnTo>
                  <a:lnTo>
                    <a:pt x="4311" y="10881"/>
                  </a:lnTo>
                  <a:lnTo>
                    <a:pt x="4604" y="10776"/>
                  </a:lnTo>
                  <a:lnTo>
                    <a:pt x="4959" y="10839"/>
                  </a:lnTo>
                  <a:lnTo>
                    <a:pt x="5378" y="11069"/>
                  </a:lnTo>
                  <a:lnTo>
                    <a:pt x="5755" y="11508"/>
                  </a:lnTo>
                  <a:lnTo>
                    <a:pt x="5985" y="11467"/>
                  </a:lnTo>
                  <a:lnTo>
                    <a:pt x="6068" y="11446"/>
                  </a:lnTo>
                  <a:lnTo>
                    <a:pt x="5629" y="8726"/>
                  </a:lnTo>
                  <a:lnTo>
                    <a:pt x="7136" y="8433"/>
                  </a:lnTo>
                  <a:lnTo>
                    <a:pt x="8056" y="9060"/>
                  </a:lnTo>
                  <a:lnTo>
                    <a:pt x="8391" y="9186"/>
                  </a:lnTo>
                  <a:lnTo>
                    <a:pt x="8893" y="9479"/>
                  </a:lnTo>
                  <a:lnTo>
                    <a:pt x="9751" y="9395"/>
                  </a:lnTo>
                  <a:lnTo>
                    <a:pt x="10693" y="9395"/>
                  </a:lnTo>
                  <a:lnTo>
                    <a:pt x="10985" y="9604"/>
                  </a:lnTo>
                  <a:lnTo>
                    <a:pt x="11132" y="9981"/>
                  </a:lnTo>
                  <a:lnTo>
                    <a:pt x="11320" y="9897"/>
                  </a:lnTo>
                  <a:lnTo>
                    <a:pt x="11341" y="10713"/>
                  </a:lnTo>
                  <a:lnTo>
                    <a:pt x="11760" y="10755"/>
                  </a:lnTo>
                  <a:lnTo>
                    <a:pt x="11990" y="11446"/>
                  </a:lnTo>
                  <a:lnTo>
                    <a:pt x="12115" y="11446"/>
                  </a:lnTo>
                  <a:lnTo>
                    <a:pt x="12366" y="11299"/>
                  </a:lnTo>
                  <a:lnTo>
                    <a:pt x="12555" y="11278"/>
                  </a:lnTo>
                  <a:lnTo>
                    <a:pt x="12743" y="11299"/>
                  </a:lnTo>
                  <a:lnTo>
                    <a:pt x="12994" y="11446"/>
                  </a:lnTo>
                  <a:lnTo>
                    <a:pt x="13078" y="11467"/>
                  </a:lnTo>
                  <a:lnTo>
                    <a:pt x="13287" y="11257"/>
                  </a:lnTo>
                  <a:lnTo>
                    <a:pt x="13413" y="11048"/>
                  </a:lnTo>
                  <a:lnTo>
                    <a:pt x="13475" y="10964"/>
                  </a:lnTo>
                  <a:lnTo>
                    <a:pt x="13538" y="10818"/>
                  </a:lnTo>
                  <a:lnTo>
                    <a:pt x="13789" y="10525"/>
                  </a:lnTo>
                  <a:lnTo>
                    <a:pt x="13894" y="10504"/>
                  </a:lnTo>
                  <a:lnTo>
                    <a:pt x="13998" y="10337"/>
                  </a:lnTo>
                  <a:lnTo>
                    <a:pt x="14040" y="10337"/>
                  </a:lnTo>
                  <a:lnTo>
                    <a:pt x="14040" y="10295"/>
                  </a:lnTo>
                  <a:lnTo>
                    <a:pt x="14166" y="10211"/>
                  </a:lnTo>
                  <a:lnTo>
                    <a:pt x="14145" y="10148"/>
                  </a:lnTo>
                  <a:lnTo>
                    <a:pt x="14250" y="10023"/>
                  </a:lnTo>
                  <a:lnTo>
                    <a:pt x="14438" y="10044"/>
                  </a:lnTo>
                  <a:lnTo>
                    <a:pt x="14543" y="10107"/>
                  </a:lnTo>
                  <a:lnTo>
                    <a:pt x="14961" y="10148"/>
                  </a:lnTo>
                  <a:lnTo>
                    <a:pt x="15317" y="10148"/>
                  </a:lnTo>
                  <a:lnTo>
                    <a:pt x="15505" y="10107"/>
                  </a:lnTo>
                  <a:lnTo>
                    <a:pt x="15484" y="9981"/>
                  </a:lnTo>
                  <a:lnTo>
                    <a:pt x="15463" y="9835"/>
                  </a:lnTo>
                  <a:lnTo>
                    <a:pt x="15463" y="9709"/>
                  </a:lnTo>
                  <a:lnTo>
                    <a:pt x="15505" y="9667"/>
                  </a:lnTo>
                  <a:lnTo>
                    <a:pt x="15610" y="9688"/>
                  </a:lnTo>
                  <a:lnTo>
                    <a:pt x="15777" y="9709"/>
                  </a:lnTo>
                  <a:lnTo>
                    <a:pt x="15819" y="9667"/>
                  </a:lnTo>
                  <a:lnTo>
                    <a:pt x="16007" y="9667"/>
                  </a:lnTo>
                  <a:lnTo>
                    <a:pt x="16133" y="9730"/>
                  </a:lnTo>
                  <a:lnTo>
                    <a:pt x="16342" y="9793"/>
                  </a:lnTo>
                  <a:lnTo>
                    <a:pt x="16677" y="9835"/>
                  </a:lnTo>
                  <a:lnTo>
                    <a:pt x="16781" y="9793"/>
                  </a:lnTo>
                  <a:lnTo>
                    <a:pt x="16886" y="9709"/>
                  </a:lnTo>
                  <a:lnTo>
                    <a:pt x="17032" y="9730"/>
                  </a:lnTo>
                  <a:lnTo>
                    <a:pt x="17158" y="9730"/>
                  </a:lnTo>
                  <a:lnTo>
                    <a:pt x="17451" y="9667"/>
                  </a:lnTo>
                  <a:lnTo>
                    <a:pt x="17723" y="9730"/>
                  </a:lnTo>
                  <a:lnTo>
                    <a:pt x="17911" y="9688"/>
                  </a:lnTo>
                  <a:lnTo>
                    <a:pt x="18246" y="9688"/>
                  </a:lnTo>
                  <a:lnTo>
                    <a:pt x="18497" y="9793"/>
                  </a:lnTo>
                  <a:lnTo>
                    <a:pt x="18602" y="9772"/>
                  </a:lnTo>
                  <a:lnTo>
                    <a:pt x="18853" y="10044"/>
                  </a:lnTo>
                  <a:lnTo>
                    <a:pt x="19083" y="10107"/>
                  </a:lnTo>
                  <a:lnTo>
                    <a:pt x="19229" y="10044"/>
                  </a:lnTo>
                  <a:lnTo>
                    <a:pt x="19188" y="9897"/>
                  </a:lnTo>
                  <a:lnTo>
                    <a:pt x="19313" y="9814"/>
                  </a:lnTo>
                  <a:lnTo>
                    <a:pt x="19313" y="9772"/>
                  </a:lnTo>
                  <a:lnTo>
                    <a:pt x="19376" y="9730"/>
                  </a:lnTo>
                  <a:lnTo>
                    <a:pt x="19271" y="9625"/>
                  </a:lnTo>
                  <a:lnTo>
                    <a:pt x="19313" y="9521"/>
                  </a:lnTo>
                  <a:lnTo>
                    <a:pt x="19397" y="9458"/>
                  </a:lnTo>
                  <a:lnTo>
                    <a:pt x="19355" y="9207"/>
                  </a:lnTo>
                  <a:lnTo>
                    <a:pt x="19229" y="9144"/>
                  </a:lnTo>
                  <a:lnTo>
                    <a:pt x="19188" y="9039"/>
                  </a:lnTo>
                  <a:lnTo>
                    <a:pt x="19083" y="8851"/>
                  </a:lnTo>
                  <a:lnTo>
                    <a:pt x="19062" y="8747"/>
                  </a:lnTo>
                  <a:lnTo>
                    <a:pt x="19020" y="8663"/>
                  </a:lnTo>
                  <a:lnTo>
                    <a:pt x="19020" y="8579"/>
                  </a:lnTo>
                  <a:lnTo>
                    <a:pt x="18957" y="8412"/>
                  </a:lnTo>
                  <a:lnTo>
                    <a:pt x="19041" y="8328"/>
                  </a:lnTo>
                  <a:lnTo>
                    <a:pt x="19041" y="8265"/>
                  </a:lnTo>
                  <a:lnTo>
                    <a:pt x="18916" y="8244"/>
                  </a:lnTo>
                  <a:lnTo>
                    <a:pt x="18748" y="8265"/>
                  </a:lnTo>
                  <a:lnTo>
                    <a:pt x="18644" y="8202"/>
                  </a:lnTo>
                  <a:lnTo>
                    <a:pt x="18644" y="8119"/>
                  </a:lnTo>
                  <a:lnTo>
                    <a:pt x="18748" y="8014"/>
                  </a:lnTo>
                  <a:lnTo>
                    <a:pt x="18853" y="7951"/>
                  </a:lnTo>
                  <a:lnTo>
                    <a:pt x="18916" y="8014"/>
                  </a:lnTo>
                  <a:lnTo>
                    <a:pt x="19020" y="8014"/>
                  </a:lnTo>
                  <a:lnTo>
                    <a:pt x="19167" y="7930"/>
                  </a:lnTo>
                  <a:lnTo>
                    <a:pt x="19439" y="7889"/>
                  </a:lnTo>
                  <a:lnTo>
                    <a:pt x="19564" y="7847"/>
                  </a:lnTo>
                  <a:lnTo>
                    <a:pt x="19648" y="7826"/>
                  </a:lnTo>
                  <a:lnTo>
                    <a:pt x="19711" y="7889"/>
                  </a:lnTo>
                  <a:lnTo>
                    <a:pt x="19794" y="7889"/>
                  </a:lnTo>
                  <a:lnTo>
                    <a:pt x="19878" y="7826"/>
                  </a:lnTo>
                  <a:lnTo>
                    <a:pt x="19962" y="7826"/>
                  </a:lnTo>
                  <a:lnTo>
                    <a:pt x="19962" y="7742"/>
                  </a:lnTo>
                  <a:lnTo>
                    <a:pt x="20004" y="7617"/>
                  </a:lnTo>
                  <a:lnTo>
                    <a:pt x="19878" y="7575"/>
                  </a:lnTo>
                  <a:lnTo>
                    <a:pt x="19815" y="7512"/>
                  </a:lnTo>
                  <a:lnTo>
                    <a:pt x="19836" y="7428"/>
                  </a:lnTo>
                  <a:lnTo>
                    <a:pt x="19836" y="7177"/>
                  </a:lnTo>
                  <a:lnTo>
                    <a:pt x="19899" y="6842"/>
                  </a:lnTo>
                  <a:lnTo>
                    <a:pt x="19899" y="6696"/>
                  </a:lnTo>
                  <a:lnTo>
                    <a:pt x="19962" y="6550"/>
                  </a:lnTo>
                  <a:lnTo>
                    <a:pt x="20004" y="6278"/>
                  </a:lnTo>
                  <a:lnTo>
                    <a:pt x="20213" y="6278"/>
                  </a:lnTo>
                  <a:lnTo>
                    <a:pt x="20422" y="6361"/>
                  </a:lnTo>
                  <a:lnTo>
                    <a:pt x="20589" y="6382"/>
                  </a:lnTo>
                  <a:lnTo>
                    <a:pt x="20820" y="6340"/>
                  </a:lnTo>
                  <a:lnTo>
                    <a:pt x="20882" y="6340"/>
                  </a:lnTo>
                  <a:lnTo>
                    <a:pt x="20924" y="6424"/>
                  </a:lnTo>
                  <a:lnTo>
                    <a:pt x="21008" y="6424"/>
                  </a:lnTo>
                  <a:lnTo>
                    <a:pt x="21071" y="6382"/>
                  </a:lnTo>
                  <a:lnTo>
                    <a:pt x="21154" y="6278"/>
                  </a:lnTo>
                  <a:lnTo>
                    <a:pt x="21280" y="6236"/>
                  </a:lnTo>
                  <a:lnTo>
                    <a:pt x="21447" y="6068"/>
                  </a:lnTo>
                  <a:lnTo>
                    <a:pt x="21447" y="6006"/>
                  </a:lnTo>
                  <a:lnTo>
                    <a:pt x="21343" y="5838"/>
                  </a:lnTo>
                  <a:lnTo>
                    <a:pt x="21238" y="5608"/>
                  </a:lnTo>
                  <a:lnTo>
                    <a:pt x="21238" y="5378"/>
                  </a:lnTo>
                  <a:lnTo>
                    <a:pt x="21259" y="5231"/>
                  </a:lnTo>
                  <a:lnTo>
                    <a:pt x="21343" y="5169"/>
                  </a:lnTo>
                  <a:lnTo>
                    <a:pt x="21531" y="5106"/>
                  </a:lnTo>
                  <a:lnTo>
                    <a:pt x="21594" y="4980"/>
                  </a:lnTo>
                  <a:lnTo>
                    <a:pt x="21552" y="4917"/>
                  </a:lnTo>
                  <a:lnTo>
                    <a:pt x="21573" y="4813"/>
                  </a:lnTo>
                  <a:lnTo>
                    <a:pt x="21698" y="4666"/>
                  </a:lnTo>
                  <a:lnTo>
                    <a:pt x="21803" y="4604"/>
                  </a:lnTo>
                  <a:lnTo>
                    <a:pt x="21908" y="4499"/>
                  </a:lnTo>
                  <a:lnTo>
                    <a:pt x="21887" y="4478"/>
                  </a:lnTo>
                  <a:lnTo>
                    <a:pt x="21866" y="4457"/>
                  </a:lnTo>
                  <a:lnTo>
                    <a:pt x="21698" y="4394"/>
                  </a:lnTo>
                  <a:lnTo>
                    <a:pt x="21573" y="4269"/>
                  </a:lnTo>
                  <a:lnTo>
                    <a:pt x="21489" y="4269"/>
                  </a:lnTo>
                  <a:lnTo>
                    <a:pt x="21447" y="4164"/>
                  </a:lnTo>
                  <a:lnTo>
                    <a:pt x="21489" y="4039"/>
                  </a:lnTo>
                  <a:lnTo>
                    <a:pt x="21447" y="3976"/>
                  </a:lnTo>
                  <a:lnTo>
                    <a:pt x="21343" y="4060"/>
                  </a:lnTo>
                  <a:lnTo>
                    <a:pt x="21259" y="4164"/>
                  </a:lnTo>
                  <a:lnTo>
                    <a:pt x="21154" y="4185"/>
                  </a:lnTo>
                  <a:lnTo>
                    <a:pt x="20861" y="4227"/>
                  </a:lnTo>
                  <a:lnTo>
                    <a:pt x="20799" y="4269"/>
                  </a:lnTo>
                  <a:lnTo>
                    <a:pt x="20757" y="4332"/>
                  </a:lnTo>
                  <a:lnTo>
                    <a:pt x="20652" y="4269"/>
                  </a:lnTo>
                  <a:lnTo>
                    <a:pt x="20548" y="4227"/>
                  </a:lnTo>
                  <a:lnTo>
                    <a:pt x="20506" y="4227"/>
                  </a:lnTo>
                  <a:lnTo>
                    <a:pt x="20485" y="4185"/>
                  </a:lnTo>
                  <a:lnTo>
                    <a:pt x="20422" y="4143"/>
                  </a:lnTo>
                  <a:lnTo>
                    <a:pt x="20401" y="4060"/>
                  </a:lnTo>
                  <a:lnTo>
                    <a:pt x="20359" y="3976"/>
                  </a:lnTo>
                  <a:lnTo>
                    <a:pt x="20401" y="3934"/>
                  </a:lnTo>
                  <a:lnTo>
                    <a:pt x="20401" y="3850"/>
                  </a:lnTo>
                  <a:lnTo>
                    <a:pt x="20317" y="3809"/>
                  </a:lnTo>
                  <a:lnTo>
                    <a:pt x="20276" y="3809"/>
                  </a:lnTo>
                  <a:lnTo>
                    <a:pt x="20129" y="3725"/>
                  </a:lnTo>
                  <a:lnTo>
                    <a:pt x="20004" y="3704"/>
                  </a:lnTo>
                  <a:lnTo>
                    <a:pt x="19962" y="3704"/>
                  </a:lnTo>
                  <a:lnTo>
                    <a:pt x="19899" y="3557"/>
                  </a:lnTo>
                  <a:lnTo>
                    <a:pt x="19794" y="3390"/>
                  </a:lnTo>
                  <a:lnTo>
                    <a:pt x="19648" y="3244"/>
                  </a:lnTo>
                  <a:lnTo>
                    <a:pt x="19460" y="3223"/>
                  </a:lnTo>
                  <a:lnTo>
                    <a:pt x="19250" y="3223"/>
                  </a:lnTo>
                  <a:lnTo>
                    <a:pt x="19062" y="3244"/>
                  </a:lnTo>
                  <a:lnTo>
                    <a:pt x="19041" y="3306"/>
                  </a:lnTo>
                  <a:lnTo>
                    <a:pt x="19083" y="3348"/>
                  </a:lnTo>
                  <a:lnTo>
                    <a:pt x="19062" y="3411"/>
                  </a:lnTo>
                  <a:lnTo>
                    <a:pt x="18936" y="3453"/>
                  </a:lnTo>
                  <a:lnTo>
                    <a:pt x="18853" y="3432"/>
                  </a:lnTo>
                  <a:lnTo>
                    <a:pt x="18727" y="3495"/>
                  </a:lnTo>
                  <a:lnTo>
                    <a:pt x="18560" y="3411"/>
                  </a:lnTo>
                  <a:lnTo>
                    <a:pt x="18497" y="3432"/>
                  </a:lnTo>
                  <a:lnTo>
                    <a:pt x="18413" y="3495"/>
                  </a:lnTo>
                  <a:lnTo>
                    <a:pt x="18309" y="3495"/>
                  </a:lnTo>
                  <a:lnTo>
                    <a:pt x="18204" y="3411"/>
                  </a:lnTo>
                  <a:lnTo>
                    <a:pt x="18079" y="3348"/>
                  </a:lnTo>
                  <a:lnTo>
                    <a:pt x="18079" y="3285"/>
                  </a:lnTo>
                  <a:lnTo>
                    <a:pt x="18100" y="3202"/>
                  </a:lnTo>
                  <a:lnTo>
                    <a:pt x="17911" y="3118"/>
                  </a:lnTo>
                  <a:lnTo>
                    <a:pt x="17828" y="3181"/>
                  </a:lnTo>
                  <a:lnTo>
                    <a:pt x="17828" y="3306"/>
                  </a:lnTo>
                  <a:lnTo>
                    <a:pt x="17869" y="3327"/>
                  </a:lnTo>
                  <a:lnTo>
                    <a:pt x="17828" y="3390"/>
                  </a:lnTo>
                  <a:lnTo>
                    <a:pt x="17744" y="3453"/>
                  </a:lnTo>
                  <a:lnTo>
                    <a:pt x="17597" y="3453"/>
                  </a:lnTo>
                  <a:lnTo>
                    <a:pt x="16175" y="1695"/>
                  </a:lnTo>
                  <a:lnTo>
                    <a:pt x="15170" y="921"/>
                  </a:lnTo>
                  <a:lnTo>
                    <a:pt x="15107" y="837"/>
                  </a:lnTo>
                  <a:lnTo>
                    <a:pt x="15191" y="816"/>
                  </a:lnTo>
                  <a:lnTo>
                    <a:pt x="15296" y="712"/>
                  </a:lnTo>
                  <a:lnTo>
                    <a:pt x="15296" y="607"/>
                  </a:lnTo>
                  <a:lnTo>
                    <a:pt x="15254" y="565"/>
                  </a:lnTo>
                  <a:lnTo>
                    <a:pt x="15087" y="607"/>
                  </a:lnTo>
                  <a:lnTo>
                    <a:pt x="14961" y="628"/>
                  </a:lnTo>
                  <a:lnTo>
                    <a:pt x="14877" y="733"/>
                  </a:lnTo>
                  <a:lnTo>
                    <a:pt x="14773" y="775"/>
                  </a:lnTo>
                  <a:lnTo>
                    <a:pt x="14647" y="900"/>
                  </a:lnTo>
                  <a:lnTo>
                    <a:pt x="14647" y="984"/>
                  </a:lnTo>
                  <a:lnTo>
                    <a:pt x="14563" y="1047"/>
                  </a:lnTo>
                  <a:lnTo>
                    <a:pt x="14522" y="1151"/>
                  </a:lnTo>
                  <a:lnTo>
                    <a:pt x="14417" y="1235"/>
                  </a:lnTo>
                  <a:lnTo>
                    <a:pt x="14229" y="1235"/>
                  </a:lnTo>
                  <a:lnTo>
                    <a:pt x="14124" y="1298"/>
                  </a:lnTo>
                  <a:lnTo>
                    <a:pt x="14145" y="1423"/>
                  </a:lnTo>
                  <a:lnTo>
                    <a:pt x="14061" y="1465"/>
                  </a:lnTo>
                  <a:lnTo>
                    <a:pt x="14019" y="1423"/>
                  </a:lnTo>
                  <a:lnTo>
                    <a:pt x="13789" y="1360"/>
                  </a:lnTo>
                  <a:lnTo>
                    <a:pt x="13643" y="1423"/>
                  </a:lnTo>
                  <a:lnTo>
                    <a:pt x="13601" y="1507"/>
                  </a:lnTo>
                  <a:lnTo>
                    <a:pt x="13517" y="1507"/>
                  </a:lnTo>
                  <a:lnTo>
                    <a:pt x="13434" y="1402"/>
                  </a:lnTo>
                  <a:lnTo>
                    <a:pt x="13434" y="1235"/>
                  </a:lnTo>
                  <a:lnTo>
                    <a:pt x="13517" y="1172"/>
                  </a:lnTo>
                  <a:lnTo>
                    <a:pt x="13538" y="1088"/>
                  </a:lnTo>
                  <a:lnTo>
                    <a:pt x="13496" y="1026"/>
                  </a:lnTo>
                  <a:lnTo>
                    <a:pt x="13413" y="1109"/>
                  </a:lnTo>
                  <a:lnTo>
                    <a:pt x="13329" y="1109"/>
                  </a:lnTo>
                  <a:lnTo>
                    <a:pt x="13120" y="1005"/>
                  </a:lnTo>
                  <a:lnTo>
                    <a:pt x="12994" y="1026"/>
                  </a:lnTo>
                  <a:lnTo>
                    <a:pt x="13015" y="1109"/>
                  </a:lnTo>
                  <a:lnTo>
                    <a:pt x="13078" y="1130"/>
                  </a:lnTo>
                  <a:lnTo>
                    <a:pt x="12994" y="1214"/>
                  </a:lnTo>
                  <a:lnTo>
                    <a:pt x="12952" y="1214"/>
                  </a:lnTo>
                  <a:lnTo>
                    <a:pt x="12869" y="1088"/>
                  </a:lnTo>
                  <a:lnTo>
                    <a:pt x="12848" y="900"/>
                  </a:lnTo>
                  <a:lnTo>
                    <a:pt x="12638" y="733"/>
                  </a:lnTo>
                  <a:lnTo>
                    <a:pt x="12597" y="775"/>
                  </a:lnTo>
                  <a:lnTo>
                    <a:pt x="12638" y="900"/>
                  </a:lnTo>
                  <a:lnTo>
                    <a:pt x="12638" y="984"/>
                  </a:lnTo>
                  <a:lnTo>
                    <a:pt x="12555" y="984"/>
                  </a:lnTo>
                  <a:lnTo>
                    <a:pt x="12513" y="879"/>
                  </a:lnTo>
                  <a:lnTo>
                    <a:pt x="12450" y="900"/>
                  </a:lnTo>
                  <a:lnTo>
                    <a:pt x="12429" y="1005"/>
                  </a:lnTo>
                  <a:lnTo>
                    <a:pt x="12366" y="1026"/>
                  </a:lnTo>
                  <a:lnTo>
                    <a:pt x="12262" y="942"/>
                  </a:lnTo>
                  <a:lnTo>
                    <a:pt x="12136" y="1026"/>
                  </a:lnTo>
                  <a:lnTo>
                    <a:pt x="12074" y="984"/>
                  </a:lnTo>
                  <a:lnTo>
                    <a:pt x="12032" y="879"/>
                  </a:lnTo>
                  <a:lnTo>
                    <a:pt x="12115" y="837"/>
                  </a:lnTo>
                  <a:lnTo>
                    <a:pt x="12136" y="796"/>
                  </a:lnTo>
                  <a:lnTo>
                    <a:pt x="12115" y="691"/>
                  </a:lnTo>
                  <a:lnTo>
                    <a:pt x="12136" y="586"/>
                  </a:lnTo>
                  <a:lnTo>
                    <a:pt x="12115" y="524"/>
                  </a:lnTo>
                  <a:lnTo>
                    <a:pt x="12032" y="482"/>
                  </a:lnTo>
                  <a:lnTo>
                    <a:pt x="11948" y="398"/>
                  </a:lnTo>
                  <a:lnTo>
                    <a:pt x="11927" y="272"/>
                  </a:lnTo>
                  <a:lnTo>
                    <a:pt x="11864" y="252"/>
                  </a:lnTo>
                  <a:lnTo>
                    <a:pt x="11822" y="84"/>
                  </a:lnTo>
                  <a:lnTo>
                    <a:pt x="11718" y="84"/>
                  </a:lnTo>
                  <a:lnTo>
                    <a:pt x="11592" y="126"/>
                  </a:lnTo>
                  <a:lnTo>
                    <a:pt x="11446" y="126"/>
                  </a:lnTo>
                  <a:lnTo>
                    <a:pt x="11299" y="42"/>
                  </a:lnTo>
                  <a:lnTo>
                    <a:pt x="11132" y="63"/>
                  </a:lnTo>
                  <a:lnTo>
                    <a:pt x="11006" y="0"/>
                  </a:lnTo>
                  <a:lnTo>
                    <a:pt x="10902" y="42"/>
                  </a:lnTo>
                  <a:lnTo>
                    <a:pt x="1086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0" name="Google Shape;35152;p128">
              <a:extLst>
                <a:ext uri="{FF2B5EF4-FFF2-40B4-BE49-F238E27FC236}">
                  <a16:creationId xmlns:a16="http://schemas.microsoft.com/office/drawing/2014/main" id="{4A5C7301-4684-C4FC-8172-6F84B501AA70}"/>
                </a:ext>
              </a:extLst>
            </p:cNvPr>
            <p:cNvSpPr/>
            <p:nvPr/>
          </p:nvSpPr>
          <p:spPr>
            <a:xfrm>
              <a:off x="6955990" y="2737718"/>
              <a:ext cx="194649" cy="115814"/>
            </a:xfrm>
            <a:custGeom>
              <a:avLst/>
              <a:gdLst/>
              <a:ahLst/>
              <a:cxnLst/>
              <a:rect l="l" t="t" r="r" b="b"/>
              <a:pathLst>
                <a:path w="9270" h="5776" extrusionOk="0">
                  <a:moveTo>
                    <a:pt x="1507" y="1"/>
                  </a:moveTo>
                  <a:lnTo>
                    <a:pt x="0" y="294"/>
                  </a:lnTo>
                  <a:lnTo>
                    <a:pt x="439" y="3014"/>
                  </a:lnTo>
                  <a:lnTo>
                    <a:pt x="732" y="3014"/>
                  </a:lnTo>
                  <a:lnTo>
                    <a:pt x="963" y="3035"/>
                  </a:lnTo>
                  <a:lnTo>
                    <a:pt x="1004" y="2909"/>
                  </a:lnTo>
                  <a:lnTo>
                    <a:pt x="900" y="2804"/>
                  </a:lnTo>
                  <a:lnTo>
                    <a:pt x="879" y="2595"/>
                  </a:lnTo>
                  <a:lnTo>
                    <a:pt x="983" y="2344"/>
                  </a:lnTo>
                  <a:lnTo>
                    <a:pt x="1172" y="2323"/>
                  </a:lnTo>
                  <a:lnTo>
                    <a:pt x="1276" y="2198"/>
                  </a:lnTo>
                  <a:lnTo>
                    <a:pt x="1402" y="2114"/>
                  </a:lnTo>
                  <a:lnTo>
                    <a:pt x="1527" y="2198"/>
                  </a:lnTo>
                  <a:lnTo>
                    <a:pt x="1611" y="2135"/>
                  </a:lnTo>
                  <a:lnTo>
                    <a:pt x="1507" y="2009"/>
                  </a:lnTo>
                  <a:lnTo>
                    <a:pt x="1779" y="2030"/>
                  </a:lnTo>
                  <a:lnTo>
                    <a:pt x="2155" y="2219"/>
                  </a:lnTo>
                  <a:lnTo>
                    <a:pt x="2511" y="2428"/>
                  </a:lnTo>
                  <a:lnTo>
                    <a:pt x="2532" y="2553"/>
                  </a:lnTo>
                  <a:lnTo>
                    <a:pt x="2971" y="2804"/>
                  </a:lnTo>
                  <a:lnTo>
                    <a:pt x="3306" y="2951"/>
                  </a:lnTo>
                  <a:lnTo>
                    <a:pt x="3390" y="2909"/>
                  </a:lnTo>
                  <a:lnTo>
                    <a:pt x="3515" y="2930"/>
                  </a:lnTo>
                  <a:lnTo>
                    <a:pt x="3766" y="3076"/>
                  </a:lnTo>
                  <a:lnTo>
                    <a:pt x="3871" y="3432"/>
                  </a:lnTo>
                  <a:lnTo>
                    <a:pt x="3976" y="3537"/>
                  </a:lnTo>
                  <a:lnTo>
                    <a:pt x="4017" y="3662"/>
                  </a:lnTo>
                  <a:lnTo>
                    <a:pt x="4143" y="3913"/>
                  </a:lnTo>
                  <a:lnTo>
                    <a:pt x="4352" y="3997"/>
                  </a:lnTo>
                  <a:lnTo>
                    <a:pt x="4729" y="4227"/>
                  </a:lnTo>
                  <a:lnTo>
                    <a:pt x="5126" y="4520"/>
                  </a:lnTo>
                  <a:lnTo>
                    <a:pt x="5545" y="4708"/>
                  </a:lnTo>
                  <a:lnTo>
                    <a:pt x="5921" y="5001"/>
                  </a:lnTo>
                  <a:lnTo>
                    <a:pt x="6235" y="5022"/>
                  </a:lnTo>
                  <a:lnTo>
                    <a:pt x="6319" y="5106"/>
                  </a:lnTo>
                  <a:lnTo>
                    <a:pt x="6403" y="5106"/>
                  </a:lnTo>
                  <a:lnTo>
                    <a:pt x="6612" y="5232"/>
                  </a:lnTo>
                  <a:lnTo>
                    <a:pt x="6612" y="5378"/>
                  </a:lnTo>
                  <a:lnTo>
                    <a:pt x="6633" y="5650"/>
                  </a:lnTo>
                  <a:lnTo>
                    <a:pt x="6821" y="5587"/>
                  </a:lnTo>
                  <a:lnTo>
                    <a:pt x="6926" y="5671"/>
                  </a:lnTo>
                  <a:lnTo>
                    <a:pt x="7009" y="5776"/>
                  </a:lnTo>
                  <a:lnTo>
                    <a:pt x="7072" y="5776"/>
                  </a:lnTo>
                  <a:lnTo>
                    <a:pt x="7177" y="5671"/>
                  </a:lnTo>
                  <a:lnTo>
                    <a:pt x="7281" y="5692"/>
                  </a:lnTo>
                  <a:lnTo>
                    <a:pt x="7323" y="5755"/>
                  </a:lnTo>
                  <a:lnTo>
                    <a:pt x="7365" y="5378"/>
                  </a:lnTo>
                  <a:lnTo>
                    <a:pt x="7491" y="5106"/>
                  </a:lnTo>
                  <a:lnTo>
                    <a:pt x="7553" y="5043"/>
                  </a:lnTo>
                  <a:lnTo>
                    <a:pt x="7533" y="4897"/>
                  </a:lnTo>
                  <a:lnTo>
                    <a:pt x="7407" y="4834"/>
                  </a:lnTo>
                  <a:lnTo>
                    <a:pt x="7344" y="4688"/>
                  </a:lnTo>
                  <a:lnTo>
                    <a:pt x="7386" y="4541"/>
                  </a:lnTo>
                  <a:lnTo>
                    <a:pt x="7365" y="4416"/>
                  </a:lnTo>
                  <a:lnTo>
                    <a:pt x="7219" y="4436"/>
                  </a:lnTo>
                  <a:lnTo>
                    <a:pt x="7114" y="4499"/>
                  </a:lnTo>
                  <a:lnTo>
                    <a:pt x="6947" y="4269"/>
                  </a:lnTo>
                  <a:lnTo>
                    <a:pt x="6947" y="4102"/>
                  </a:lnTo>
                  <a:lnTo>
                    <a:pt x="7072" y="3997"/>
                  </a:lnTo>
                  <a:lnTo>
                    <a:pt x="7344" y="4018"/>
                  </a:lnTo>
                  <a:lnTo>
                    <a:pt x="7449" y="3997"/>
                  </a:lnTo>
                  <a:lnTo>
                    <a:pt x="7449" y="3872"/>
                  </a:lnTo>
                  <a:lnTo>
                    <a:pt x="7679" y="3788"/>
                  </a:lnTo>
                  <a:lnTo>
                    <a:pt x="7637" y="3704"/>
                  </a:lnTo>
                  <a:lnTo>
                    <a:pt x="7574" y="3662"/>
                  </a:lnTo>
                  <a:lnTo>
                    <a:pt x="7846" y="3600"/>
                  </a:lnTo>
                  <a:lnTo>
                    <a:pt x="8014" y="3537"/>
                  </a:lnTo>
                  <a:lnTo>
                    <a:pt x="8056" y="3390"/>
                  </a:lnTo>
                  <a:lnTo>
                    <a:pt x="7867" y="3328"/>
                  </a:lnTo>
                  <a:lnTo>
                    <a:pt x="7867" y="3181"/>
                  </a:lnTo>
                  <a:lnTo>
                    <a:pt x="8014" y="3139"/>
                  </a:lnTo>
                  <a:lnTo>
                    <a:pt x="8181" y="3014"/>
                  </a:lnTo>
                  <a:lnTo>
                    <a:pt x="8286" y="3035"/>
                  </a:lnTo>
                  <a:lnTo>
                    <a:pt x="8453" y="2825"/>
                  </a:lnTo>
                  <a:lnTo>
                    <a:pt x="8600" y="2951"/>
                  </a:lnTo>
                  <a:lnTo>
                    <a:pt x="8621" y="3056"/>
                  </a:lnTo>
                  <a:lnTo>
                    <a:pt x="8914" y="3014"/>
                  </a:lnTo>
                  <a:lnTo>
                    <a:pt x="9123" y="3014"/>
                  </a:lnTo>
                  <a:lnTo>
                    <a:pt x="9269" y="2825"/>
                  </a:lnTo>
                  <a:lnTo>
                    <a:pt x="9248" y="2721"/>
                  </a:lnTo>
                  <a:lnTo>
                    <a:pt x="8955" y="2491"/>
                  </a:lnTo>
                  <a:lnTo>
                    <a:pt x="8893" y="2491"/>
                  </a:lnTo>
                  <a:lnTo>
                    <a:pt x="8893" y="2637"/>
                  </a:lnTo>
                  <a:lnTo>
                    <a:pt x="8788" y="2742"/>
                  </a:lnTo>
                  <a:lnTo>
                    <a:pt x="8683" y="2721"/>
                  </a:lnTo>
                  <a:lnTo>
                    <a:pt x="8579" y="2616"/>
                  </a:lnTo>
                  <a:lnTo>
                    <a:pt x="8307" y="2532"/>
                  </a:lnTo>
                  <a:lnTo>
                    <a:pt x="8202" y="2449"/>
                  </a:lnTo>
                  <a:lnTo>
                    <a:pt x="8286" y="2323"/>
                  </a:lnTo>
                  <a:lnTo>
                    <a:pt x="8453" y="2030"/>
                  </a:lnTo>
                  <a:lnTo>
                    <a:pt x="8453" y="1905"/>
                  </a:lnTo>
                  <a:lnTo>
                    <a:pt x="8369" y="1905"/>
                  </a:lnTo>
                  <a:lnTo>
                    <a:pt x="8265" y="2072"/>
                  </a:lnTo>
                  <a:lnTo>
                    <a:pt x="8160" y="2093"/>
                  </a:lnTo>
                  <a:lnTo>
                    <a:pt x="7909" y="2386"/>
                  </a:lnTo>
                  <a:lnTo>
                    <a:pt x="7846" y="2532"/>
                  </a:lnTo>
                  <a:lnTo>
                    <a:pt x="7784" y="2616"/>
                  </a:lnTo>
                  <a:lnTo>
                    <a:pt x="7658" y="2825"/>
                  </a:lnTo>
                  <a:lnTo>
                    <a:pt x="7449" y="3035"/>
                  </a:lnTo>
                  <a:lnTo>
                    <a:pt x="7365" y="3014"/>
                  </a:lnTo>
                  <a:lnTo>
                    <a:pt x="7114" y="2867"/>
                  </a:lnTo>
                  <a:lnTo>
                    <a:pt x="6926" y="2846"/>
                  </a:lnTo>
                  <a:lnTo>
                    <a:pt x="6737" y="2867"/>
                  </a:lnTo>
                  <a:lnTo>
                    <a:pt x="6486" y="3014"/>
                  </a:lnTo>
                  <a:lnTo>
                    <a:pt x="6361" y="3014"/>
                  </a:lnTo>
                  <a:lnTo>
                    <a:pt x="6131" y="2323"/>
                  </a:lnTo>
                  <a:lnTo>
                    <a:pt x="5712" y="2281"/>
                  </a:lnTo>
                  <a:lnTo>
                    <a:pt x="5691" y="1465"/>
                  </a:lnTo>
                  <a:lnTo>
                    <a:pt x="5503" y="1549"/>
                  </a:lnTo>
                  <a:lnTo>
                    <a:pt x="5356" y="1172"/>
                  </a:lnTo>
                  <a:lnTo>
                    <a:pt x="5064" y="963"/>
                  </a:lnTo>
                  <a:lnTo>
                    <a:pt x="4122" y="963"/>
                  </a:lnTo>
                  <a:lnTo>
                    <a:pt x="3264" y="1047"/>
                  </a:lnTo>
                  <a:lnTo>
                    <a:pt x="2762" y="754"/>
                  </a:lnTo>
                  <a:lnTo>
                    <a:pt x="2427" y="628"/>
                  </a:lnTo>
                  <a:lnTo>
                    <a:pt x="15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1" name="Google Shape;35153;p128">
              <a:extLst>
                <a:ext uri="{FF2B5EF4-FFF2-40B4-BE49-F238E27FC236}">
                  <a16:creationId xmlns:a16="http://schemas.microsoft.com/office/drawing/2014/main" id="{88C5E53F-5B15-41F1-E7F6-AC808643DF49}"/>
                </a:ext>
              </a:extLst>
            </p:cNvPr>
            <p:cNvSpPr/>
            <p:nvPr/>
          </p:nvSpPr>
          <p:spPr>
            <a:xfrm>
              <a:off x="6921281" y="2778000"/>
              <a:ext cx="173987" cy="104485"/>
            </a:xfrm>
            <a:custGeom>
              <a:avLst/>
              <a:gdLst/>
              <a:ahLst/>
              <a:cxnLst/>
              <a:rect l="l" t="t" r="r" b="b"/>
              <a:pathLst>
                <a:path w="8286" h="5211" extrusionOk="0">
                  <a:moveTo>
                    <a:pt x="3160" y="0"/>
                  </a:moveTo>
                  <a:lnTo>
                    <a:pt x="3264" y="126"/>
                  </a:lnTo>
                  <a:lnTo>
                    <a:pt x="3180" y="189"/>
                  </a:lnTo>
                  <a:lnTo>
                    <a:pt x="3055" y="105"/>
                  </a:lnTo>
                  <a:lnTo>
                    <a:pt x="2929" y="189"/>
                  </a:lnTo>
                  <a:lnTo>
                    <a:pt x="2825" y="314"/>
                  </a:lnTo>
                  <a:lnTo>
                    <a:pt x="2636" y="335"/>
                  </a:lnTo>
                  <a:lnTo>
                    <a:pt x="2532" y="586"/>
                  </a:lnTo>
                  <a:lnTo>
                    <a:pt x="2553" y="795"/>
                  </a:lnTo>
                  <a:lnTo>
                    <a:pt x="2657" y="900"/>
                  </a:lnTo>
                  <a:lnTo>
                    <a:pt x="2616" y="1026"/>
                  </a:lnTo>
                  <a:lnTo>
                    <a:pt x="2385" y="1005"/>
                  </a:lnTo>
                  <a:lnTo>
                    <a:pt x="2092" y="1005"/>
                  </a:lnTo>
                  <a:lnTo>
                    <a:pt x="2009" y="1026"/>
                  </a:lnTo>
                  <a:lnTo>
                    <a:pt x="1779" y="1067"/>
                  </a:lnTo>
                  <a:lnTo>
                    <a:pt x="1402" y="628"/>
                  </a:lnTo>
                  <a:lnTo>
                    <a:pt x="983" y="398"/>
                  </a:lnTo>
                  <a:lnTo>
                    <a:pt x="628" y="335"/>
                  </a:lnTo>
                  <a:lnTo>
                    <a:pt x="335" y="440"/>
                  </a:lnTo>
                  <a:lnTo>
                    <a:pt x="0" y="754"/>
                  </a:lnTo>
                  <a:lnTo>
                    <a:pt x="0" y="816"/>
                  </a:lnTo>
                  <a:lnTo>
                    <a:pt x="84" y="900"/>
                  </a:lnTo>
                  <a:lnTo>
                    <a:pt x="126" y="963"/>
                  </a:lnTo>
                  <a:lnTo>
                    <a:pt x="209" y="1047"/>
                  </a:lnTo>
                  <a:lnTo>
                    <a:pt x="251" y="1151"/>
                  </a:lnTo>
                  <a:lnTo>
                    <a:pt x="356" y="1360"/>
                  </a:lnTo>
                  <a:lnTo>
                    <a:pt x="335" y="1528"/>
                  </a:lnTo>
                  <a:lnTo>
                    <a:pt x="293" y="1653"/>
                  </a:lnTo>
                  <a:lnTo>
                    <a:pt x="314" y="1946"/>
                  </a:lnTo>
                  <a:lnTo>
                    <a:pt x="356" y="2009"/>
                  </a:lnTo>
                  <a:lnTo>
                    <a:pt x="398" y="2093"/>
                  </a:lnTo>
                  <a:lnTo>
                    <a:pt x="607" y="2302"/>
                  </a:lnTo>
                  <a:lnTo>
                    <a:pt x="565" y="2218"/>
                  </a:lnTo>
                  <a:lnTo>
                    <a:pt x="523" y="2155"/>
                  </a:lnTo>
                  <a:lnTo>
                    <a:pt x="544" y="2114"/>
                  </a:lnTo>
                  <a:lnTo>
                    <a:pt x="732" y="2155"/>
                  </a:lnTo>
                  <a:lnTo>
                    <a:pt x="816" y="2093"/>
                  </a:lnTo>
                  <a:lnTo>
                    <a:pt x="858" y="2114"/>
                  </a:lnTo>
                  <a:lnTo>
                    <a:pt x="837" y="2260"/>
                  </a:lnTo>
                  <a:lnTo>
                    <a:pt x="858" y="2365"/>
                  </a:lnTo>
                  <a:lnTo>
                    <a:pt x="942" y="2323"/>
                  </a:lnTo>
                  <a:lnTo>
                    <a:pt x="983" y="2427"/>
                  </a:lnTo>
                  <a:lnTo>
                    <a:pt x="963" y="2490"/>
                  </a:lnTo>
                  <a:lnTo>
                    <a:pt x="858" y="2469"/>
                  </a:lnTo>
                  <a:lnTo>
                    <a:pt x="816" y="2469"/>
                  </a:lnTo>
                  <a:lnTo>
                    <a:pt x="753" y="2427"/>
                  </a:lnTo>
                  <a:lnTo>
                    <a:pt x="649" y="2511"/>
                  </a:lnTo>
                  <a:lnTo>
                    <a:pt x="649" y="2616"/>
                  </a:lnTo>
                  <a:lnTo>
                    <a:pt x="732" y="2699"/>
                  </a:lnTo>
                  <a:lnTo>
                    <a:pt x="711" y="2574"/>
                  </a:lnTo>
                  <a:lnTo>
                    <a:pt x="774" y="2574"/>
                  </a:lnTo>
                  <a:lnTo>
                    <a:pt x="837" y="2595"/>
                  </a:lnTo>
                  <a:lnTo>
                    <a:pt x="921" y="2616"/>
                  </a:lnTo>
                  <a:lnTo>
                    <a:pt x="963" y="2720"/>
                  </a:lnTo>
                  <a:lnTo>
                    <a:pt x="1130" y="2804"/>
                  </a:lnTo>
                  <a:lnTo>
                    <a:pt x="1172" y="2909"/>
                  </a:lnTo>
                  <a:lnTo>
                    <a:pt x="1151" y="3097"/>
                  </a:lnTo>
                  <a:lnTo>
                    <a:pt x="1172" y="3160"/>
                  </a:lnTo>
                  <a:lnTo>
                    <a:pt x="1172" y="3453"/>
                  </a:lnTo>
                  <a:lnTo>
                    <a:pt x="1235" y="3662"/>
                  </a:lnTo>
                  <a:lnTo>
                    <a:pt x="1339" y="3955"/>
                  </a:lnTo>
                  <a:lnTo>
                    <a:pt x="1444" y="3871"/>
                  </a:lnTo>
                  <a:lnTo>
                    <a:pt x="1716" y="3871"/>
                  </a:lnTo>
                  <a:lnTo>
                    <a:pt x="1779" y="3725"/>
                  </a:lnTo>
                  <a:lnTo>
                    <a:pt x="1862" y="3620"/>
                  </a:lnTo>
                  <a:lnTo>
                    <a:pt x="1967" y="3620"/>
                  </a:lnTo>
                  <a:lnTo>
                    <a:pt x="2197" y="3411"/>
                  </a:lnTo>
                  <a:lnTo>
                    <a:pt x="2427" y="3348"/>
                  </a:lnTo>
                  <a:lnTo>
                    <a:pt x="2636" y="3411"/>
                  </a:lnTo>
                  <a:lnTo>
                    <a:pt x="2699" y="3264"/>
                  </a:lnTo>
                  <a:lnTo>
                    <a:pt x="2804" y="3243"/>
                  </a:lnTo>
                  <a:lnTo>
                    <a:pt x="2929" y="3306"/>
                  </a:lnTo>
                  <a:lnTo>
                    <a:pt x="3055" y="3264"/>
                  </a:lnTo>
                  <a:lnTo>
                    <a:pt x="3264" y="3453"/>
                  </a:lnTo>
                  <a:lnTo>
                    <a:pt x="3432" y="3515"/>
                  </a:lnTo>
                  <a:lnTo>
                    <a:pt x="3766" y="3725"/>
                  </a:lnTo>
                  <a:lnTo>
                    <a:pt x="3871" y="3725"/>
                  </a:lnTo>
                  <a:lnTo>
                    <a:pt x="3955" y="3641"/>
                  </a:lnTo>
                  <a:lnTo>
                    <a:pt x="4185" y="3746"/>
                  </a:lnTo>
                  <a:lnTo>
                    <a:pt x="4310" y="3767"/>
                  </a:lnTo>
                  <a:lnTo>
                    <a:pt x="4331" y="3934"/>
                  </a:lnTo>
                  <a:lnTo>
                    <a:pt x="4394" y="3976"/>
                  </a:lnTo>
                  <a:lnTo>
                    <a:pt x="4520" y="3955"/>
                  </a:lnTo>
                  <a:lnTo>
                    <a:pt x="4729" y="3997"/>
                  </a:lnTo>
                  <a:lnTo>
                    <a:pt x="4959" y="4311"/>
                  </a:lnTo>
                  <a:lnTo>
                    <a:pt x="5231" y="4352"/>
                  </a:lnTo>
                  <a:lnTo>
                    <a:pt x="5357" y="4394"/>
                  </a:lnTo>
                  <a:lnTo>
                    <a:pt x="5461" y="4562"/>
                  </a:lnTo>
                  <a:lnTo>
                    <a:pt x="5419" y="4666"/>
                  </a:lnTo>
                  <a:lnTo>
                    <a:pt x="5461" y="4792"/>
                  </a:lnTo>
                  <a:lnTo>
                    <a:pt x="5461" y="4876"/>
                  </a:lnTo>
                  <a:lnTo>
                    <a:pt x="5524" y="4980"/>
                  </a:lnTo>
                  <a:lnTo>
                    <a:pt x="5566" y="4938"/>
                  </a:lnTo>
                  <a:lnTo>
                    <a:pt x="5691" y="4980"/>
                  </a:lnTo>
                  <a:lnTo>
                    <a:pt x="5775" y="5043"/>
                  </a:lnTo>
                  <a:lnTo>
                    <a:pt x="5880" y="5043"/>
                  </a:lnTo>
                  <a:lnTo>
                    <a:pt x="5963" y="4980"/>
                  </a:lnTo>
                  <a:lnTo>
                    <a:pt x="6047" y="4980"/>
                  </a:lnTo>
                  <a:lnTo>
                    <a:pt x="6173" y="5085"/>
                  </a:lnTo>
                  <a:lnTo>
                    <a:pt x="6214" y="5148"/>
                  </a:lnTo>
                  <a:lnTo>
                    <a:pt x="6277" y="5210"/>
                  </a:lnTo>
                  <a:lnTo>
                    <a:pt x="6319" y="5148"/>
                  </a:lnTo>
                  <a:lnTo>
                    <a:pt x="6486" y="5127"/>
                  </a:lnTo>
                  <a:lnTo>
                    <a:pt x="6570" y="5022"/>
                  </a:lnTo>
                  <a:lnTo>
                    <a:pt x="6591" y="4938"/>
                  </a:lnTo>
                  <a:lnTo>
                    <a:pt x="6675" y="4896"/>
                  </a:lnTo>
                  <a:lnTo>
                    <a:pt x="6633" y="4813"/>
                  </a:lnTo>
                  <a:lnTo>
                    <a:pt x="6821" y="4708"/>
                  </a:lnTo>
                  <a:lnTo>
                    <a:pt x="7030" y="4666"/>
                  </a:lnTo>
                  <a:lnTo>
                    <a:pt x="7051" y="4604"/>
                  </a:lnTo>
                  <a:lnTo>
                    <a:pt x="7135" y="4520"/>
                  </a:lnTo>
                  <a:lnTo>
                    <a:pt x="7240" y="4499"/>
                  </a:lnTo>
                  <a:lnTo>
                    <a:pt x="7261" y="4373"/>
                  </a:lnTo>
                  <a:lnTo>
                    <a:pt x="7261" y="4206"/>
                  </a:lnTo>
                  <a:lnTo>
                    <a:pt x="7407" y="4080"/>
                  </a:lnTo>
                  <a:lnTo>
                    <a:pt x="7407" y="3955"/>
                  </a:lnTo>
                  <a:lnTo>
                    <a:pt x="7344" y="3892"/>
                  </a:lnTo>
                  <a:lnTo>
                    <a:pt x="7365" y="3850"/>
                  </a:lnTo>
                  <a:lnTo>
                    <a:pt x="7428" y="3829"/>
                  </a:lnTo>
                  <a:lnTo>
                    <a:pt x="7470" y="3767"/>
                  </a:lnTo>
                  <a:lnTo>
                    <a:pt x="7637" y="3725"/>
                  </a:lnTo>
                  <a:lnTo>
                    <a:pt x="7679" y="3725"/>
                  </a:lnTo>
                  <a:lnTo>
                    <a:pt x="7846" y="3620"/>
                  </a:lnTo>
                  <a:lnTo>
                    <a:pt x="7993" y="3557"/>
                  </a:lnTo>
                  <a:lnTo>
                    <a:pt x="8098" y="3641"/>
                  </a:lnTo>
                  <a:lnTo>
                    <a:pt x="8244" y="3620"/>
                  </a:lnTo>
                  <a:lnTo>
                    <a:pt x="8265" y="3641"/>
                  </a:lnTo>
                  <a:lnTo>
                    <a:pt x="8286" y="3641"/>
                  </a:lnTo>
                  <a:lnTo>
                    <a:pt x="8265" y="3369"/>
                  </a:lnTo>
                  <a:lnTo>
                    <a:pt x="8265" y="3223"/>
                  </a:lnTo>
                  <a:lnTo>
                    <a:pt x="8056" y="3097"/>
                  </a:lnTo>
                  <a:lnTo>
                    <a:pt x="7972" y="3097"/>
                  </a:lnTo>
                  <a:lnTo>
                    <a:pt x="7888" y="3013"/>
                  </a:lnTo>
                  <a:lnTo>
                    <a:pt x="7574" y="2992"/>
                  </a:lnTo>
                  <a:lnTo>
                    <a:pt x="7198" y="2699"/>
                  </a:lnTo>
                  <a:lnTo>
                    <a:pt x="6779" y="2511"/>
                  </a:lnTo>
                  <a:lnTo>
                    <a:pt x="6382" y="2218"/>
                  </a:lnTo>
                  <a:lnTo>
                    <a:pt x="6005" y="1988"/>
                  </a:lnTo>
                  <a:lnTo>
                    <a:pt x="5796" y="1904"/>
                  </a:lnTo>
                  <a:lnTo>
                    <a:pt x="5670" y="1653"/>
                  </a:lnTo>
                  <a:lnTo>
                    <a:pt x="5629" y="1528"/>
                  </a:lnTo>
                  <a:lnTo>
                    <a:pt x="5524" y="1423"/>
                  </a:lnTo>
                  <a:lnTo>
                    <a:pt x="5419" y="1067"/>
                  </a:lnTo>
                  <a:lnTo>
                    <a:pt x="5168" y="921"/>
                  </a:lnTo>
                  <a:lnTo>
                    <a:pt x="5043" y="900"/>
                  </a:lnTo>
                  <a:lnTo>
                    <a:pt x="4959" y="942"/>
                  </a:lnTo>
                  <a:lnTo>
                    <a:pt x="4624" y="795"/>
                  </a:lnTo>
                  <a:lnTo>
                    <a:pt x="4185" y="544"/>
                  </a:lnTo>
                  <a:lnTo>
                    <a:pt x="4164" y="419"/>
                  </a:lnTo>
                  <a:lnTo>
                    <a:pt x="3808" y="210"/>
                  </a:lnTo>
                  <a:lnTo>
                    <a:pt x="3432" y="21"/>
                  </a:lnTo>
                  <a:lnTo>
                    <a:pt x="316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322" name="Google Shape;35154;p128">
              <a:extLst>
                <a:ext uri="{FF2B5EF4-FFF2-40B4-BE49-F238E27FC236}">
                  <a16:creationId xmlns:a16="http://schemas.microsoft.com/office/drawing/2014/main" id="{2A0957C6-239A-F0B8-CA2B-2C132A3C0C74}"/>
                </a:ext>
              </a:extLst>
            </p:cNvPr>
            <p:cNvGrpSpPr/>
            <p:nvPr/>
          </p:nvGrpSpPr>
          <p:grpSpPr>
            <a:xfrm>
              <a:off x="7291197" y="3202156"/>
              <a:ext cx="26394" cy="47841"/>
              <a:chOff x="4842300" y="3099950"/>
              <a:chExt cx="31425" cy="59650"/>
            </a:xfrm>
          </p:grpSpPr>
          <p:sp>
            <p:nvSpPr>
              <p:cNvPr id="25416" name="Google Shape;35155;p128">
                <a:extLst>
                  <a:ext uri="{FF2B5EF4-FFF2-40B4-BE49-F238E27FC236}">
                    <a16:creationId xmlns:a16="http://schemas.microsoft.com/office/drawing/2014/main" id="{D24DE8B8-AE4D-735D-A50D-6EAE7B4E4ADB}"/>
                  </a:ext>
                </a:extLst>
              </p:cNvPr>
              <p:cNvSpPr/>
              <p:nvPr/>
            </p:nvSpPr>
            <p:spPr>
              <a:xfrm>
                <a:off x="4842300" y="3122950"/>
                <a:ext cx="2125" cy="6825"/>
              </a:xfrm>
              <a:custGeom>
                <a:avLst/>
                <a:gdLst/>
                <a:ahLst/>
                <a:cxnLst/>
                <a:rect l="l" t="t" r="r" b="b"/>
                <a:pathLst>
                  <a:path w="85" h="273" extrusionOk="0">
                    <a:moveTo>
                      <a:pt x="84" y="1"/>
                    </a:moveTo>
                    <a:lnTo>
                      <a:pt x="1" y="22"/>
                    </a:lnTo>
                    <a:lnTo>
                      <a:pt x="43" y="126"/>
                    </a:lnTo>
                    <a:lnTo>
                      <a:pt x="1" y="273"/>
                    </a:lnTo>
                    <a:lnTo>
                      <a:pt x="64" y="126"/>
                    </a:lnTo>
                    <a:lnTo>
                      <a:pt x="43" y="22"/>
                    </a:lnTo>
                    <a:lnTo>
                      <a:pt x="84" y="22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17" name="Google Shape;35156;p128">
                <a:extLst>
                  <a:ext uri="{FF2B5EF4-FFF2-40B4-BE49-F238E27FC236}">
                    <a16:creationId xmlns:a16="http://schemas.microsoft.com/office/drawing/2014/main" id="{8E3D0335-07C1-E6CF-B4FA-D80E2D5A2B6F}"/>
                  </a:ext>
                </a:extLst>
              </p:cNvPr>
              <p:cNvSpPr/>
              <p:nvPr/>
            </p:nvSpPr>
            <p:spPr>
              <a:xfrm>
                <a:off x="4842300" y="3106225"/>
                <a:ext cx="31425" cy="53375"/>
              </a:xfrm>
              <a:custGeom>
                <a:avLst/>
                <a:gdLst/>
                <a:ahLst/>
                <a:cxnLst/>
                <a:rect l="l" t="t" r="r" b="b"/>
                <a:pathLst>
                  <a:path w="1257" h="2135" extrusionOk="0">
                    <a:moveTo>
                      <a:pt x="273" y="0"/>
                    </a:moveTo>
                    <a:lnTo>
                      <a:pt x="273" y="21"/>
                    </a:lnTo>
                    <a:lnTo>
                      <a:pt x="294" y="42"/>
                    </a:lnTo>
                    <a:lnTo>
                      <a:pt x="273" y="63"/>
                    </a:lnTo>
                    <a:lnTo>
                      <a:pt x="252" y="105"/>
                    </a:lnTo>
                    <a:lnTo>
                      <a:pt x="252" y="126"/>
                    </a:lnTo>
                    <a:lnTo>
                      <a:pt x="252" y="209"/>
                    </a:lnTo>
                    <a:lnTo>
                      <a:pt x="189" y="314"/>
                    </a:lnTo>
                    <a:lnTo>
                      <a:pt x="147" y="272"/>
                    </a:lnTo>
                    <a:lnTo>
                      <a:pt x="84" y="230"/>
                    </a:lnTo>
                    <a:lnTo>
                      <a:pt x="1" y="230"/>
                    </a:lnTo>
                    <a:lnTo>
                      <a:pt x="1" y="251"/>
                    </a:lnTo>
                    <a:lnTo>
                      <a:pt x="84" y="272"/>
                    </a:lnTo>
                    <a:lnTo>
                      <a:pt x="105" y="335"/>
                    </a:lnTo>
                    <a:lnTo>
                      <a:pt x="84" y="356"/>
                    </a:lnTo>
                    <a:lnTo>
                      <a:pt x="147" y="461"/>
                    </a:lnTo>
                    <a:lnTo>
                      <a:pt x="147" y="628"/>
                    </a:lnTo>
                    <a:lnTo>
                      <a:pt x="84" y="691"/>
                    </a:lnTo>
                    <a:lnTo>
                      <a:pt x="64" y="942"/>
                    </a:lnTo>
                    <a:lnTo>
                      <a:pt x="84" y="1005"/>
                    </a:lnTo>
                    <a:lnTo>
                      <a:pt x="43" y="1046"/>
                    </a:lnTo>
                    <a:lnTo>
                      <a:pt x="84" y="1277"/>
                    </a:lnTo>
                    <a:lnTo>
                      <a:pt x="84" y="1360"/>
                    </a:lnTo>
                    <a:lnTo>
                      <a:pt x="168" y="1611"/>
                    </a:lnTo>
                    <a:lnTo>
                      <a:pt x="252" y="1925"/>
                    </a:lnTo>
                    <a:lnTo>
                      <a:pt x="315" y="2051"/>
                    </a:lnTo>
                    <a:lnTo>
                      <a:pt x="461" y="2134"/>
                    </a:lnTo>
                    <a:lnTo>
                      <a:pt x="587" y="2113"/>
                    </a:lnTo>
                    <a:lnTo>
                      <a:pt x="775" y="2093"/>
                    </a:lnTo>
                    <a:lnTo>
                      <a:pt x="942" y="2030"/>
                    </a:lnTo>
                    <a:lnTo>
                      <a:pt x="1131" y="1821"/>
                    </a:lnTo>
                    <a:lnTo>
                      <a:pt x="1214" y="1674"/>
                    </a:lnTo>
                    <a:lnTo>
                      <a:pt x="1256" y="1569"/>
                    </a:lnTo>
                    <a:lnTo>
                      <a:pt x="1235" y="1486"/>
                    </a:lnTo>
                    <a:lnTo>
                      <a:pt x="1256" y="1423"/>
                    </a:lnTo>
                    <a:lnTo>
                      <a:pt x="1256" y="1277"/>
                    </a:lnTo>
                    <a:lnTo>
                      <a:pt x="1235" y="1214"/>
                    </a:lnTo>
                    <a:lnTo>
                      <a:pt x="1256" y="1109"/>
                    </a:lnTo>
                    <a:lnTo>
                      <a:pt x="1152" y="1046"/>
                    </a:lnTo>
                    <a:lnTo>
                      <a:pt x="1089" y="795"/>
                    </a:lnTo>
                    <a:lnTo>
                      <a:pt x="1005" y="628"/>
                    </a:lnTo>
                    <a:lnTo>
                      <a:pt x="900" y="628"/>
                    </a:lnTo>
                    <a:lnTo>
                      <a:pt x="900" y="586"/>
                    </a:lnTo>
                    <a:lnTo>
                      <a:pt x="796" y="586"/>
                    </a:lnTo>
                    <a:lnTo>
                      <a:pt x="921" y="544"/>
                    </a:lnTo>
                    <a:lnTo>
                      <a:pt x="900" y="481"/>
                    </a:lnTo>
                    <a:lnTo>
                      <a:pt x="838" y="461"/>
                    </a:lnTo>
                    <a:lnTo>
                      <a:pt x="775" y="335"/>
                    </a:lnTo>
                    <a:lnTo>
                      <a:pt x="712" y="335"/>
                    </a:lnTo>
                    <a:lnTo>
                      <a:pt x="691" y="230"/>
                    </a:lnTo>
                    <a:lnTo>
                      <a:pt x="670" y="168"/>
                    </a:lnTo>
                    <a:lnTo>
                      <a:pt x="670" y="126"/>
                    </a:lnTo>
                    <a:lnTo>
                      <a:pt x="482" y="42"/>
                    </a:lnTo>
                    <a:lnTo>
                      <a:pt x="461" y="105"/>
                    </a:lnTo>
                    <a:lnTo>
                      <a:pt x="377" y="63"/>
                    </a:lnTo>
                    <a:lnTo>
                      <a:pt x="398" y="21"/>
                    </a:lnTo>
                    <a:lnTo>
                      <a:pt x="27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18" name="Google Shape;35157;p128">
                <a:extLst>
                  <a:ext uri="{FF2B5EF4-FFF2-40B4-BE49-F238E27FC236}">
                    <a16:creationId xmlns:a16="http://schemas.microsoft.com/office/drawing/2014/main" id="{6623E1A4-4AFE-5E56-8F31-47E5A2025ABD}"/>
                  </a:ext>
                </a:extLst>
              </p:cNvPr>
              <p:cNvSpPr/>
              <p:nvPr/>
            </p:nvSpPr>
            <p:spPr>
              <a:xfrm>
                <a:off x="4844400" y="3099950"/>
                <a:ext cx="5250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10" h="189" extrusionOk="0">
                    <a:moveTo>
                      <a:pt x="189" y="0"/>
                    </a:moveTo>
                    <a:lnTo>
                      <a:pt x="0" y="42"/>
                    </a:lnTo>
                    <a:lnTo>
                      <a:pt x="0" y="105"/>
                    </a:lnTo>
                    <a:lnTo>
                      <a:pt x="126" y="188"/>
                    </a:lnTo>
                    <a:lnTo>
                      <a:pt x="126" y="147"/>
                    </a:lnTo>
                    <a:lnTo>
                      <a:pt x="168" y="147"/>
                    </a:lnTo>
                    <a:lnTo>
                      <a:pt x="210" y="42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19" name="Google Shape;35158;p128">
                <a:extLst>
                  <a:ext uri="{FF2B5EF4-FFF2-40B4-BE49-F238E27FC236}">
                    <a16:creationId xmlns:a16="http://schemas.microsoft.com/office/drawing/2014/main" id="{75D6D654-CE13-1F05-D701-3397B20B655C}"/>
                  </a:ext>
                </a:extLst>
              </p:cNvPr>
              <p:cNvSpPr/>
              <p:nvPr/>
            </p:nvSpPr>
            <p:spPr>
              <a:xfrm>
                <a:off x="4849625" y="3101500"/>
                <a:ext cx="7875" cy="6300"/>
              </a:xfrm>
              <a:custGeom>
                <a:avLst/>
                <a:gdLst/>
                <a:ahLst/>
                <a:cxnLst/>
                <a:rect l="l" t="t" r="r" b="b"/>
                <a:pathLst>
                  <a:path w="315" h="252" extrusionOk="0">
                    <a:moveTo>
                      <a:pt x="43" y="1"/>
                    </a:moveTo>
                    <a:lnTo>
                      <a:pt x="43" y="43"/>
                    </a:lnTo>
                    <a:lnTo>
                      <a:pt x="84" y="85"/>
                    </a:lnTo>
                    <a:lnTo>
                      <a:pt x="1" y="85"/>
                    </a:lnTo>
                    <a:lnTo>
                      <a:pt x="1" y="105"/>
                    </a:lnTo>
                    <a:lnTo>
                      <a:pt x="126" y="147"/>
                    </a:lnTo>
                    <a:lnTo>
                      <a:pt x="189" y="210"/>
                    </a:lnTo>
                    <a:lnTo>
                      <a:pt x="273" y="210"/>
                    </a:lnTo>
                    <a:lnTo>
                      <a:pt x="315" y="252"/>
                    </a:lnTo>
                    <a:lnTo>
                      <a:pt x="294" y="210"/>
                    </a:lnTo>
                    <a:lnTo>
                      <a:pt x="168" y="105"/>
                    </a:lnTo>
                    <a:lnTo>
                      <a:pt x="168" y="22"/>
                    </a:lnTo>
                    <a:lnTo>
                      <a:pt x="4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323" name="Google Shape;35159;p128">
              <a:extLst>
                <a:ext uri="{FF2B5EF4-FFF2-40B4-BE49-F238E27FC236}">
                  <a16:creationId xmlns:a16="http://schemas.microsoft.com/office/drawing/2014/main" id="{9E5AC9C7-438B-09CC-EF62-6F2DB199C896}"/>
                </a:ext>
              </a:extLst>
            </p:cNvPr>
            <p:cNvSpPr/>
            <p:nvPr/>
          </p:nvSpPr>
          <p:spPr>
            <a:xfrm>
              <a:off x="7140938" y="2906366"/>
              <a:ext cx="340519" cy="317626"/>
            </a:xfrm>
            <a:custGeom>
              <a:avLst/>
              <a:gdLst/>
              <a:ahLst/>
              <a:cxnLst/>
              <a:rect l="l" t="t" r="r" b="b"/>
              <a:pathLst>
                <a:path w="16217" h="15841" extrusionOk="0">
                  <a:moveTo>
                    <a:pt x="6906" y="15150"/>
                  </a:moveTo>
                  <a:lnTo>
                    <a:pt x="6927" y="15212"/>
                  </a:lnTo>
                  <a:lnTo>
                    <a:pt x="6927" y="15171"/>
                  </a:lnTo>
                  <a:lnTo>
                    <a:pt x="6906" y="15150"/>
                  </a:lnTo>
                  <a:close/>
                  <a:moveTo>
                    <a:pt x="3997" y="1"/>
                  </a:moveTo>
                  <a:lnTo>
                    <a:pt x="3914" y="147"/>
                  </a:lnTo>
                  <a:lnTo>
                    <a:pt x="3788" y="147"/>
                  </a:lnTo>
                  <a:lnTo>
                    <a:pt x="3600" y="294"/>
                  </a:lnTo>
                  <a:lnTo>
                    <a:pt x="3453" y="587"/>
                  </a:lnTo>
                  <a:lnTo>
                    <a:pt x="3391" y="629"/>
                  </a:lnTo>
                  <a:lnTo>
                    <a:pt x="3286" y="733"/>
                  </a:lnTo>
                  <a:lnTo>
                    <a:pt x="3223" y="733"/>
                  </a:lnTo>
                  <a:lnTo>
                    <a:pt x="3119" y="817"/>
                  </a:lnTo>
                  <a:lnTo>
                    <a:pt x="3014" y="838"/>
                  </a:lnTo>
                  <a:lnTo>
                    <a:pt x="2826" y="1026"/>
                  </a:lnTo>
                  <a:lnTo>
                    <a:pt x="2846" y="1089"/>
                  </a:lnTo>
                  <a:lnTo>
                    <a:pt x="2930" y="1298"/>
                  </a:lnTo>
                  <a:lnTo>
                    <a:pt x="2867" y="1570"/>
                  </a:lnTo>
                  <a:lnTo>
                    <a:pt x="2867" y="1717"/>
                  </a:lnTo>
                  <a:lnTo>
                    <a:pt x="2763" y="1779"/>
                  </a:lnTo>
                  <a:lnTo>
                    <a:pt x="2616" y="1968"/>
                  </a:lnTo>
                  <a:lnTo>
                    <a:pt x="2700" y="2031"/>
                  </a:lnTo>
                  <a:lnTo>
                    <a:pt x="2700" y="2135"/>
                  </a:lnTo>
                  <a:lnTo>
                    <a:pt x="2637" y="2261"/>
                  </a:lnTo>
                  <a:lnTo>
                    <a:pt x="2428" y="2365"/>
                  </a:lnTo>
                  <a:lnTo>
                    <a:pt x="2323" y="2554"/>
                  </a:lnTo>
                  <a:lnTo>
                    <a:pt x="2302" y="2721"/>
                  </a:lnTo>
                  <a:lnTo>
                    <a:pt x="2219" y="2867"/>
                  </a:lnTo>
                  <a:lnTo>
                    <a:pt x="1968" y="3035"/>
                  </a:lnTo>
                  <a:lnTo>
                    <a:pt x="1863" y="3391"/>
                  </a:lnTo>
                  <a:lnTo>
                    <a:pt x="1675" y="3600"/>
                  </a:lnTo>
                  <a:lnTo>
                    <a:pt x="1361" y="3600"/>
                  </a:lnTo>
                  <a:lnTo>
                    <a:pt x="1152" y="3725"/>
                  </a:lnTo>
                  <a:lnTo>
                    <a:pt x="1068" y="3704"/>
                  </a:lnTo>
                  <a:lnTo>
                    <a:pt x="1047" y="3600"/>
                  </a:lnTo>
                  <a:lnTo>
                    <a:pt x="922" y="3537"/>
                  </a:lnTo>
                  <a:lnTo>
                    <a:pt x="838" y="3600"/>
                  </a:lnTo>
                  <a:lnTo>
                    <a:pt x="733" y="3642"/>
                  </a:lnTo>
                  <a:lnTo>
                    <a:pt x="691" y="3746"/>
                  </a:lnTo>
                  <a:lnTo>
                    <a:pt x="545" y="3956"/>
                  </a:lnTo>
                  <a:lnTo>
                    <a:pt x="461" y="3976"/>
                  </a:lnTo>
                  <a:lnTo>
                    <a:pt x="357" y="4228"/>
                  </a:lnTo>
                  <a:lnTo>
                    <a:pt x="357" y="4374"/>
                  </a:lnTo>
                  <a:lnTo>
                    <a:pt x="461" y="4353"/>
                  </a:lnTo>
                  <a:lnTo>
                    <a:pt x="608" y="4395"/>
                  </a:lnTo>
                  <a:lnTo>
                    <a:pt x="670" y="4374"/>
                  </a:lnTo>
                  <a:lnTo>
                    <a:pt x="775" y="4374"/>
                  </a:lnTo>
                  <a:lnTo>
                    <a:pt x="859" y="4562"/>
                  </a:lnTo>
                  <a:lnTo>
                    <a:pt x="838" y="4688"/>
                  </a:lnTo>
                  <a:lnTo>
                    <a:pt x="859" y="4897"/>
                  </a:lnTo>
                  <a:lnTo>
                    <a:pt x="1068" y="5023"/>
                  </a:lnTo>
                  <a:lnTo>
                    <a:pt x="1173" y="5023"/>
                  </a:lnTo>
                  <a:lnTo>
                    <a:pt x="1256" y="5085"/>
                  </a:lnTo>
                  <a:lnTo>
                    <a:pt x="1214" y="5169"/>
                  </a:lnTo>
                  <a:lnTo>
                    <a:pt x="1340" y="5316"/>
                  </a:lnTo>
                  <a:lnTo>
                    <a:pt x="1466" y="5692"/>
                  </a:lnTo>
                  <a:lnTo>
                    <a:pt x="1445" y="5755"/>
                  </a:lnTo>
                  <a:lnTo>
                    <a:pt x="1486" y="5818"/>
                  </a:lnTo>
                  <a:lnTo>
                    <a:pt x="1382" y="5860"/>
                  </a:lnTo>
                  <a:lnTo>
                    <a:pt x="1256" y="5943"/>
                  </a:lnTo>
                  <a:lnTo>
                    <a:pt x="1194" y="5860"/>
                  </a:lnTo>
                  <a:lnTo>
                    <a:pt x="1256" y="5797"/>
                  </a:lnTo>
                  <a:lnTo>
                    <a:pt x="1256" y="5797"/>
                  </a:lnTo>
                  <a:lnTo>
                    <a:pt x="1131" y="5818"/>
                  </a:lnTo>
                  <a:lnTo>
                    <a:pt x="1068" y="5860"/>
                  </a:lnTo>
                  <a:lnTo>
                    <a:pt x="838" y="5964"/>
                  </a:lnTo>
                  <a:lnTo>
                    <a:pt x="440" y="5943"/>
                  </a:lnTo>
                  <a:lnTo>
                    <a:pt x="336" y="6006"/>
                  </a:lnTo>
                  <a:lnTo>
                    <a:pt x="252" y="5964"/>
                  </a:lnTo>
                  <a:lnTo>
                    <a:pt x="210" y="6111"/>
                  </a:lnTo>
                  <a:lnTo>
                    <a:pt x="126" y="6132"/>
                  </a:lnTo>
                  <a:lnTo>
                    <a:pt x="22" y="6215"/>
                  </a:lnTo>
                  <a:lnTo>
                    <a:pt x="1" y="6362"/>
                  </a:lnTo>
                  <a:lnTo>
                    <a:pt x="168" y="6257"/>
                  </a:lnTo>
                  <a:lnTo>
                    <a:pt x="336" y="6236"/>
                  </a:lnTo>
                  <a:lnTo>
                    <a:pt x="210" y="6320"/>
                  </a:lnTo>
                  <a:lnTo>
                    <a:pt x="106" y="6445"/>
                  </a:lnTo>
                  <a:lnTo>
                    <a:pt x="85" y="6571"/>
                  </a:lnTo>
                  <a:lnTo>
                    <a:pt x="147" y="6592"/>
                  </a:lnTo>
                  <a:lnTo>
                    <a:pt x="336" y="6780"/>
                  </a:lnTo>
                  <a:lnTo>
                    <a:pt x="691" y="6906"/>
                  </a:lnTo>
                  <a:lnTo>
                    <a:pt x="817" y="6885"/>
                  </a:lnTo>
                  <a:lnTo>
                    <a:pt x="963" y="6885"/>
                  </a:lnTo>
                  <a:lnTo>
                    <a:pt x="1194" y="6780"/>
                  </a:lnTo>
                  <a:lnTo>
                    <a:pt x="1194" y="6738"/>
                  </a:lnTo>
                  <a:lnTo>
                    <a:pt x="1194" y="6697"/>
                  </a:lnTo>
                  <a:lnTo>
                    <a:pt x="1214" y="6697"/>
                  </a:lnTo>
                  <a:lnTo>
                    <a:pt x="1340" y="6738"/>
                  </a:lnTo>
                  <a:lnTo>
                    <a:pt x="1298" y="6843"/>
                  </a:lnTo>
                  <a:lnTo>
                    <a:pt x="1256" y="6843"/>
                  </a:lnTo>
                  <a:lnTo>
                    <a:pt x="1152" y="6989"/>
                  </a:lnTo>
                  <a:lnTo>
                    <a:pt x="1068" y="6989"/>
                  </a:lnTo>
                  <a:lnTo>
                    <a:pt x="838" y="7178"/>
                  </a:lnTo>
                  <a:lnTo>
                    <a:pt x="838" y="7220"/>
                  </a:lnTo>
                  <a:lnTo>
                    <a:pt x="754" y="7199"/>
                  </a:lnTo>
                  <a:lnTo>
                    <a:pt x="733" y="7199"/>
                  </a:lnTo>
                  <a:lnTo>
                    <a:pt x="650" y="7261"/>
                  </a:lnTo>
                  <a:lnTo>
                    <a:pt x="566" y="7220"/>
                  </a:lnTo>
                  <a:lnTo>
                    <a:pt x="566" y="7115"/>
                  </a:lnTo>
                  <a:lnTo>
                    <a:pt x="503" y="7115"/>
                  </a:lnTo>
                  <a:lnTo>
                    <a:pt x="461" y="7094"/>
                  </a:lnTo>
                  <a:lnTo>
                    <a:pt x="419" y="7094"/>
                  </a:lnTo>
                  <a:lnTo>
                    <a:pt x="398" y="7178"/>
                  </a:lnTo>
                  <a:lnTo>
                    <a:pt x="419" y="7261"/>
                  </a:lnTo>
                  <a:lnTo>
                    <a:pt x="650" y="7492"/>
                  </a:lnTo>
                  <a:lnTo>
                    <a:pt x="733" y="7533"/>
                  </a:lnTo>
                  <a:lnTo>
                    <a:pt x="775" y="7533"/>
                  </a:lnTo>
                  <a:lnTo>
                    <a:pt x="817" y="7575"/>
                  </a:lnTo>
                  <a:lnTo>
                    <a:pt x="984" y="7826"/>
                  </a:lnTo>
                  <a:lnTo>
                    <a:pt x="1403" y="8161"/>
                  </a:lnTo>
                  <a:lnTo>
                    <a:pt x="1612" y="8224"/>
                  </a:lnTo>
                  <a:lnTo>
                    <a:pt x="1779" y="8161"/>
                  </a:lnTo>
                  <a:lnTo>
                    <a:pt x="2072" y="7994"/>
                  </a:lnTo>
                  <a:lnTo>
                    <a:pt x="2261" y="7889"/>
                  </a:lnTo>
                  <a:lnTo>
                    <a:pt x="2261" y="7826"/>
                  </a:lnTo>
                  <a:lnTo>
                    <a:pt x="2344" y="7722"/>
                  </a:lnTo>
                  <a:lnTo>
                    <a:pt x="2386" y="7513"/>
                  </a:lnTo>
                  <a:lnTo>
                    <a:pt x="2302" y="7408"/>
                  </a:lnTo>
                  <a:lnTo>
                    <a:pt x="2386" y="7199"/>
                  </a:lnTo>
                  <a:lnTo>
                    <a:pt x="2386" y="7094"/>
                  </a:lnTo>
                  <a:lnTo>
                    <a:pt x="2407" y="7010"/>
                  </a:lnTo>
                  <a:lnTo>
                    <a:pt x="2428" y="7094"/>
                  </a:lnTo>
                  <a:lnTo>
                    <a:pt x="2595" y="7094"/>
                  </a:lnTo>
                  <a:lnTo>
                    <a:pt x="2637" y="7115"/>
                  </a:lnTo>
                  <a:lnTo>
                    <a:pt x="2742" y="7073"/>
                  </a:lnTo>
                  <a:lnTo>
                    <a:pt x="2721" y="7115"/>
                  </a:lnTo>
                  <a:lnTo>
                    <a:pt x="2616" y="7220"/>
                  </a:lnTo>
                  <a:lnTo>
                    <a:pt x="2533" y="7199"/>
                  </a:lnTo>
                  <a:lnTo>
                    <a:pt x="2512" y="7220"/>
                  </a:lnTo>
                  <a:lnTo>
                    <a:pt x="2491" y="7366"/>
                  </a:lnTo>
                  <a:lnTo>
                    <a:pt x="2533" y="7429"/>
                  </a:lnTo>
                  <a:lnTo>
                    <a:pt x="2533" y="7533"/>
                  </a:lnTo>
                  <a:lnTo>
                    <a:pt x="2595" y="7575"/>
                  </a:lnTo>
                  <a:lnTo>
                    <a:pt x="2742" y="7533"/>
                  </a:lnTo>
                  <a:lnTo>
                    <a:pt x="2826" y="7575"/>
                  </a:lnTo>
                  <a:lnTo>
                    <a:pt x="2742" y="7575"/>
                  </a:lnTo>
                  <a:lnTo>
                    <a:pt x="2700" y="7617"/>
                  </a:lnTo>
                  <a:lnTo>
                    <a:pt x="2554" y="7701"/>
                  </a:lnTo>
                  <a:lnTo>
                    <a:pt x="2616" y="7952"/>
                  </a:lnTo>
                  <a:lnTo>
                    <a:pt x="2700" y="8015"/>
                  </a:lnTo>
                  <a:lnTo>
                    <a:pt x="2742" y="8203"/>
                  </a:lnTo>
                  <a:lnTo>
                    <a:pt x="2742" y="8349"/>
                  </a:lnTo>
                  <a:lnTo>
                    <a:pt x="2700" y="8475"/>
                  </a:lnTo>
                  <a:lnTo>
                    <a:pt x="2700" y="8580"/>
                  </a:lnTo>
                  <a:lnTo>
                    <a:pt x="2784" y="8642"/>
                  </a:lnTo>
                  <a:lnTo>
                    <a:pt x="2700" y="8684"/>
                  </a:lnTo>
                  <a:lnTo>
                    <a:pt x="2721" y="8873"/>
                  </a:lnTo>
                  <a:lnTo>
                    <a:pt x="2867" y="9186"/>
                  </a:lnTo>
                  <a:lnTo>
                    <a:pt x="2909" y="9291"/>
                  </a:lnTo>
                  <a:lnTo>
                    <a:pt x="2951" y="9375"/>
                  </a:lnTo>
                  <a:lnTo>
                    <a:pt x="2867" y="9396"/>
                  </a:lnTo>
                  <a:lnTo>
                    <a:pt x="2867" y="9521"/>
                  </a:lnTo>
                  <a:lnTo>
                    <a:pt x="3035" y="9730"/>
                  </a:lnTo>
                  <a:lnTo>
                    <a:pt x="2909" y="9730"/>
                  </a:lnTo>
                  <a:lnTo>
                    <a:pt x="3035" y="9919"/>
                  </a:lnTo>
                  <a:lnTo>
                    <a:pt x="3035" y="10086"/>
                  </a:lnTo>
                  <a:lnTo>
                    <a:pt x="3265" y="10546"/>
                  </a:lnTo>
                  <a:lnTo>
                    <a:pt x="3265" y="10860"/>
                  </a:lnTo>
                  <a:lnTo>
                    <a:pt x="3370" y="11132"/>
                  </a:lnTo>
                  <a:lnTo>
                    <a:pt x="3453" y="11174"/>
                  </a:lnTo>
                  <a:lnTo>
                    <a:pt x="3495" y="11342"/>
                  </a:lnTo>
                  <a:lnTo>
                    <a:pt x="3579" y="11383"/>
                  </a:lnTo>
                  <a:lnTo>
                    <a:pt x="3579" y="11467"/>
                  </a:lnTo>
                  <a:lnTo>
                    <a:pt x="3704" y="11697"/>
                  </a:lnTo>
                  <a:lnTo>
                    <a:pt x="3767" y="11718"/>
                  </a:lnTo>
                  <a:lnTo>
                    <a:pt x="3767" y="11781"/>
                  </a:lnTo>
                  <a:lnTo>
                    <a:pt x="3893" y="11969"/>
                  </a:lnTo>
                  <a:lnTo>
                    <a:pt x="3955" y="11969"/>
                  </a:lnTo>
                  <a:lnTo>
                    <a:pt x="3955" y="12178"/>
                  </a:lnTo>
                  <a:lnTo>
                    <a:pt x="3997" y="12241"/>
                  </a:lnTo>
                  <a:lnTo>
                    <a:pt x="4081" y="12388"/>
                  </a:lnTo>
                  <a:lnTo>
                    <a:pt x="4102" y="12555"/>
                  </a:lnTo>
                  <a:lnTo>
                    <a:pt x="4207" y="12827"/>
                  </a:lnTo>
                  <a:lnTo>
                    <a:pt x="4269" y="12932"/>
                  </a:lnTo>
                  <a:lnTo>
                    <a:pt x="4290" y="13162"/>
                  </a:lnTo>
                  <a:lnTo>
                    <a:pt x="4332" y="13225"/>
                  </a:lnTo>
                  <a:lnTo>
                    <a:pt x="4416" y="13371"/>
                  </a:lnTo>
                  <a:lnTo>
                    <a:pt x="4583" y="13539"/>
                  </a:lnTo>
                  <a:lnTo>
                    <a:pt x="4604" y="13539"/>
                  </a:lnTo>
                  <a:lnTo>
                    <a:pt x="4709" y="13685"/>
                  </a:lnTo>
                  <a:lnTo>
                    <a:pt x="4876" y="13894"/>
                  </a:lnTo>
                  <a:lnTo>
                    <a:pt x="4939" y="14083"/>
                  </a:lnTo>
                  <a:lnTo>
                    <a:pt x="5002" y="14229"/>
                  </a:lnTo>
                  <a:lnTo>
                    <a:pt x="5043" y="14271"/>
                  </a:lnTo>
                  <a:lnTo>
                    <a:pt x="5043" y="14375"/>
                  </a:lnTo>
                  <a:lnTo>
                    <a:pt x="5169" y="14606"/>
                  </a:lnTo>
                  <a:lnTo>
                    <a:pt x="5232" y="14815"/>
                  </a:lnTo>
                  <a:lnTo>
                    <a:pt x="5232" y="15045"/>
                  </a:lnTo>
                  <a:lnTo>
                    <a:pt x="5441" y="15484"/>
                  </a:lnTo>
                  <a:lnTo>
                    <a:pt x="5629" y="15673"/>
                  </a:lnTo>
                  <a:lnTo>
                    <a:pt x="5776" y="15798"/>
                  </a:lnTo>
                  <a:lnTo>
                    <a:pt x="5985" y="15840"/>
                  </a:lnTo>
                  <a:lnTo>
                    <a:pt x="6194" y="15673"/>
                  </a:lnTo>
                  <a:lnTo>
                    <a:pt x="6257" y="15547"/>
                  </a:lnTo>
                  <a:lnTo>
                    <a:pt x="6215" y="15484"/>
                  </a:lnTo>
                  <a:lnTo>
                    <a:pt x="6257" y="15464"/>
                  </a:lnTo>
                  <a:lnTo>
                    <a:pt x="6278" y="15422"/>
                  </a:lnTo>
                  <a:lnTo>
                    <a:pt x="6320" y="15317"/>
                  </a:lnTo>
                  <a:lnTo>
                    <a:pt x="6529" y="15212"/>
                  </a:lnTo>
                  <a:lnTo>
                    <a:pt x="6571" y="15212"/>
                  </a:lnTo>
                  <a:lnTo>
                    <a:pt x="6822" y="15129"/>
                  </a:lnTo>
                  <a:lnTo>
                    <a:pt x="6906" y="15150"/>
                  </a:lnTo>
                  <a:lnTo>
                    <a:pt x="6717" y="15045"/>
                  </a:lnTo>
                  <a:lnTo>
                    <a:pt x="6696" y="14961"/>
                  </a:lnTo>
                  <a:lnTo>
                    <a:pt x="6738" y="14919"/>
                  </a:lnTo>
                  <a:lnTo>
                    <a:pt x="6906" y="14710"/>
                  </a:lnTo>
                  <a:lnTo>
                    <a:pt x="6885" y="14647"/>
                  </a:lnTo>
                  <a:lnTo>
                    <a:pt x="6927" y="14543"/>
                  </a:lnTo>
                  <a:lnTo>
                    <a:pt x="7094" y="14522"/>
                  </a:lnTo>
                  <a:lnTo>
                    <a:pt x="7136" y="14543"/>
                  </a:lnTo>
                  <a:lnTo>
                    <a:pt x="7261" y="14522"/>
                  </a:lnTo>
                  <a:lnTo>
                    <a:pt x="7261" y="14375"/>
                  </a:lnTo>
                  <a:lnTo>
                    <a:pt x="7220" y="13894"/>
                  </a:lnTo>
                  <a:lnTo>
                    <a:pt x="7157" y="13811"/>
                  </a:lnTo>
                  <a:lnTo>
                    <a:pt x="7157" y="13580"/>
                  </a:lnTo>
                  <a:lnTo>
                    <a:pt x="7303" y="13329"/>
                  </a:lnTo>
                  <a:lnTo>
                    <a:pt x="7429" y="12953"/>
                  </a:lnTo>
                  <a:lnTo>
                    <a:pt x="7429" y="12660"/>
                  </a:lnTo>
                  <a:lnTo>
                    <a:pt x="7261" y="12618"/>
                  </a:lnTo>
                  <a:lnTo>
                    <a:pt x="7261" y="12178"/>
                  </a:lnTo>
                  <a:lnTo>
                    <a:pt x="7240" y="12011"/>
                  </a:lnTo>
                  <a:lnTo>
                    <a:pt x="7345" y="11906"/>
                  </a:lnTo>
                  <a:lnTo>
                    <a:pt x="7240" y="11614"/>
                  </a:lnTo>
                  <a:lnTo>
                    <a:pt x="7240" y="11404"/>
                  </a:lnTo>
                  <a:lnTo>
                    <a:pt x="7303" y="11300"/>
                  </a:lnTo>
                  <a:lnTo>
                    <a:pt x="7492" y="11132"/>
                  </a:lnTo>
                  <a:lnTo>
                    <a:pt x="7533" y="11132"/>
                  </a:lnTo>
                  <a:lnTo>
                    <a:pt x="7617" y="11195"/>
                  </a:lnTo>
                  <a:lnTo>
                    <a:pt x="7680" y="11237"/>
                  </a:lnTo>
                  <a:lnTo>
                    <a:pt x="7847" y="11028"/>
                  </a:lnTo>
                  <a:lnTo>
                    <a:pt x="7847" y="10881"/>
                  </a:lnTo>
                  <a:lnTo>
                    <a:pt x="7952" y="10818"/>
                  </a:lnTo>
                  <a:lnTo>
                    <a:pt x="8203" y="10839"/>
                  </a:lnTo>
                  <a:lnTo>
                    <a:pt x="8349" y="10756"/>
                  </a:lnTo>
                  <a:lnTo>
                    <a:pt x="8454" y="10609"/>
                  </a:lnTo>
                  <a:lnTo>
                    <a:pt x="8412" y="10463"/>
                  </a:lnTo>
                  <a:lnTo>
                    <a:pt x="8454" y="10358"/>
                  </a:lnTo>
                  <a:lnTo>
                    <a:pt x="8600" y="10212"/>
                  </a:lnTo>
                  <a:lnTo>
                    <a:pt x="8810" y="10149"/>
                  </a:lnTo>
                  <a:lnTo>
                    <a:pt x="8935" y="10023"/>
                  </a:lnTo>
                  <a:lnTo>
                    <a:pt x="9019" y="9877"/>
                  </a:lnTo>
                  <a:lnTo>
                    <a:pt x="9542" y="9479"/>
                  </a:lnTo>
                  <a:lnTo>
                    <a:pt x="9626" y="9186"/>
                  </a:lnTo>
                  <a:lnTo>
                    <a:pt x="10023" y="8852"/>
                  </a:lnTo>
                  <a:lnTo>
                    <a:pt x="9961" y="8831"/>
                  </a:lnTo>
                  <a:lnTo>
                    <a:pt x="9940" y="8852"/>
                  </a:lnTo>
                  <a:lnTo>
                    <a:pt x="9856" y="8893"/>
                  </a:lnTo>
                  <a:lnTo>
                    <a:pt x="9877" y="8747"/>
                  </a:lnTo>
                  <a:lnTo>
                    <a:pt x="9940" y="8747"/>
                  </a:lnTo>
                  <a:lnTo>
                    <a:pt x="10044" y="8663"/>
                  </a:lnTo>
                  <a:lnTo>
                    <a:pt x="10065" y="8663"/>
                  </a:lnTo>
                  <a:lnTo>
                    <a:pt x="10086" y="8684"/>
                  </a:lnTo>
                  <a:lnTo>
                    <a:pt x="10086" y="8747"/>
                  </a:lnTo>
                  <a:lnTo>
                    <a:pt x="10149" y="8789"/>
                  </a:lnTo>
                  <a:lnTo>
                    <a:pt x="10463" y="8621"/>
                  </a:lnTo>
                  <a:lnTo>
                    <a:pt x="10463" y="8559"/>
                  </a:lnTo>
                  <a:lnTo>
                    <a:pt x="10672" y="8412"/>
                  </a:lnTo>
                  <a:lnTo>
                    <a:pt x="10630" y="8329"/>
                  </a:lnTo>
                  <a:lnTo>
                    <a:pt x="10714" y="8329"/>
                  </a:lnTo>
                  <a:lnTo>
                    <a:pt x="10756" y="8224"/>
                  </a:lnTo>
                  <a:lnTo>
                    <a:pt x="10881" y="8119"/>
                  </a:lnTo>
                  <a:lnTo>
                    <a:pt x="10818" y="8098"/>
                  </a:lnTo>
                  <a:lnTo>
                    <a:pt x="10860" y="8057"/>
                  </a:lnTo>
                  <a:lnTo>
                    <a:pt x="10777" y="7931"/>
                  </a:lnTo>
                  <a:lnTo>
                    <a:pt x="10777" y="7847"/>
                  </a:lnTo>
                  <a:lnTo>
                    <a:pt x="10818" y="7743"/>
                  </a:lnTo>
                  <a:lnTo>
                    <a:pt x="10860" y="7680"/>
                  </a:lnTo>
                  <a:lnTo>
                    <a:pt x="10902" y="7617"/>
                  </a:lnTo>
                  <a:lnTo>
                    <a:pt x="11279" y="7492"/>
                  </a:lnTo>
                  <a:lnTo>
                    <a:pt x="11341" y="7387"/>
                  </a:lnTo>
                  <a:lnTo>
                    <a:pt x="11341" y="7303"/>
                  </a:lnTo>
                  <a:lnTo>
                    <a:pt x="11404" y="7220"/>
                  </a:lnTo>
                  <a:lnTo>
                    <a:pt x="11425" y="7178"/>
                  </a:lnTo>
                  <a:lnTo>
                    <a:pt x="11383" y="7115"/>
                  </a:lnTo>
                  <a:lnTo>
                    <a:pt x="11321" y="7115"/>
                  </a:lnTo>
                  <a:lnTo>
                    <a:pt x="11300" y="7073"/>
                  </a:lnTo>
                  <a:lnTo>
                    <a:pt x="11404" y="7073"/>
                  </a:lnTo>
                  <a:lnTo>
                    <a:pt x="11488" y="7157"/>
                  </a:lnTo>
                  <a:lnTo>
                    <a:pt x="11488" y="7261"/>
                  </a:lnTo>
                  <a:lnTo>
                    <a:pt x="11509" y="7387"/>
                  </a:lnTo>
                  <a:lnTo>
                    <a:pt x="11593" y="7408"/>
                  </a:lnTo>
                  <a:lnTo>
                    <a:pt x="11676" y="7408"/>
                  </a:lnTo>
                  <a:lnTo>
                    <a:pt x="11718" y="7366"/>
                  </a:lnTo>
                  <a:lnTo>
                    <a:pt x="11739" y="7387"/>
                  </a:lnTo>
                  <a:lnTo>
                    <a:pt x="11739" y="7324"/>
                  </a:lnTo>
                  <a:lnTo>
                    <a:pt x="11760" y="7282"/>
                  </a:lnTo>
                  <a:lnTo>
                    <a:pt x="11802" y="7324"/>
                  </a:lnTo>
                  <a:lnTo>
                    <a:pt x="11823" y="7492"/>
                  </a:lnTo>
                  <a:lnTo>
                    <a:pt x="11906" y="7513"/>
                  </a:lnTo>
                  <a:lnTo>
                    <a:pt x="11906" y="7429"/>
                  </a:lnTo>
                  <a:lnTo>
                    <a:pt x="11969" y="7533"/>
                  </a:lnTo>
                  <a:lnTo>
                    <a:pt x="12032" y="7429"/>
                  </a:lnTo>
                  <a:lnTo>
                    <a:pt x="11969" y="7303"/>
                  </a:lnTo>
                  <a:lnTo>
                    <a:pt x="12011" y="7303"/>
                  </a:lnTo>
                  <a:lnTo>
                    <a:pt x="11969" y="7115"/>
                  </a:lnTo>
                  <a:lnTo>
                    <a:pt x="11948" y="7010"/>
                  </a:lnTo>
                  <a:lnTo>
                    <a:pt x="11948" y="6864"/>
                  </a:lnTo>
                  <a:lnTo>
                    <a:pt x="11760" y="6634"/>
                  </a:lnTo>
                  <a:lnTo>
                    <a:pt x="11739" y="6445"/>
                  </a:lnTo>
                  <a:lnTo>
                    <a:pt x="11760" y="6341"/>
                  </a:lnTo>
                  <a:lnTo>
                    <a:pt x="11718" y="6215"/>
                  </a:lnTo>
                  <a:lnTo>
                    <a:pt x="11718" y="6027"/>
                  </a:lnTo>
                  <a:lnTo>
                    <a:pt x="11551" y="5839"/>
                  </a:lnTo>
                  <a:lnTo>
                    <a:pt x="11425" y="5797"/>
                  </a:lnTo>
                  <a:lnTo>
                    <a:pt x="11300" y="5629"/>
                  </a:lnTo>
                  <a:lnTo>
                    <a:pt x="11300" y="5399"/>
                  </a:lnTo>
                  <a:lnTo>
                    <a:pt x="11404" y="5378"/>
                  </a:lnTo>
                  <a:lnTo>
                    <a:pt x="11446" y="5211"/>
                  </a:lnTo>
                  <a:lnTo>
                    <a:pt x="11530" y="5169"/>
                  </a:lnTo>
                  <a:lnTo>
                    <a:pt x="11613" y="5190"/>
                  </a:lnTo>
                  <a:lnTo>
                    <a:pt x="11676" y="5127"/>
                  </a:lnTo>
                  <a:lnTo>
                    <a:pt x="11634" y="4981"/>
                  </a:lnTo>
                  <a:lnTo>
                    <a:pt x="11655" y="4918"/>
                  </a:lnTo>
                  <a:lnTo>
                    <a:pt x="11530" y="4897"/>
                  </a:lnTo>
                  <a:lnTo>
                    <a:pt x="11425" y="4960"/>
                  </a:lnTo>
                  <a:lnTo>
                    <a:pt x="11132" y="4855"/>
                  </a:lnTo>
                  <a:lnTo>
                    <a:pt x="11153" y="4709"/>
                  </a:lnTo>
                  <a:lnTo>
                    <a:pt x="11279" y="4583"/>
                  </a:lnTo>
                  <a:lnTo>
                    <a:pt x="11321" y="4437"/>
                  </a:lnTo>
                  <a:lnTo>
                    <a:pt x="11279" y="4374"/>
                  </a:lnTo>
                  <a:lnTo>
                    <a:pt x="11279" y="4290"/>
                  </a:lnTo>
                  <a:lnTo>
                    <a:pt x="11321" y="4290"/>
                  </a:lnTo>
                  <a:lnTo>
                    <a:pt x="11341" y="4228"/>
                  </a:lnTo>
                  <a:lnTo>
                    <a:pt x="11404" y="4269"/>
                  </a:lnTo>
                  <a:lnTo>
                    <a:pt x="11488" y="4374"/>
                  </a:lnTo>
                  <a:lnTo>
                    <a:pt x="11488" y="4437"/>
                  </a:lnTo>
                  <a:lnTo>
                    <a:pt x="11551" y="4541"/>
                  </a:lnTo>
                  <a:lnTo>
                    <a:pt x="11676" y="4562"/>
                  </a:lnTo>
                  <a:lnTo>
                    <a:pt x="11739" y="4541"/>
                  </a:lnTo>
                  <a:lnTo>
                    <a:pt x="11655" y="4479"/>
                  </a:lnTo>
                  <a:lnTo>
                    <a:pt x="11676" y="4395"/>
                  </a:lnTo>
                  <a:lnTo>
                    <a:pt x="11739" y="4395"/>
                  </a:lnTo>
                  <a:lnTo>
                    <a:pt x="11823" y="4479"/>
                  </a:lnTo>
                  <a:lnTo>
                    <a:pt x="11865" y="4541"/>
                  </a:lnTo>
                  <a:lnTo>
                    <a:pt x="11969" y="4583"/>
                  </a:lnTo>
                  <a:lnTo>
                    <a:pt x="12011" y="4541"/>
                  </a:lnTo>
                  <a:lnTo>
                    <a:pt x="12053" y="4541"/>
                  </a:lnTo>
                  <a:lnTo>
                    <a:pt x="12137" y="4667"/>
                  </a:lnTo>
                  <a:lnTo>
                    <a:pt x="12158" y="4792"/>
                  </a:lnTo>
                  <a:lnTo>
                    <a:pt x="12158" y="4876"/>
                  </a:lnTo>
                  <a:lnTo>
                    <a:pt x="12199" y="5002"/>
                  </a:lnTo>
                  <a:lnTo>
                    <a:pt x="12199" y="5085"/>
                  </a:lnTo>
                  <a:lnTo>
                    <a:pt x="12325" y="5127"/>
                  </a:lnTo>
                  <a:lnTo>
                    <a:pt x="12430" y="5106"/>
                  </a:lnTo>
                  <a:lnTo>
                    <a:pt x="12555" y="5169"/>
                  </a:lnTo>
                  <a:lnTo>
                    <a:pt x="12911" y="5169"/>
                  </a:lnTo>
                  <a:lnTo>
                    <a:pt x="13099" y="5190"/>
                  </a:lnTo>
                  <a:lnTo>
                    <a:pt x="13308" y="5169"/>
                  </a:lnTo>
                  <a:lnTo>
                    <a:pt x="13392" y="5169"/>
                  </a:lnTo>
                  <a:lnTo>
                    <a:pt x="13434" y="5190"/>
                  </a:lnTo>
                  <a:lnTo>
                    <a:pt x="13497" y="5169"/>
                  </a:lnTo>
                  <a:lnTo>
                    <a:pt x="13601" y="5274"/>
                  </a:lnTo>
                  <a:lnTo>
                    <a:pt x="13643" y="5295"/>
                  </a:lnTo>
                  <a:lnTo>
                    <a:pt x="13601" y="5420"/>
                  </a:lnTo>
                  <a:lnTo>
                    <a:pt x="13580" y="5546"/>
                  </a:lnTo>
                  <a:lnTo>
                    <a:pt x="13497" y="5755"/>
                  </a:lnTo>
                  <a:lnTo>
                    <a:pt x="13434" y="5797"/>
                  </a:lnTo>
                  <a:lnTo>
                    <a:pt x="13434" y="5860"/>
                  </a:lnTo>
                  <a:lnTo>
                    <a:pt x="13392" y="5922"/>
                  </a:lnTo>
                  <a:lnTo>
                    <a:pt x="13308" y="5922"/>
                  </a:lnTo>
                  <a:lnTo>
                    <a:pt x="13287" y="5860"/>
                  </a:lnTo>
                  <a:lnTo>
                    <a:pt x="13183" y="5943"/>
                  </a:lnTo>
                  <a:lnTo>
                    <a:pt x="13162" y="6027"/>
                  </a:lnTo>
                  <a:lnTo>
                    <a:pt x="13099" y="6048"/>
                  </a:lnTo>
                  <a:lnTo>
                    <a:pt x="13099" y="6132"/>
                  </a:lnTo>
                  <a:lnTo>
                    <a:pt x="13162" y="6278"/>
                  </a:lnTo>
                  <a:lnTo>
                    <a:pt x="13225" y="6341"/>
                  </a:lnTo>
                  <a:lnTo>
                    <a:pt x="13225" y="6383"/>
                  </a:lnTo>
                  <a:lnTo>
                    <a:pt x="13329" y="6487"/>
                  </a:lnTo>
                  <a:lnTo>
                    <a:pt x="13413" y="6592"/>
                  </a:lnTo>
                  <a:lnTo>
                    <a:pt x="13497" y="6592"/>
                  </a:lnTo>
                  <a:lnTo>
                    <a:pt x="13497" y="6529"/>
                  </a:lnTo>
                  <a:lnTo>
                    <a:pt x="13476" y="6466"/>
                  </a:lnTo>
                  <a:lnTo>
                    <a:pt x="13518" y="6383"/>
                  </a:lnTo>
                  <a:lnTo>
                    <a:pt x="13518" y="6341"/>
                  </a:lnTo>
                  <a:lnTo>
                    <a:pt x="13538" y="6278"/>
                  </a:lnTo>
                  <a:lnTo>
                    <a:pt x="13518" y="6236"/>
                  </a:lnTo>
                  <a:lnTo>
                    <a:pt x="13580" y="6173"/>
                  </a:lnTo>
                  <a:lnTo>
                    <a:pt x="13643" y="6236"/>
                  </a:lnTo>
                  <a:lnTo>
                    <a:pt x="13727" y="6236"/>
                  </a:lnTo>
                  <a:lnTo>
                    <a:pt x="13769" y="6278"/>
                  </a:lnTo>
                  <a:lnTo>
                    <a:pt x="13831" y="6362"/>
                  </a:lnTo>
                  <a:lnTo>
                    <a:pt x="13852" y="6529"/>
                  </a:lnTo>
                  <a:lnTo>
                    <a:pt x="13852" y="6655"/>
                  </a:lnTo>
                  <a:lnTo>
                    <a:pt x="13915" y="6738"/>
                  </a:lnTo>
                  <a:lnTo>
                    <a:pt x="13936" y="6969"/>
                  </a:lnTo>
                  <a:lnTo>
                    <a:pt x="13999" y="7115"/>
                  </a:lnTo>
                  <a:lnTo>
                    <a:pt x="14020" y="7199"/>
                  </a:lnTo>
                  <a:lnTo>
                    <a:pt x="14041" y="7261"/>
                  </a:lnTo>
                  <a:lnTo>
                    <a:pt x="14041" y="7303"/>
                  </a:lnTo>
                  <a:lnTo>
                    <a:pt x="14062" y="7366"/>
                  </a:lnTo>
                  <a:lnTo>
                    <a:pt x="14103" y="7387"/>
                  </a:lnTo>
                  <a:lnTo>
                    <a:pt x="14103" y="7303"/>
                  </a:lnTo>
                  <a:lnTo>
                    <a:pt x="14124" y="7199"/>
                  </a:lnTo>
                  <a:lnTo>
                    <a:pt x="14166" y="7220"/>
                  </a:lnTo>
                  <a:lnTo>
                    <a:pt x="14250" y="7199"/>
                  </a:lnTo>
                  <a:lnTo>
                    <a:pt x="14292" y="6989"/>
                  </a:lnTo>
                  <a:lnTo>
                    <a:pt x="14271" y="6885"/>
                  </a:lnTo>
                  <a:lnTo>
                    <a:pt x="14292" y="6759"/>
                  </a:lnTo>
                  <a:lnTo>
                    <a:pt x="14271" y="6592"/>
                  </a:lnTo>
                  <a:lnTo>
                    <a:pt x="14417" y="6592"/>
                  </a:lnTo>
                  <a:lnTo>
                    <a:pt x="14417" y="6383"/>
                  </a:lnTo>
                  <a:lnTo>
                    <a:pt x="14417" y="6257"/>
                  </a:lnTo>
                  <a:lnTo>
                    <a:pt x="14354" y="5964"/>
                  </a:lnTo>
                  <a:lnTo>
                    <a:pt x="14459" y="5964"/>
                  </a:lnTo>
                  <a:lnTo>
                    <a:pt x="14564" y="6006"/>
                  </a:lnTo>
                  <a:lnTo>
                    <a:pt x="14731" y="6006"/>
                  </a:lnTo>
                  <a:lnTo>
                    <a:pt x="14794" y="5797"/>
                  </a:lnTo>
                  <a:lnTo>
                    <a:pt x="14857" y="5546"/>
                  </a:lnTo>
                  <a:lnTo>
                    <a:pt x="14982" y="5232"/>
                  </a:lnTo>
                  <a:lnTo>
                    <a:pt x="14857" y="5190"/>
                  </a:lnTo>
                  <a:lnTo>
                    <a:pt x="14857" y="5085"/>
                  </a:lnTo>
                  <a:lnTo>
                    <a:pt x="15003" y="4813"/>
                  </a:lnTo>
                  <a:lnTo>
                    <a:pt x="15087" y="4583"/>
                  </a:lnTo>
                  <a:lnTo>
                    <a:pt x="15045" y="4541"/>
                  </a:lnTo>
                  <a:lnTo>
                    <a:pt x="15066" y="4374"/>
                  </a:lnTo>
                  <a:lnTo>
                    <a:pt x="15254" y="4081"/>
                  </a:lnTo>
                  <a:lnTo>
                    <a:pt x="15380" y="4039"/>
                  </a:lnTo>
                  <a:lnTo>
                    <a:pt x="15505" y="3872"/>
                  </a:lnTo>
                  <a:lnTo>
                    <a:pt x="15568" y="3725"/>
                  </a:lnTo>
                  <a:lnTo>
                    <a:pt x="15777" y="3663"/>
                  </a:lnTo>
                  <a:lnTo>
                    <a:pt x="15924" y="3558"/>
                  </a:lnTo>
                  <a:lnTo>
                    <a:pt x="16007" y="3642"/>
                  </a:lnTo>
                  <a:lnTo>
                    <a:pt x="16133" y="3704"/>
                  </a:lnTo>
                  <a:lnTo>
                    <a:pt x="16112" y="3600"/>
                  </a:lnTo>
                  <a:lnTo>
                    <a:pt x="16112" y="3432"/>
                  </a:lnTo>
                  <a:lnTo>
                    <a:pt x="16217" y="3328"/>
                  </a:lnTo>
                  <a:lnTo>
                    <a:pt x="16196" y="3244"/>
                  </a:lnTo>
                  <a:lnTo>
                    <a:pt x="16154" y="3223"/>
                  </a:lnTo>
                  <a:lnTo>
                    <a:pt x="16091" y="3119"/>
                  </a:lnTo>
                  <a:lnTo>
                    <a:pt x="15987" y="3077"/>
                  </a:lnTo>
                  <a:lnTo>
                    <a:pt x="15903" y="3119"/>
                  </a:lnTo>
                  <a:lnTo>
                    <a:pt x="15777" y="3098"/>
                  </a:lnTo>
                  <a:lnTo>
                    <a:pt x="15735" y="2993"/>
                  </a:lnTo>
                  <a:lnTo>
                    <a:pt x="15840" y="2888"/>
                  </a:lnTo>
                  <a:lnTo>
                    <a:pt x="15840" y="2805"/>
                  </a:lnTo>
                  <a:lnTo>
                    <a:pt x="15777" y="2700"/>
                  </a:lnTo>
                  <a:lnTo>
                    <a:pt x="15735" y="2616"/>
                  </a:lnTo>
                  <a:lnTo>
                    <a:pt x="15673" y="2658"/>
                  </a:lnTo>
                  <a:lnTo>
                    <a:pt x="15589" y="2658"/>
                  </a:lnTo>
                  <a:lnTo>
                    <a:pt x="15526" y="2575"/>
                  </a:lnTo>
                  <a:lnTo>
                    <a:pt x="15610" y="2407"/>
                  </a:lnTo>
                  <a:lnTo>
                    <a:pt x="15589" y="2365"/>
                  </a:lnTo>
                  <a:lnTo>
                    <a:pt x="15505" y="2365"/>
                  </a:lnTo>
                  <a:lnTo>
                    <a:pt x="15463" y="2282"/>
                  </a:lnTo>
                  <a:lnTo>
                    <a:pt x="15380" y="2261"/>
                  </a:lnTo>
                  <a:lnTo>
                    <a:pt x="15108" y="2407"/>
                  </a:lnTo>
                  <a:lnTo>
                    <a:pt x="15150" y="2512"/>
                  </a:lnTo>
                  <a:lnTo>
                    <a:pt x="15066" y="2575"/>
                  </a:lnTo>
                  <a:lnTo>
                    <a:pt x="14857" y="2491"/>
                  </a:lnTo>
                  <a:lnTo>
                    <a:pt x="14689" y="2554"/>
                  </a:lnTo>
                  <a:lnTo>
                    <a:pt x="14585" y="2386"/>
                  </a:lnTo>
                  <a:lnTo>
                    <a:pt x="14459" y="2491"/>
                  </a:lnTo>
                  <a:lnTo>
                    <a:pt x="14375" y="2491"/>
                  </a:lnTo>
                  <a:lnTo>
                    <a:pt x="14375" y="2616"/>
                  </a:lnTo>
                  <a:lnTo>
                    <a:pt x="14271" y="2784"/>
                  </a:lnTo>
                  <a:lnTo>
                    <a:pt x="14041" y="2826"/>
                  </a:lnTo>
                  <a:lnTo>
                    <a:pt x="13936" y="2867"/>
                  </a:lnTo>
                  <a:lnTo>
                    <a:pt x="13831" y="2972"/>
                  </a:lnTo>
                  <a:lnTo>
                    <a:pt x="13769" y="3098"/>
                  </a:lnTo>
                  <a:lnTo>
                    <a:pt x="13685" y="3119"/>
                  </a:lnTo>
                  <a:lnTo>
                    <a:pt x="13685" y="3202"/>
                  </a:lnTo>
                  <a:lnTo>
                    <a:pt x="13580" y="3181"/>
                  </a:lnTo>
                  <a:lnTo>
                    <a:pt x="13497" y="3223"/>
                  </a:lnTo>
                  <a:lnTo>
                    <a:pt x="13434" y="3391"/>
                  </a:lnTo>
                  <a:lnTo>
                    <a:pt x="13329" y="3391"/>
                  </a:lnTo>
                  <a:lnTo>
                    <a:pt x="13120" y="3432"/>
                  </a:lnTo>
                  <a:lnTo>
                    <a:pt x="13057" y="3432"/>
                  </a:lnTo>
                  <a:lnTo>
                    <a:pt x="13015" y="3600"/>
                  </a:lnTo>
                  <a:lnTo>
                    <a:pt x="13015" y="3704"/>
                  </a:lnTo>
                  <a:lnTo>
                    <a:pt x="13204" y="3767"/>
                  </a:lnTo>
                  <a:lnTo>
                    <a:pt x="13204" y="3935"/>
                  </a:lnTo>
                  <a:lnTo>
                    <a:pt x="13204" y="4039"/>
                  </a:lnTo>
                  <a:lnTo>
                    <a:pt x="12974" y="4123"/>
                  </a:lnTo>
                  <a:lnTo>
                    <a:pt x="12806" y="4081"/>
                  </a:lnTo>
                  <a:lnTo>
                    <a:pt x="12597" y="4144"/>
                  </a:lnTo>
                  <a:lnTo>
                    <a:pt x="12492" y="4081"/>
                  </a:lnTo>
                  <a:lnTo>
                    <a:pt x="12367" y="4123"/>
                  </a:lnTo>
                  <a:lnTo>
                    <a:pt x="12262" y="4248"/>
                  </a:lnTo>
                  <a:lnTo>
                    <a:pt x="12116" y="4248"/>
                  </a:lnTo>
                  <a:lnTo>
                    <a:pt x="11823" y="4081"/>
                  </a:lnTo>
                  <a:lnTo>
                    <a:pt x="11739" y="4144"/>
                  </a:lnTo>
                  <a:lnTo>
                    <a:pt x="11530" y="4123"/>
                  </a:lnTo>
                  <a:lnTo>
                    <a:pt x="11425" y="3935"/>
                  </a:lnTo>
                  <a:lnTo>
                    <a:pt x="11488" y="3830"/>
                  </a:lnTo>
                  <a:lnTo>
                    <a:pt x="11488" y="3704"/>
                  </a:lnTo>
                  <a:lnTo>
                    <a:pt x="11383" y="3621"/>
                  </a:lnTo>
                  <a:lnTo>
                    <a:pt x="11341" y="3453"/>
                  </a:lnTo>
                  <a:lnTo>
                    <a:pt x="11300" y="3349"/>
                  </a:lnTo>
                  <a:lnTo>
                    <a:pt x="11153" y="3349"/>
                  </a:lnTo>
                  <a:lnTo>
                    <a:pt x="11069" y="3453"/>
                  </a:lnTo>
                  <a:lnTo>
                    <a:pt x="11028" y="3453"/>
                  </a:lnTo>
                  <a:lnTo>
                    <a:pt x="11090" y="3600"/>
                  </a:lnTo>
                  <a:lnTo>
                    <a:pt x="11028" y="3851"/>
                  </a:lnTo>
                  <a:lnTo>
                    <a:pt x="11132" y="4081"/>
                  </a:lnTo>
                  <a:lnTo>
                    <a:pt x="11090" y="4353"/>
                  </a:lnTo>
                  <a:lnTo>
                    <a:pt x="10756" y="4437"/>
                  </a:lnTo>
                  <a:lnTo>
                    <a:pt x="10505" y="4290"/>
                  </a:lnTo>
                  <a:lnTo>
                    <a:pt x="10400" y="4374"/>
                  </a:lnTo>
                  <a:lnTo>
                    <a:pt x="9919" y="4186"/>
                  </a:lnTo>
                  <a:lnTo>
                    <a:pt x="9709" y="4186"/>
                  </a:lnTo>
                  <a:lnTo>
                    <a:pt x="9584" y="4248"/>
                  </a:lnTo>
                  <a:lnTo>
                    <a:pt x="9291" y="4165"/>
                  </a:lnTo>
                  <a:lnTo>
                    <a:pt x="9124" y="4039"/>
                  </a:lnTo>
                  <a:lnTo>
                    <a:pt x="9103" y="3872"/>
                  </a:lnTo>
                  <a:lnTo>
                    <a:pt x="8810" y="3830"/>
                  </a:lnTo>
                  <a:lnTo>
                    <a:pt x="8517" y="3914"/>
                  </a:lnTo>
                  <a:lnTo>
                    <a:pt x="8412" y="3830"/>
                  </a:lnTo>
                  <a:lnTo>
                    <a:pt x="8140" y="3830"/>
                  </a:lnTo>
                  <a:lnTo>
                    <a:pt x="7952" y="3725"/>
                  </a:lnTo>
                  <a:lnTo>
                    <a:pt x="7784" y="3725"/>
                  </a:lnTo>
                  <a:lnTo>
                    <a:pt x="7680" y="3642"/>
                  </a:lnTo>
                  <a:lnTo>
                    <a:pt x="7450" y="3600"/>
                  </a:lnTo>
                  <a:lnTo>
                    <a:pt x="7261" y="3391"/>
                  </a:lnTo>
                  <a:lnTo>
                    <a:pt x="7010" y="3202"/>
                  </a:lnTo>
                  <a:lnTo>
                    <a:pt x="6801" y="3139"/>
                  </a:lnTo>
                  <a:lnTo>
                    <a:pt x="6717" y="3077"/>
                  </a:lnTo>
                  <a:lnTo>
                    <a:pt x="6613" y="3077"/>
                  </a:lnTo>
                  <a:lnTo>
                    <a:pt x="6508" y="2993"/>
                  </a:lnTo>
                  <a:lnTo>
                    <a:pt x="6383" y="2972"/>
                  </a:lnTo>
                  <a:lnTo>
                    <a:pt x="6362" y="2826"/>
                  </a:lnTo>
                  <a:lnTo>
                    <a:pt x="6487" y="2616"/>
                  </a:lnTo>
                  <a:lnTo>
                    <a:pt x="6487" y="2449"/>
                  </a:lnTo>
                  <a:lnTo>
                    <a:pt x="6571" y="2135"/>
                  </a:lnTo>
                  <a:lnTo>
                    <a:pt x="6571" y="1926"/>
                  </a:lnTo>
                  <a:lnTo>
                    <a:pt x="6529" y="1947"/>
                  </a:lnTo>
                  <a:lnTo>
                    <a:pt x="6508" y="1842"/>
                  </a:lnTo>
                  <a:lnTo>
                    <a:pt x="6404" y="1842"/>
                  </a:lnTo>
                  <a:lnTo>
                    <a:pt x="6320" y="1675"/>
                  </a:lnTo>
                  <a:lnTo>
                    <a:pt x="6257" y="1654"/>
                  </a:lnTo>
                  <a:lnTo>
                    <a:pt x="6152" y="1549"/>
                  </a:lnTo>
                  <a:lnTo>
                    <a:pt x="6006" y="1528"/>
                  </a:lnTo>
                  <a:lnTo>
                    <a:pt x="5964" y="1445"/>
                  </a:lnTo>
                  <a:lnTo>
                    <a:pt x="5839" y="1445"/>
                  </a:lnTo>
                  <a:lnTo>
                    <a:pt x="5755" y="1549"/>
                  </a:lnTo>
                  <a:lnTo>
                    <a:pt x="5629" y="1507"/>
                  </a:lnTo>
                  <a:lnTo>
                    <a:pt x="5587" y="1361"/>
                  </a:lnTo>
                  <a:lnTo>
                    <a:pt x="5546" y="1361"/>
                  </a:lnTo>
                  <a:lnTo>
                    <a:pt x="5546" y="1256"/>
                  </a:lnTo>
                  <a:lnTo>
                    <a:pt x="5462" y="1152"/>
                  </a:lnTo>
                  <a:lnTo>
                    <a:pt x="5399" y="1131"/>
                  </a:lnTo>
                  <a:lnTo>
                    <a:pt x="5441" y="1047"/>
                  </a:lnTo>
                  <a:lnTo>
                    <a:pt x="5378" y="943"/>
                  </a:lnTo>
                  <a:lnTo>
                    <a:pt x="5399" y="712"/>
                  </a:lnTo>
                  <a:lnTo>
                    <a:pt x="5253" y="629"/>
                  </a:lnTo>
                  <a:lnTo>
                    <a:pt x="5232" y="566"/>
                  </a:lnTo>
                  <a:lnTo>
                    <a:pt x="5211" y="482"/>
                  </a:lnTo>
                  <a:lnTo>
                    <a:pt x="4960" y="357"/>
                  </a:lnTo>
                  <a:lnTo>
                    <a:pt x="4813" y="357"/>
                  </a:lnTo>
                  <a:lnTo>
                    <a:pt x="4751" y="189"/>
                  </a:lnTo>
                  <a:lnTo>
                    <a:pt x="4604" y="106"/>
                  </a:lnTo>
                  <a:lnTo>
                    <a:pt x="4437" y="210"/>
                  </a:lnTo>
                  <a:lnTo>
                    <a:pt x="412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4" name="Google Shape;35160;p128">
              <a:extLst>
                <a:ext uri="{FF2B5EF4-FFF2-40B4-BE49-F238E27FC236}">
                  <a16:creationId xmlns:a16="http://schemas.microsoft.com/office/drawing/2014/main" id="{8D3FBE72-0411-9DFC-BE78-CC9985BCF94D}"/>
                </a:ext>
              </a:extLst>
            </p:cNvPr>
            <p:cNvSpPr/>
            <p:nvPr/>
          </p:nvSpPr>
          <p:spPr>
            <a:xfrm>
              <a:off x="7274504" y="2944141"/>
              <a:ext cx="100201" cy="51190"/>
            </a:xfrm>
            <a:custGeom>
              <a:avLst/>
              <a:gdLst/>
              <a:ahLst/>
              <a:cxnLst/>
              <a:rect l="l" t="t" r="r" b="b"/>
              <a:pathLst>
                <a:path w="4772" h="2553" extrusionOk="0">
                  <a:moveTo>
                    <a:pt x="231" y="0"/>
                  </a:moveTo>
                  <a:lnTo>
                    <a:pt x="210" y="42"/>
                  </a:lnTo>
                  <a:lnTo>
                    <a:pt x="210" y="251"/>
                  </a:lnTo>
                  <a:lnTo>
                    <a:pt x="126" y="565"/>
                  </a:lnTo>
                  <a:lnTo>
                    <a:pt x="126" y="732"/>
                  </a:lnTo>
                  <a:lnTo>
                    <a:pt x="1" y="942"/>
                  </a:lnTo>
                  <a:lnTo>
                    <a:pt x="22" y="1088"/>
                  </a:lnTo>
                  <a:lnTo>
                    <a:pt x="147" y="1109"/>
                  </a:lnTo>
                  <a:lnTo>
                    <a:pt x="252" y="1193"/>
                  </a:lnTo>
                  <a:lnTo>
                    <a:pt x="356" y="1193"/>
                  </a:lnTo>
                  <a:lnTo>
                    <a:pt x="440" y="1255"/>
                  </a:lnTo>
                  <a:lnTo>
                    <a:pt x="649" y="1318"/>
                  </a:lnTo>
                  <a:lnTo>
                    <a:pt x="900" y="1507"/>
                  </a:lnTo>
                  <a:lnTo>
                    <a:pt x="1089" y="1716"/>
                  </a:lnTo>
                  <a:lnTo>
                    <a:pt x="1319" y="1758"/>
                  </a:lnTo>
                  <a:lnTo>
                    <a:pt x="1423" y="1841"/>
                  </a:lnTo>
                  <a:lnTo>
                    <a:pt x="1591" y="1841"/>
                  </a:lnTo>
                  <a:lnTo>
                    <a:pt x="1779" y="1946"/>
                  </a:lnTo>
                  <a:lnTo>
                    <a:pt x="2051" y="1946"/>
                  </a:lnTo>
                  <a:lnTo>
                    <a:pt x="2156" y="2030"/>
                  </a:lnTo>
                  <a:lnTo>
                    <a:pt x="2449" y="1946"/>
                  </a:lnTo>
                  <a:lnTo>
                    <a:pt x="2742" y="1988"/>
                  </a:lnTo>
                  <a:lnTo>
                    <a:pt x="2763" y="2155"/>
                  </a:lnTo>
                  <a:lnTo>
                    <a:pt x="2930" y="2281"/>
                  </a:lnTo>
                  <a:lnTo>
                    <a:pt x="3223" y="2364"/>
                  </a:lnTo>
                  <a:lnTo>
                    <a:pt x="3348" y="2302"/>
                  </a:lnTo>
                  <a:lnTo>
                    <a:pt x="3558" y="2302"/>
                  </a:lnTo>
                  <a:lnTo>
                    <a:pt x="4039" y="2490"/>
                  </a:lnTo>
                  <a:lnTo>
                    <a:pt x="4144" y="2406"/>
                  </a:lnTo>
                  <a:lnTo>
                    <a:pt x="4395" y="2553"/>
                  </a:lnTo>
                  <a:lnTo>
                    <a:pt x="4729" y="2469"/>
                  </a:lnTo>
                  <a:lnTo>
                    <a:pt x="4771" y="2197"/>
                  </a:lnTo>
                  <a:lnTo>
                    <a:pt x="4667" y="1967"/>
                  </a:lnTo>
                  <a:lnTo>
                    <a:pt x="4729" y="1716"/>
                  </a:lnTo>
                  <a:lnTo>
                    <a:pt x="4667" y="1569"/>
                  </a:lnTo>
                  <a:lnTo>
                    <a:pt x="4562" y="1569"/>
                  </a:lnTo>
                  <a:lnTo>
                    <a:pt x="4416" y="1632"/>
                  </a:lnTo>
                  <a:lnTo>
                    <a:pt x="4353" y="1611"/>
                  </a:lnTo>
                  <a:lnTo>
                    <a:pt x="4206" y="1653"/>
                  </a:lnTo>
                  <a:lnTo>
                    <a:pt x="4123" y="1632"/>
                  </a:lnTo>
                  <a:lnTo>
                    <a:pt x="3997" y="1465"/>
                  </a:lnTo>
                  <a:lnTo>
                    <a:pt x="3830" y="1402"/>
                  </a:lnTo>
                  <a:lnTo>
                    <a:pt x="3788" y="1255"/>
                  </a:lnTo>
                  <a:lnTo>
                    <a:pt x="3662" y="1193"/>
                  </a:lnTo>
                  <a:lnTo>
                    <a:pt x="3453" y="1193"/>
                  </a:lnTo>
                  <a:lnTo>
                    <a:pt x="3348" y="1297"/>
                  </a:lnTo>
                  <a:lnTo>
                    <a:pt x="3202" y="1318"/>
                  </a:lnTo>
                  <a:lnTo>
                    <a:pt x="3139" y="1402"/>
                  </a:lnTo>
                  <a:lnTo>
                    <a:pt x="2972" y="1318"/>
                  </a:lnTo>
                  <a:lnTo>
                    <a:pt x="2867" y="1339"/>
                  </a:lnTo>
                  <a:lnTo>
                    <a:pt x="2825" y="1193"/>
                  </a:lnTo>
                  <a:lnTo>
                    <a:pt x="2846" y="942"/>
                  </a:lnTo>
                  <a:lnTo>
                    <a:pt x="2700" y="942"/>
                  </a:lnTo>
                  <a:lnTo>
                    <a:pt x="2532" y="1004"/>
                  </a:lnTo>
                  <a:lnTo>
                    <a:pt x="2365" y="879"/>
                  </a:lnTo>
                  <a:lnTo>
                    <a:pt x="2365" y="711"/>
                  </a:lnTo>
                  <a:lnTo>
                    <a:pt x="2239" y="628"/>
                  </a:lnTo>
                  <a:lnTo>
                    <a:pt x="2114" y="628"/>
                  </a:lnTo>
                  <a:lnTo>
                    <a:pt x="2093" y="586"/>
                  </a:lnTo>
                  <a:lnTo>
                    <a:pt x="2009" y="628"/>
                  </a:lnTo>
                  <a:lnTo>
                    <a:pt x="2009" y="816"/>
                  </a:lnTo>
                  <a:lnTo>
                    <a:pt x="1947" y="837"/>
                  </a:lnTo>
                  <a:lnTo>
                    <a:pt x="1905" y="711"/>
                  </a:lnTo>
                  <a:lnTo>
                    <a:pt x="1800" y="586"/>
                  </a:lnTo>
                  <a:lnTo>
                    <a:pt x="1737" y="523"/>
                  </a:lnTo>
                  <a:lnTo>
                    <a:pt x="1612" y="460"/>
                  </a:lnTo>
                  <a:lnTo>
                    <a:pt x="1486" y="460"/>
                  </a:lnTo>
                  <a:lnTo>
                    <a:pt x="1319" y="272"/>
                  </a:lnTo>
                  <a:lnTo>
                    <a:pt x="1214" y="209"/>
                  </a:lnTo>
                  <a:lnTo>
                    <a:pt x="1089" y="209"/>
                  </a:lnTo>
                  <a:lnTo>
                    <a:pt x="1047" y="147"/>
                  </a:lnTo>
                  <a:lnTo>
                    <a:pt x="838" y="63"/>
                  </a:lnTo>
                  <a:lnTo>
                    <a:pt x="670" y="84"/>
                  </a:lnTo>
                  <a:lnTo>
                    <a:pt x="607" y="188"/>
                  </a:lnTo>
                  <a:lnTo>
                    <a:pt x="545" y="167"/>
                  </a:lnTo>
                  <a:lnTo>
                    <a:pt x="440" y="167"/>
                  </a:lnTo>
                  <a:lnTo>
                    <a:pt x="377" y="84"/>
                  </a:lnTo>
                  <a:lnTo>
                    <a:pt x="23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5" name="Google Shape;35161;p128">
              <a:extLst>
                <a:ext uri="{FF2B5EF4-FFF2-40B4-BE49-F238E27FC236}">
                  <a16:creationId xmlns:a16="http://schemas.microsoft.com/office/drawing/2014/main" id="{AFD809D5-05E4-F7C2-AF38-4F8239D88867}"/>
                </a:ext>
              </a:extLst>
            </p:cNvPr>
            <p:cNvSpPr/>
            <p:nvPr/>
          </p:nvSpPr>
          <p:spPr>
            <a:xfrm>
              <a:off x="7043844" y="2858123"/>
              <a:ext cx="168296" cy="177069"/>
            </a:xfrm>
            <a:custGeom>
              <a:avLst/>
              <a:gdLst/>
              <a:ahLst/>
              <a:cxnLst/>
              <a:rect l="l" t="t" r="r" b="b"/>
              <a:pathLst>
                <a:path w="8015" h="8831" extrusionOk="0">
                  <a:moveTo>
                    <a:pt x="5901" y="1"/>
                  </a:moveTo>
                  <a:lnTo>
                    <a:pt x="5713" y="105"/>
                  </a:lnTo>
                  <a:lnTo>
                    <a:pt x="5587" y="252"/>
                  </a:lnTo>
                  <a:lnTo>
                    <a:pt x="5441" y="252"/>
                  </a:lnTo>
                  <a:lnTo>
                    <a:pt x="5315" y="377"/>
                  </a:lnTo>
                  <a:lnTo>
                    <a:pt x="5232" y="482"/>
                  </a:lnTo>
                  <a:lnTo>
                    <a:pt x="5462" y="838"/>
                  </a:lnTo>
                  <a:lnTo>
                    <a:pt x="5483" y="1110"/>
                  </a:lnTo>
                  <a:lnTo>
                    <a:pt x="5232" y="1444"/>
                  </a:lnTo>
                  <a:lnTo>
                    <a:pt x="5357" y="1570"/>
                  </a:lnTo>
                  <a:lnTo>
                    <a:pt x="5357" y="1737"/>
                  </a:lnTo>
                  <a:lnTo>
                    <a:pt x="5190" y="1968"/>
                  </a:lnTo>
                  <a:lnTo>
                    <a:pt x="4981" y="1968"/>
                  </a:lnTo>
                  <a:lnTo>
                    <a:pt x="4771" y="1884"/>
                  </a:lnTo>
                  <a:lnTo>
                    <a:pt x="4646" y="1968"/>
                  </a:lnTo>
                  <a:lnTo>
                    <a:pt x="4709" y="2135"/>
                  </a:lnTo>
                  <a:lnTo>
                    <a:pt x="4834" y="2198"/>
                  </a:lnTo>
                  <a:lnTo>
                    <a:pt x="4876" y="2365"/>
                  </a:lnTo>
                  <a:lnTo>
                    <a:pt x="4855" y="2449"/>
                  </a:lnTo>
                  <a:lnTo>
                    <a:pt x="4730" y="2512"/>
                  </a:lnTo>
                  <a:lnTo>
                    <a:pt x="4604" y="2553"/>
                  </a:lnTo>
                  <a:lnTo>
                    <a:pt x="4562" y="2616"/>
                  </a:lnTo>
                  <a:lnTo>
                    <a:pt x="4541" y="2825"/>
                  </a:lnTo>
                  <a:lnTo>
                    <a:pt x="4499" y="2972"/>
                  </a:lnTo>
                  <a:lnTo>
                    <a:pt x="4499" y="3035"/>
                  </a:lnTo>
                  <a:lnTo>
                    <a:pt x="4457" y="3097"/>
                  </a:lnTo>
                  <a:lnTo>
                    <a:pt x="4499" y="3328"/>
                  </a:lnTo>
                  <a:lnTo>
                    <a:pt x="4395" y="3537"/>
                  </a:lnTo>
                  <a:lnTo>
                    <a:pt x="4248" y="3390"/>
                  </a:lnTo>
                  <a:lnTo>
                    <a:pt x="4206" y="3390"/>
                  </a:lnTo>
                  <a:lnTo>
                    <a:pt x="4185" y="3453"/>
                  </a:lnTo>
                  <a:lnTo>
                    <a:pt x="4039" y="3453"/>
                  </a:lnTo>
                  <a:lnTo>
                    <a:pt x="3997" y="3411"/>
                  </a:lnTo>
                  <a:lnTo>
                    <a:pt x="3830" y="3432"/>
                  </a:lnTo>
                  <a:lnTo>
                    <a:pt x="3809" y="3495"/>
                  </a:lnTo>
                  <a:lnTo>
                    <a:pt x="3600" y="3662"/>
                  </a:lnTo>
                  <a:lnTo>
                    <a:pt x="3683" y="3704"/>
                  </a:lnTo>
                  <a:lnTo>
                    <a:pt x="3621" y="3767"/>
                  </a:lnTo>
                  <a:lnTo>
                    <a:pt x="3411" y="3872"/>
                  </a:lnTo>
                  <a:lnTo>
                    <a:pt x="3349" y="3830"/>
                  </a:lnTo>
                  <a:lnTo>
                    <a:pt x="3202" y="3851"/>
                  </a:lnTo>
                  <a:lnTo>
                    <a:pt x="3160" y="3934"/>
                  </a:lnTo>
                  <a:lnTo>
                    <a:pt x="3139" y="4039"/>
                  </a:lnTo>
                  <a:lnTo>
                    <a:pt x="3035" y="4060"/>
                  </a:lnTo>
                  <a:lnTo>
                    <a:pt x="2951" y="4165"/>
                  </a:lnTo>
                  <a:lnTo>
                    <a:pt x="2951" y="4332"/>
                  </a:lnTo>
                  <a:lnTo>
                    <a:pt x="2993" y="4499"/>
                  </a:lnTo>
                  <a:lnTo>
                    <a:pt x="2993" y="4646"/>
                  </a:lnTo>
                  <a:lnTo>
                    <a:pt x="3035" y="4750"/>
                  </a:lnTo>
                  <a:lnTo>
                    <a:pt x="3035" y="4855"/>
                  </a:lnTo>
                  <a:lnTo>
                    <a:pt x="2784" y="4960"/>
                  </a:lnTo>
                  <a:lnTo>
                    <a:pt x="2574" y="4960"/>
                  </a:lnTo>
                  <a:lnTo>
                    <a:pt x="2407" y="4981"/>
                  </a:lnTo>
                  <a:lnTo>
                    <a:pt x="2093" y="4981"/>
                  </a:lnTo>
                  <a:lnTo>
                    <a:pt x="1905" y="5022"/>
                  </a:lnTo>
                  <a:lnTo>
                    <a:pt x="1821" y="5106"/>
                  </a:lnTo>
                  <a:lnTo>
                    <a:pt x="1633" y="5085"/>
                  </a:lnTo>
                  <a:lnTo>
                    <a:pt x="1465" y="5127"/>
                  </a:lnTo>
                  <a:lnTo>
                    <a:pt x="775" y="5169"/>
                  </a:lnTo>
                  <a:lnTo>
                    <a:pt x="1" y="4918"/>
                  </a:lnTo>
                  <a:lnTo>
                    <a:pt x="273" y="5336"/>
                  </a:lnTo>
                  <a:lnTo>
                    <a:pt x="356" y="5483"/>
                  </a:lnTo>
                  <a:lnTo>
                    <a:pt x="524" y="5629"/>
                  </a:lnTo>
                  <a:lnTo>
                    <a:pt x="649" y="5713"/>
                  </a:lnTo>
                  <a:lnTo>
                    <a:pt x="691" y="5755"/>
                  </a:lnTo>
                  <a:lnTo>
                    <a:pt x="880" y="5797"/>
                  </a:lnTo>
                  <a:lnTo>
                    <a:pt x="984" y="5818"/>
                  </a:lnTo>
                  <a:lnTo>
                    <a:pt x="1005" y="5901"/>
                  </a:lnTo>
                  <a:lnTo>
                    <a:pt x="1172" y="5901"/>
                  </a:lnTo>
                  <a:lnTo>
                    <a:pt x="1172" y="6110"/>
                  </a:lnTo>
                  <a:lnTo>
                    <a:pt x="1214" y="6236"/>
                  </a:lnTo>
                  <a:lnTo>
                    <a:pt x="1214" y="6382"/>
                  </a:lnTo>
                  <a:lnTo>
                    <a:pt x="1256" y="6487"/>
                  </a:lnTo>
                  <a:lnTo>
                    <a:pt x="1403" y="6466"/>
                  </a:lnTo>
                  <a:lnTo>
                    <a:pt x="1528" y="6571"/>
                  </a:lnTo>
                  <a:lnTo>
                    <a:pt x="1570" y="6801"/>
                  </a:lnTo>
                  <a:lnTo>
                    <a:pt x="1486" y="6885"/>
                  </a:lnTo>
                  <a:lnTo>
                    <a:pt x="1319" y="6843"/>
                  </a:lnTo>
                  <a:lnTo>
                    <a:pt x="1068" y="6906"/>
                  </a:lnTo>
                  <a:lnTo>
                    <a:pt x="984" y="6968"/>
                  </a:lnTo>
                  <a:lnTo>
                    <a:pt x="838" y="7052"/>
                  </a:lnTo>
                  <a:lnTo>
                    <a:pt x="754" y="7157"/>
                  </a:lnTo>
                  <a:lnTo>
                    <a:pt x="796" y="7261"/>
                  </a:lnTo>
                  <a:lnTo>
                    <a:pt x="691" y="7387"/>
                  </a:lnTo>
                  <a:lnTo>
                    <a:pt x="754" y="7512"/>
                  </a:lnTo>
                  <a:lnTo>
                    <a:pt x="733" y="7722"/>
                  </a:lnTo>
                  <a:lnTo>
                    <a:pt x="733" y="7805"/>
                  </a:lnTo>
                  <a:lnTo>
                    <a:pt x="796" y="7805"/>
                  </a:lnTo>
                  <a:lnTo>
                    <a:pt x="796" y="7889"/>
                  </a:lnTo>
                  <a:lnTo>
                    <a:pt x="859" y="7910"/>
                  </a:lnTo>
                  <a:lnTo>
                    <a:pt x="1005" y="7805"/>
                  </a:lnTo>
                  <a:lnTo>
                    <a:pt x="1131" y="7805"/>
                  </a:lnTo>
                  <a:lnTo>
                    <a:pt x="1172" y="7847"/>
                  </a:lnTo>
                  <a:lnTo>
                    <a:pt x="1193" y="7826"/>
                  </a:lnTo>
                  <a:lnTo>
                    <a:pt x="1298" y="7784"/>
                  </a:lnTo>
                  <a:lnTo>
                    <a:pt x="1403" y="7784"/>
                  </a:lnTo>
                  <a:lnTo>
                    <a:pt x="1465" y="7805"/>
                  </a:lnTo>
                  <a:lnTo>
                    <a:pt x="1570" y="7784"/>
                  </a:lnTo>
                  <a:lnTo>
                    <a:pt x="1696" y="7784"/>
                  </a:lnTo>
                  <a:lnTo>
                    <a:pt x="1717" y="7722"/>
                  </a:lnTo>
                  <a:lnTo>
                    <a:pt x="1779" y="7638"/>
                  </a:lnTo>
                  <a:lnTo>
                    <a:pt x="1884" y="7722"/>
                  </a:lnTo>
                  <a:lnTo>
                    <a:pt x="1947" y="7722"/>
                  </a:lnTo>
                  <a:lnTo>
                    <a:pt x="1989" y="7701"/>
                  </a:lnTo>
                  <a:lnTo>
                    <a:pt x="2030" y="7701"/>
                  </a:lnTo>
                  <a:lnTo>
                    <a:pt x="2051" y="7784"/>
                  </a:lnTo>
                  <a:lnTo>
                    <a:pt x="2156" y="7784"/>
                  </a:lnTo>
                  <a:lnTo>
                    <a:pt x="2240" y="7826"/>
                  </a:lnTo>
                  <a:lnTo>
                    <a:pt x="2323" y="7826"/>
                  </a:lnTo>
                  <a:lnTo>
                    <a:pt x="2449" y="7701"/>
                  </a:lnTo>
                  <a:lnTo>
                    <a:pt x="2616" y="7701"/>
                  </a:lnTo>
                  <a:lnTo>
                    <a:pt x="2700" y="7722"/>
                  </a:lnTo>
                  <a:lnTo>
                    <a:pt x="2784" y="7680"/>
                  </a:lnTo>
                  <a:lnTo>
                    <a:pt x="2867" y="7680"/>
                  </a:lnTo>
                  <a:lnTo>
                    <a:pt x="2888" y="7617"/>
                  </a:lnTo>
                  <a:lnTo>
                    <a:pt x="2951" y="7638"/>
                  </a:lnTo>
                  <a:lnTo>
                    <a:pt x="3097" y="7680"/>
                  </a:lnTo>
                  <a:lnTo>
                    <a:pt x="3223" y="7617"/>
                  </a:lnTo>
                  <a:lnTo>
                    <a:pt x="3411" y="7617"/>
                  </a:lnTo>
                  <a:lnTo>
                    <a:pt x="3558" y="7722"/>
                  </a:lnTo>
                  <a:lnTo>
                    <a:pt x="3579" y="7847"/>
                  </a:lnTo>
                  <a:lnTo>
                    <a:pt x="3579" y="7931"/>
                  </a:lnTo>
                  <a:lnTo>
                    <a:pt x="3579" y="7952"/>
                  </a:lnTo>
                  <a:lnTo>
                    <a:pt x="3558" y="7952"/>
                  </a:lnTo>
                  <a:lnTo>
                    <a:pt x="3558" y="8014"/>
                  </a:lnTo>
                  <a:lnTo>
                    <a:pt x="3662" y="8014"/>
                  </a:lnTo>
                  <a:lnTo>
                    <a:pt x="3809" y="7931"/>
                  </a:lnTo>
                  <a:lnTo>
                    <a:pt x="3809" y="8056"/>
                  </a:lnTo>
                  <a:lnTo>
                    <a:pt x="3934" y="8203"/>
                  </a:lnTo>
                  <a:lnTo>
                    <a:pt x="3997" y="8412"/>
                  </a:lnTo>
                  <a:lnTo>
                    <a:pt x="3997" y="8433"/>
                  </a:lnTo>
                  <a:lnTo>
                    <a:pt x="3997" y="8517"/>
                  </a:lnTo>
                  <a:lnTo>
                    <a:pt x="3934" y="8538"/>
                  </a:lnTo>
                  <a:lnTo>
                    <a:pt x="4039" y="8538"/>
                  </a:lnTo>
                  <a:lnTo>
                    <a:pt x="4081" y="8663"/>
                  </a:lnTo>
                  <a:lnTo>
                    <a:pt x="4353" y="8663"/>
                  </a:lnTo>
                  <a:lnTo>
                    <a:pt x="4541" y="8747"/>
                  </a:lnTo>
                  <a:lnTo>
                    <a:pt x="4541" y="8831"/>
                  </a:lnTo>
                  <a:lnTo>
                    <a:pt x="4625" y="8768"/>
                  </a:lnTo>
                  <a:lnTo>
                    <a:pt x="4646" y="8621"/>
                  </a:lnTo>
                  <a:lnTo>
                    <a:pt x="4750" y="8538"/>
                  </a:lnTo>
                  <a:lnTo>
                    <a:pt x="4834" y="8517"/>
                  </a:lnTo>
                  <a:lnTo>
                    <a:pt x="4876" y="8370"/>
                  </a:lnTo>
                  <a:lnTo>
                    <a:pt x="4960" y="8412"/>
                  </a:lnTo>
                  <a:lnTo>
                    <a:pt x="5064" y="8349"/>
                  </a:lnTo>
                  <a:lnTo>
                    <a:pt x="5462" y="8370"/>
                  </a:lnTo>
                  <a:lnTo>
                    <a:pt x="5692" y="8266"/>
                  </a:lnTo>
                  <a:lnTo>
                    <a:pt x="5755" y="8224"/>
                  </a:lnTo>
                  <a:lnTo>
                    <a:pt x="5880" y="8203"/>
                  </a:lnTo>
                  <a:lnTo>
                    <a:pt x="5880" y="8203"/>
                  </a:lnTo>
                  <a:lnTo>
                    <a:pt x="5818" y="8266"/>
                  </a:lnTo>
                  <a:lnTo>
                    <a:pt x="5880" y="8349"/>
                  </a:lnTo>
                  <a:lnTo>
                    <a:pt x="6006" y="8266"/>
                  </a:lnTo>
                  <a:lnTo>
                    <a:pt x="6110" y="8224"/>
                  </a:lnTo>
                  <a:lnTo>
                    <a:pt x="6069" y="8161"/>
                  </a:lnTo>
                  <a:lnTo>
                    <a:pt x="6090" y="8098"/>
                  </a:lnTo>
                  <a:lnTo>
                    <a:pt x="5964" y="7722"/>
                  </a:lnTo>
                  <a:lnTo>
                    <a:pt x="5838" y="7575"/>
                  </a:lnTo>
                  <a:lnTo>
                    <a:pt x="5880" y="7491"/>
                  </a:lnTo>
                  <a:lnTo>
                    <a:pt x="5797" y="7429"/>
                  </a:lnTo>
                  <a:lnTo>
                    <a:pt x="5692" y="7429"/>
                  </a:lnTo>
                  <a:lnTo>
                    <a:pt x="5483" y="7303"/>
                  </a:lnTo>
                  <a:lnTo>
                    <a:pt x="5462" y="7094"/>
                  </a:lnTo>
                  <a:lnTo>
                    <a:pt x="5483" y="6968"/>
                  </a:lnTo>
                  <a:lnTo>
                    <a:pt x="5399" y="6780"/>
                  </a:lnTo>
                  <a:lnTo>
                    <a:pt x="5294" y="6780"/>
                  </a:lnTo>
                  <a:lnTo>
                    <a:pt x="5232" y="6801"/>
                  </a:lnTo>
                  <a:lnTo>
                    <a:pt x="5085" y="6759"/>
                  </a:lnTo>
                  <a:lnTo>
                    <a:pt x="4981" y="6780"/>
                  </a:lnTo>
                  <a:lnTo>
                    <a:pt x="4981" y="6634"/>
                  </a:lnTo>
                  <a:lnTo>
                    <a:pt x="5085" y="6382"/>
                  </a:lnTo>
                  <a:lnTo>
                    <a:pt x="5169" y="6362"/>
                  </a:lnTo>
                  <a:lnTo>
                    <a:pt x="5315" y="6152"/>
                  </a:lnTo>
                  <a:lnTo>
                    <a:pt x="5357" y="6048"/>
                  </a:lnTo>
                  <a:lnTo>
                    <a:pt x="5462" y="6006"/>
                  </a:lnTo>
                  <a:lnTo>
                    <a:pt x="5546" y="5943"/>
                  </a:lnTo>
                  <a:lnTo>
                    <a:pt x="5671" y="6006"/>
                  </a:lnTo>
                  <a:lnTo>
                    <a:pt x="5692" y="6110"/>
                  </a:lnTo>
                  <a:lnTo>
                    <a:pt x="5776" y="6131"/>
                  </a:lnTo>
                  <a:lnTo>
                    <a:pt x="5985" y="6006"/>
                  </a:lnTo>
                  <a:lnTo>
                    <a:pt x="6299" y="6006"/>
                  </a:lnTo>
                  <a:lnTo>
                    <a:pt x="6487" y="5797"/>
                  </a:lnTo>
                  <a:lnTo>
                    <a:pt x="6592" y="5441"/>
                  </a:lnTo>
                  <a:lnTo>
                    <a:pt x="6843" y="5273"/>
                  </a:lnTo>
                  <a:lnTo>
                    <a:pt x="6926" y="5127"/>
                  </a:lnTo>
                  <a:lnTo>
                    <a:pt x="6947" y="4960"/>
                  </a:lnTo>
                  <a:lnTo>
                    <a:pt x="7052" y="4771"/>
                  </a:lnTo>
                  <a:lnTo>
                    <a:pt x="7261" y="4667"/>
                  </a:lnTo>
                  <a:lnTo>
                    <a:pt x="7324" y="4541"/>
                  </a:lnTo>
                  <a:lnTo>
                    <a:pt x="7324" y="4437"/>
                  </a:lnTo>
                  <a:lnTo>
                    <a:pt x="7240" y="4374"/>
                  </a:lnTo>
                  <a:lnTo>
                    <a:pt x="7387" y="4185"/>
                  </a:lnTo>
                  <a:lnTo>
                    <a:pt x="7491" y="4123"/>
                  </a:lnTo>
                  <a:lnTo>
                    <a:pt x="7491" y="3976"/>
                  </a:lnTo>
                  <a:lnTo>
                    <a:pt x="7554" y="3704"/>
                  </a:lnTo>
                  <a:lnTo>
                    <a:pt x="7470" y="3495"/>
                  </a:lnTo>
                  <a:lnTo>
                    <a:pt x="7450" y="3432"/>
                  </a:lnTo>
                  <a:lnTo>
                    <a:pt x="7638" y="3244"/>
                  </a:lnTo>
                  <a:lnTo>
                    <a:pt x="7743" y="3223"/>
                  </a:lnTo>
                  <a:lnTo>
                    <a:pt x="7847" y="3139"/>
                  </a:lnTo>
                  <a:lnTo>
                    <a:pt x="7910" y="3139"/>
                  </a:lnTo>
                  <a:lnTo>
                    <a:pt x="8015" y="3035"/>
                  </a:lnTo>
                  <a:lnTo>
                    <a:pt x="8015" y="2909"/>
                  </a:lnTo>
                  <a:lnTo>
                    <a:pt x="7868" y="2867"/>
                  </a:lnTo>
                  <a:lnTo>
                    <a:pt x="7743" y="2909"/>
                  </a:lnTo>
                  <a:lnTo>
                    <a:pt x="7554" y="2888"/>
                  </a:lnTo>
                  <a:lnTo>
                    <a:pt x="7491" y="2721"/>
                  </a:lnTo>
                  <a:lnTo>
                    <a:pt x="7282" y="2658"/>
                  </a:lnTo>
                  <a:lnTo>
                    <a:pt x="7073" y="2595"/>
                  </a:lnTo>
                  <a:lnTo>
                    <a:pt x="6864" y="2407"/>
                  </a:lnTo>
                  <a:lnTo>
                    <a:pt x="6843" y="2240"/>
                  </a:lnTo>
                  <a:lnTo>
                    <a:pt x="6738" y="1863"/>
                  </a:lnTo>
                  <a:lnTo>
                    <a:pt x="6634" y="1675"/>
                  </a:lnTo>
                  <a:lnTo>
                    <a:pt x="6634" y="1507"/>
                  </a:lnTo>
                  <a:lnTo>
                    <a:pt x="6738" y="1465"/>
                  </a:lnTo>
                  <a:lnTo>
                    <a:pt x="6738" y="1340"/>
                  </a:lnTo>
                  <a:lnTo>
                    <a:pt x="6885" y="1235"/>
                  </a:lnTo>
                  <a:lnTo>
                    <a:pt x="6885" y="1110"/>
                  </a:lnTo>
                  <a:lnTo>
                    <a:pt x="6738" y="1047"/>
                  </a:lnTo>
                  <a:lnTo>
                    <a:pt x="6717" y="921"/>
                  </a:lnTo>
                  <a:lnTo>
                    <a:pt x="6550" y="838"/>
                  </a:lnTo>
                  <a:lnTo>
                    <a:pt x="6403" y="712"/>
                  </a:lnTo>
                  <a:lnTo>
                    <a:pt x="6278" y="566"/>
                  </a:lnTo>
                  <a:lnTo>
                    <a:pt x="6173" y="608"/>
                  </a:lnTo>
                  <a:lnTo>
                    <a:pt x="6090" y="628"/>
                  </a:lnTo>
                  <a:lnTo>
                    <a:pt x="6006" y="566"/>
                  </a:lnTo>
                  <a:lnTo>
                    <a:pt x="5985" y="315"/>
                  </a:lnTo>
                  <a:lnTo>
                    <a:pt x="6236" y="147"/>
                  </a:lnTo>
                  <a:lnTo>
                    <a:pt x="6215" y="64"/>
                  </a:lnTo>
                  <a:lnTo>
                    <a:pt x="6027" y="84"/>
                  </a:lnTo>
                  <a:lnTo>
                    <a:pt x="59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6" name="Google Shape;35162;p128">
              <a:extLst>
                <a:ext uri="{FF2B5EF4-FFF2-40B4-BE49-F238E27FC236}">
                  <a16:creationId xmlns:a16="http://schemas.microsoft.com/office/drawing/2014/main" id="{358A1531-DFB8-BCD2-EA89-9363A93FCD03}"/>
                </a:ext>
              </a:extLst>
            </p:cNvPr>
            <p:cNvSpPr/>
            <p:nvPr/>
          </p:nvSpPr>
          <p:spPr>
            <a:xfrm>
              <a:off x="7031540" y="2833802"/>
              <a:ext cx="160821" cy="127965"/>
            </a:xfrm>
            <a:custGeom>
              <a:avLst/>
              <a:gdLst/>
              <a:ahLst/>
              <a:cxnLst/>
              <a:rect l="l" t="t" r="r" b="b"/>
              <a:pathLst>
                <a:path w="7659" h="6382" extrusionOk="0">
                  <a:moveTo>
                    <a:pt x="5295" y="0"/>
                  </a:moveTo>
                  <a:lnTo>
                    <a:pt x="5232" y="105"/>
                  </a:lnTo>
                  <a:lnTo>
                    <a:pt x="5211" y="272"/>
                  </a:lnTo>
                  <a:lnTo>
                    <a:pt x="5127" y="335"/>
                  </a:lnTo>
                  <a:lnTo>
                    <a:pt x="5106" y="419"/>
                  </a:lnTo>
                  <a:lnTo>
                    <a:pt x="5127" y="565"/>
                  </a:lnTo>
                  <a:lnTo>
                    <a:pt x="5043" y="691"/>
                  </a:lnTo>
                  <a:lnTo>
                    <a:pt x="4918" y="691"/>
                  </a:lnTo>
                  <a:lnTo>
                    <a:pt x="4897" y="649"/>
                  </a:lnTo>
                  <a:lnTo>
                    <a:pt x="4834" y="649"/>
                  </a:lnTo>
                  <a:lnTo>
                    <a:pt x="4792" y="691"/>
                  </a:lnTo>
                  <a:lnTo>
                    <a:pt x="4667" y="732"/>
                  </a:lnTo>
                  <a:lnTo>
                    <a:pt x="4667" y="837"/>
                  </a:lnTo>
                  <a:lnTo>
                    <a:pt x="4709" y="879"/>
                  </a:lnTo>
                  <a:lnTo>
                    <a:pt x="4709" y="963"/>
                  </a:lnTo>
                  <a:lnTo>
                    <a:pt x="4520" y="942"/>
                  </a:lnTo>
                  <a:lnTo>
                    <a:pt x="4458" y="858"/>
                  </a:lnTo>
                  <a:lnTo>
                    <a:pt x="4395" y="837"/>
                  </a:lnTo>
                  <a:lnTo>
                    <a:pt x="4332" y="879"/>
                  </a:lnTo>
                  <a:lnTo>
                    <a:pt x="4269" y="900"/>
                  </a:lnTo>
                  <a:lnTo>
                    <a:pt x="4207" y="984"/>
                  </a:lnTo>
                  <a:lnTo>
                    <a:pt x="4081" y="1067"/>
                  </a:lnTo>
                  <a:lnTo>
                    <a:pt x="3893" y="1088"/>
                  </a:lnTo>
                  <a:lnTo>
                    <a:pt x="3788" y="1067"/>
                  </a:lnTo>
                  <a:lnTo>
                    <a:pt x="3683" y="900"/>
                  </a:lnTo>
                  <a:lnTo>
                    <a:pt x="3579" y="879"/>
                  </a:lnTo>
                  <a:lnTo>
                    <a:pt x="3474" y="984"/>
                  </a:lnTo>
                  <a:lnTo>
                    <a:pt x="3411" y="984"/>
                  </a:lnTo>
                  <a:lnTo>
                    <a:pt x="3328" y="879"/>
                  </a:lnTo>
                  <a:lnTo>
                    <a:pt x="3223" y="795"/>
                  </a:lnTo>
                  <a:lnTo>
                    <a:pt x="3014" y="858"/>
                  </a:lnTo>
                  <a:lnTo>
                    <a:pt x="2993" y="837"/>
                  </a:lnTo>
                  <a:lnTo>
                    <a:pt x="2847" y="858"/>
                  </a:lnTo>
                  <a:lnTo>
                    <a:pt x="2742" y="774"/>
                  </a:lnTo>
                  <a:lnTo>
                    <a:pt x="2595" y="837"/>
                  </a:lnTo>
                  <a:lnTo>
                    <a:pt x="2428" y="942"/>
                  </a:lnTo>
                  <a:lnTo>
                    <a:pt x="2386" y="942"/>
                  </a:lnTo>
                  <a:lnTo>
                    <a:pt x="2219" y="984"/>
                  </a:lnTo>
                  <a:lnTo>
                    <a:pt x="2177" y="1046"/>
                  </a:lnTo>
                  <a:lnTo>
                    <a:pt x="2114" y="1067"/>
                  </a:lnTo>
                  <a:lnTo>
                    <a:pt x="2093" y="1109"/>
                  </a:lnTo>
                  <a:lnTo>
                    <a:pt x="2156" y="1172"/>
                  </a:lnTo>
                  <a:lnTo>
                    <a:pt x="2156" y="1297"/>
                  </a:lnTo>
                  <a:lnTo>
                    <a:pt x="2010" y="1423"/>
                  </a:lnTo>
                  <a:lnTo>
                    <a:pt x="2010" y="1590"/>
                  </a:lnTo>
                  <a:lnTo>
                    <a:pt x="1989" y="1716"/>
                  </a:lnTo>
                  <a:lnTo>
                    <a:pt x="1884" y="1737"/>
                  </a:lnTo>
                  <a:lnTo>
                    <a:pt x="1800" y="1821"/>
                  </a:lnTo>
                  <a:lnTo>
                    <a:pt x="1779" y="1883"/>
                  </a:lnTo>
                  <a:lnTo>
                    <a:pt x="1570" y="1925"/>
                  </a:lnTo>
                  <a:lnTo>
                    <a:pt x="1382" y="2030"/>
                  </a:lnTo>
                  <a:lnTo>
                    <a:pt x="1424" y="2113"/>
                  </a:lnTo>
                  <a:lnTo>
                    <a:pt x="1340" y="2155"/>
                  </a:lnTo>
                  <a:lnTo>
                    <a:pt x="1319" y="2239"/>
                  </a:lnTo>
                  <a:lnTo>
                    <a:pt x="1235" y="2344"/>
                  </a:lnTo>
                  <a:lnTo>
                    <a:pt x="1068" y="2365"/>
                  </a:lnTo>
                  <a:lnTo>
                    <a:pt x="1026" y="2427"/>
                  </a:lnTo>
                  <a:lnTo>
                    <a:pt x="963" y="2365"/>
                  </a:lnTo>
                  <a:lnTo>
                    <a:pt x="922" y="2302"/>
                  </a:lnTo>
                  <a:lnTo>
                    <a:pt x="796" y="2197"/>
                  </a:lnTo>
                  <a:lnTo>
                    <a:pt x="712" y="2197"/>
                  </a:lnTo>
                  <a:lnTo>
                    <a:pt x="629" y="2260"/>
                  </a:lnTo>
                  <a:lnTo>
                    <a:pt x="524" y="2260"/>
                  </a:lnTo>
                  <a:lnTo>
                    <a:pt x="440" y="2197"/>
                  </a:lnTo>
                  <a:lnTo>
                    <a:pt x="315" y="2155"/>
                  </a:lnTo>
                  <a:lnTo>
                    <a:pt x="273" y="2197"/>
                  </a:lnTo>
                  <a:lnTo>
                    <a:pt x="273" y="2365"/>
                  </a:lnTo>
                  <a:lnTo>
                    <a:pt x="273" y="2448"/>
                  </a:lnTo>
                  <a:lnTo>
                    <a:pt x="210" y="2532"/>
                  </a:lnTo>
                  <a:lnTo>
                    <a:pt x="294" y="2637"/>
                  </a:lnTo>
                  <a:lnTo>
                    <a:pt x="273" y="2657"/>
                  </a:lnTo>
                  <a:lnTo>
                    <a:pt x="273" y="2741"/>
                  </a:lnTo>
                  <a:lnTo>
                    <a:pt x="126" y="2846"/>
                  </a:lnTo>
                  <a:lnTo>
                    <a:pt x="1" y="2867"/>
                  </a:lnTo>
                  <a:lnTo>
                    <a:pt x="64" y="2950"/>
                  </a:lnTo>
                  <a:lnTo>
                    <a:pt x="168" y="3034"/>
                  </a:lnTo>
                  <a:lnTo>
                    <a:pt x="22" y="3181"/>
                  </a:lnTo>
                  <a:lnTo>
                    <a:pt x="85" y="3181"/>
                  </a:lnTo>
                  <a:lnTo>
                    <a:pt x="106" y="3390"/>
                  </a:lnTo>
                  <a:lnTo>
                    <a:pt x="106" y="3515"/>
                  </a:lnTo>
                  <a:lnTo>
                    <a:pt x="294" y="3557"/>
                  </a:lnTo>
                  <a:lnTo>
                    <a:pt x="336" y="3557"/>
                  </a:lnTo>
                  <a:lnTo>
                    <a:pt x="189" y="3787"/>
                  </a:lnTo>
                  <a:lnTo>
                    <a:pt x="126" y="3934"/>
                  </a:lnTo>
                  <a:lnTo>
                    <a:pt x="294" y="4227"/>
                  </a:lnTo>
                  <a:lnTo>
                    <a:pt x="378" y="4499"/>
                  </a:lnTo>
                  <a:lnTo>
                    <a:pt x="336" y="4562"/>
                  </a:lnTo>
                  <a:lnTo>
                    <a:pt x="398" y="4666"/>
                  </a:lnTo>
                  <a:lnTo>
                    <a:pt x="419" y="4875"/>
                  </a:lnTo>
                  <a:lnTo>
                    <a:pt x="922" y="4917"/>
                  </a:lnTo>
                  <a:lnTo>
                    <a:pt x="1005" y="5085"/>
                  </a:lnTo>
                  <a:lnTo>
                    <a:pt x="1005" y="5252"/>
                  </a:lnTo>
                  <a:lnTo>
                    <a:pt x="1047" y="5482"/>
                  </a:lnTo>
                  <a:lnTo>
                    <a:pt x="1005" y="5566"/>
                  </a:lnTo>
                  <a:lnTo>
                    <a:pt x="587" y="6131"/>
                  </a:lnTo>
                  <a:lnTo>
                    <a:pt x="1361" y="6382"/>
                  </a:lnTo>
                  <a:lnTo>
                    <a:pt x="2051" y="6340"/>
                  </a:lnTo>
                  <a:lnTo>
                    <a:pt x="2219" y="6298"/>
                  </a:lnTo>
                  <a:lnTo>
                    <a:pt x="2407" y="6319"/>
                  </a:lnTo>
                  <a:lnTo>
                    <a:pt x="2491" y="6235"/>
                  </a:lnTo>
                  <a:lnTo>
                    <a:pt x="2679" y="6194"/>
                  </a:lnTo>
                  <a:lnTo>
                    <a:pt x="2993" y="6194"/>
                  </a:lnTo>
                  <a:lnTo>
                    <a:pt x="3160" y="6173"/>
                  </a:lnTo>
                  <a:lnTo>
                    <a:pt x="3370" y="6173"/>
                  </a:lnTo>
                  <a:lnTo>
                    <a:pt x="3621" y="6068"/>
                  </a:lnTo>
                  <a:lnTo>
                    <a:pt x="3621" y="5963"/>
                  </a:lnTo>
                  <a:lnTo>
                    <a:pt x="3579" y="5859"/>
                  </a:lnTo>
                  <a:lnTo>
                    <a:pt x="3579" y="5712"/>
                  </a:lnTo>
                  <a:lnTo>
                    <a:pt x="3537" y="5545"/>
                  </a:lnTo>
                  <a:lnTo>
                    <a:pt x="3537" y="5378"/>
                  </a:lnTo>
                  <a:lnTo>
                    <a:pt x="3621" y="5273"/>
                  </a:lnTo>
                  <a:lnTo>
                    <a:pt x="3725" y="5252"/>
                  </a:lnTo>
                  <a:lnTo>
                    <a:pt x="3746" y="5147"/>
                  </a:lnTo>
                  <a:lnTo>
                    <a:pt x="3788" y="5064"/>
                  </a:lnTo>
                  <a:lnTo>
                    <a:pt x="3935" y="5043"/>
                  </a:lnTo>
                  <a:lnTo>
                    <a:pt x="3997" y="5085"/>
                  </a:lnTo>
                  <a:lnTo>
                    <a:pt x="4207" y="4980"/>
                  </a:lnTo>
                  <a:lnTo>
                    <a:pt x="4269" y="4917"/>
                  </a:lnTo>
                  <a:lnTo>
                    <a:pt x="4186" y="4875"/>
                  </a:lnTo>
                  <a:lnTo>
                    <a:pt x="4395" y="4708"/>
                  </a:lnTo>
                  <a:lnTo>
                    <a:pt x="4416" y="4645"/>
                  </a:lnTo>
                  <a:lnTo>
                    <a:pt x="4583" y="4624"/>
                  </a:lnTo>
                  <a:lnTo>
                    <a:pt x="4625" y="4666"/>
                  </a:lnTo>
                  <a:lnTo>
                    <a:pt x="4771" y="4666"/>
                  </a:lnTo>
                  <a:lnTo>
                    <a:pt x="4792" y="4603"/>
                  </a:lnTo>
                  <a:lnTo>
                    <a:pt x="4834" y="4603"/>
                  </a:lnTo>
                  <a:lnTo>
                    <a:pt x="4981" y="4750"/>
                  </a:lnTo>
                  <a:lnTo>
                    <a:pt x="5085" y="4541"/>
                  </a:lnTo>
                  <a:lnTo>
                    <a:pt x="5043" y="4310"/>
                  </a:lnTo>
                  <a:lnTo>
                    <a:pt x="5085" y="4248"/>
                  </a:lnTo>
                  <a:lnTo>
                    <a:pt x="5085" y="4185"/>
                  </a:lnTo>
                  <a:lnTo>
                    <a:pt x="5127" y="4038"/>
                  </a:lnTo>
                  <a:lnTo>
                    <a:pt x="5148" y="3829"/>
                  </a:lnTo>
                  <a:lnTo>
                    <a:pt x="5190" y="3766"/>
                  </a:lnTo>
                  <a:lnTo>
                    <a:pt x="5316" y="3725"/>
                  </a:lnTo>
                  <a:lnTo>
                    <a:pt x="5441" y="3662"/>
                  </a:lnTo>
                  <a:lnTo>
                    <a:pt x="5462" y="3578"/>
                  </a:lnTo>
                  <a:lnTo>
                    <a:pt x="5420" y="3411"/>
                  </a:lnTo>
                  <a:lnTo>
                    <a:pt x="5295" y="3348"/>
                  </a:lnTo>
                  <a:lnTo>
                    <a:pt x="5232" y="3181"/>
                  </a:lnTo>
                  <a:lnTo>
                    <a:pt x="5357" y="3097"/>
                  </a:lnTo>
                  <a:lnTo>
                    <a:pt x="5567" y="3181"/>
                  </a:lnTo>
                  <a:lnTo>
                    <a:pt x="5776" y="3181"/>
                  </a:lnTo>
                  <a:lnTo>
                    <a:pt x="5943" y="2950"/>
                  </a:lnTo>
                  <a:lnTo>
                    <a:pt x="5943" y="2783"/>
                  </a:lnTo>
                  <a:lnTo>
                    <a:pt x="5818" y="2657"/>
                  </a:lnTo>
                  <a:lnTo>
                    <a:pt x="6069" y="2323"/>
                  </a:lnTo>
                  <a:lnTo>
                    <a:pt x="6048" y="2051"/>
                  </a:lnTo>
                  <a:lnTo>
                    <a:pt x="5818" y="1695"/>
                  </a:lnTo>
                  <a:lnTo>
                    <a:pt x="5901" y="1590"/>
                  </a:lnTo>
                  <a:lnTo>
                    <a:pt x="6027" y="1465"/>
                  </a:lnTo>
                  <a:lnTo>
                    <a:pt x="6173" y="1465"/>
                  </a:lnTo>
                  <a:lnTo>
                    <a:pt x="6299" y="1318"/>
                  </a:lnTo>
                  <a:lnTo>
                    <a:pt x="6487" y="1214"/>
                  </a:lnTo>
                  <a:lnTo>
                    <a:pt x="6613" y="1297"/>
                  </a:lnTo>
                  <a:lnTo>
                    <a:pt x="6801" y="1277"/>
                  </a:lnTo>
                  <a:lnTo>
                    <a:pt x="7199" y="1172"/>
                  </a:lnTo>
                  <a:lnTo>
                    <a:pt x="7450" y="1067"/>
                  </a:lnTo>
                  <a:lnTo>
                    <a:pt x="7596" y="879"/>
                  </a:lnTo>
                  <a:lnTo>
                    <a:pt x="7471" y="858"/>
                  </a:lnTo>
                  <a:lnTo>
                    <a:pt x="7659" y="691"/>
                  </a:lnTo>
                  <a:lnTo>
                    <a:pt x="7638" y="586"/>
                  </a:lnTo>
                  <a:lnTo>
                    <a:pt x="7387" y="586"/>
                  </a:lnTo>
                  <a:lnTo>
                    <a:pt x="7324" y="691"/>
                  </a:lnTo>
                  <a:lnTo>
                    <a:pt x="7094" y="732"/>
                  </a:lnTo>
                  <a:lnTo>
                    <a:pt x="7073" y="586"/>
                  </a:lnTo>
                  <a:lnTo>
                    <a:pt x="6906" y="649"/>
                  </a:lnTo>
                  <a:lnTo>
                    <a:pt x="6655" y="795"/>
                  </a:lnTo>
                  <a:lnTo>
                    <a:pt x="6571" y="858"/>
                  </a:lnTo>
                  <a:lnTo>
                    <a:pt x="6550" y="984"/>
                  </a:lnTo>
                  <a:lnTo>
                    <a:pt x="6424" y="1067"/>
                  </a:lnTo>
                  <a:lnTo>
                    <a:pt x="6257" y="1151"/>
                  </a:lnTo>
                  <a:lnTo>
                    <a:pt x="6236" y="1193"/>
                  </a:lnTo>
                  <a:lnTo>
                    <a:pt x="6132" y="1277"/>
                  </a:lnTo>
                  <a:lnTo>
                    <a:pt x="5985" y="1277"/>
                  </a:lnTo>
                  <a:lnTo>
                    <a:pt x="5880" y="1256"/>
                  </a:lnTo>
                  <a:lnTo>
                    <a:pt x="5880" y="1172"/>
                  </a:lnTo>
                  <a:lnTo>
                    <a:pt x="5776" y="1046"/>
                  </a:lnTo>
                  <a:lnTo>
                    <a:pt x="5776" y="837"/>
                  </a:lnTo>
                  <a:lnTo>
                    <a:pt x="5755" y="691"/>
                  </a:lnTo>
                  <a:lnTo>
                    <a:pt x="5776" y="565"/>
                  </a:lnTo>
                  <a:lnTo>
                    <a:pt x="5734" y="460"/>
                  </a:lnTo>
                  <a:lnTo>
                    <a:pt x="5629" y="460"/>
                  </a:lnTo>
                  <a:lnTo>
                    <a:pt x="5608" y="356"/>
                  </a:lnTo>
                  <a:lnTo>
                    <a:pt x="5629" y="209"/>
                  </a:lnTo>
                  <a:lnTo>
                    <a:pt x="5629" y="126"/>
                  </a:lnTo>
                  <a:lnTo>
                    <a:pt x="5525" y="63"/>
                  </a:lnTo>
                  <a:lnTo>
                    <a:pt x="54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7" name="Google Shape;35163;p128">
              <a:extLst>
                <a:ext uri="{FF2B5EF4-FFF2-40B4-BE49-F238E27FC236}">
                  <a16:creationId xmlns:a16="http://schemas.microsoft.com/office/drawing/2014/main" id="{507BFEA7-B847-B0AC-D5A3-1F65F7531AC0}"/>
                </a:ext>
              </a:extLst>
            </p:cNvPr>
            <p:cNvSpPr/>
            <p:nvPr/>
          </p:nvSpPr>
          <p:spPr>
            <a:xfrm>
              <a:off x="6565391" y="2641654"/>
              <a:ext cx="199499" cy="118741"/>
            </a:xfrm>
            <a:custGeom>
              <a:avLst/>
              <a:gdLst/>
              <a:ahLst/>
              <a:cxnLst/>
              <a:rect l="l" t="t" r="r" b="b"/>
              <a:pathLst>
                <a:path w="9501" h="5922" extrusionOk="0">
                  <a:moveTo>
                    <a:pt x="5064" y="0"/>
                  </a:moveTo>
                  <a:lnTo>
                    <a:pt x="4960" y="84"/>
                  </a:lnTo>
                  <a:lnTo>
                    <a:pt x="5002" y="209"/>
                  </a:lnTo>
                  <a:lnTo>
                    <a:pt x="4855" y="230"/>
                  </a:lnTo>
                  <a:lnTo>
                    <a:pt x="4751" y="209"/>
                  </a:lnTo>
                  <a:lnTo>
                    <a:pt x="4730" y="209"/>
                  </a:lnTo>
                  <a:lnTo>
                    <a:pt x="4500" y="272"/>
                  </a:lnTo>
                  <a:lnTo>
                    <a:pt x="4332" y="293"/>
                  </a:lnTo>
                  <a:lnTo>
                    <a:pt x="4228" y="502"/>
                  </a:lnTo>
                  <a:lnTo>
                    <a:pt x="4228" y="712"/>
                  </a:lnTo>
                  <a:lnTo>
                    <a:pt x="4102" y="712"/>
                  </a:lnTo>
                  <a:lnTo>
                    <a:pt x="3997" y="628"/>
                  </a:lnTo>
                  <a:lnTo>
                    <a:pt x="3851" y="691"/>
                  </a:lnTo>
                  <a:lnTo>
                    <a:pt x="3746" y="607"/>
                  </a:lnTo>
                  <a:lnTo>
                    <a:pt x="3642" y="628"/>
                  </a:lnTo>
                  <a:lnTo>
                    <a:pt x="3537" y="753"/>
                  </a:lnTo>
                  <a:lnTo>
                    <a:pt x="3432" y="732"/>
                  </a:lnTo>
                  <a:lnTo>
                    <a:pt x="3391" y="607"/>
                  </a:lnTo>
                  <a:lnTo>
                    <a:pt x="3244" y="607"/>
                  </a:lnTo>
                  <a:lnTo>
                    <a:pt x="3056" y="712"/>
                  </a:lnTo>
                  <a:lnTo>
                    <a:pt x="2972" y="649"/>
                  </a:lnTo>
                  <a:lnTo>
                    <a:pt x="2805" y="628"/>
                  </a:lnTo>
                  <a:lnTo>
                    <a:pt x="2763" y="691"/>
                  </a:lnTo>
                  <a:lnTo>
                    <a:pt x="2700" y="691"/>
                  </a:lnTo>
                  <a:lnTo>
                    <a:pt x="2595" y="607"/>
                  </a:lnTo>
                  <a:lnTo>
                    <a:pt x="2386" y="691"/>
                  </a:lnTo>
                  <a:lnTo>
                    <a:pt x="2344" y="628"/>
                  </a:lnTo>
                  <a:lnTo>
                    <a:pt x="2219" y="544"/>
                  </a:lnTo>
                  <a:lnTo>
                    <a:pt x="1884" y="502"/>
                  </a:lnTo>
                  <a:lnTo>
                    <a:pt x="1759" y="419"/>
                  </a:lnTo>
                  <a:lnTo>
                    <a:pt x="1675" y="419"/>
                  </a:lnTo>
                  <a:lnTo>
                    <a:pt x="1570" y="523"/>
                  </a:lnTo>
                  <a:lnTo>
                    <a:pt x="1382" y="523"/>
                  </a:lnTo>
                  <a:lnTo>
                    <a:pt x="963" y="586"/>
                  </a:lnTo>
                  <a:lnTo>
                    <a:pt x="859" y="628"/>
                  </a:lnTo>
                  <a:lnTo>
                    <a:pt x="671" y="544"/>
                  </a:lnTo>
                  <a:lnTo>
                    <a:pt x="608" y="544"/>
                  </a:lnTo>
                  <a:lnTo>
                    <a:pt x="566" y="649"/>
                  </a:lnTo>
                  <a:lnTo>
                    <a:pt x="608" y="921"/>
                  </a:lnTo>
                  <a:lnTo>
                    <a:pt x="650" y="1004"/>
                  </a:lnTo>
                  <a:lnTo>
                    <a:pt x="733" y="1151"/>
                  </a:lnTo>
                  <a:lnTo>
                    <a:pt x="859" y="1235"/>
                  </a:lnTo>
                  <a:lnTo>
                    <a:pt x="817" y="1318"/>
                  </a:lnTo>
                  <a:lnTo>
                    <a:pt x="838" y="1381"/>
                  </a:lnTo>
                  <a:lnTo>
                    <a:pt x="880" y="1465"/>
                  </a:lnTo>
                  <a:lnTo>
                    <a:pt x="838" y="1653"/>
                  </a:lnTo>
                  <a:lnTo>
                    <a:pt x="754" y="1653"/>
                  </a:lnTo>
                  <a:lnTo>
                    <a:pt x="650" y="1737"/>
                  </a:lnTo>
                  <a:lnTo>
                    <a:pt x="629" y="1904"/>
                  </a:lnTo>
                  <a:lnTo>
                    <a:pt x="252" y="2302"/>
                  </a:lnTo>
                  <a:lnTo>
                    <a:pt x="294" y="2469"/>
                  </a:lnTo>
                  <a:lnTo>
                    <a:pt x="294" y="2637"/>
                  </a:lnTo>
                  <a:lnTo>
                    <a:pt x="147" y="2616"/>
                  </a:lnTo>
                  <a:lnTo>
                    <a:pt x="43" y="2888"/>
                  </a:lnTo>
                  <a:lnTo>
                    <a:pt x="22" y="3097"/>
                  </a:lnTo>
                  <a:lnTo>
                    <a:pt x="1" y="3097"/>
                  </a:lnTo>
                  <a:lnTo>
                    <a:pt x="126" y="3222"/>
                  </a:lnTo>
                  <a:lnTo>
                    <a:pt x="294" y="3327"/>
                  </a:lnTo>
                  <a:lnTo>
                    <a:pt x="315" y="3432"/>
                  </a:lnTo>
                  <a:lnTo>
                    <a:pt x="440" y="3432"/>
                  </a:lnTo>
                  <a:lnTo>
                    <a:pt x="524" y="3348"/>
                  </a:lnTo>
                  <a:lnTo>
                    <a:pt x="629" y="3348"/>
                  </a:lnTo>
                  <a:lnTo>
                    <a:pt x="838" y="3453"/>
                  </a:lnTo>
                  <a:lnTo>
                    <a:pt x="984" y="3473"/>
                  </a:lnTo>
                  <a:lnTo>
                    <a:pt x="1152" y="3536"/>
                  </a:lnTo>
                  <a:lnTo>
                    <a:pt x="1194" y="3641"/>
                  </a:lnTo>
                  <a:lnTo>
                    <a:pt x="1340" y="3683"/>
                  </a:lnTo>
                  <a:lnTo>
                    <a:pt x="1487" y="3641"/>
                  </a:lnTo>
                  <a:lnTo>
                    <a:pt x="1612" y="3641"/>
                  </a:lnTo>
                  <a:lnTo>
                    <a:pt x="1717" y="3515"/>
                  </a:lnTo>
                  <a:lnTo>
                    <a:pt x="2114" y="3453"/>
                  </a:lnTo>
                  <a:lnTo>
                    <a:pt x="2240" y="3369"/>
                  </a:lnTo>
                  <a:lnTo>
                    <a:pt x="2386" y="3348"/>
                  </a:lnTo>
                  <a:lnTo>
                    <a:pt x="2344" y="3201"/>
                  </a:lnTo>
                  <a:lnTo>
                    <a:pt x="2386" y="3139"/>
                  </a:lnTo>
                  <a:lnTo>
                    <a:pt x="2344" y="2992"/>
                  </a:lnTo>
                  <a:lnTo>
                    <a:pt x="2428" y="3013"/>
                  </a:lnTo>
                  <a:lnTo>
                    <a:pt x="2449" y="2992"/>
                  </a:lnTo>
                  <a:lnTo>
                    <a:pt x="2554" y="3034"/>
                  </a:lnTo>
                  <a:lnTo>
                    <a:pt x="2616" y="2992"/>
                  </a:lnTo>
                  <a:lnTo>
                    <a:pt x="2742" y="2992"/>
                  </a:lnTo>
                  <a:lnTo>
                    <a:pt x="2763" y="2929"/>
                  </a:lnTo>
                  <a:lnTo>
                    <a:pt x="2867" y="3055"/>
                  </a:lnTo>
                  <a:lnTo>
                    <a:pt x="3014" y="3055"/>
                  </a:lnTo>
                  <a:lnTo>
                    <a:pt x="3181" y="3243"/>
                  </a:lnTo>
                  <a:lnTo>
                    <a:pt x="3370" y="3243"/>
                  </a:lnTo>
                  <a:lnTo>
                    <a:pt x="3391" y="3201"/>
                  </a:lnTo>
                  <a:lnTo>
                    <a:pt x="3453" y="3201"/>
                  </a:lnTo>
                  <a:lnTo>
                    <a:pt x="3642" y="3369"/>
                  </a:lnTo>
                  <a:lnTo>
                    <a:pt x="3788" y="3453"/>
                  </a:lnTo>
                  <a:lnTo>
                    <a:pt x="3809" y="3641"/>
                  </a:lnTo>
                  <a:lnTo>
                    <a:pt x="3809" y="3787"/>
                  </a:lnTo>
                  <a:lnTo>
                    <a:pt x="3956" y="3850"/>
                  </a:lnTo>
                  <a:lnTo>
                    <a:pt x="3956" y="3892"/>
                  </a:lnTo>
                  <a:lnTo>
                    <a:pt x="4102" y="4038"/>
                  </a:lnTo>
                  <a:lnTo>
                    <a:pt x="4269" y="4143"/>
                  </a:lnTo>
                  <a:lnTo>
                    <a:pt x="4290" y="4248"/>
                  </a:lnTo>
                  <a:lnTo>
                    <a:pt x="4269" y="4352"/>
                  </a:lnTo>
                  <a:lnTo>
                    <a:pt x="4332" y="4457"/>
                  </a:lnTo>
                  <a:lnTo>
                    <a:pt x="4311" y="4499"/>
                  </a:lnTo>
                  <a:lnTo>
                    <a:pt x="4123" y="4499"/>
                  </a:lnTo>
                  <a:lnTo>
                    <a:pt x="4060" y="4415"/>
                  </a:lnTo>
                  <a:lnTo>
                    <a:pt x="3893" y="4478"/>
                  </a:lnTo>
                  <a:lnTo>
                    <a:pt x="3788" y="4478"/>
                  </a:lnTo>
                  <a:lnTo>
                    <a:pt x="3767" y="4687"/>
                  </a:lnTo>
                  <a:lnTo>
                    <a:pt x="3767" y="4834"/>
                  </a:lnTo>
                  <a:lnTo>
                    <a:pt x="3704" y="4813"/>
                  </a:lnTo>
                  <a:lnTo>
                    <a:pt x="3600" y="5022"/>
                  </a:lnTo>
                  <a:lnTo>
                    <a:pt x="3600" y="5126"/>
                  </a:lnTo>
                  <a:lnTo>
                    <a:pt x="3495" y="5106"/>
                  </a:lnTo>
                  <a:lnTo>
                    <a:pt x="3432" y="5147"/>
                  </a:lnTo>
                  <a:lnTo>
                    <a:pt x="3537" y="5315"/>
                  </a:lnTo>
                  <a:lnTo>
                    <a:pt x="3684" y="5357"/>
                  </a:lnTo>
                  <a:lnTo>
                    <a:pt x="3893" y="5357"/>
                  </a:lnTo>
                  <a:lnTo>
                    <a:pt x="3976" y="5294"/>
                  </a:lnTo>
                  <a:lnTo>
                    <a:pt x="4165" y="5294"/>
                  </a:lnTo>
                  <a:lnTo>
                    <a:pt x="4269" y="5357"/>
                  </a:lnTo>
                  <a:lnTo>
                    <a:pt x="4290" y="5252"/>
                  </a:lnTo>
                  <a:lnTo>
                    <a:pt x="4228" y="5189"/>
                  </a:lnTo>
                  <a:lnTo>
                    <a:pt x="4228" y="5106"/>
                  </a:lnTo>
                  <a:lnTo>
                    <a:pt x="4228" y="5022"/>
                  </a:lnTo>
                  <a:lnTo>
                    <a:pt x="4290" y="5106"/>
                  </a:lnTo>
                  <a:lnTo>
                    <a:pt x="4374" y="5106"/>
                  </a:lnTo>
                  <a:lnTo>
                    <a:pt x="4583" y="4834"/>
                  </a:lnTo>
                  <a:lnTo>
                    <a:pt x="4541" y="4771"/>
                  </a:lnTo>
                  <a:lnTo>
                    <a:pt x="4604" y="4771"/>
                  </a:lnTo>
                  <a:lnTo>
                    <a:pt x="4730" y="4603"/>
                  </a:lnTo>
                  <a:lnTo>
                    <a:pt x="4730" y="4478"/>
                  </a:lnTo>
                  <a:lnTo>
                    <a:pt x="4813" y="4394"/>
                  </a:lnTo>
                  <a:lnTo>
                    <a:pt x="4939" y="4394"/>
                  </a:lnTo>
                  <a:lnTo>
                    <a:pt x="5064" y="4269"/>
                  </a:lnTo>
                  <a:lnTo>
                    <a:pt x="5127" y="4310"/>
                  </a:lnTo>
                  <a:lnTo>
                    <a:pt x="5127" y="4352"/>
                  </a:lnTo>
                  <a:lnTo>
                    <a:pt x="5232" y="4352"/>
                  </a:lnTo>
                  <a:lnTo>
                    <a:pt x="5274" y="4289"/>
                  </a:lnTo>
                  <a:lnTo>
                    <a:pt x="5336" y="4206"/>
                  </a:lnTo>
                  <a:lnTo>
                    <a:pt x="5357" y="4269"/>
                  </a:lnTo>
                  <a:lnTo>
                    <a:pt x="5441" y="4310"/>
                  </a:lnTo>
                  <a:lnTo>
                    <a:pt x="5525" y="4352"/>
                  </a:lnTo>
                  <a:lnTo>
                    <a:pt x="5692" y="4310"/>
                  </a:lnTo>
                  <a:lnTo>
                    <a:pt x="5567" y="4373"/>
                  </a:lnTo>
                  <a:lnTo>
                    <a:pt x="5483" y="4415"/>
                  </a:lnTo>
                  <a:lnTo>
                    <a:pt x="5378" y="4394"/>
                  </a:lnTo>
                  <a:lnTo>
                    <a:pt x="5211" y="4415"/>
                  </a:lnTo>
                  <a:lnTo>
                    <a:pt x="5064" y="4415"/>
                  </a:lnTo>
                  <a:lnTo>
                    <a:pt x="5127" y="4478"/>
                  </a:lnTo>
                  <a:lnTo>
                    <a:pt x="5336" y="4478"/>
                  </a:lnTo>
                  <a:lnTo>
                    <a:pt x="5483" y="4561"/>
                  </a:lnTo>
                  <a:lnTo>
                    <a:pt x="5462" y="4582"/>
                  </a:lnTo>
                  <a:lnTo>
                    <a:pt x="5420" y="4624"/>
                  </a:lnTo>
                  <a:lnTo>
                    <a:pt x="5483" y="4708"/>
                  </a:lnTo>
                  <a:lnTo>
                    <a:pt x="5567" y="4708"/>
                  </a:lnTo>
                  <a:lnTo>
                    <a:pt x="5671" y="4771"/>
                  </a:lnTo>
                  <a:lnTo>
                    <a:pt x="5797" y="4708"/>
                  </a:lnTo>
                  <a:lnTo>
                    <a:pt x="5943" y="4687"/>
                  </a:lnTo>
                  <a:lnTo>
                    <a:pt x="6069" y="4729"/>
                  </a:lnTo>
                  <a:lnTo>
                    <a:pt x="6173" y="4792"/>
                  </a:lnTo>
                  <a:lnTo>
                    <a:pt x="6194" y="4708"/>
                  </a:lnTo>
                  <a:lnTo>
                    <a:pt x="6257" y="4729"/>
                  </a:lnTo>
                  <a:lnTo>
                    <a:pt x="6278" y="4875"/>
                  </a:lnTo>
                  <a:lnTo>
                    <a:pt x="6362" y="4938"/>
                  </a:lnTo>
                  <a:lnTo>
                    <a:pt x="6299" y="4980"/>
                  </a:lnTo>
                  <a:lnTo>
                    <a:pt x="6111" y="5022"/>
                  </a:lnTo>
                  <a:lnTo>
                    <a:pt x="5943" y="5126"/>
                  </a:lnTo>
                  <a:lnTo>
                    <a:pt x="5797" y="5315"/>
                  </a:lnTo>
                  <a:lnTo>
                    <a:pt x="5901" y="5357"/>
                  </a:lnTo>
                  <a:lnTo>
                    <a:pt x="5985" y="5294"/>
                  </a:lnTo>
                  <a:lnTo>
                    <a:pt x="6111" y="5357"/>
                  </a:lnTo>
                  <a:lnTo>
                    <a:pt x="6173" y="5336"/>
                  </a:lnTo>
                  <a:lnTo>
                    <a:pt x="6362" y="5503"/>
                  </a:lnTo>
                  <a:lnTo>
                    <a:pt x="6383" y="5566"/>
                  </a:lnTo>
                  <a:lnTo>
                    <a:pt x="6299" y="5775"/>
                  </a:lnTo>
                  <a:lnTo>
                    <a:pt x="6278" y="5838"/>
                  </a:lnTo>
                  <a:lnTo>
                    <a:pt x="6383" y="5922"/>
                  </a:lnTo>
                  <a:lnTo>
                    <a:pt x="6592" y="5922"/>
                  </a:lnTo>
                  <a:lnTo>
                    <a:pt x="6780" y="5817"/>
                  </a:lnTo>
                  <a:lnTo>
                    <a:pt x="7031" y="5629"/>
                  </a:lnTo>
                  <a:lnTo>
                    <a:pt x="7220" y="5629"/>
                  </a:lnTo>
                  <a:lnTo>
                    <a:pt x="7324" y="5503"/>
                  </a:lnTo>
                  <a:lnTo>
                    <a:pt x="7450" y="5419"/>
                  </a:lnTo>
                  <a:lnTo>
                    <a:pt x="7680" y="5440"/>
                  </a:lnTo>
                  <a:lnTo>
                    <a:pt x="7889" y="5440"/>
                  </a:lnTo>
                  <a:lnTo>
                    <a:pt x="7952" y="5336"/>
                  </a:lnTo>
                  <a:lnTo>
                    <a:pt x="7889" y="5231"/>
                  </a:lnTo>
                  <a:lnTo>
                    <a:pt x="7952" y="5210"/>
                  </a:lnTo>
                  <a:lnTo>
                    <a:pt x="7994" y="5126"/>
                  </a:lnTo>
                  <a:lnTo>
                    <a:pt x="7847" y="5106"/>
                  </a:lnTo>
                  <a:lnTo>
                    <a:pt x="7659" y="5126"/>
                  </a:lnTo>
                  <a:lnTo>
                    <a:pt x="7638" y="5252"/>
                  </a:lnTo>
                  <a:lnTo>
                    <a:pt x="7513" y="5189"/>
                  </a:lnTo>
                  <a:lnTo>
                    <a:pt x="7450" y="5189"/>
                  </a:lnTo>
                  <a:lnTo>
                    <a:pt x="7345" y="5294"/>
                  </a:lnTo>
                  <a:lnTo>
                    <a:pt x="7303" y="5252"/>
                  </a:lnTo>
                  <a:lnTo>
                    <a:pt x="7010" y="4938"/>
                  </a:lnTo>
                  <a:lnTo>
                    <a:pt x="6948" y="4813"/>
                  </a:lnTo>
                  <a:lnTo>
                    <a:pt x="6885" y="4687"/>
                  </a:lnTo>
                  <a:lnTo>
                    <a:pt x="6822" y="4708"/>
                  </a:lnTo>
                  <a:lnTo>
                    <a:pt x="6885" y="4875"/>
                  </a:lnTo>
                  <a:lnTo>
                    <a:pt x="7094" y="5106"/>
                  </a:lnTo>
                  <a:lnTo>
                    <a:pt x="7261" y="5294"/>
                  </a:lnTo>
                  <a:lnTo>
                    <a:pt x="7220" y="5315"/>
                  </a:lnTo>
                  <a:lnTo>
                    <a:pt x="7094" y="5294"/>
                  </a:lnTo>
                  <a:lnTo>
                    <a:pt x="7031" y="5210"/>
                  </a:lnTo>
                  <a:lnTo>
                    <a:pt x="7010" y="5085"/>
                  </a:lnTo>
                  <a:lnTo>
                    <a:pt x="6927" y="5043"/>
                  </a:lnTo>
                  <a:lnTo>
                    <a:pt x="6885" y="5106"/>
                  </a:lnTo>
                  <a:lnTo>
                    <a:pt x="6885" y="5022"/>
                  </a:lnTo>
                  <a:lnTo>
                    <a:pt x="6822" y="5022"/>
                  </a:lnTo>
                  <a:lnTo>
                    <a:pt x="6780" y="5043"/>
                  </a:lnTo>
                  <a:lnTo>
                    <a:pt x="6780" y="5001"/>
                  </a:lnTo>
                  <a:lnTo>
                    <a:pt x="6822" y="4917"/>
                  </a:lnTo>
                  <a:lnTo>
                    <a:pt x="6801" y="4875"/>
                  </a:lnTo>
                  <a:lnTo>
                    <a:pt x="6717" y="4896"/>
                  </a:lnTo>
                  <a:lnTo>
                    <a:pt x="6676" y="4834"/>
                  </a:lnTo>
                  <a:lnTo>
                    <a:pt x="6592" y="4771"/>
                  </a:lnTo>
                  <a:lnTo>
                    <a:pt x="6404" y="4792"/>
                  </a:lnTo>
                  <a:lnTo>
                    <a:pt x="6320" y="4729"/>
                  </a:lnTo>
                  <a:lnTo>
                    <a:pt x="6362" y="4687"/>
                  </a:lnTo>
                  <a:lnTo>
                    <a:pt x="6487" y="4708"/>
                  </a:lnTo>
                  <a:lnTo>
                    <a:pt x="6529" y="4624"/>
                  </a:lnTo>
                  <a:lnTo>
                    <a:pt x="6634" y="4708"/>
                  </a:lnTo>
                  <a:lnTo>
                    <a:pt x="6738" y="4708"/>
                  </a:lnTo>
                  <a:lnTo>
                    <a:pt x="6780" y="4624"/>
                  </a:lnTo>
                  <a:lnTo>
                    <a:pt x="6885" y="4603"/>
                  </a:lnTo>
                  <a:lnTo>
                    <a:pt x="7052" y="4415"/>
                  </a:lnTo>
                  <a:lnTo>
                    <a:pt x="7052" y="4373"/>
                  </a:lnTo>
                  <a:lnTo>
                    <a:pt x="7136" y="4394"/>
                  </a:lnTo>
                  <a:lnTo>
                    <a:pt x="7136" y="4457"/>
                  </a:lnTo>
                  <a:lnTo>
                    <a:pt x="7031" y="4582"/>
                  </a:lnTo>
                  <a:lnTo>
                    <a:pt x="6989" y="4603"/>
                  </a:lnTo>
                  <a:lnTo>
                    <a:pt x="7010" y="4666"/>
                  </a:lnTo>
                  <a:lnTo>
                    <a:pt x="7094" y="4624"/>
                  </a:lnTo>
                  <a:lnTo>
                    <a:pt x="7220" y="4457"/>
                  </a:lnTo>
                  <a:lnTo>
                    <a:pt x="7241" y="4373"/>
                  </a:lnTo>
                  <a:lnTo>
                    <a:pt x="7157" y="4289"/>
                  </a:lnTo>
                  <a:lnTo>
                    <a:pt x="7136" y="4248"/>
                  </a:lnTo>
                  <a:lnTo>
                    <a:pt x="7199" y="4206"/>
                  </a:lnTo>
                  <a:lnTo>
                    <a:pt x="7261" y="4352"/>
                  </a:lnTo>
                  <a:lnTo>
                    <a:pt x="7345" y="4373"/>
                  </a:lnTo>
                  <a:lnTo>
                    <a:pt x="7450" y="4289"/>
                  </a:lnTo>
                  <a:lnTo>
                    <a:pt x="7617" y="4310"/>
                  </a:lnTo>
                  <a:lnTo>
                    <a:pt x="7722" y="4248"/>
                  </a:lnTo>
                  <a:lnTo>
                    <a:pt x="7868" y="4248"/>
                  </a:lnTo>
                  <a:lnTo>
                    <a:pt x="7973" y="4101"/>
                  </a:lnTo>
                  <a:lnTo>
                    <a:pt x="8057" y="4038"/>
                  </a:lnTo>
                  <a:lnTo>
                    <a:pt x="8182" y="4038"/>
                  </a:lnTo>
                  <a:lnTo>
                    <a:pt x="8203" y="3934"/>
                  </a:lnTo>
                  <a:lnTo>
                    <a:pt x="8287" y="3871"/>
                  </a:lnTo>
                  <a:lnTo>
                    <a:pt x="8454" y="3871"/>
                  </a:lnTo>
                  <a:lnTo>
                    <a:pt x="8580" y="3829"/>
                  </a:lnTo>
                  <a:lnTo>
                    <a:pt x="8663" y="3829"/>
                  </a:lnTo>
                  <a:lnTo>
                    <a:pt x="8663" y="3892"/>
                  </a:lnTo>
                  <a:lnTo>
                    <a:pt x="8768" y="3850"/>
                  </a:lnTo>
                  <a:lnTo>
                    <a:pt x="8789" y="3578"/>
                  </a:lnTo>
                  <a:lnTo>
                    <a:pt x="8873" y="3557"/>
                  </a:lnTo>
                  <a:lnTo>
                    <a:pt x="8998" y="3348"/>
                  </a:lnTo>
                  <a:lnTo>
                    <a:pt x="9291" y="3327"/>
                  </a:lnTo>
                  <a:lnTo>
                    <a:pt x="9396" y="3243"/>
                  </a:lnTo>
                  <a:lnTo>
                    <a:pt x="9354" y="3118"/>
                  </a:lnTo>
                  <a:lnTo>
                    <a:pt x="9438" y="2909"/>
                  </a:lnTo>
                  <a:lnTo>
                    <a:pt x="9417" y="2720"/>
                  </a:lnTo>
                  <a:lnTo>
                    <a:pt x="9228" y="2616"/>
                  </a:lnTo>
                  <a:lnTo>
                    <a:pt x="9291" y="2365"/>
                  </a:lnTo>
                  <a:lnTo>
                    <a:pt x="9396" y="2323"/>
                  </a:lnTo>
                  <a:lnTo>
                    <a:pt x="9500" y="2197"/>
                  </a:lnTo>
                  <a:lnTo>
                    <a:pt x="9500" y="2072"/>
                  </a:lnTo>
                  <a:lnTo>
                    <a:pt x="9417" y="2009"/>
                  </a:lnTo>
                  <a:lnTo>
                    <a:pt x="9354" y="1883"/>
                  </a:lnTo>
                  <a:lnTo>
                    <a:pt x="9291" y="1967"/>
                  </a:lnTo>
                  <a:lnTo>
                    <a:pt x="9103" y="1946"/>
                  </a:lnTo>
                  <a:lnTo>
                    <a:pt x="8935" y="1841"/>
                  </a:lnTo>
                  <a:lnTo>
                    <a:pt x="8810" y="1862"/>
                  </a:lnTo>
                  <a:lnTo>
                    <a:pt x="8705" y="1800"/>
                  </a:lnTo>
                  <a:lnTo>
                    <a:pt x="8559" y="1779"/>
                  </a:lnTo>
                  <a:lnTo>
                    <a:pt x="8349" y="1758"/>
                  </a:lnTo>
                  <a:lnTo>
                    <a:pt x="8266" y="1841"/>
                  </a:lnTo>
                  <a:lnTo>
                    <a:pt x="8203" y="1695"/>
                  </a:lnTo>
                  <a:lnTo>
                    <a:pt x="8057" y="1590"/>
                  </a:lnTo>
                  <a:lnTo>
                    <a:pt x="7931" y="1318"/>
                  </a:lnTo>
                  <a:lnTo>
                    <a:pt x="7826" y="1339"/>
                  </a:lnTo>
                  <a:lnTo>
                    <a:pt x="7638" y="1465"/>
                  </a:lnTo>
                  <a:lnTo>
                    <a:pt x="7513" y="1444"/>
                  </a:lnTo>
                  <a:lnTo>
                    <a:pt x="7366" y="1486"/>
                  </a:lnTo>
                  <a:lnTo>
                    <a:pt x="7220" y="1423"/>
                  </a:lnTo>
                  <a:lnTo>
                    <a:pt x="7115" y="1528"/>
                  </a:lnTo>
                  <a:lnTo>
                    <a:pt x="6843" y="1256"/>
                  </a:lnTo>
                  <a:lnTo>
                    <a:pt x="6780" y="1067"/>
                  </a:lnTo>
                  <a:lnTo>
                    <a:pt x="6780" y="921"/>
                  </a:lnTo>
                  <a:lnTo>
                    <a:pt x="6676" y="921"/>
                  </a:lnTo>
                  <a:lnTo>
                    <a:pt x="6676" y="795"/>
                  </a:lnTo>
                  <a:lnTo>
                    <a:pt x="6529" y="691"/>
                  </a:lnTo>
                  <a:lnTo>
                    <a:pt x="6215" y="732"/>
                  </a:lnTo>
                  <a:lnTo>
                    <a:pt x="6069" y="523"/>
                  </a:lnTo>
                  <a:lnTo>
                    <a:pt x="6111" y="398"/>
                  </a:lnTo>
                  <a:lnTo>
                    <a:pt x="6006" y="293"/>
                  </a:lnTo>
                  <a:lnTo>
                    <a:pt x="5901" y="21"/>
                  </a:lnTo>
                  <a:lnTo>
                    <a:pt x="5776" y="21"/>
                  </a:lnTo>
                  <a:lnTo>
                    <a:pt x="5650" y="105"/>
                  </a:lnTo>
                  <a:lnTo>
                    <a:pt x="5357" y="105"/>
                  </a:lnTo>
                  <a:lnTo>
                    <a:pt x="506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8" name="Google Shape;35164;p128">
              <a:extLst>
                <a:ext uri="{FF2B5EF4-FFF2-40B4-BE49-F238E27FC236}">
                  <a16:creationId xmlns:a16="http://schemas.microsoft.com/office/drawing/2014/main" id="{36DD6A17-A9AD-2F3A-ED77-47D8F4066D90}"/>
                </a:ext>
              </a:extLst>
            </p:cNvPr>
            <p:cNvSpPr/>
            <p:nvPr/>
          </p:nvSpPr>
          <p:spPr>
            <a:xfrm>
              <a:off x="6614610" y="2700383"/>
              <a:ext cx="41764" cy="44493"/>
            </a:xfrm>
            <a:custGeom>
              <a:avLst/>
              <a:gdLst/>
              <a:ahLst/>
              <a:cxnLst/>
              <a:rect l="l" t="t" r="r" b="b"/>
              <a:pathLst>
                <a:path w="1989" h="2219" extrusionOk="0">
                  <a:moveTo>
                    <a:pt x="419" y="0"/>
                  </a:moveTo>
                  <a:lnTo>
                    <a:pt x="398" y="63"/>
                  </a:lnTo>
                  <a:lnTo>
                    <a:pt x="272" y="63"/>
                  </a:lnTo>
                  <a:lnTo>
                    <a:pt x="210" y="105"/>
                  </a:lnTo>
                  <a:lnTo>
                    <a:pt x="105" y="63"/>
                  </a:lnTo>
                  <a:lnTo>
                    <a:pt x="84" y="84"/>
                  </a:lnTo>
                  <a:lnTo>
                    <a:pt x="0" y="63"/>
                  </a:lnTo>
                  <a:lnTo>
                    <a:pt x="42" y="210"/>
                  </a:lnTo>
                  <a:lnTo>
                    <a:pt x="0" y="272"/>
                  </a:lnTo>
                  <a:lnTo>
                    <a:pt x="42" y="419"/>
                  </a:lnTo>
                  <a:lnTo>
                    <a:pt x="251" y="377"/>
                  </a:lnTo>
                  <a:lnTo>
                    <a:pt x="314" y="628"/>
                  </a:lnTo>
                  <a:lnTo>
                    <a:pt x="565" y="837"/>
                  </a:lnTo>
                  <a:lnTo>
                    <a:pt x="586" y="942"/>
                  </a:lnTo>
                  <a:lnTo>
                    <a:pt x="900" y="1214"/>
                  </a:lnTo>
                  <a:lnTo>
                    <a:pt x="921" y="1360"/>
                  </a:lnTo>
                  <a:lnTo>
                    <a:pt x="1026" y="1528"/>
                  </a:lnTo>
                  <a:lnTo>
                    <a:pt x="1005" y="2072"/>
                  </a:lnTo>
                  <a:lnTo>
                    <a:pt x="1088" y="2218"/>
                  </a:lnTo>
                  <a:lnTo>
                    <a:pt x="1151" y="2177"/>
                  </a:lnTo>
                  <a:lnTo>
                    <a:pt x="1256" y="2197"/>
                  </a:lnTo>
                  <a:lnTo>
                    <a:pt x="1256" y="2093"/>
                  </a:lnTo>
                  <a:lnTo>
                    <a:pt x="1360" y="1884"/>
                  </a:lnTo>
                  <a:lnTo>
                    <a:pt x="1423" y="1905"/>
                  </a:lnTo>
                  <a:lnTo>
                    <a:pt x="1423" y="1758"/>
                  </a:lnTo>
                  <a:lnTo>
                    <a:pt x="1444" y="1549"/>
                  </a:lnTo>
                  <a:lnTo>
                    <a:pt x="1549" y="1549"/>
                  </a:lnTo>
                  <a:lnTo>
                    <a:pt x="1716" y="1486"/>
                  </a:lnTo>
                  <a:lnTo>
                    <a:pt x="1779" y="1570"/>
                  </a:lnTo>
                  <a:lnTo>
                    <a:pt x="1967" y="1570"/>
                  </a:lnTo>
                  <a:lnTo>
                    <a:pt x="1988" y="1528"/>
                  </a:lnTo>
                  <a:lnTo>
                    <a:pt x="1925" y="1423"/>
                  </a:lnTo>
                  <a:lnTo>
                    <a:pt x="1946" y="1319"/>
                  </a:lnTo>
                  <a:lnTo>
                    <a:pt x="1925" y="1214"/>
                  </a:lnTo>
                  <a:lnTo>
                    <a:pt x="1758" y="1109"/>
                  </a:lnTo>
                  <a:lnTo>
                    <a:pt x="1612" y="963"/>
                  </a:lnTo>
                  <a:lnTo>
                    <a:pt x="1612" y="921"/>
                  </a:lnTo>
                  <a:lnTo>
                    <a:pt x="1465" y="858"/>
                  </a:lnTo>
                  <a:lnTo>
                    <a:pt x="1465" y="712"/>
                  </a:lnTo>
                  <a:lnTo>
                    <a:pt x="1444" y="524"/>
                  </a:lnTo>
                  <a:lnTo>
                    <a:pt x="1298" y="440"/>
                  </a:lnTo>
                  <a:lnTo>
                    <a:pt x="1109" y="272"/>
                  </a:lnTo>
                  <a:lnTo>
                    <a:pt x="1047" y="272"/>
                  </a:lnTo>
                  <a:lnTo>
                    <a:pt x="1026" y="314"/>
                  </a:lnTo>
                  <a:lnTo>
                    <a:pt x="837" y="314"/>
                  </a:lnTo>
                  <a:lnTo>
                    <a:pt x="670" y="126"/>
                  </a:lnTo>
                  <a:lnTo>
                    <a:pt x="523" y="126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9" name="Google Shape;35165;p128">
              <a:extLst>
                <a:ext uri="{FF2B5EF4-FFF2-40B4-BE49-F238E27FC236}">
                  <a16:creationId xmlns:a16="http://schemas.microsoft.com/office/drawing/2014/main" id="{D9B47981-E6AE-115D-AEB6-CF6490936C13}"/>
                </a:ext>
              </a:extLst>
            </p:cNvPr>
            <p:cNvSpPr/>
            <p:nvPr/>
          </p:nvSpPr>
          <p:spPr>
            <a:xfrm>
              <a:off x="6547837" y="2707942"/>
              <a:ext cx="107214" cy="65466"/>
            </a:xfrm>
            <a:custGeom>
              <a:avLst/>
              <a:gdLst/>
              <a:ahLst/>
              <a:cxnLst/>
              <a:rect l="l" t="t" r="r" b="b"/>
              <a:pathLst>
                <a:path w="5106" h="3265" extrusionOk="0">
                  <a:moveTo>
                    <a:pt x="3431" y="0"/>
                  </a:moveTo>
                  <a:lnTo>
                    <a:pt x="3076" y="63"/>
                  </a:lnTo>
                  <a:lnTo>
                    <a:pt x="2950" y="147"/>
                  </a:lnTo>
                  <a:lnTo>
                    <a:pt x="2553" y="209"/>
                  </a:lnTo>
                  <a:lnTo>
                    <a:pt x="2448" y="335"/>
                  </a:lnTo>
                  <a:lnTo>
                    <a:pt x="2323" y="335"/>
                  </a:lnTo>
                  <a:lnTo>
                    <a:pt x="2176" y="377"/>
                  </a:lnTo>
                  <a:lnTo>
                    <a:pt x="2030" y="335"/>
                  </a:lnTo>
                  <a:lnTo>
                    <a:pt x="1988" y="230"/>
                  </a:lnTo>
                  <a:lnTo>
                    <a:pt x="1820" y="167"/>
                  </a:lnTo>
                  <a:lnTo>
                    <a:pt x="1674" y="147"/>
                  </a:lnTo>
                  <a:lnTo>
                    <a:pt x="1465" y="42"/>
                  </a:lnTo>
                  <a:lnTo>
                    <a:pt x="1360" y="42"/>
                  </a:lnTo>
                  <a:lnTo>
                    <a:pt x="1276" y="126"/>
                  </a:lnTo>
                  <a:lnTo>
                    <a:pt x="1151" y="126"/>
                  </a:lnTo>
                  <a:lnTo>
                    <a:pt x="1172" y="147"/>
                  </a:lnTo>
                  <a:lnTo>
                    <a:pt x="1130" y="272"/>
                  </a:lnTo>
                  <a:lnTo>
                    <a:pt x="962" y="314"/>
                  </a:lnTo>
                  <a:lnTo>
                    <a:pt x="858" y="544"/>
                  </a:lnTo>
                  <a:lnTo>
                    <a:pt x="732" y="879"/>
                  </a:lnTo>
                  <a:lnTo>
                    <a:pt x="523" y="1193"/>
                  </a:lnTo>
                  <a:lnTo>
                    <a:pt x="544" y="1297"/>
                  </a:lnTo>
                  <a:lnTo>
                    <a:pt x="439" y="1402"/>
                  </a:lnTo>
                  <a:lnTo>
                    <a:pt x="293" y="1381"/>
                  </a:lnTo>
                  <a:lnTo>
                    <a:pt x="230" y="1486"/>
                  </a:lnTo>
                  <a:lnTo>
                    <a:pt x="126" y="1507"/>
                  </a:lnTo>
                  <a:lnTo>
                    <a:pt x="0" y="1632"/>
                  </a:lnTo>
                  <a:lnTo>
                    <a:pt x="126" y="1674"/>
                  </a:lnTo>
                  <a:lnTo>
                    <a:pt x="146" y="1737"/>
                  </a:lnTo>
                  <a:lnTo>
                    <a:pt x="335" y="1946"/>
                  </a:lnTo>
                  <a:lnTo>
                    <a:pt x="356" y="2051"/>
                  </a:lnTo>
                  <a:lnTo>
                    <a:pt x="523" y="2134"/>
                  </a:lnTo>
                  <a:lnTo>
                    <a:pt x="670" y="2260"/>
                  </a:lnTo>
                  <a:lnTo>
                    <a:pt x="607" y="2406"/>
                  </a:lnTo>
                  <a:lnTo>
                    <a:pt x="628" y="2448"/>
                  </a:lnTo>
                  <a:lnTo>
                    <a:pt x="837" y="2532"/>
                  </a:lnTo>
                  <a:lnTo>
                    <a:pt x="879" y="2616"/>
                  </a:lnTo>
                  <a:lnTo>
                    <a:pt x="983" y="2574"/>
                  </a:lnTo>
                  <a:lnTo>
                    <a:pt x="1088" y="2657"/>
                  </a:lnTo>
                  <a:lnTo>
                    <a:pt x="1172" y="2532"/>
                  </a:lnTo>
                  <a:lnTo>
                    <a:pt x="1381" y="2553"/>
                  </a:lnTo>
                  <a:lnTo>
                    <a:pt x="1276" y="2678"/>
                  </a:lnTo>
                  <a:lnTo>
                    <a:pt x="1297" y="2762"/>
                  </a:lnTo>
                  <a:lnTo>
                    <a:pt x="1339" y="2888"/>
                  </a:lnTo>
                  <a:lnTo>
                    <a:pt x="1486" y="2888"/>
                  </a:lnTo>
                  <a:lnTo>
                    <a:pt x="1569" y="2971"/>
                  </a:lnTo>
                  <a:lnTo>
                    <a:pt x="1569" y="3055"/>
                  </a:lnTo>
                  <a:lnTo>
                    <a:pt x="1507" y="3097"/>
                  </a:lnTo>
                  <a:lnTo>
                    <a:pt x="1590" y="3201"/>
                  </a:lnTo>
                  <a:lnTo>
                    <a:pt x="1716" y="3139"/>
                  </a:lnTo>
                  <a:lnTo>
                    <a:pt x="1883" y="3139"/>
                  </a:lnTo>
                  <a:lnTo>
                    <a:pt x="1925" y="3201"/>
                  </a:lnTo>
                  <a:lnTo>
                    <a:pt x="1988" y="3180"/>
                  </a:lnTo>
                  <a:lnTo>
                    <a:pt x="2197" y="3264"/>
                  </a:lnTo>
                  <a:lnTo>
                    <a:pt x="2343" y="3180"/>
                  </a:lnTo>
                  <a:lnTo>
                    <a:pt x="2490" y="3201"/>
                  </a:lnTo>
                  <a:lnTo>
                    <a:pt x="2553" y="3160"/>
                  </a:lnTo>
                  <a:lnTo>
                    <a:pt x="2699" y="3201"/>
                  </a:lnTo>
                  <a:lnTo>
                    <a:pt x="2804" y="3201"/>
                  </a:lnTo>
                  <a:lnTo>
                    <a:pt x="3013" y="3243"/>
                  </a:lnTo>
                  <a:lnTo>
                    <a:pt x="3076" y="3180"/>
                  </a:lnTo>
                  <a:lnTo>
                    <a:pt x="3222" y="3139"/>
                  </a:lnTo>
                  <a:lnTo>
                    <a:pt x="3264" y="3055"/>
                  </a:lnTo>
                  <a:lnTo>
                    <a:pt x="3599" y="2888"/>
                  </a:lnTo>
                  <a:lnTo>
                    <a:pt x="3766" y="2867"/>
                  </a:lnTo>
                  <a:lnTo>
                    <a:pt x="3955" y="2888"/>
                  </a:lnTo>
                  <a:lnTo>
                    <a:pt x="4122" y="2971"/>
                  </a:lnTo>
                  <a:lnTo>
                    <a:pt x="4185" y="3034"/>
                  </a:lnTo>
                  <a:lnTo>
                    <a:pt x="4289" y="2992"/>
                  </a:lnTo>
                  <a:lnTo>
                    <a:pt x="4436" y="3055"/>
                  </a:lnTo>
                  <a:lnTo>
                    <a:pt x="4478" y="3139"/>
                  </a:lnTo>
                  <a:lnTo>
                    <a:pt x="4603" y="3139"/>
                  </a:lnTo>
                  <a:lnTo>
                    <a:pt x="4582" y="2992"/>
                  </a:lnTo>
                  <a:lnTo>
                    <a:pt x="4624" y="2888"/>
                  </a:lnTo>
                  <a:lnTo>
                    <a:pt x="4624" y="2720"/>
                  </a:lnTo>
                  <a:lnTo>
                    <a:pt x="4603" y="2636"/>
                  </a:lnTo>
                  <a:lnTo>
                    <a:pt x="4645" y="2553"/>
                  </a:lnTo>
                  <a:lnTo>
                    <a:pt x="4708" y="2427"/>
                  </a:lnTo>
                  <a:lnTo>
                    <a:pt x="4896" y="2427"/>
                  </a:lnTo>
                  <a:lnTo>
                    <a:pt x="5022" y="2406"/>
                  </a:lnTo>
                  <a:lnTo>
                    <a:pt x="5105" y="2239"/>
                  </a:lnTo>
                  <a:lnTo>
                    <a:pt x="5105" y="2155"/>
                  </a:lnTo>
                  <a:lnTo>
                    <a:pt x="5043" y="2113"/>
                  </a:lnTo>
                  <a:lnTo>
                    <a:pt x="5105" y="2051"/>
                  </a:lnTo>
                  <a:lnTo>
                    <a:pt x="5001" y="1988"/>
                  </a:lnTo>
                  <a:lnTo>
                    <a:pt x="4812" y="1988"/>
                  </a:lnTo>
                  <a:lnTo>
                    <a:pt x="4729" y="2051"/>
                  </a:lnTo>
                  <a:lnTo>
                    <a:pt x="4520" y="2051"/>
                  </a:lnTo>
                  <a:lnTo>
                    <a:pt x="4373" y="2009"/>
                  </a:lnTo>
                  <a:lnTo>
                    <a:pt x="4268" y="1841"/>
                  </a:lnTo>
                  <a:lnTo>
                    <a:pt x="4185" y="1695"/>
                  </a:lnTo>
                  <a:lnTo>
                    <a:pt x="4206" y="1151"/>
                  </a:lnTo>
                  <a:lnTo>
                    <a:pt x="4101" y="983"/>
                  </a:lnTo>
                  <a:lnTo>
                    <a:pt x="4080" y="837"/>
                  </a:lnTo>
                  <a:lnTo>
                    <a:pt x="3766" y="565"/>
                  </a:lnTo>
                  <a:lnTo>
                    <a:pt x="3745" y="460"/>
                  </a:lnTo>
                  <a:lnTo>
                    <a:pt x="3494" y="251"/>
                  </a:lnTo>
                  <a:lnTo>
                    <a:pt x="343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0" name="Google Shape;35166;p128">
              <a:extLst>
                <a:ext uri="{FF2B5EF4-FFF2-40B4-BE49-F238E27FC236}">
                  <a16:creationId xmlns:a16="http://schemas.microsoft.com/office/drawing/2014/main" id="{AA0A44F3-6D8B-5EA0-5684-77CBE2D6D4D4}"/>
                </a:ext>
              </a:extLst>
            </p:cNvPr>
            <p:cNvSpPr/>
            <p:nvPr/>
          </p:nvSpPr>
          <p:spPr>
            <a:xfrm>
              <a:off x="6574630" y="2765408"/>
              <a:ext cx="70321" cy="42388"/>
            </a:xfrm>
            <a:custGeom>
              <a:avLst/>
              <a:gdLst/>
              <a:ahLst/>
              <a:cxnLst/>
              <a:rect l="l" t="t" r="r" b="b"/>
              <a:pathLst>
                <a:path w="3349" h="2114" extrusionOk="0">
                  <a:moveTo>
                    <a:pt x="2490" y="1"/>
                  </a:moveTo>
                  <a:lnTo>
                    <a:pt x="2323" y="22"/>
                  </a:lnTo>
                  <a:lnTo>
                    <a:pt x="1988" y="189"/>
                  </a:lnTo>
                  <a:lnTo>
                    <a:pt x="1946" y="273"/>
                  </a:lnTo>
                  <a:lnTo>
                    <a:pt x="1800" y="314"/>
                  </a:lnTo>
                  <a:lnTo>
                    <a:pt x="1737" y="377"/>
                  </a:lnTo>
                  <a:lnTo>
                    <a:pt x="1528" y="335"/>
                  </a:lnTo>
                  <a:lnTo>
                    <a:pt x="1423" y="335"/>
                  </a:lnTo>
                  <a:lnTo>
                    <a:pt x="1277" y="294"/>
                  </a:lnTo>
                  <a:lnTo>
                    <a:pt x="1214" y="335"/>
                  </a:lnTo>
                  <a:lnTo>
                    <a:pt x="1067" y="314"/>
                  </a:lnTo>
                  <a:lnTo>
                    <a:pt x="921" y="398"/>
                  </a:lnTo>
                  <a:lnTo>
                    <a:pt x="712" y="314"/>
                  </a:lnTo>
                  <a:lnTo>
                    <a:pt x="649" y="335"/>
                  </a:lnTo>
                  <a:lnTo>
                    <a:pt x="607" y="273"/>
                  </a:lnTo>
                  <a:lnTo>
                    <a:pt x="440" y="273"/>
                  </a:lnTo>
                  <a:lnTo>
                    <a:pt x="314" y="335"/>
                  </a:lnTo>
                  <a:lnTo>
                    <a:pt x="231" y="231"/>
                  </a:lnTo>
                  <a:lnTo>
                    <a:pt x="293" y="189"/>
                  </a:lnTo>
                  <a:lnTo>
                    <a:pt x="293" y="105"/>
                  </a:lnTo>
                  <a:lnTo>
                    <a:pt x="210" y="22"/>
                  </a:lnTo>
                  <a:lnTo>
                    <a:pt x="63" y="22"/>
                  </a:lnTo>
                  <a:lnTo>
                    <a:pt x="84" y="126"/>
                  </a:lnTo>
                  <a:lnTo>
                    <a:pt x="0" y="210"/>
                  </a:lnTo>
                  <a:lnTo>
                    <a:pt x="63" y="440"/>
                  </a:lnTo>
                  <a:lnTo>
                    <a:pt x="231" y="628"/>
                  </a:lnTo>
                  <a:lnTo>
                    <a:pt x="314" y="754"/>
                  </a:lnTo>
                  <a:lnTo>
                    <a:pt x="272" y="900"/>
                  </a:lnTo>
                  <a:lnTo>
                    <a:pt x="63" y="1068"/>
                  </a:lnTo>
                  <a:lnTo>
                    <a:pt x="84" y="1172"/>
                  </a:lnTo>
                  <a:lnTo>
                    <a:pt x="168" y="1277"/>
                  </a:lnTo>
                  <a:lnTo>
                    <a:pt x="105" y="1382"/>
                  </a:lnTo>
                  <a:lnTo>
                    <a:pt x="335" y="1570"/>
                  </a:lnTo>
                  <a:lnTo>
                    <a:pt x="503" y="1842"/>
                  </a:lnTo>
                  <a:lnTo>
                    <a:pt x="523" y="1988"/>
                  </a:lnTo>
                  <a:lnTo>
                    <a:pt x="523" y="2093"/>
                  </a:lnTo>
                  <a:lnTo>
                    <a:pt x="607" y="2114"/>
                  </a:lnTo>
                  <a:lnTo>
                    <a:pt x="795" y="2114"/>
                  </a:lnTo>
                  <a:lnTo>
                    <a:pt x="942" y="2093"/>
                  </a:lnTo>
                  <a:lnTo>
                    <a:pt x="1026" y="1988"/>
                  </a:lnTo>
                  <a:lnTo>
                    <a:pt x="1172" y="2009"/>
                  </a:lnTo>
                  <a:lnTo>
                    <a:pt x="1319" y="2009"/>
                  </a:lnTo>
                  <a:lnTo>
                    <a:pt x="1339" y="2114"/>
                  </a:lnTo>
                  <a:lnTo>
                    <a:pt x="1444" y="2114"/>
                  </a:lnTo>
                  <a:lnTo>
                    <a:pt x="1528" y="2051"/>
                  </a:lnTo>
                  <a:lnTo>
                    <a:pt x="1653" y="2051"/>
                  </a:lnTo>
                  <a:lnTo>
                    <a:pt x="1737" y="2114"/>
                  </a:lnTo>
                  <a:lnTo>
                    <a:pt x="1863" y="2072"/>
                  </a:lnTo>
                  <a:lnTo>
                    <a:pt x="2093" y="2072"/>
                  </a:lnTo>
                  <a:lnTo>
                    <a:pt x="2176" y="2009"/>
                  </a:lnTo>
                  <a:lnTo>
                    <a:pt x="2114" y="1905"/>
                  </a:lnTo>
                  <a:lnTo>
                    <a:pt x="2114" y="1779"/>
                  </a:lnTo>
                  <a:lnTo>
                    <a:pt x="2281" y="1675"/>
                  </a:lnTo>
                  <a:lnTo>
                    <a:pt x="2323" y="1675"/>
                  </a:lnTo>
                  <a:lnTo>
                    <a:pt x="2427" y="1570"/>
                  </a:lnTo>
                  <a:lnTo>
                    <a:pt x="2511" y="1570"/>
                  </a:lnTo>
                  <a:lnTo>
                    <a:pt x="2595" y="1486"/>
                  </a:lnTo>
                  <a:lnTo>
                    <a:pt x="2741" y="1486"/>
                  </a:lnTo>
                  <a:lnTo>
                    <a:pt x="2909" y="1633"/>
                  </a:lnTo>
                  <a:lnTo>
                    <a:pt x="3013" y="1549"/>
                  </a:lnTo>
                  <a:lnTo>
                    <a:pt x="3118" y="1570"/>
                  </a:lnTo>
                  <a:lnTo>
                    <a:pt x="3034" y="1444"/>
                  </a:lnTo>
                  <a:lnTo>
                    <a:pt x="2930" y="1256"/>
                  </a:lnTo>
                  <a:lnTo>
                    <a:pt x="2825" y="1256"/>
                  </a:lnTo>
                  <a:lnTo>
                    <a:pt x="2804" y="1172"/>
                  </a:lnTo>
                  <a:lnTo>
                    <a:pt x="2951" y="1068"/>
                  </a:lnTo>
                  <a:lnTo>
                    <a:pt x="3013" y="942"/>
                  </a:lnTo>
                  <a:lnTo>
                    <a:pt x="2992" y="712"/>
                  </a:lnTo>
                  <a:lnTo>
                    <a:pt x="3139" y="545"/>
                  </a:lnTo>
                  <a:lnTo>
                    <a:pt x="3244" y="586"/>
                  </a:lnTo>
                  <a:lnTo>
                    <a:pt x="3327" y="503"/>
                  </a:lnTo>
                  <a:lnTo>
                    <a:pt x="3348" y="294"/>
                  </a:lnTo>
                  <a:lnTo>
                    <a:pt x="3327" y="273"/>
                  </a:lnTo>
                  <a:lnTo>
                    <a:pt x="3202" y="273"/>
                  </a:lnTo>
                  <a:lnTo>
                    <a:pt x="3160" y="189"/>
                  </a:lnTo>
                  <a:lnTo>
                    <a:pt x="3013" y="126"/>
                  </a:lnTo>
                  <a:lnTo>
                    <a:pt x="2909" y="168"/>
                  </a:lnTo>
                  <a:lnTo>
                    <a:pt x="2846" y="105"/>
                  </a:lnTo>
                  <a:lnTo>
                    <a:pt x="2679" y="22"/>
                  </a:lnTo>
                  <a:lnTo>
                    <a:pt x="24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331" name="Google Shape;35167;p128">
              <a:extLst>
                <a:ext uri="{FF2B5EF4-FFF2-40B4-BE49-F238E27FC236}">
                  <a16:creationId xmlns:a16="http://schemas.microsoft.com/office/drawing/2014/main" id="{BC0F70E7-73E4-11C6-0FE0-BBCB8166F4CD}"/>
                </a:ext>
              </a:extLst>
            </p:cNvPr>
            <p:cNvGrpSpPr/>
            <p:nvPr/>
          </p:nvGrpSpPr>
          <p:grpSpPr>
            <a:xfrm>
              <a:off x="6471825" y="2737297"/>
              <a:ext cx="65912" cy="48683"/>
              <a:chOff x="3866750" y="2520350"/>
              <a:chExt cx="78475" cy="60700"/>
            </a:xfrm>
          </p:grpSpPr>
          <p:sp>
            <p:nvSpPr>
              <p:cNvPr id="25412" name="Google Shape;35168;p128">
                <a:extLst>
                  <a:ext uri="{FF2B5EF4-FFF2-40B4-BE49-F238E27FC236}">
                    <a16:creationId xmlns:a16="http://schemas.microsoft.com/office/drawing/2014/main" id="{14D84594-E9BC-A5F4-96AE-4F715090B96F}"/>
                  </a:ext>
                </a:extLst>
              </p:cNvPr>
              <p:cNvSpPr/>
              <p:nvPr/>
            </p:nvSpPr>
            <p:spPr>
              <a:xfrm>
                <a:off x="3877200" y="2546500"/>
                <a:ext cx="4725" cy="6300"/>
              </a:xfrm>
              <a:custGeom>
                <a:avLst/>
                <a:gdLst/>
                <a:ahLst/>
                <a:cxnLst/>
                <a:rect l="l" t="t" r="r" b="b"/>
                <a:pathLst>
                  <a:path w="189" h="252" extrusionOk="0">
                    <a:moveTo>
                      <a:pt x="1" y="1"/>
                    </a:moveTo>
                    <a:lnTo>
                      <a:pt x="84" y="126"/>
                    </a:lnTo>
                    <a:lnTo>
                      <a:pt x="63" y="147"/>
                    </a:lnTo>
                    <a:lnTo>
                      <a:pt x="168" y="252"/>
                    </a:lnTo>
                    <a:lnTo>
                      <a:pt x="189" y="252"/>
                    </a:lnTo>
                    <a:lnTo>
                      <a:pt x="168" y="10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13" name="Google Shape;35169;p128">
                <a:extLst>
                  <a:ext uri="{FF2B5EF4-FFF2-40B4-BE49-F238E27FC236}">
                    <a16:creationId xmlns:a16="http://schemas.microsoft.com/office/drawing/2014/main" id="{F8B00B87-E148-027F-9378-12781F7ED19B}"/>
                  </a:ext>
                </a:extLst>
              </p:cNvPr>
              <p:cNvSpPr/>
              <p:nvPr/>
            </p:nvSpPr>
            <p:spPr>
              <a:xfrm>
                <a:off x="3882425" y="2554350"/>
                <a:ext cx="2650" cy="3175"/>
              </a:xfrm>
              <a:custGeom>
                <a:avLst/>
                <a:gdLst/>
                <a:ahLst/>
                <a:cxnLst/>
                <a:rect l="l" t="t" r="r" b="b"/>
                <a:pathLst>
                  <a:path w="106" h="127" extrusionOk="0">
                    <a:moveTo>
                      <a:pt x="1" y="1"/>
                    </a:moveTo>
                    <a:lnTo>
                      <a:pt x="106" y="126"/>
                    </a:lnTo>
                    <a:lnTo>
                      <a:pt x="85" y="4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14" name="Google Shape;35170;p128">
                <a:extLst>
                  <a:ext uri="{FF2B5EF4-FFF2-40B4-BE49-F238E27FC236}">
                    <a16:creationId xmlns:a16="http://schemas.microsoft.com/office/drawing/2014/main" id="{515140D2-AB72-6274-BE5B-E529D9DA562E}"/>
                  </a:ext>
                </a:extLst>
              </p:cNvPr>
              <p:cNvSpPr/>
              <p:nvPr/>
            </p:nvSpPr>
            <p:spPr>
              <a:xfrm>
                <a:off x="3866750" y="2520350"/>
                <a:ext cx="78475" cy="60700"/>
              </a:xfrm>
              <a:custGeom>
                <a:avLst/>
                <a:gdLst/>
                <a:ahLst/>
                <a:cxnLst/>
                <a:rect l="l" t="t" r="r" b="b"/>
                <a:pathLst>
                  <a:path w="3139" h="2428" extrusionOk="0">
                    <a:moveTo>
                      <a:pt x="1653" y="1"/>
                    </a:moveTo>
                    <a:lnTo>
                      <a:pt x="1653" y="22"/>
                    </a:lnTo>
                    <a:lnTo>
                      <a:pt x="1402" y="22"/>
                    </a:lnTo>
                    <a:lnTo>
                      <a:pt x="1046" y="210"/>
                    </a:lnTo>
                    <a:lnTo>
                      <a:pt x="1025" y="356"/>
                    </a:lnTo>
                    <a:lnTo>
                      <a:pt x="837" y="440"/>
                    </a:lnTo>
                    <a:lnTo>
                      <a:pt x="816" y="649"/>
                    </a:lnTo>
                    <a:lnTo>
                      <a:pt x="691" y="649"/>
                    </a:lnTo>
                    <a:lnTo>
                      <a:pt x="481" y="545"/>
                    </a:lnTo>
                    <a:lnTo>
                      <a:pt x="356" y="587"/>
                    </a:lnTo>
                    <a:lnTo>
                      <a:pt x="209" y="691"/>
                    </a:lnTo>
                    <a:lnTo>
                      <a:pt x="0" y="691"/>
                    </a:lnTo>
                    <a:lnTo>
                      <a:pt x="0" y="733"/>
                    </a:lnTo>
                    <a:lnTo>
                      <a:pt x="42" y="942"/>
                    </a:lnTo>
                    <a:lnTo>
                      <a:pt x="168" y="1068"/>
                    </a:lnTo>
                    <a:lnTo>
                      <a:pt x="168" y="1110"/>
                    </a:lnTo>
                    <a:lnTo>
                      <a:pt x="209" y="1152"/>
                    </a:lnTo>
                    <a:lnTo>
                      <a:pt x="356" y="942"/>
                    </a:lnTo>
                    <a:lnTo>
                      <a:pt x="377" y="796"/>
                    </a:lnTo>
                    <a:lnTo>
                      <a:pt x="461" y="691"/>
                    </a:lnTo>
                    <a:lnTo>
                      <a:pt x="607" y="691"/>
                    </a:lnTo>
                    <a:lnTo>
                      <a:pt x="628" y="796"/>
                    </a:lnTo>
                    <a:lnTo>
                      <a:pt x="733" y="900"/>
                    </a:lnTo>
                    <a:lnTo>
                      <a:pt x="774" y="1068"/>
                    </a:lnTo>
                    <a:lnTo>
                      <a:pt x="879" y="1256"/>
                    </a:lnTo>
                    <a:lnTo>
                      <a:pt x="1025" y="1403"/>
                    </a:lnTo>
                    <a:lnTo>
                      <a:pt x="1088" y="1403"/>
                    </a:lnTo>
                    <a:lnTo>
                      <a:pt x="1193" y="1507"/>
                    </a:lnTo>
                    <a:lnTo>
                      <a:pt x="1088" y="1486"/>
                    </a:lnTo>
                    <a:lnTo>
                      <a:pt x="1005" y="1507"/>
                    </a:lnTo>
                    <a:lnTo>
                      <a:pt x="942" y="1591"/>
                    </a:lnTo>
                    <a:lnTo>
                      <a:pt x="1005" y="1696"/>
                    </a:lnTo>
                    <a:lnTo>
                      <a:pt x="1130" y="1696"/>
                    </a:lnTo>
                    <a:lnTo>
                      <a:pt x="1256" y="1821"/>
                    </a:lnTo>
                    <a:lnTo>
                      <a:pt x="1360" y="1842"/>
                    </a:lnTo>
                    <a:lnTo>
                      <a:pt x="1423" y="1947"/>
                    </a:lnTo>
                    <a:lnTo>
                      <a:pt x="1465" y="2030"/>
                    </a:lnTo>
                    <a:lnTo>
                      <a:pt x="1611" y="2009"/>
                    </a:lnTo>
                    <a:lnTo>
                      <a:pt x="1862" y="2030"/>
                    </a:lnTo>
                    <a:lnTo>
                      <a:pt x="1988" y="2093"/>
                    </a:lnTo>
                    <a:lnTo>
                      <a:pt x="2281" y="2365"/>
                    </a:lnTo>
                    <a:lnTo>
                      <a:pt x="2197" y="2407"/>
                    </a:lnTo>
                    <a:lnTo>
                      <a:pt x="2072" y="2323"/>
                    </a:lnTo>
                    <a:lnTo>
                      <a:pt x="2155" y="2407"/>
                    </a:lnTo>
                    <a:lnTo>
                      <a:pt x="2260" y="2428"/>
                    </a:lnTo>
                    <a:lnTo>
                      <a:pt x="2302" y="2344"/>
                    </a:lnTo>
                    <a:lnTo>
                      <a:pt x="1925" y="1884"/>
                    </a:lnTo>
                    <a:lnTo>
                      <a:pt x="1444" y="1486"/>
                    </a:lnTo>
                    <a:lnTo>
                      <a:pt x="1423" y="1403"/>
                    </a:lnTo>
                    <a:lnTo>
                      <a:pt x="1465" y="1382"/>
                    </a:lnTo>
                    <a:lnTo>
                      <a:pt x="1402" y="1277"/>
                    </a:lnTo>
                    <a:lnTo>
                      <a:pt x="1360" y="1172"/>
                    </a:lnTo>
                    <a:lnTo>
                      <a:pt x="1235" y="1047"/>
                    </a:lnTo>
                    <a:lnTo>
                      <a:pt x="1193" y="1047"/>
                    </a:lnTo>
                    <a:lnTo>
                      <a:pt x="1151" y="963"/>
                    </a:lnTo>
                    <a:lnTo>
                      <a:pt x="1214" y="900"/>
                    </a:lnTo>
                    <a:lnTo>
                      <a:pt x="1214" y="775"/>
                    </a:lnTo>
                    <a:lnTo>
                      <a:pt x="1256" y="733"/>
                    </a:lnTo>
                    <a:lnTo>
                      <a:pt x="1402" y="838"/>
                    </a:lnTo>
                    <a:lnTo>
                      <a:pt x="1444" y="900"/>
                    </a:lnTo>
                    <a:lnTo>
                      <a:pt x="1528" y="880"/>
                    </a:lnTo>
                    <a:lnTo>
                      <a:pt x="1528" y="796"/>
                    </a:lnTo>
                    <a:lnTo>
                      <a:pt x="1632" y="775"/>
                    </a:lnTo>
                    <a:lnTo>
                      <a:pt x="1716" y="796"/>
                    </a:lnTo>
                    <a:lnTo>
                      <a:pt x="1758" y="733"/>
                    </a:lnTo>
                    <a:lnTo>
                      <a:pt x="1841" y="775"/>
                    </a:lnTo>
                    <a:lnTo>
                      <a:pt x="1883" y="733"/>
                    </a:lnTo>
                    <a:lnTo>
                      <a:pt x="1988" y="754"/>
                    </a:lnTo>
                    <a:lnTo>
                      <a:pt x="2051" y="859"/>
                    </a:lnTo>
                    <a:lnTo>
                      <a:pt x="2093" y="796"/>
                    </a:lnTo>
                    <a:lnTo>
                      <a:pt x="2239" y="859"/>
                    </a:lnTo>
                    <a:lnTo>
                      <a:pt x="2344" y="796"/>
                    </a:lnTo>
                    <a:lnTo>
                      <a:pt x="2365" y="859"/>
                    </a:lnTo>
                    <a:lnTo>
                      <a:pt x="2490" y="838"/>
                    </a:lnTo>
                    <a:lnTo>
                      <a:pt x="2616" y="880"/>
                    </a:lnTo>
                    <a:lnTo>
                      <a:pt x="2699" y="859"/>
                    </a:lnTo>
                    <a:lnTo>
                      <a:pt x="2804" y="963"/>
                    </a:lnTo>
                    <a:lnTo>
                      <a:pt x="2971" y="963"/>
                    </a:lnTo>
                    <a:lnTo>
                      <a:pt x="2992" y="984"/>
                    </a:lnTo>
                    <a:lnTo>
                      <a:pt x="2971" y="880"/>
                    </a:lnTo>
                    <a:lnTo>
                      <a:pt x="3097" y="859"/>
                    </a:lnTo>
                    <a:lnTo>
                      <a:pt x="3139" y="859"/>
                    </a:lnTo>
                    <a:lnTo>
                      <a:pt x="3139" y="796"/>
                    </a:lnTo>
                    <a:lnTo>
                      <a:pt x="3034" y="775"/>
                    </a:lnTo>
                    <a:lnTo>
                      <a:pt x="2971" y="733"/>
                    </a:lnTo>
                    <a:lnTo>
                      <a:pt x="2930" y="566"/>
                    </a:lnTo>
                    <a:lnTo>
                      <a:pt x="2888" y="419"/>
                    </a:lnTo>
                    <a:lnTo>
                      <a:pt x="2804" y="356"/>
                    </a:lnTo>
                    <a:lnTo>
                      <a:pt x="2699" y="482"/>
                    </a:lnTo>
                    <a:lnTo>
                      <a:pt x="2490" y="419"/>
                    </a:lnTo>
                    <a:lnTo>
                      <a:pt x="2197" y="356"/>
                    </a:lnTo>
                    <a:lnTo>
                      <a:pt x="2093" y="273"/>
                    </a:lnTo>
                    <a:lnTo>
                      <a:pt x="1988" y="231"/>
                    </a:lnTo>
                    <a:lnTo>
                      <a:pt x="1737" y="22"/>
                    </a:lnTo>
                    <a:lnTo>
                      <a:pt x="165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15" name="Google Shape;35171;p128">
                <a:extLst>
                  <a:ext uri="{FF2B5EF4-FFF2-40B4-BE49-F238E27FC236}">
                    <a16:creationId xmlns:a16="http://schemas.microsoft.com/office/drawing/2014/main" id="{80ACBFDF-8520-4D4D-0BA3-67C2DB556DB0}"/>
                  </a:ext>
                </a:extLst>
              </p:cNvPr>
              <p:cNvSpPr/>
              <p:nvPr/>
            </p:nvSpPr>
            <p:spPr>
              <a:xfrm>
                <a:off x="3886100" y="2558550"/>
                <a:ext cx="3675" cy="5250"/>
              </a:xfrm>
              <a:custGeom>
                <a:avLst/>
                <a:gdLst/>
                <a:ahLst/>
                <a:cxnLst/>
                <a:rect l="l" t="t" r="r" b="b"/>
                <a:pathLst>
                  <a:path w="147" h="210" extrusionOk="0">
                    <a:moveTo>
                      <a:pt x="0" y="0"/>
                    </a:moveTo>
                    <a:lnTo>
                      <a:pt x="147" y="209"/>
                    </a:lnTo>
                    <a:lnTo>
                      <a:pt x="126" y="1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332" name="Google Shape;35172;p128">
              <a:extLst>
                <a:ext uri="{FF2B5EF4-FFF2-40B4-BE49-F238E27FC236}">
                  <a16:creationId xmlns:a16="http://schemas.microsoft.com/office/drawing/2014/main" id="{C9100F1C-B0E0-78DE-1420-DA7E28523573}"/>
                </a:ext>
              </a:extLst>
            </p:cNvPr>
            <p:cNvSpPr/>
            <p:nvPr/>
          </p:nvSpPr>
          <p:spPr>
            <a:xfrm>
              <a:off x="6415573" y="2783454"/>
              <a:ext cx="12326" cy="23520"/>
            </a:xfrm>
            <a:custGeom>
              <a:avLst/>
              <a:gdLst/>
              <a:ahLst/>
              <a:cxnLst/>
              <a:rect l="l" t="t" r="r" b="b"/>
              <a:pathLst>
                <a:path w="587" h="1173" extrusionOk="0">
                  <a:moveTo>
                    <a:pt x="461" y="0"/>
                  </a:moveTo>
                  <a:lnTo>
                    <a:pt x="440" y="105"/>
                  </a:lnTo>
                  <a:lnTo>
                    <a:pt x="482" y="147"/>
                  </a:lnTo>
                  <a:lnTo>
                    <a:pt x="461" y="251"/>
                  </a:lnTo>
                  <a:lnTo>
                    <a:pt x="419" y="251"/>
                  </a:lnTo>
                  <a:lnTo>
                    <a:pt x="357" y="210"/>
                  </a:lnTo>
                  <a:lnTo>
                    <a:pt x="273" y="251"/>
                  </a:lnTo>
                  <a:lnTo>
                    <a:pt x="106" y="335"/>
                  </a:lnTo>
                  <a:lnTo>
                    <a:pt x="22" y="461"/>
                  </a:lnTo>
                  <a:lnTo>
                    <a:pt x="106" y="523"/>
                  </a:lnTo>
                  <a:lnTo>
                    <a:pt x="64" y="565"/>
                  </a:lnTo>
                  <a:lnTo>
                    <a:pt x="1" y="565"/>
                  </a:lnTo>
                  <a:lnTo>
                    <a:pt x="22" y="649"/>
                  </a:lnTo>
                  <a:lnTo>
                    <a:pt x="106" y="691"/>
                  </a:lnTo>
                  <a:lnTo>
                    <a:pt x="106" y="754"/>
                  </a:lnTo>
                  <a:lnTo>
                    <a:pt x="64" y="775"/>
                  </a:lnTo>
                  <a:lnTo>
                    <a:pt x="106" y="837"/>
                  </a:lnTo>
                  <a:lnTo>
                    <a:pt x="168" y="879"/>
                  </a:lnTo>
                  <a:lnTo>
                    <a:pt x="168" y="963"/>
                  </a:lnTo>
                  <a:lnTo>
                    <a:pt x="210" y="963"/>
                  </a:lnTo>
                  <a:lnTo>
                    <a:pt x="252" y="1005"/>
                  </a:lnTo>
                  <a:lnTo>
                    <a:pt x="210" y="984"/>
                  </a:lnTo>
                  <a:lnTo>
                    <a:pt x="147" y="1067"/>
                  </a:lnTo>
                  <a:lnTo>
                    <a:pt x="210" y="1109"/>
                  </a:lnTo>
                  <a:lnTo>
                    <a:pt x="357" y="1172"/>
                  </a:lnTo>
                  <a:lnTo>
                    <a:pt x="461" y="1109"/>
                  </a:lnTo>
                  <a:lnTo>
                    <a:pt x="545" y="942"/>
                  </a:lnTo>
                  <a:lnTo>
                    <a:pt x="545" y="795"/>
                  </a:lnTo>
                  <a:lnTo>
                    <a:pt x="587" y="544"/>
                  </a:lnTo>
                  <a:lnTo>
                    <a:pt x="545" y="314"/>
                  </a:lnTo>
                  <a:lnTo>
                    <a:pt x="545" y="147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3" name="Google Shape;35173;p128">
              <a:extLst>
                <a:ext uri="{FF2B5EF4-FFF2-40B4-BE49-F238E27FC236}">
                  <a16:creationId xmlns:a16="http://schemas.microsoft.com/office/drawing/2014/main" id="{D6146E21-BBCD-563E-DCB9-C01A9B1418CC}"/>
                </a:ext>
              </a:extLst>
            </p:cNvPr>
            <p:cNvSpPr/>
            <p:nvPr/>
          </p:nvSpPr>
          <p:spPr>
            <a:xfrm>
              <a:off x="6220504" y="2772967"/>
              <a:ext cx="134910" cy="107833"/>
            </a:xfrm>
            <a:custGeom>
              <a:avLst/>
              <a:gdLst/>
              <a:ahLst/>
              <a:cxnLst/>
              <a:rect l="l" t="t" r="r" b="b"/>
              <a:pathLst>
                <a:path w="6425" h="5378" extrusionOk="0">
                  <a:moveTo>
                    <a:pt x="817" y="0"/>
                  </a:moveTo>
                  <a:lnTo>
                    <a:pt x="733" y="42"/>
                  </a:lnTo>
                  <a:lnTo>
                    <a:pt x="712" y="21"/>
                  </a:lnTo>
                  <a:lnTo>
                    <a:pt x="503" y="126"/>
                  </a:lnTo>
                  <a:lnTo>
                    <a:pt x="524" y="209"/>
                  </a:lnTo>
                  <a:lnTo>
                    <a:pt x="608" y="251"/>
                  </a:lnTo>
                  <a:lnTo>
                    <a:pt x="524" y="335"/>
                  </a:lnTo>
                  <a:lnTo>
                    <a:pt x="336" y="356"/>
                  </a:lnTo>
                  <a:lnTo>
                    <a:pt x="252" y="335"/>
                  </a:lnTo>
                  <a:lnTo>
                    <a:pt x="43" y="419"/>
                  </a:lnTo>
                  <a:lnTo>
                    <a:pt x="1" y="544"/>
                  </a:lnTo>
                  <a:lnTo>
                    <a:pt x="43" y="670"/>
                  </a:lnTo>
                  <a:lnTo>
                    <a:pt x="126" y="649"/>
                  </a:lnTo>
                  <a:lnTo>
                    <a:pt x="126" y="691"/>
                  </a:lnTo>
                  <a:lnTo>
                    <a:pt x="189" y="733"/>
                  </a:lnTo>
                  <a:lnTo>
                    <a:pt x="147" y="879"/>
                  </a:lnTo>
                  <a:lnTo>
                    <a:pt x="210" y="900"/>
                  </a:lnTo>
                  <a:lnTo>
                    <a:pt x="294" y="837"/>
                  </a:lnTo>
                  <a:lnTo>
                    <a:pt x="252" y="963"/>
                  </a:lnTo>
                  <a:lnTo>
                    <a:pt x="315" y="1005"/>
                  </a:lnTo>
                  <a:lnTo>
                    <a:pt x="252" y="1088"/>
                  </a:lnTo>
                  <a:lnTo>
                    <a:pt x="357" y="1109"/>
                  </a:lnTo>
                  <a:lnTo>
                    <a:pt x="231" y="1256"/>
                  </a:lnTo>
                  <a:lnTo>
                    <a:pt x="231" y="1277"/>
                  </a:lnTo>
                  <a:lnTo>
                    <a:pt x="482" y="1214"/>
                  </a:lnTo>
                  <a:lnTo>
                    <a:pt x="587" y="1256"/>
                  </a:lnTo>
                  <a:lnTo>
                    <a:pt x="566" y="1381"/>
                  </a:lnTo>
                  <a:lnTo>
                    <a:pt x="629" y="1465"/>
                  </a:lnTo>
                  <a:lnTo>
                    <a:pt x="796" y="1360"/>
                  </a:lnTo>
                  <a:lnTo>
                    <a:pt x="1110" y="1423"/>
                  </a:lnTo>
                  <a:lnTo>
                    <a:pt x="1214" y="1318"/>
                  </a:lnTo>
                  <a:lnTo>
                    <a:pt x="1486" y="1360"/>
                  </a:lnTo>
                  <a:lnTo>
                    <a:pt x="1507" y="1486"/>
                  </a:lnTo>
                  <a:lnTo>
                    <a:pt x="1612" y="1632"/>
                  </a:lnTo>
                  <a:lnTo>
                    <a:pt x="1591" y="1737"/>
                  </a:lnTo>
                  <a:lnTo>
                    <a:pt x="1445" y="1737"/>
                  </a:lnTo>
                  <a:lnTo>
                    <a:pt x="1235" y="1946"/>
                  </a:lnTo>
                  <a:lnTo>
                    <a:pt x="1256" y="2114"/>
                  </a:lnTo>
                  <a:lnTo>
                    <a:pt x="1235" y="2469"/>
                  </a:lnTo>
                  <a:lnTo>
                    <a:pt x="1089" y="2616"/>
                  </a:lnTo>
                  <a:lnTo>
                    <a:pt x="1194" y="2720"/>
                  </a:lnTo>
                  <a:lnTo>
                    <a:pt x="1047" y="2930"/>
                  </a:lnTo>
                  <a:lnTo>
                    <a:pt x="942" y="2888"/>
                  </a:lnTo>
                  <a:lnTo>
                    <a:pt x="817" y="2930"/>
                  </a:lnTo>
                  <a:lnTo>
                    <a:pt x="963" y="3202"/>
                  </a:lnTo>
                  <a:lnTo>
                    <a:pt x="1089" y="3285"/>
                  </a:lnTo>
                  <a:lnTo>
                    <a:pt x="1089" y="3515"/>
                  </a:lnTo>
                  <a:lnTo>
                    <a:pt x="922" y="3704"/>
                  </a:lnTo>
                  <a:lnTo>
                    <a:pt x="984" y="3871"/>
                  </a:lnTo>
                  <a:lnTo>
                    <a:pt x="1131" y="3871"/>
                  </a:lnTo>
                  <a:lnTo>
                    <a:pt x="1089" y="3976"/>
                  </a:lnTo>
                  <a:lnTo>
                    <a:pt x="963" y="4080"/>
                  </a:lnTo>
                  <a:lnTo>
                    <a:pt x="838" y="4331"/>
                  </a:lnTo>
                  <a:lnTo>
                    <a:pt x="922" y="4457"/>
                  </a:lnTo>
                  <a:lnTo>
                    <a:pt x="922" y="4603"/>
                  </a:lnTo>
                  <a:lnTo>
                    <a:pt x="1026" y="4624"/>
                  </a:lnTo>
                  <a:lnTo>
                    <a:pt x="1173" y="4645"/>
                  </a:lnTo>
                  <a:lnTo>
                    <a:pt x="1403" y="4875"/>
                  </a:lnTo>
                  <a:lnTo>
                    <a:pt x="1382" y="4917"/>
                  </a:lnTo>
                  <a:lnTo>
                    <a:pt x="1486" y="5168"/>
                  </a:lnTo>
                  <a:lnTo>
                    <a:pt x="1675" y="5357"/>
                  </a:lnTo>
                  <a:lnTo>
                    <a:pt x="1842" y="5378"/>
                  </a:lnTo>
                  <a:lnTo>
                    <a:pt x="2010" y="5273"/>
                  </a:lnTo>
                  <a:lnTo>
                    <a:pt x="2010" y="5168"/>
                  </a:lnTo>
                  <a:lnTo>
                    <a:pt x="2093" y="5085"/>
                  </a:lnTo>
                  <a:lnTo>
                    <a:pt x="2303" y="5064"/>
                  </a:lnTo>
                  <a:lnTo>
                    <a:pt x="2470" y="4875"/>
                  </a:lnTo>
                  <a:lnTo>
                    <a:pt x="2679" y="4855"/>
                  </a:lnTo>
                  <a:lnTo>
                    <a:pt x="2784" y="4813"/>
                  </a:lnTo>
                  <a:lnTo>
                    <a:pt x="3035" y="4875"/>
                  </a:lnTo>
                  <a:lnTo>
                    <a:pt x="3181" y="4917"/>
                  </a:lnTo>
                  <a:lnTo>
                    <a:pt x="3202" y="4855"/>
                  </a:lnTo>
                  <a:lnTo>
                    <a:pt x="3307" y="4855"/>
                  </a:lnTo>
                  <a:lnTo>
                    <a:pt x="3411" y="4938"/>
                  </a:lnTo>
                  <a:lnTo>
                    <a:pt x="3495" y="4855"/>
                  </a:lnTo>
                  <a:lnTo>
                    <a:pt x="3558" y="4750"/>
                  </a:lnTo>
                  <a:lnTo>
                    <a:pt x="3663" y="4855"/>
                  </a:lnTo>
                  <a:lnTo>
                    <a:pt x="3788" y="4917"/>
                  </a:lnTo>
                  <a:lnTo>
                    <a:pt x="3914" y="4708"/>
                  </a:lnTo>
                  <a:lnTo>
                    <a:pt x="3914" y="4603"/>
                  </a:lnTo>
                  <a:lnTo>
                    <a:pt x="4248" y="4436"/>
                  </a:lnTo>
                  <a:lnTo>
                    <a:pt x="4458" y="4436"/>
                  </a:lnTo>
                  <a:lnTo>
                    <a:pt x="4520" y="4352"/>
                  </a:lnTo>
                  <a:lnTo>
                    <a:pt x="4458" y="4311"/>
                  </a:lnTo>
                  <a:lnTo>
                    <a:pt x="4499" y="4143"/>
                  </a:lnTo>
                  <a:lnTo>
                    <a:pt x="4667" y="3892"/>
                  </a:lnTo>
                  <a:lnTo>
                    <a:pt x="4667" y="3766"/>
                  </a:lnTo>
                  <a:lnTo>
                    <a:pt x="4855" y="3704"/>
                  </a:lnTo>
                  <a:lnTo>
                    <a:pt x="4981" y="3578"/>
                  </a:lnTo>
                  <a:lnTo>
                    <a:pt x="4855" y="3390"/>
                  </a:lnTo>
                  <a:lnTo>
                    <a:pt x="4771" y="3348"/>
                  </a:lnTo>
                  <a:lnTo>
                    <a:pt x="4751" y="3243"/>
                  </a:lnTo>
                  <a:lnTo>
                    <a:pt x="4646" y="3076"/>
                  </a:lnTo>
                  <a:lnTo>
                    <a:pt x="4730" y="2992"/>
                  </a:lnTo>
                  <a:lnTo>
                    <a:pt x="4960" y="2637"/>
                  </a:lnTo>
                  <a:lnTo>
                    <a:pt x="5064" y="2574"/>
                  </a:lnTo>
                  <a:lnTo>
                    <a:pt x="5232" y="2302"/>
                  </a:lnTo>
                  <a:lnTo>
                    <a:pt x="5274" y="2323"/>
                  </a:lnTo>
                  <a:lnTo>
                    <a:pt x="5253" y="2344"/>
                  </a:lnTo>
                  <a:lnTo>
                    <a:pt x="5253" y="2365"/>
                  </a:lnTo>
                  <a:lnTo>
                    <a:pt x="5336" y="2323"/>
                  </a:lnTo>
                  <a:lnTo>
                    <a:pt x="5357" y="2197"/>
                  </a:lnTo>
                  <a:lnTo>
                    <a:pt x="5295" y="2134"/>
                  </a:lnTo>
                  <a:lnTo>
                    <a:pt x="5441" y="2051"/>
                  </a:lnTo>
                  <a:lnTo>
                    <a:pt x="5567" y="1946"/>
                  </a:lnTo>
                  <a:lnTo>
                    <a:pt x="5776" y="1946"/>
                  </a:lnTo>
                  <a:lnTo>
                    <a:pt x="5964" y="1883"/>
                  </a:lnTo>
                  <a:lnTo>
                    <a:pt x="6069" y="1737"/>
                  </a:lnTo>
                  <a:lnTo>
                    <a:pt x="6278" y="1611"/>
                  </a:lnTo>
                  <a:lnTo>
                    <a:pt x="6320" y="1507"/>
                  </a:lnTo>
                  <a:lnTo>
                    <a:pt x="6341" y="1381"/>
                  </a:lnTo>
                  <a:lnTo>
                    <a:pt x="6320" y="1193"/>
                  </a:lnTo>
                  <a:lnTo>
                    <a:pt x="6424" y="1151"/>
                  </a:lnTo>
                  <a:lnTo>
                    <a:pt x="6424" y="1088"/>
                  </a:lnTo>
                  <a:lnTo>
                    <a:pt x="6341" y="1067"/>
                  </a:lnTo>
                  <a:lnTo>
                    <a:pt x="6215" y="879"/>
                  </a:lnTo>
                  <a:lnTo>
                    <a:pt x="5964" y="900"/>
                  </a:lnTo>
                  <a:lnTo>
                    <a:pt x="5797" y="837"/>
                  </a:lnTo>
                  <a:lnTo>
                    <a:pt x="5629" y="837"/>
                  </a:lnTo>
                  <a:lnTo>
                    <a:pt x="5525" y="774"/>
                  </a:lnTo>
                  <a:lnTo>
                    <a:pt x="5253" y="774"/>
                  </a:lnTo>
                  <a:lnTo>
                    <a:pt x="5148" y="879"/>
                  </a:lnTo>
                  <a:lnTo>
                    <a:pt x="5064" y="837"/>
                  </a:lnTo>
                  <a:lnTo>
                    <a:pt x="4918" y="837"/>
                  </a:lnTo>
                  <a:lnTo>
                    <a:pt x="4792" y="691"/>
                  </a:lnTo>
                  <a:lnTo>
                    <a:pt x="4688" y="753"/>
                  </a:lnTo>
                  <a:lnTo>
                    <a:pt x="4583" y="649"/>
                  </a:lnTo>
                  <a:lnTo>
                    <a:pt x="4332" y="565"/>
                  </a:lnTo>
                  <a:lnTo>
                    <a:pt x="4186" y="586"/>
                  </a:lnTo>
                  <a:lnTo>
                    <a:pt x="4207" y="523"/>
                  </a:lnTo>
                  <a:lnTo>
                    <a:pt x="4186" y="377"/>
                  </a:lnTo>
                  <a:lnTo>
                    <a:pt x="4102" y="377"/>
                  </a:lnTo>
                  <a:lnTo>
                    <a:pt x="4102" y="356"/>
                  </a:lnTo>
                  <a:lnTo>
                    <a:pt x="3997" y="314"/>
                  </a:lnTo>
                  <a:lnTo>
                    <a:pt x="3955" y="335"/>
                  </a:lnTo>
                  <a:lnTo>
                    <a:pt x="3872" y="335"/>
                  </a:lnTo>
                  <a:lnTo>
                    <a:pt x="3809" y="419"/>
                  </a:lnTo>
                  <a:lnTo>
                    <a:pt x="3495" y="230"/>
                  </a:lnTo>
                  <a:lnTo>
                    <a:pt x="3391" y="230"/>
                  </a:lnTo>
                  <a:lnTo>
                    <a:pt x="3286" y="335"/>
                  </a:lnTo>
                  <a:lnTo>
                    <a:pt x="3077" y="272"/>
                  </a:lnTo>
                  <a:lnTo>
                    <a:pt x="3035" y="168"/>
                  </a:lnTo>
                  <a:lnTo>
                    <a:pt x="2826" y="147"/>
                  </a:lnTo>
                  <a:lnTo>
                    <a:pt x="2533" y="272"/>
                  </a:lnTo>
                  <a:lnTo>
                    <a:pt x="2344" y="230"/>
                  </a:lnTo>
                  <a:lnTo>
                    <a:pt x="1926" y="168"/>
                  </a:lnTo>
                  <a:lnTo>
                    <a:pt x="1779" y="105"/>
                  </a:lnTo>
                  <a:lnTo>
                    <a:pt x="1758" y="42"/>
                  </a:lnTo>
                  <a:lnTo>
                    <a:pt x="1570" y="105"/>
                  </a:lnTo>
                  <a:lnTo>
                    <a:pt x="1403" y="147"/>
                  </a:lnTo>
                  <a:lnTo>
                    <a:pt x="1277" y="105"/>
                  </a:lnTo>
                  <a:lnTo>
                    <a:pt x="1173" y="105"/>
                  </a:lnTo>
                  <a:lnTo>
                    <a:pt x="1068" y="168"/>
                  </a:lnTo>
                  <a:lnTo>
                    <a:pt x="942" y="21"/>
                  </a:lnTo>
                  <a:lnTo>
                    <a:pt x="81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4" name="Google Shape;35174;p128">
              <a:extLst>
                <a:ext uri="{FF2B5EF4-FFF2-40B4-BE49-F238E27FC236}">
                  <a16:creationId xmlns:a16="http://schemas.microsoft.com/office/drawing/2014/main" id="{7B843CC5-55ED-3200-202F-8C013F6218A5}"/>
                </a:ext>
              </a:extLst>
            </p:cNvPr>
            <p:cNvSpPr/>
            <p:nvPr/>
          </p:nvSpPr>
          <p:spPr>
            <a:xfrm>
              <a:off x="6834287" y="2824137"/>
              <a:ext cx="21103" cy="15981"/>
            </a:xfrm>
            <a:custGeom>
              <a:avLst/>
              <a:gdLst/>
              <a:ahLst/>
              <a:cxnLst/>
              <a:rect l="l" t="t" r="r" b="b"/>
              <a:pathLst>
                <a:path w="1005" h="797" extrusionOk="0">
                  <a:moveTo>
                    <a:pt x="189" y="1"/>
                  </a:moveTo>
                  <a:lnTo>
                    <a:pt x="84" y="64"/>
                  </a:lnTo>
                  <a:lnTo>
                    <a:pt x="0" y="64"/>
                  </a:lnTo>
                  <a:lnTo>
                    <a:pt x="0" y="106"/>
                  </a:lnTo>
                  <a:lnTo>
                    <a:pt x="42" y="106"/>
                  </a:lnTo>
                  <a:lnTo>
                    <a:pt x="105" y="189"/>
                  </a:lnTo>
                  <a:lnTo>
                    <a:pt x="189" y="189"/>
                  </a:lnTo>
                  <a:lnTo>
                    <a:pt x="251" y="294"/>
                  </a:lnTo>
                  <a:lnTo>
                    <a:pt x="209" y="378"/>
                  </a:lnTo>
                  <a:lnTo>
                    <a:pt x="481" y="503"/>
                  </a:lnTo>
                  <a:lnTo>
                    <a:pt x="502" y="629"/>
                  </a:lnTo>
                  <a:lnTo>
                    <a:pt x="670" y="712"/>
                  </a:lnTo>
                  <a:lnTo>
                    <a:pt x="795" y="712"/>
                  </a:lnTo>
                  <a:lnTo>
                    <a:pt x="984" y="796"/>
                  </a:lnTo>
                  <a:lnTo>
                    <a:pt x="1005" y="712"/>
                  </a:lnTo>
                  <a:lnTo>
                    <a:pt x="733" y="315"/>
                  </a:lnTo>
                  <a:lnTo>
                    <a:pt x="586" y="273"/>
                  </a:lnTo>
                  <a:lnTo>
                    <a:pt x="502" y="85"/>
                  </a:lnTo>
                  <a:lnTo>
                    <a:pt x="398" y="85"/>
                  </a:lnTo>
                  <a:lnTo>
                    <a:pt x="356" y="126"/>
                  </a:lnTo>
                  <a:lnTo>
                    <a:pt x="1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5" name="Google Shape;35175;p128">
              <a:extLst>
                <a:ext uri="{FF2B5EF4-FFF2-40B4-BE49-F238E27FC236}">
                  <a16:creationId xmlns:a16="http://schemas.microsoft.com/office/drawing/2014/main" id="{8B651CA6-DB74-C71F-C742-3C2ABBCE06B8}"/>
                </a:ext>
              </a:extLst>
            </p:cNvPr>
            <p:cNvSpPr/>
            <p:nvPr/>
          </p:nvSpPr>
          <p:spPr>
            <a:xfrm>
              <a:off x="6829017" y="2826242"/>
              <a:ext cx="247815" cy="190483"/>
            </a:xfrm>
            <a:custGeom>
              <a:avLst/>
              <a:gdLst/>
              <a:ahLst/>
              <a:cxnLst/>
              <a:rect l="l" t="t" r="r" b="b"/>
              <a:pathLst>
                <a:path w="11802" h="9500" extrusionOk="0">
                  <a:moveTo>
                    <a:pt x="502" y="1863"/>
                  </a:moveTo>
                  <a:lnTo>
                    <a:pt x="502" y="1884"/>
                  </a:lnTo>
                  <a:lnTo>
                    <a:pt x="506" y="1864"/>
                  </a:lnTo>
                  <a:lnTo>
                    <a:pt x="506" y="1864"/>
                  </a:lnTo>
                  <a:lnTo>
                    <a:pt x="502" y="1863"/>
                  </a:lnTo>
                  <a:close/>
                  <a:moveTo>
                    <a:pt x="251" y="1"/>
                  </a:moveTo>
                  <a:lnTo>
                    <a:pt x="209" y="63"/>
                  </a:lnTo>
                  <a:lnTo>
                    <a:pt x="147" y="210"/>
                  </a:lnTo>
                  <a:lnTo>
                    <a:pt x="0" y="210"/>
                  </a:lnTo>
                  <a:lnTo>
                    <a:pt x="0" y="273"/>
                  </a:lnTo>
                  <a:lnTo>
                    <a:pt x="42" y="398"/>
                  </a:lnTo>
                  <a:lnTo>
                    <a:pt x="105" y="607"/>
                  </a:lnTo>
                  <a:lnTo>
                    <a:pt x="105" y="712"/>
                  </a:lnTo>
                  <a:lnTo>
                    <a:pt x="105" y="858"/>
                  </a:lnTo>
                  <a:lnTo>
                    <a:pt x="230" y="900"/>
                  </a:lnTo>
                  <a:lnTo>
                    <a:pt x="251" y="942"/>
                  </a:lnTo>
                  <a:lnTo>
                    <a:pt x="188" y="1130"/>
                  </a:lnTo>
                  <a:lnTo>
                    <a:pt x="209" y="1277"/>
                  </a:lnTo>
                  <a:lnTo>
                    <a:pt x="188" y="1361"/>
                  </a:lnTo>
                  <a:lnTo>
                    <a:pt x="335" y="1423"/>
                  </a:lnTo>
                  <a:lnTo>
                    <a:pt x="460" y="1654"/>
                  </a:lnTo>
                  <a:lnTo>
                    <a:pt x="523" y="1779"/>
                  </a:lnTo>
                  <a:lnTo>
                    <a:pt x="506" y="1864"/>
                  </a:lnTo>
                  <a:lnTo>
                    <a:pt x="506" y="1864"/>
                  </a:lnTo>
                  <a:lnTo>
                    <a:pt x="607" y="1884"/>
                  </a:lnTo>
                  <a:lnTo>
                    <a:pt x="670" y="2009"/>
                  </a:lnTo>
                  <a:lnTo>
                    <a:pt x="649" y="2114"/>
                  </a:lnTo>
                  <a:lnTo>
                    <a:pt x="712" y="2260"/>
                  </a:lnTo>
                  <a:lnTo>
                    <a:pt x="816" y="2260"/>
                  </a:lnTo>
                  <a:lnTo>
                    <a:pt x="858" y="2365"/>
                  </a:lnTo>
                  <a:lnTo>
                    <a:pt x="921" y="2490"/>
                  </a:lnTo>
                  <a:lnTo>
                    <a:pt x="1025" y="2532"/>
                  </a:lnTo>
                  <a:lnTo>
                    <a:pt x="1088" y="2574"/>
                  </a:lnTo>
                  <a:lnTo>
                    <a:pt x="1297" y="2679"/>
                  </a:lnTo>
                  <a:lnTo>
                    <a:pt x="1381" y="2700"/>
                  </a:lnTo>
                  <a:lnTo>
                    <a:pt x="1507" y="2679"/>
                  </a:lnTo>
                  <a:lnTo>
                    <a:pt x="1590" y="2721"/>
                  </a:lnTo>
                  <a:lnTo>
                    <a:pt x="1653" y="2742"/>
                  </a:lnTo>
                  <a:lnTo>
                    <a:pt x="1590" y="2783"/>
                  </a:lnTo>
                  <a:lnTo>
                    <a:pt x="1486" y="2825"/>
                  </a:lnTo>
                  <a:lnTo>
                    <a:pt x="1402" y="2825"/>
                  </a:lnTo>
                  <a:lnTo>
                    <a:pt x="1444" y="2993"/>
                  </a:lnTo>
                  <a:lnTo>
                    <a:pt x="1486" y="3014"/>
                  </a:lnTo>
                  <a:lnTo>
                    <a:pt x="1486" y="3223"/>
                  </a:lnTo>
                  <a:lnTo>
                    <a:pt x="1402" y="3244"/>
                  </a:lnTo>
                  <a:lnTo>
                    <a:pt x="1339" y="3244"/>
                  </a:lnTo>
                  <a:lnTo>
                    <a:pt x="1297" y="3432"/>
                  </a:lnTo>
                  <a:lnTo>
                    <a:pt x="1256" y="3474"/>
                  </a:lnTo>
                  <a:lnTo>
                    <a:pt x="1256" y="3683"/>
                  </a:lnTo>
                  <a:lnTo>
                    <a:pt x="1235" y="3767"/>
                  </a:lnTo>
                  <a:lnTo>
                    <a:pt x="1256" y="3830"/>
                  </a:lnTo>
                  <a:lnTo>
                    <a:pt x="1193" y="3871"/>
                  </a:lnTo>
                  <a:lnTo>
                    <a:pt x="1193" y="3955"/>
                  </a:lnTo>
                  <a:lnTo>
                    <a:pt x="1276" y="3976"/>
                  </a:lnTo>
                  <a:lnTo>
                    <a:pt x="1360" y="4060"/>
                  </a:lnTo>
                  <a:lnTo>
                    <a:pt x="1465" y="4081"/>
                  </a:lnTo>
                  <a:lnTo>
                    <a:pt x="1486" y="4164"/>
                  </a:lnTo>
                  <a:lnTo>
                    <a:pt x="1611" y="4269"/>
                  </a:lnTo>
                  <a:lnTo>
                    <a:pt x="1569" y="4394"/>
                  </a:lnTo>
                  <a:lnTo>
                    <a:pt x="1590" y="4415"/>
                  </a:lnTo>
                  <a:lnTo>
                    <a:pt x="1590" y="4499"/>
                  </a:lnTo>
                  <a:lnTo>
                    <a:pt x="1695" y="4583"/>
                  </a:lnTo>
                  <a:lnTo>
                    <a:pt x="1758" y="4562"/>
                  </a:lnTo>
                  <a:lnTo>
                    <a:pt x="1862" y="4520"/>
                  </a:lnTo>
                  <a:lnTo>
                    <a:pt x="2302" y="4813"/>
                  </a:lnTo>
                  <a:lnTo>
                    <a:pt x="2344" y="4792"/>
                  </a:lnTo>
                  <a:lnTo>
                    <a:pt x="2427" y="4834"/>
                  </a:lnTo>
                  <a:lnTo>
                    <a:pt x="2532" y="5043"/>
                  </a:lnTo>
                  <a:lnTo>
                    <a:pt x="2636" y="5106"/>
                  </a:lnTo>
                  <a:lnTo>
                    <a:pt x="2762" y="5357"/>
                  </a:lnTo>
                  <a:lnTo>
                    <a:pt x="2636" y="5462"/>
                  </a:lnTo>
                  <a:lnTo>
                    <a:pt x="2636" y="5650"/>
                  </a:lnTo>
                  <a:lnTo>
                    <a:pt x="2657" y="5817"/>
                  </a:lnTo>
                  <a:lnTo>
                    <a:pt x="2846" y="5817"/>
                  </a:lnTo>
                  <a:lnTo>
                    <a:pt x="2909" y="6152"/>
                  </a:lnTo>
                  <a:lnTo>
                    <a:pt x="3013" y="6236"/>
                  </a:lnTo>
                  <a:lnTo>
                    <a:pt x="3118" y="6278"/>
                  </a:lnTo>
                  <a:lnTo>
                    <a:pt x="3160" y="6299"/>
                  </a:lnTo>
                  <a:lnTo>
                    <a:pt x="3222" y="6278"/>
                  </a:lnTo>
                  <a:lnTo>
                    <a:pt x="3222" y="6340"/>
                  </a:lnTo>
                  <a:lnTo>
                    <a:pt x="3285" y="6445"/>
                  </a:lnTo>
                  <a:lnTo>
                    <a:pt x="3369" y="6445"/>
                  </a:lnTo>
                  <a:lnTo>
                    <a:pt x="3432" y="6382"/>
                  </a:lnTo>
                  <a:lnTo>
                    <a:pt x="3453" y="6257"/>
                  </a:lnTo>
                  <a:lnTo>
                    <a:pt x="3348" y="6194"/>
                  </a:lnTo>
                  <a:lnTo>
                    <a:pt x="3494" y="6194"/>
                  </a:lnTo>
                  <a:lnTo>
                    <a:pt x="3536" y="6173"/>
                  </a:lnTo>
                  <a:lnTo>
                    <a:pt x="3494" y="6236"/>
                  </a:lnTo>
                  <a:lnTo>
                    <a:pt x="3494" y="6299"/>
                  </a:lnTo>
                  <a:lnTo>
                    <a:pt x="3641" y="6361"/>
                  </a:lnTo>
                  <a:lnTo>
                    <a:pt x="3683" y="6340"/>
                  </a:lnTo>
                  <a:lnTo>
                    <a:pt x="3745" y="6445"/>
                  </a:lnTo>
                  <a:lnTo>
                    <a:pt x="3787" y="6445"/>
                  </a:lnTo>
                  <a:lnTo>
                    <a:pt x="3976" y="6299"/>
                  </a:lnTo>
                  <a:lnTo>
                    <a:pt x="4017" y="6340"/>
                  </a:lnTo>
                  <a:lnTo>
                    <a:pt x="4164" y="6487"/>
                  </a:lnTo>
                  <a:lnTo>
                    <a:pt x="4164" y="6591"/>
                  </a:lnTo>
                  <a:lnTo>
                    <a:pt x="4373" y="6863"/>
                  </a:lnTo>
                  <a:lnTo>
                    <a:pt x="4394" y="7031"/>
                  </a:lnTo>
                  <a:lnTo>
                    <a:pt x="4436" y="7073"/>
                  </a:lnTo>
                  <a:lnTo>
                    <a:pt x="4541" y="7073"/>
                  </a:lnTo>
                  <a:lnTo>
                    <a:pt x="4603" y="7177"/>
                  </a:lnTo>
                  <a:lnTo>
                    <a:pt x="4541" y="7177"/>
                  </a:lnTo>
                  <a:lnTo>
                    <a:pt x="4520" y="7135"/>
                  </a:lnTo>
                  <a:lnTo>
                    <a:pt x="4499" y="7177"/>
                  </a:lnTo>
                  <a:lnTo>
                    <a:pt x="4603" y="7240"/>
                  </a:lnTo>
                  <a:lnTo>
                    <a:pt x="4645" y="7219"/>
                  </a:lnTo>
                  <a:lnTo>
                    <a:pt x="4687" y="7324"/>
                  </a:lnTo>
                  <a:lnTo>
                    <a:pt x="4833" y="7721"/>
                  </a:lnTo>
                  <a:lnTo>
                    <a:pt x="4959" y="7763"/>
                  </a:lnTo>
                  <a:lnTo>
                    <a:pt x="5168" y="7763"/>
                  </a:lnTo>
                  <a:lnTo>
                    <a:pt x="5315" y="7805"/>
                  </a:lnTo>
                  <a:lnTo>
                    <a:pt x="5377" y="7868"/>
                  </a:lnTo>
                  <a:lnTo>
                    <a:pt x="5566" y="7868"/>
                  </a:lnTo>
                  <a:lnTo>
                    <a:pt x="5587" y="7931"/>
                  </a:lnTo>
                  <a:lnTo>
                    <a:pt x="5691" y="7931"/>
                  </a:lnTo>
                  <a:lnTo>
                    <a:pt x="5733" y="7972"/>
                  </a:lnTo>
                  <a:lnTo>
                    <a:pt x="5649" y="8035"/>
                  </a:lnTo>
                  <a:lnTo>
                    <a:pt x="5796" y="8224"/>
                  </a:lnTo>
                  <a:lnTo>
                    <a:pt x="5963" y="8244"/>
                  </a:lnTo>
                  <a:lnTo>
                    <a:pt x="6047" y="8328"/>
                  </a:lnTo>
                  <a:lnTo>
                    <a:pt x="6152" y="8328"/>
                  </a:lnTo>
                  <a:lnTo>
                    <a:pt x="6319" y="8496"/>
                  </a:lnTo>
                  <a:lnTo>
                    <a:pt x="6403" y="8475"/>
                  </a:lnTo>
                  <a:lnTo>
                    <a:pt x="6528" y="8454"/>
                  </a:lnTo>
                  <a:lnTo>
                    <a:pt x="6717" y="8496"/>
                  </a:lnTo>
                  <a:lnTo>
                    <a:pt x="6947" y="8663"/>
                  </a:lnTo>
                  <a:lnTo>
                    <a:pt x="7135" y="8475"/>
                  </a:lnTo>
                  <a:lnTo>
                    <a:pt x="7407" y="8349"/>
                  </a:lnTo>
                  <a:lnTo>
                    <a:pt x="7407" y="8328"/>
                  </a:lnTo>
                  <a:lnTo>
                    <a:pt x="7533" y="8328"/>
                  </a:lnTo>
                  <a:lnTo>
                    <a:pt x="7679" y="8224"/>
                  </a:lnTo>
                  <a:lnTo>
                    <a:pt x="7784" y="8161"/>
                  </a:lnTo>
                  <a:lnTo>
                    <a:pt x="7993" y="8182"/>
                  </a:lnTo>
                  <a:lnTo>
                    <a:pt x="7993" y="8244"/>
                  </a:lnTo>
                  <a:lnTo>
                    <a:pt x="8056" y="8244"/>
                  </a:lnTo>
                  <a:lnTo>
                    <a:pt x="8056" y="8286"/>
                  </a:lnTo>
                  <a:lnTo>
                    <a:pt x="8160" y="8454"/>
                  </a:lnTo>
                  <a:lnTo>
                    <a:pt x="8244" y="8663"/>
                  </a:lnTo>
                  <a:lnTo>
                    <a:pt x="8349" y="8872"/>
                  </a:lnTo>
                  <a:lnTo>
                    <a:pt x="8349" y="9019"/>
                  </a:lnTo>
                  <a:lnTo>
                    <a:pt x="8411" y="9081"/>
                  </a:lnTo>
                  <a:lnTo>
                    <a:pt x="8453" y="9123"/>
                  </a:lnTo>
                  <a:lnTo>
                    <a:pt x="8872" y="9123"/>
                  </a:lnTo>
                  <a:lnTo>
                    <a:pt x="8976" y="9207"/>
                  </a:lnTo>
                  <a:lnTo>
                    <a:pt x="9102" y="9081"/>
                  </a:lnTo>
                  <a:lnTo>
                    <a:pt x="9144" y="9102"/>
                  </a:lnTo>
                  <a:lnTo>
                    <a:pt x="9311" y="9228"/>
                  </a:lnTo>
                  <a:lnTo>
                    <a:pt x="9625" y="9207"/>
                  </a:lnTo>
                  <a:lnTo>
                    <a:pt x="9813" y="9291"/>
                  </a:lnTo>
                  <a:lnTo>
                    <a:pt x="10064" y="9312"/>
                  </a:lnTo>
                  <a:lnTo>
                    <a:pt x="10169" y="9332"/>
                  </a:lnTo>
                  <a:lnTo>
                    <a:pt x="10232" y="9312"/>
                  </a:lnTo>
                  <a:lnTo>
                    <a:pt x="10295" y="9395"/>
                  </a:lnTo>
                  <a:lnTo>
                    <a:pt x="10315" y="9395"/>
                  </a:lnTo>
                  <a:lnTo>
                    <a:pt x="10357" y="9291"/>
                  </a:lnTo>
                  <a:lnTo>
                    <a:pt x="10441" y="9291"/>
                  </a:lnTo>
                  <a:lnTo>
                    <a:pt x="10483" y="9374"/>
                  </a:lnTo>
                  <a:lnTo>
                    <a:pt x="10608" y="9416"/>
                  </a:lnTo>
                  <a:lnTo>
                    <a:pt x="10818" y="9500"/>
                  </a:lnTo>
                  <a:lnTo>
                    <a:pt x="10901" y="9437"/>
                  </a:lnTo>
                  <a:lnTo>
                    <a:pt x="10922" y="9395"/>
                  </a:lnTo>
                  <a:lnTo>
                    <a:pt x="10964" y="9395"/>
                  </a:lnTo>
                  <a:lnTo>
                    <a:pt x="10964" y="9312"/>
                  </a:lnTo>
                  <a:lnTo>
                    <a:pt x="10985" y="9102"/>
                  </a:lnTo>
                  <a:lnTo>
                    <a:pt x="10922" y="8977"/>
                  </a:lnTo>
                  <a:lnTo>
                    <a:pt x="11027" y="8851"/>
                  </a:lnTo>
                  <a:lnTo>
                    <a:pt x="10985" y="8747"/>
                  </a:lnTo>
                  <a:lnTo>
                    <a:pt x="11069" y="8642"/>
                  </a:lnTo>
                  <a:lnTo>
                    <a:pt x="11215" y="8558"/>
                  </a:lnTo>
                  <a:lnTo>
                    <a:pt x="11299" y="8496"/>
                  </a:lnTo>
                  <a:lnTo>
                    <a:pt x="11550" y="8433"/>
                  </a:lnTo>
                  <a:lnTo>
                    <a:pt x="11717" y="8475"/>
                  </a:lnTo>
                  <a:lnTo>
                    <a:pt x="11801" y="8391"/>
                  </a:lnTo>
                  <a:lnTo>
                    <a:pt x="11759" y="8161"/>
                  </a:lnTo>
                  <a:lnTo>
                    <a:pt x="11634" y="8056"/>
                  </a:lnTo>
                  <a:lnTo>
                    <a:pt x="11487" y="8077"/>
                  </a:lnTo>
                  <a:lnTo>
                    <a:pt x="11445" y="7972"/>
                  </a:lnTo>
                  <a:lnTo>
                    <a:pt x="11445" y="7826"/>
                  </a:lnTo>
                  <a:lnTo>
                    <a:pt x="11403" y="7700"/>
                  </a:lnTo>
                  <a:lnTo>
                    <a:pt x="11403" y="7491"/>
                  </a:lnTo>
                  <a:lnTo>
                    <a:pt x="11236" y="7491"/>
                  </a:lnTo>
                  <a:lnTo>
                    <a:pt x="11215" y="7408"/>
                  </a:lnTo>
                  <a:lnTo>
                    <a:pt x="11111" y="7387"/>
                  </a:lnTo>
                  <a:lnTo>
                    <a:pt x="10922" y="7345"/>
                  </a:lnTo>
                  <a:lnTo>
                    <a:pt x="10880" y="7303"/>
                  </a:lnTo>
                  <a:lnTo>
                    <a:pt x="10755" y="7219"/>
                  </a:lnTo>
                  <a:lnTo>
                    <a:pt x="10587" y="7073"/>
                  </a:lnTo>
                  <a:lnTo>
                    <a:pt x="10504" y="6926"/>
                  </a:lnTo>
                  <a:lnTo>
                    <a:pt x="10232" y="6508"/>
                  </a:lnTo>
                  <a:lnTo>
                    <a:pt x="10650" y="5943"/>
                  </a:lnTo>
                  <a:lnTo>
                    <a:pt x="10692" y="5859"/>
                  </a:lnTo>
                  <a:lnTo>
                    <a:pt x="10650" y="5629"/>
                  </a:lnTo>
                  <a:lnTo>
                    <a:pt x="10650" y="5462"/>
                  </a:lnTo>
                  <a:lnTo>
                    <a:pt x="10567" y="5294"/>
                  </a:lnTo>
                  <a:lnTo>
                    <a:pt x="10064" y="5252"/>
                  </a:lnTo>
                  <a:lnTo>
                    <a:pt x="10043" y="5043"/>
                  </a:lnTo>
                  <a:lnTo>
                    <a:pt x="9981" y="4939"/>
                  </a:lnTo>
                  <a:lnTo>
                    <a:pt x="10023" y="4876"/>
                  </a:lnTo>
                  <a:lnTo>
                    <a:pt x="9939" y="4604"/>
                  </a:lnTo>
                  <a:lnTo>
                    <a:pt x="9771" y="4311"/>
                  </a:lnTo>
                  <a:lnTo>
                    <a:pt x="9834" y="4164"/>
                  </a:lnTo>
                  <a:lnTo>
                    <a:pt x="9981" y="3934"/>
                  </a:lnTo>
                  <a:lnTo>
                    <a:pt x="9939" y="3934"/>
                  </a:lnTo>
                  <a:lnTo>
                    <a:pt x="9751" y="3892"/>
                  </a:lnTo>
                  <a:lnTo>
                    <a:pt x="9751" y="3767"/>
                  </a:lnTo>
                  <a:lnTo>
                    <a:pt x="9730" y="3558"/>
                  </a:lnTo>
                  <a:lnTo>
                    <a:pt x="9667" y="3558"/>
                  </a:lnTo>
                  <a:lnTo>
                    <a:pt x="9813" y="3411"/>
                  </a:lnTo>
                  <a:lnTo>
                    <a:pt x="9709" y="3327"/>
                  </a:lnTo>
                  <a:lnTo>
                    <a:pt x="9646" y="3244"/>
                  </a:lnTo>
                  <a:lnTo>
                    <a:pt x="9771" y="3223"/>
                  </a:lnTo>
                  <a:lnTo>
                    <a:pt x="9918" y="3118"/>
                  </a:lnTo>
                  <a:lnTo>
                    <a:pt x="9918" y="3034"/>
                  </a:lnTo>
                  <a:lnTo>
                    <a:pt x="9939" y="3014"/>
                  </a:lnTo>
                  <a:lnTo>
                    <a:pt x="9855" y="2909"/>
                  </a:lnTo>
                  <a:lnTo>
                    <a:pt x="9918" y="2825"/>
                  </a:lnTo>
                  <a:lnTo>
                    <a:pt x="9918" y="2742"/>
                  </a:lnTo>
                  <a:lnTo>
                    <a:pt x="9918" y="2574"/>
                  </a:lnTo>
                  <a:lnTo>
                    <a:pt x="9855" y="2470"/>
                  </a:lnTo>
                  <a:lnTo>
                    <a:pt x="9855" y="2386"/>
                  </a:lnTo>
                  <a:lnTo>
                    <a:pt x="9813" y="2260"/>
                  </a:lnTo>
                  <a:lnTo>
                    <a:pt x="9855" y="2156"/>
                  </a:lnTo>
                  <a:lnTo>
                    <a:pt x="9751" y="1988"/>
                  </a:lnTo>
                  <a:lnTo>
                    <a:pt x="9625" y="1946"/>
                  </a:lnTo>
                  <a:lnTo>
                    <a:pt x="9353" y="1905"/>
                  </a:lnTo>
                  <a:lnTo>
                    <a:pt x="9123" y="1591"/>
                  </a:lnTo>
                  <a:lnTo>
                    <a:pt x="8914" y="1549"/>
                  </a:lnTo>
                  <a:lnTo>
                    <a:pt x="8788" y="1570"/>
                  </a:lnTo>
                  <a:lnTo>
                    <a:pt x="8725" y="1528"/>
                  </a:lnTo>
                  <a:lnTo>
                    <a:pt x="8704" y="1361"/>
                  </a:lnTo>
                  <a:lnTo>
                    <a:pt x="8579" y="1340"/>
                  </a:lnTo>
                  <a:lnTo>
                    <a:pt x="8349" y="1235"/>
                  </a:lnTo>
                  <a:lnTo>
                    <a:pt x="8265" y="1319"/>
                  </a:lnTo>
                  <a:lnTo>
                    <a:pt x="8160" y="1319"/>
                  </a:lnTo>
                  <a:lnTo>
                    <a:pt x="7826" y="1109"/>
                  </a:lnTo>
                  <a:lnTo>
                    <a:pt x="7658" y="1047"/>
                  </a:lnTo>
                  <a:lnTo>
                    <a:pt x="7449" y="858"/>
                  </a:lnTo>
                  <a:lnTo>
                    <a:pt x="7323" y="900"/>
                  </a:lnTo>
                  <a:lnTo>
                    <a:pt x="7198" y="837"/>
                  </a:lnTo>
                  <a:lnTo>
                    <a:pt x="7093" y="858"/>
                  </a:lnTo>
                  <a:lnTo>
                    <a:pt x="7030" y="1005"/>
                  </a:lnTo>
                  <a:lnTo>
                    <a:pt x="6821" y="942"/>
                  </a:lnTo>
                  <a:lnTo>
                    <a:pt x="6591" y="1005"/>
                  </a:lnTo>
                  <a:lnTo>
                    <a:pt x="6361" y="1214"/>
                  </a:lnTo>
                  <a:lnTo>
                    <a:pt x="6256" y="1214"/>
                  </a:lnTo>
                  <a:lnTo>
                    <a:pt x="6173" y="1319"/>
                  </a:lnTo>
                  <a:lnTo>
                    <a:pt x="6110" y="1465"/>
                  </a:lnTo>
                  <a:lnTo>
                    <a:pt x="5838" y="1465"/>
                  </a:lnTo>
                  <a:lnTo>
                    <a:pt x="5733" y="1549"/>
                  </a:lnTo>
                  <a:lnTo>
                    <a:pt x="5775" y="1695"/>
                  </a:lnTo>
                  <a:lnTo>
                    <a:pt x="5859" y="1842"/>
                  </a:lnTo>
                  <a:lnTo>
                    <a:pt x="5838" y="1967"/>
                  </a:lnTo>
                  <a:lnTo>
                    <a:pt x="5691" y="1967"/>
                  </a:lnTo>
                  <a:lnTo>
                    <a:pt x="5357" y="1905"/>
                  </a:lnTo>
                  <a:lnTo>
                    <a:pt x="5064" y="1967"/>
                  </a:lnTo>
                  <a:lnTo>
                    <a:pt x="4708" y="2072"/>
                  </a:lnTo>
                  <a:lnTo>
                    <a:pt x="4520" y="2072"/>
                  </a:lnTo>
                  <a:lnTo>
                    <a:pt x="4185" y="1967"/>
                  </a:lnTo>
                  <a:lnTo>
                    <a:pt x="4059" y="1967"/>
                  </a:lnTo>
                  <a:lnTo>
                    <a:pt x="3766" y="1842"/>
                  </a:lnTo>
                  <a:lnTo>
                    <a:pt x="3662" y="1737"/>
                  </a:lnTo>
                  <a:lnTo>
                    <a:pt x="3641" y="1591"/>
                  </a:lnTo>
                  <a:lnTo>
                    <a:pt x="3557" y="1591"/>
                  </a:lnTo>
                  <a:lnTo>
                    <a:pt x="3432" y="1528"/>
                  </a:lnTo>
                  <a:lnTo>
                    <a:pt x="3264" y="1570"/>
                  </a:lnTo>
                  <a:lnTo>
                    <a:pt x="3181" y="1528"/>
                  </a:lnTo>
                  <a:lnTo>
                    <a:pt x="3055" y="1528"/>
                  </a:lnTo>
                  <a:lnTo>
                    <a:pt x="2929" y="1423"/>
                  </a:lnTo>
                  <a:lnTo>
                    <a:pt x="2846" y="1381"/>
                  </a:lnTo>
                  <a:lnTo>
                    <a:pt x="2804" y="1340"/>
                  </a:lnTo>
                  <a:lnTo>
                    <a:pt x="2825" y="1214"/>
                  </a:lnTo>
                  <a:lnTo>
                    <a:pt x="2825" y="1068"/>
                  </a:lnTo>
                  <a:lnTo>
                    <a:pt x="2741" y="942"/>
                  </a:lnTo>
                  <a:lnTo>
                    <a:pt x="2741" y="921"/>
                  </a:lnTo>
                  <a:lnTo>
                    <a:pt x="2699" y="942"/>
                  </a:lnTo>
                  <a:lnTo>
                    <a:pt x="2595" y="921"/>
                  </a:lnTo>
                  <a:lnTo>
                    <a:pt x="2553" y="858"/>
                  </a:lnTo>
                  <a:lnTo>
                    <a:pt x="2448" y="817"/>
                  </a:lnTo>
                  <a:lnTo>
                    <a:pt x="2281" y="607"/>
                  </a:lnTo>
                  <a:lnTo>
                    <a:pt x="2448" y="482"/>
                  </a:lnTo>
                  <a:lnTo>
                    <a:pt x="2323" y="398"/>
                  </a:lnTo>
                  <a:lnTo>
                    <a:pt x="2302" y="335"/>
                  </a:lnTo>
                  <a:lnTo>
                    <a:pt x="2344" y="293"/>
                  </a:lnTo>
                  <a:lnTo>
                    <a:pt x="2281" y="210"/>
                  </a:lnTo>
                  <a:lnTo>
                    <a:pt x="2218" y="105"/>
                  </a:lnTo>
                  <a:lnTo>
                    <a:pt x="2176" y="105"/>
                  </a:lnTo>
                  <a:lnTo>
                    <a:pt x="2176" y="84"/>
                  </a:lnTo>
                  <a:lnTo>
                    <a:pt x="2113" y="84"/>
                  </a:lnTo>
                  <a:lnTo>
                    <a:pt x="1988" y="168"/>
                  </a:lnTo>
                  <a:lnTo>
                    <a:pt x="1904" y="168"/>
                  </a:lnTo>
                  <a:lnTo>
                    <a:pt x="1862" y="273"/>
                  </a:lnTo>
                  <a:lnTo>
                    <a:pt x="1779" y="293"/>
                  </a:lnTo>
                  <a:lnTo>
                    <a:pt x="1674" y="419"/>
                  </a:lnTo>
                  <a:lnTo>
                    <a:pt x="1611" y="440"/>
                  </a:lnTo>
                  <a:lnTo>
                    <a:pt x="1569" y="503"/>
                  </a:lnTo>
                  <a:lnTo>
                    <a:pt x="1569" y="545"/>
                  </a:lnTo>
                  <a:lnTo>
                    <a:pt x="1465" y="607"/>
                  </a:lnTo>
                  <a:lnTo>
                    <a:pt x="1381" y="586"/>
                  </a:lnTo>
                  <a:lnTo>
                    <a:pt x="1256" y="607"/>
                  </a:lnTo>
                  <a:lnTo>
                    <a:pt x="1235" y="691"/>
                  </a:lnTo>
                  <a:lnTo>
                    <a:pt x="1046" y="607"/>
                  </a:lnTo>
                  <a:lnTo>
                    <a:pt x="921" y="607"/>
                  </a:lnTo>
                  <a:lnTo>
                    <a:pt x="753" y="524"/>
                  </a:lnTo>
                  <a:lnTo>
                    <a:pt x="732" y="398"/>
                  </a:lnTo>
                  <a:lnTo>
                    <a:pt x="460" y="273"/>
                  </a:lnTo>
                  <a:lnTo>
                    <a:pt x="502" y="189"/>
                  </a:lnTo>
                  <a:lnTo>
                    <a:pt x="440" y="84"/>
                  </a:lnTo>
                  <a:lnTo>
                    <a:pt x="356" y="84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6" name="Google Shape;35176;p128">
              <a:extLst>
                <a:ext uri="{FF2B5EF4-FFF2-40B4-BE49-F238E27FC236}">
                  <a16:creationId xmlns:a16="http://schemas.microsoft.com/office/drawing/2014/main" id="{2D2EBE27-5B91-DD9C-C93C-973BDE339BED}"/>
                </a:ext>
              </a:extLst>
            </p:cNvPr>
            <p:cNvSpPr/>
            <p:nvPr/>
          </p:nvSpPr>
          <p:spPr>
            <a:xfrm>
              <a:off x="6816712" y="2803164"/>
              <a:ext cx="43507" cy="35269"/>
            </a:xfrm>
            <a:custGeom>
              <a:avLst/>
              <a:gdLst/>
              <a:ahLst/>
              <a:cxnLst/>
              <a:rect l="l" t="t" r="r" b="b"/>
              <a:pathLst>
                <a:path w="2072" h="1759" extrusionOk="0">
                  <a:moveTo>
                    <a:pt x="419" y="1"/>
                  </a:moveTo>
                  <a:lnTo>
                    <a:pt x="168" y="64"/>
                  </a:lnTo>
                  <a:lnTo>
                    <a:pt x="0" y="105"/>
                  </a:lnTo>
                  <a:lnTo>
                    <a:pt x="84" y="210"/>
                  </a:lnTo>
                  <a:lnTo>
                    <a:pt x="84" y="294"/>
                  </a:lnTo>
                  <a:lnTo>
                    <a:pt x="189" y="315"/>
                  </a:lnTo>
                  <a:lnTo>
                    <a:pt x="272" y="419"/>
                  </a:lnTo>
                  <a:lnTo>
                    <a:pt x="209" y="608"/>
                  </a:lnTo>
                  <a:lnTo>
                    <a:pt x="251" y="838"/>
                  </a:lnTo>
                  <a:lnTo>
                    <a:pt x="398" y="942"/>
                  </a:lnTo>
                  <a:lnTo>
                    <a:pt x="691" y="942"/>
                  </a:lnTo>
                  <a:lnTo>
                    <a:pt x="795" y="1026"/>
                  </a:lnTo>
                  <a:lnTo>
                    <a:pt x="837" y="1110"/>
                  </a:lnTo>
                  <a:lnTo>
                    <a:pt x="921" y="1110"/>
                  </a:lnTo>
                  <a:lnTo>
                    <a:pt x="1026" y="1047"/>
                  </a:lnTo>
                  <a:lnTo>
                    <a:pt x="1193" y="1172"/>
                  </a:lnTo>
                  <a:lnTo>
                    <a:pt x="1235" y="1131"/>
                  </a:lnTo>
                  <a:lnTo>
                    <a:pt x="1339" y="1131"/>
                  </a:lnTo>
                  <a:lnTo>
                    <a:pt x="1423" y="1319"/>
                  </a:lnTo>
                  <a:lnTo>
                    <a:pt x="1570" y="1361"/>
                  </a:lnTo>
                  <a:lnTo>
                    <a:pt x="1842" y="1758"/>
                  </a:lnTo>
                  <a:lnTo>
                    <a:pt x="1967" y="1737"/>
                  </a:lnTo>
                  <a:lnTo>
                    <a:pt x="1967" y="1591"/>
                  </a:lnTo>
                  <a:lnTo>
                    <a:pt x="1988" y="1549"/>
                  </a:lnTo>
                  <a:lnTo>
                    <a:pt x="1925" y="1382"/>
                  </a:lnTo>
                  <a:lnTo>
                    <a:pt x="2072" y="1361"/>
                  </a:lnTo>
                  <a:lnTo>
                    <a:pt x="1946" y="1235"/>
                  </a:lnTo>
                  <a:lnTo>
                    <a:pt x="1758" y="1235"/>
                  </a:lnTo>
                  <a:lnTo>
                    <a:pt x="1507" y="1110"/>
                  </a:lnTo>
                  <a:lnTo>
                    <a:pt x="1423" y="921"/>
                  </a:lnTo>
                  <a:lnTo>
                    <a:pt x="1507" y="838"/>
                  </a:lnTo>
                  <a:lnTo>
                    <a:pt x="1507" y="712"/>
                  </a:lnTo>
                  <a:lnTo>
                    <a:pt x="1256" y="524"/>
                  </a:lnTo>
                  <a:lnTo>
                    <a:pt x="1256" y="419"/>
                  </a:lnTo>
                  <a:lnTo>
                    <a:pt x="1298" y="294"/>
                  </a:lnTo>
                  <a:lnTo>
                    <a:pt x="1193" y="168"/>
                  </a:lnTo>
                  <a:lnTo>
                    <a:pt x="984" y="126"/>
                  </a:lnTo>
                  <a:lnTo>
                    <a:pt x="83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7" name="Google Shape;35177;p128">
              <a:extLst>
                <a:ext uri="{FF2B5EF4-FFF2-40B4-BE49-F238E27FC236}">
                  <a16:creationId xmlns:a16="http://schemas.microsoft.com/office/drawing/2014/main" id="{872B1247-B055-0602-6F23-43851164C0DF}"/>
                </a:ext>
              </a:extLst>
            </p:cNvPr>
            <p:cNvSpPr/>
            <p:nvPr/>
          </p:nvSpPr>
          <p:spPr>
            <a:xfrm>
              <a:off x="6621203" y="2794783"/>
              <a:ext cx="218817" cy="86018"/>
            </a:xfrm>
            <a:custGeom>
              <a:avLst/>
              <a:gdLst/>
              <a:ahLst/>
              <a:cxnLst/>
              <a:rect l="l" t="t" r="r" b="b"/>
              <a:pathLst>
                <a:path w="10421" h="4290" extrusionOk="0">
                  <a:moveTo>
                    <a:pt x="4708" y="0"/>
                  </a:moveTo>
                  <a:lnTo>
                    <a:pt x="4562" y="63"/>
                  </a:lnTo>
                  <a:lnTo>
                    <a:pt x="4373" y="63"/>
                  </a:lnTo>
                  <a:lnTo>
                    <a:pt x="4290" y="21"/>
                  </a:lnTo>
                  <a:lnTo>
                    <a:pt x="4185" y="63"/>
                  </a:lnTo>
                  <a:lnTo>
                    <a:pt x="3913" y="63"/>
                  </a:lnTo>
                  <a:lnTo>
                    <a:pt x="3766" y="84"/>
                  </a:lnTo>
                  <a:lnTo>
                    <a:pt x="3494" y="189"/>
                  </a:lnTo>
                  <a:lnTo>
                    <a:pt x="3390" y="210"/>
                  </a:lnTo>
                  <a:lnTo>
                    <a:pt x="3181" y="230"/>
                  </a:lnTo>
                  <a:lnTo>
                    <a:pt x="3097" y="335"/>
                  </a:lnTo>
                  <a:lnTo>
                    <a:pt x="2992" y="377"/>
                  </a:lnTo>
                  <a:lnTo>
                    <a:pt x="2909" y="440"/>
                  </a:lnTo>
                  <a:lnTo>
                    <a:pt x="2867" y="502"/>
                  </a:lnTo>
                  <a:lnTo>
                    <a:pt x="2804" y="628"/>
                  </a:lnTo>
                  <a:lnTo>
                    <a:pt x="2762" y="649"/>
                  </a:lnTo>
                  <a:lnTo>
                    <a:pt x="2762" y="733"/>
                  </a:lnTo>
                  <a:lnTo>
                    <a:pt x="2553" y="733"/>
                  </a:lnTo>
                  <a:lnTo>
                    <a:pt x="2239" y="628"/>
                  </a:lnTo>
                  <a:lnTo>
                    <a:pt x="2155" y="628"/>
                  </a:lnTo>
                  <a:lnTo>
                    <a:pt x="2072" y="691"/>
                  </a:lnTo>
                  <a:lnTo>
                    <a:pt x="1946" y="649"/>
                  </a:lnTo>
                  <a:lnTo>
                    <a:pt x="1779" y="691"/>
                  </a:lnTo>
                  <a:lnTo>
                    <a:pt x="1674" y="649"/>
                  </a:lnTo>
                  <a:lnTo>
                    <a:pt x="1549" y="712"/>
                  </a:lnTo>
                  <a:lnTo>
                    <a:pt x="1528" y="795"/>
                  </a:lnTo>
                  <a:lnTo>
                    <a:pt x="1632" y="942"/>
                  </a:lnTo>
                  <a:lnTo>
                    <a:pt x="1779" y="963"/>
                  </a:lnTo>
                  <a:lnTo>
                    <a:pt x="1925" y="963"/>
                  </a:lnTo>
                  <a:lnTo>
                    <a:pt x="1883" y="1046"/>
                  </a:lnTo>
                  <a:lnTo>
                    <a:pt x="1653" y="1046"/>
                  </a:lnTo>
                  <a:lnTo>
                    <a:pt x="1444" y="1109"/>
                  </a:lnTo>
                  <a:lnTo>
                    <a:pt x="1402" y="1214"/>
                  </a:lnTo>
                  <a:lnTo>
                    <a:pt x="1423" y="1256"/>
                  </a:lnTo>
                  <a:lnTo>
                    <a:pt x="1528" y="1235"/>
                  </a:lnTo>
                  <a:lnTo>
                    <a:pt x="1570" y="1277"/>
                  </a:lnTo>
                  <a:lnTo>
                    <a:pt x="1507" y="1318"/>
                  </a:lnTo>
                  <a:lnTo>
                    <a:pt x="1214" y="1339"/>
                  </a:lnTo>
                  <a:lnTo>
                    <a:pt x="1109" y="1256"/>
                  </a:lnTo>
                  <a:lnTo>
                    <a:pt x="984" y="1339"/>
                  </a:lnTo>
                  <a:lnTo>
                    <a:pt x="900" y="1235"/>
                  </a:lnTo>
                  <a:lnTo>
                    <a:pt x="837" y="1235"/>
                  </a:lnTo>
                  <a:lnTo>
                    <a:pt x="733" y="1339"/>
                  </a:lnTo>
                  <a:lnTo>
                    <a:pt x="628" y="1339"/>
                  </a:lnTo>
                  <a:lnTo>
                    <a:pt x="502" y="1235"/>
                  </a:lnTo>
                  <a:lnTo>
                    <a:pt x="377" y="1235"/>
                  </a:lnTo>
                  <a:lnTo>
                    <a:pt x="105" y="1444"/>
                  </a:lnTo>
                  <a:lnTo>
                    <a:pt x="63" y="1549"/>
                  </a:lnTo>
                  <a:lnTo>
                    <a:pt x="0" y="1653"/>
                  </a:lnTo>
                  <a:lnTo>
                    <a:pt x="63" y="1695"/>
                  </a:lnTo>
                  <a:lnTo>
                    <a:pt x="63" y="1842"/>
                  </a:lnTo>
                  <a:lnTo>
                    <a:pt x="0" y="1883"/>
                  </a:lnTo>
                  <a:lnTo>
                    <a:pt x="63" y="1946"/>
                  </a:lnTo>
                  <a:lnTo>
                    <a:pt x="209" y="1883"/>
                  </a:lnTo>
                  <a:lnTo>
                    <a:pt x="251" y="1904"/>
                  </a:lnTo>
                  <a:lnTo>
                    <a:pt x="377" y="1883"/>
                  </a:lnTo>
                  <a:lnTo>
                    <a:pt x="502" y="1883"/>
                  </a:lnTo>
                  <a:lnTo>
                    <a:pt x="377" y="2009"/>
                  </a:lnTo>
                  <a:lnTo>
                    <a:pt x="398" y="2093"/>
                  </a:lnTo>
                  <a:lnTo>
                    <a:pt x="461" y="2197"/>
                  </a:lnTo>
                  <a:lnTo>
                    <a:pt x="461" y="2281"/>
                  </a:lnTo>
                  <a:lnTo>
                    <a:pt x="419" y="2302"/>
                  </a:lnTo>
                  <a:lnTo>
                    <a:pt x="481" y="2323"/>
                  </a:lnTo>
                  <a:lnTo>
                    <a:pt x="586" y="2281"/>
                  </a:lnTo>
                  <a:lnTo>
                    <a:pt x="586" y="2323"/>
                  </a:lnTo>
                  <a:lnTo>
                    <a:pt x="502" y="2406"/>
                  </a:lnTo>
                  <a:lnTo>
                    <a:pt x="377" y="2490"/>
                  </a:lnTo>
                  <a:lnTo>
                    <a:pt x="419" y="2532"/>
                  </a:lnTo>
                  <a:lnTo>
                    <a:pt x="502" y="2532"/>
                  </a:lnTo>
                  <a:lnTo>
                    <a:pt x="419" y="2595"/>
                  </a:lnTo>
                  <a:lnTo>
                    <a:pt x="377" y="2699"/>
                  </a:lnTo>
                  <a:lnTo>
                    <a:pt x="293" y="2699"/>
                  </a:lnTo>
                  <a:lnTo>
                    <a:pt x="251" y="2532"/>
                  </a:lnTo>
                  <a:lnTo>
                    <a:pt x="189" y="2511"/>
                  </a:lnTo>
                  <a:lnTo>
                    <a:pt x="189" y="2616"/>
                  </a:lnTo>
                  <a:lnTo>
                    <a:pt x="209" y="2720"/>
                  </a:lnTo>
                  <a:lnTo>
                    <a:pt x="168" y="2783"/>
                  </a:lnTo>
                  <a:lnTo>
                    <a:pt x="189" y="2846"/>
                  </a:lnTo>
                  <a:lnTo>
                    <a:pt x="293" y="2930"/>
                  </a:lnTo>
                  <a:lnTo>
                    <a:pt x="293" y="2888"/>
                  </a:lnTo>
                  <a:lnTo>
                    <a:pt x="419" y="2950"/>
                  </a:lnTo>
                  <a:lnTo>
                    <a:pt x="502" y="2950"/>
                  </a:lnTo>
                  <a:lnTo>
                    <a:pt x="628" y="3034"/>
                  </a:lnTo>
                  <a:lnTo>
                    <a:pt x="670" y="3160"/>
                  </a:lnTo>
                  <a:lnTo>
                    <a:pt x="586" y="3243"/>
                  </a:lnTo>
                  <a:lnTo>
                    <a:pt x="670" y="3327"/>
                  </a:lnTo>
                  <a:lnTo>
                    <a:pt x="670" y="3411"/>
                  </a:lnTo>
                  <a:lnTo>
                    <a:pt x="733" y="3411"/>
                  </a:lnTo>
                  <a:lnTo>
                    <a:pt x="879" y="3536"/>
                  </a:lnTo>
                  <a:lnTo>
                    <a:pt x="816" y="3641"/>
                  </a:lnTo>
                  <a:lnTo>
                    <a:pt x="733" y="3620"/>
                  </a:lnTo>
                  <a:lnTo>
                    <a:pt x="712" y="3662"/>
                  </a:lnTo>
                  <a:lnTo>
                    <a:pt x="795" y="3683"/>
                  </a:lnTo>
                  <a:lnTo>
                    <a:pt x="942" y="3662"/>
                  </a:lnTo>
                  <a:lnTo>
                    <a:pt x="1214" y="3662"/>
                  </a:lnTo>
                  <a:lnTo>
                    <a:pt x="1193" y="3725"/>
                  </a:lnTo>
                  <a:lnTo>
                    <a:pt x="1130" y="3767"/>
                  </a:lnTo>
                  <a:lnTo>
                    <a:pt x="1005" y="3829"/>
                  </a:lnTo>
                  <a:lnTo>
                    <a:pt x="816" y="3829"/>
                  </a:lnTo>
                  <a:lnTo>
                    <a:pt x="774" y="3871"/>
                  </a:lnTo>
                  <a:lnTo>
                    <a:pt x="837" y="3892"/>
                  </a:lnTo>
                  <a:lnTo>
                    <a:pt x="942" y="3871"/>
                  </a:lnTo>
                  <a:lnTo>
                    <a:pt x="1088" y="3871"/>
                  </a:lnTo>
                  <a:lnTo>
                    <a:pt x="1130" y="3829"/>
                  </a:lnTo>
                  <a:lnTo>
                    <a:pt x="1130" y="3934"/>
                  </a:lnTo>
                  <a:lnTo>
                    <a:pt x="1151" y="3955"/>
                  </a:lnTo>
                  <a:lnTo>
                    <a:pt x="1235" y="3871"/>
                  </a:lnTo>
                  <a:lnTo>
                    <a:pt x="1318" y="3767"/>
                  </a:lnTo>
                  <a:lnTo>
                    <a:pt x="1402" y="3767"/>
                  </a:lnTo>
                  <a:lnTo>
                    <a:pt x="1444" y="3829"/>
                  </a:lnTo>
                  <a:lnTo>
                    <a:pt x="1528" y="3829"/>
                  </a:lnTo>
                  <a:lnTo>
                    <a:pt x="1632" y="3892"/>
                  </a:lnTo>
                  <a:lnTo>
                    <a:pt x="1674" y="3829"/>
                  </a:lnTo>
                  <a:lnTo>
                    <a:pt x="1758" y="3850"/>
                  </a:lnTo>
                  <a:lnTo>
                    <a:pt x="1758" y="3892"/>
                  </a:lnTo>
                  <a:lnTo>
                    <a:pt x="1716" y="3934"/>
                  </a:lnTo>
                  <a:lnTo>
                    <a:pt x="1758" y="3997"/>
                  </a:lnTo>
                  <a:lnTo>
                    <a:pt x="1779" y="4080"/>
                  </a:lnTo>
                  <a:lnTo>
                    <a:pt x="1883" y="4185"/>
                  </a:lnTo>
                  <a:lnTo>
                    <a:pt x="1946" y="4164"/>
                  </a:lnTo>
                  <a:lnTo>
                    <a:pt x="2072" y="4206"/>
                  </a:lnTo>
                  <a:lnTo>
                    <a:pt x="2197" y="4185"/>
                  </a:lnTo>
                  <a:lnTo>
                    <a:pt x="2281" y="4143"/>
                  </a:lnTo>
                  <a:lnTo>
                    <a:pt x="2386" y="4143"/>
                  </a:lnTo>
                  <a:lnTo>
                    <a:pt x="2469" y="4080"/>
                  </a:lnTo>
                  <a:lnTo>
                    <a:pt x="2574" y="4143"/>
                  </a:lnTo>
                  <a:lnTo>
                    <a:pt x="2616" y="4080"/>
                  </a:lnTo>
                  <a:lnTo>
                    <a:pt x="2616" y="3955"/>
                  </a:lnTo>
                  <a:lnTo>
                    <a:pt x="2658" y="3871"/>
                  </a:lnTo>
                  <a:lnTo>
                    <a:pt x="2616" y="3767"/>
                  </a:lnTo>
                  <a:lnTo>
                    <a:pt x="2867" y="3746"/>
                  </a:lnTo>
                  <a:lnTo>
                    <a:pt x="3076" y="3746"/>
                  </a:lnTo>
                  <a:lnTo>
                    <a:pt x="3348" y="3892"/>
                  </a:lnTo>
                  <a:lnTo>
                    <a:pt x="3453" y="3892"/>
                  </a:lnTo>
                  <a:lnTo>
                    <a:pt x="3641" y="4143"/>
                  </a:lnTo>
                  <a:lnTo>
                    <a:pt x="3808" y="4248"/>
                  </a:lnTo>
                  <a:lnTo>
                    <a:pt x="4331" y="4185"/>
                  </a:lnTo>
                  <a:lnTo>
                    <a:pt x="4478" y="4101"/>
                  </a:lnTo>
                  <a:lnTo>
                    <a:pt x="4541" y="4101"/>
                  </a:lnTo>
                  <a:lnTo>
                    <a:pt x="4562" y="4143"/>
                  </a:lnTo>
                  <a:lnTo>
                    <a:pt x="4603" y="4080"/>
                  </a:lnTo>
                  <a:lnTo>
                    <a:pt x="4645" y="3976"/>
                  </a:lnTo>
                  <a:lnTo>
                    <a:pt x="4896" y="3725"/>
                  </a:lnTo>
                  <a:lnTo>
                    <a:pt x="4959" y="3683"/>
                  </a:lnTo>
                  <a:lnTo>
                    <a:pt x="5189" y="3767"/>
                  </a:lnTo>
                  <a:lnTo>
                    <a:pt x="5336" y="3850"/>
                  </a:lnTo>
                  <a:lnTo>
                    <a:pt x="5524" y="3787"/>
                  </a:lnTo>
                  <a:lnTo>
                    <a:pt x="5524" y="3746"/>
                  </a:lnTo>
                  <a:lnTo>
                    <a:pt x="5650" y="3662"/>
                  </a:lnTo>
                  <a:lnTo>
                    <a:pt x="5754" y="3683"/>
                  </a:lnTo>
                  <a:lnTo>
                    <a:pt x="5754" y="3767"/>
                  </a:lnTo>
                  <a:lnTo>
                    <a:pt x="5691" y="3934"/>
                  </a:lnTo>
                  <a:lnTo>
                    <a:pt x="5545" y="3997"/>
                  </a:lnTo>
                  <a:lnTo>
                    <a:pt x="5587" y="4059"/>
                  </a:lnTo>
                  <a:lnTo>
                    <a:pt x="5691" y="4185"/>
                  </a:lnTo>
                  <a:lnTo>
                    <a:pt x="5650" y="4269"/>
                  </a:lnTo>
                  <a:lnTo>
                    <a:pt x="5754" y="4290"/>
                  </a:lnTo>
                  <a:lnTo>
                    <a:pt x="5901" y="4269"/>
                  </a:lnTo>
                  <a:lnTo>
                    <a:pt x="6005" y="4206"/>
                  </a:lnTo>
                  <a:lnTo>
                    <a:pt x="5963" y="4080"/>
                  </a:lnTo>
                  <a:lnTo>
                    <a:pt x="6047" y="4059"/>
                  </a:lnTo>
                  <a:lnTo>
                    <a:pt x="6047" y="3829"/>
                  </a:lnTo>
                  <a:lnTo>
                    <a:pt x="6110" y="3746"/>
                  </a:lnTo>
                  <a:lnTo>
                    <a:pt x="6256" y="3787"/>
                  </a:lnTo>
                  <a:lnTo>
                    <a:pt x="6361" y="3829"/>
                  </a:lnTo>
                  <a:lnTo>
                    <a:pt x="6654" y="3683"/>
                  </a:lnTo>
                  <a:lnTo>
                    <a:pt x="6696" y="3683"/>
                  </a:lnTo>
                  <a:lnTo>
                    <a:pt x="6780" y="3641"/>
                  </a:lnTo>
                  <a:lnTo>
                    <a:pt x="7093" y="3620"/>
                  </a:lnTo>
                  <a:lnTo>
                    <a:pt x="7198" y="3641"/>
                  </a:lnTo>
                  <a:lnTo>
                    <a:pt x="7261" y="3683"/>
                  </a:lnTo>
                  <a:lnTo>
                    <a:pt x="7428" y="3746"/>
                  </a:lnTo>
                  <a:lnTo>
                    <a:pt x="7700" y="3746"/>
                  </a:lnTo>
                  <a:lnTo>
                    <a:pt x="7721" y="3683"/>
                  </a:lnTo>
                  <a:lnTo>
                    <a:pt x="7888" y="3641"/>
                  </a:lnTo>
                  <a:lnTo>
                    <a:pt x="7951" y="3557"/>
                  </a:lnTo>
                  <a:lnTo>
                    <a:pt x="8160" y="3474"/>
                  </a:lnTo>
                  <a:lnTo>
                    <a:pt x="8307" y="3474"/>
                  </a:lnTo>
                  <a:lnTo>
                    <a:pt x="8432" y="3453"/>
                  </a:lnTo>
                  <a:lnTo>
                    <a:pt x="8725" y="3474"/>
                  </a:lnTo>
                  <a:lnTo>
                    <a:pt x="8956" y="3411"/>
                  </a:lnTo>
                  <a:lnTo>
                    <a:pt x="9102" y="3411"/>
                  </a:lnTo>
                  <a:lnTo>
                    <a:pt x="9165" y="3432"/>
                  </a:lnTo>
                  <a:lnTo>
                    <a:pt x="9311" y="3306"/>
                  </a:lnTo>
                  <a:lnTo>
                    <a:pt x="9458" y="3306"/>
                  </a:lnTo>
                  <a:lnTo>
                    <a:pt x="9500" y="3264"/>
                  </a:lnTo>
                  <a:lnTo>
                    <a:pt x="9730" y="3264"/>
                  </a:lnTo>
                  <a:lnTo>
                    <a:pt x="9939" y="3327"/>
                  </a:lnTo>
                  <a:lnTo>
                    <a:pt x="10085" y="3264"/>
                  </a:lnTo>
                  <a:lnTo>
                    <a:pt x="10148" y="3327"/>
                  </a:lnTo>
                  <a:lnTo>
                    <a:pt x="10148" y="3432"/>
                  </a:lnTo>
                  <a:lnTo>
                    <a:pt x="10253" y="3474"/>
                  </a:lnTo>
                  <a:lnTo>
                    <a:pt x="10399" y="3453"/>
                  </a:lnTo>
                  <a:lnTo>
                    <a:pt x="10420" y="3348"/>
                  </a:lnTo>
                  <a:lnTo>
                    <a:pt x="10357" y="3223"/>
                  </a:lnTo>
                  <a:lnTo>
                    <a:pt x="10232" y="2992"/>
                  </a:lnTo>
                  <a:lnTo>
                    <a:pt x="10085" y="2930"/>
                  </a:lnTo>
                  <a:lnTo>
                    <a:pt x="10106" y="2846"/>
                  </a:lnTo>
                  <a:lnTo>
                    <a:pt x="10085" y="2699"/>
                  </a:lnTo>
                  <a:lnTo>
                    <a:pt x="10148" y="2511"/>
                  </a:lnTo>
                  <a:lnTo>
                    <a:pt x="10127" y="2469"/>
                  </a:lnTo>
                  <a:lnTo>
                    <a:pt x="10002" y="2427"/>
                  </a:lnTo>
                  <a:lnTo>
                    <a:pt x="10002" y="2281"/>
                  </a:lnTo>
                  <a:lnTo>
                    <a:pt x="10002" y="2176"/>
                  </a:lnTo>
                  <a:lnTo>
                    <a:pt x="9939" y="1967"/>
                  </a:lnTo>
                  <a:lnTo>
                    <a:pt x="9897" y="1842"/>
                  </a:lnTo>
                  <a:lnTo>
                    <a:pt x="9897" y="1779"/>
                  </a:lnTo>
                  <a:lnTo>
                    <a:pt x="10044" y="1779"/>
                  </a:lnTo>
                  <a:lnTo>
                    <a:pt x="10106" y="1632"/>
                  </a:lnTo>
                  <a:lnTo>
                    <a:pt x="10148" y="1570"/>
                  </a:lnTo>
                  <a:lnTo>
                    <a:pt x="10148" y="1528"/>
                  </a:lnTo>
                  <a:lnTo>
                    <a:pt x="10106" y="1444"/>
                  </a:lnTo>
                  <a:lnTo>
                    <a:pt x="10002" y="1360"/>
                  </a:lnTo>
                  <a:lnTo>
                    <a:pt x="9709" y="1360"/>
                  </a:lnTo>
                  <a:lnTo>
                    <a:pt x="9562" y="1256"/>
                  </a:lnTo>
                  <a:lnTo>
                    <a:pt x="9520" y="1026"/>
                  </a:lnTo>
                  <a:lnTo>
                    <a:pt x="9583" y="837"/>
                  </a:lnTo>
                  <a:lnTo>
                    <a:pt x="9500" y="733"/>
                  </a:lnTo>
                  <a:lnTo>
                    <a:pt x="9395" y="712"/>
                  </a:lnTo>
                  <a:lnTo>
                    <a:pt x="9395" y="628"/>
                  </a:lnTo>
                  <a:lnTo>
                    <a:pt x="9290" y="523"/>
                  </a:lnTo>
                  <a:lnTo>
                    <a:pt x="9186" y="502"/>
                  </a:lnTo>
                  <a:lnTo>
                    <a:pt x="8956" y="293"/>
                  </a:lnTo>
                  <a:lnTo>
                    <a:pt x="8851" y="272"/>
                  </a:lnTo>
                  <a:lnTo>
                    <a:pt x="8767" y="335"/>
                  </a:lnTo>
                  <a:lnTo>
                    <a:pt x="8725" y="335"/>
                  </a:lnTo>
                  <a:lnTo>
                    <a:pt x="8558" y="293"/>
                  </a:lnTo>
                  <a:lnTo>
                    <a:pt x="8516" y="377"/>
                  </a:lnTo>
                  <a:lnTo>
                    <a:pt x="8432" y="335"/>
                  </a:lnTo>
                  <a:lnTo>
                    <a:pt x="8412" y="230"/>
                  </a:lnTo>
                  <a:lnTo>
                    <a:pt x="8349" y="230"/>
                  </a:lnTo>
                  <a:lnTo>
                    <a:pt x="8328" y="272"/>
                  </a:lnTo>
                  <a:lnTo>
                    <a:pt x="8244" y="419"/>
                  </a:lnTo>
                  <a:lnTo>
                    <a:pt x="8098" y="502"/>
                  </a:lnTo>
                  <a:lnTo>
                    <a:pt x="7909" y="607"/>
                  </a:lnTo>
                  <a:lnTo>
                    <a:pt x="7888" y="691"/>
                  </a:lnTo>
                  <a:lnTo>
                    <a:pt x="7700" y="712"/>
                  </a:lnTo>
                  <a:lnTo>
                    <a:pt x="7616" y="754"/>
                  </a:lnTo>
                  <a:lnTo>
                    <a:pt x="7386" y="712"/>
                  </a:lnTo>
                  <a:lnTo>
                    <a:pt x="7324" y="649"/>
                  </a:lnTo>
                  <a:lnTo>
                    <a:pt x="7219" y="649"/>
                  </a:lnTo>
                  <a:lnTo>
                    <a:pt x="7198" y="628"/>
                  </a:lnTo>
                  <a:lnTo>
                    <a:pt x="7093" y="691"/>
                  </a:lnTo>
                  <a:lnTo>
                    <a:pt x="6884" y="691"/>
                  </a:lnTo>
                  <a:lnTo>
                    <a:pt x="6633" y="795"/>
                  </a:lnTo>
                  <a:lnTo>
                    <a:pt x="6445" y="754"/>
                  </a:lnTo>
                  <a:lnTo>
                    <a:pt x="6319" y="649"/>
                  </a:lnTo>
                  <a:lnTo>
                    <a:pt x="6235" y="712"/>
                  </a:lnTo>
                  <a:lnTo>
                    <a:pt x="6026" y="607"/>
                  </a:lnTo>
                  <a:lnTo>
                    <a:pt x="5901" y="586"/>
                  </a:lnTo>
                  <a:lnTo>
                    <a:pt x="5712" y="440"/>
                  </a:lnTo>
                  <a:lnTo>
                    <a:pt x="5629" y="440"/>
                  </a:lnTo>
                  <a:lnTo>
                    <a:pt x="5587" y="523"/>
                  </a:lnTo>
                  <a:lnTo>
                    <a:pt x="5503" y="502"/>
                  </a:lnTo>
                  <a:lnTo>
                    <a:pt x="5399" y="377"/>
                  </a:lnTo>
                  <a:lnTo>
                    <a:pt x="5378" y="210"/>
                  </a:lnTo>
                  <a:lnTo>
                    <a:pt x="5273" y="126"/>
                  </a:lnTo>
                  <a:lnTo>
                    <a:pt x="5210" y="168"/>
                  </a:lnTo>
                  <a:lnTo>
                    <a:pt x="5085" y="293"/>
                  </a:lnTo>
                  <a:lnTo>
                    <a:pt x="5022" y="272"/>
                  </a:lnTo>
                  <a:lnTo>
                    <a:pt x="4980" y="314"/>
                  </a:lnTo>
                  <a:lnTo>
                    <a:pt x="4771" y="105"/>
                  </a:lnTo>
                  <a:lnTo>
                    <a:pt x="475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8" name="Google Shape;35178;p128">
              <a:extLst>
                <a:ext uri="{FF2B5EF4-FFF2-40B4-BE49-F238E27FC236}">
                  <a16:creationId xmlns:a16="http://schemas.microsoft.com/office/drawing/2014/main" id="{1495DBF2-AF8A-20A2-54C6-F321F2628417}"/>
                </a:ext>
              </a:extLst>
            </p:cNvPr>
            <p:cNvSpPr/>
            <p:nvPr/>
          </p:nvSpPr>
          <p:spPr>
            <a:xfrm>
              <a:off x="6618557" y="2795204"/>
              <a:ext cx="33407" cy="28131"/>
            </a:xfrm>
            <a:custGeom>
              <a:avLst/>
              <a:gdLst/>
              <a:ahLst/>
              <a:cxnLst/>
              <a:rect l="l" t="t" r="r" b="b"/>
              <a:pathLst>
                <a:path w="1591" h="1403" extrusionOk="0">
                  <a:moveTo>
                    <a:pt x="503" y="0"/>
                  </a:moveTo>
                  <a:lnTo>
                    <a:pt x="419" y="84"/>
                  </a:lnTo>
                  <a:lnTo>
                    <a:pt x="335" y="84"/>
                  </a:lnTo>
                  <a:lnTo>
                    <a:pt x="231" y="189"/>
                  </a:lnTo>
                  <a:lnTo>
                    <a:pt x="210" y="356"/>
                  </a:lnTo>
                  <a:lnTo>
                    <a:pt x="335" y="398"/>
                  </a:lnTo>
                  <a:lnTo>
                    <a:pt x="335" y="523"/>
                  </a:lnTo>
                  <a:lnTo>
                    <a:pt x="189" y="628"/>
                  </a:lnTo>
                  <a:lnTo>
                    <a:pt x="210" y="733"/>
                  </a:lnTo>
                  <a:lnTo>
                    <a:pt x="126" y="879"/>
                  </a:lnTo>
                  <a:lnTo>
                    <a:pt x="1" y="921"/>
                  </a:lnTo>
                  <a:lnTo>
                    <a:pt x="22" y="921"/>
                  </a:lnTo>
                  <a:lnTo>
                    <a:pt x="84" y="1025"/>
                  </a:lnTo>
                  <a:lnTo>
                    <a:pt x="168" y="1088"/>
                  </a:lnTo>
                  <a:lnTo>
                    <a:pt x="231" y="1046"/>
                  </a:lnTo>
                  <a:lnTo>
                    <a:pt x="294" y="1088"/>
                  </a:lnTo>
                  <a:lnTo>
                    <a:pt x="398" y="1046"/>
                  </a:lnTo>
                  <a:lnTo>
                    <a:pt x="294" y="1130"/>
                  </a:lnTo>
                  <a:lnTo>
                    <a:pt x="231" y="1130"/>
                  </a:lnTo>
                  <a:lnTo>
                    <a:pt x="168" y="1318"/>
                  </a:lnTo>
                  <a:lnTo>
                    <a:pt x="189" y="1402"/>
                  </a:lnTo>
                  <a:lnTo>
                    <a:pt x="419" y="1193"/>
                  </a:lnTo>
                  <a:lnTo>
                    <a:pt x="712" y="1025"/>
                  </a:lnTo>
                  <a:lnTo>
                    <a:pt x="796" y="879"/>
                  </a:lnTo>
                  <a:lnTo>
                    <a:pt x="900" y="816"/>
                  </a:lnTo>
                  <a:lnTo>
                    <a:pt x="1110" y="837"/>
                  </a:lnTo>
                  <a:lnTo>
                    <a:pt x="1152" y="795"/>
                  </a:lnTo>
                  <a:lnTo>
                    <a:pt x="1277" y="795"/>
                  </a:lnTo>
                  <a:lnTo>
                    <a:pt x="1361" y="816"/>
                  </a:lnTo>
                  <a:lnTo>
                    <a:pt x="1486" y="837"/>
                  </a:lnTo>
                  <a:lnTo>
                    <a:pt x="1591" y="733"/>
                  </a:lnTo>
                  <a:lnTo>
                    <a:pt x="1591" y="670"/>
                  </a:lnTo>
                  <a:lnTo>
                    <a:pt x="1486" y="607"/>
                  </a:lnTo>
                  <a:lnTo>
                    <a:pt x="1361" y="481"/>
                  </a:lnTo>
                  <a:lnTo>
                    <a:pt x="1235" y="461"/>
                  </a:lnTo>
                  <a:lnTo>
                    <a:pt x="1047" y="293"/>
                  </a:lnTo>
                  <a:lnTo>
                    <a:pt x="1026" y="84"/>
                  </a:lnTo>
                  <a:lnTo>
                    <a:pt x="921" y="63"/>
                  </a:lnTo>
                  <a:lnTo>
                    <a:pt x="817" y="147"/>
                  </a:lnTo>
                  <a:lnTo>
                    <a:pt x="64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9" name="Google Shape;35179;p128">
              <a:extLst>
                <a:ext uri="{FF2B5EF4-FFF2-40B4-BE49-F238E27FC236}">
                  <a16:creationId xmlns:a16="http://schemas.microsoft.com/office/drawing/2014/main" id="{A21EF638-A47A-D6FA-AAA4-D2ADEA0FCA79}"/>
                </a:ext>
              </a:extLst>
            </p:cNvPr>
            <p:cNvSpPr/>
            <p:nvPr/>
          </p:nvSpPr>
          <p:spPr>
            <a:xfrm>
              <a:off x="6778035" y="2860229"/>
              <a:ext cx="117335" cy="107833"/>
            </a:xfrm>
            <a:custGeom>
              <a:avLst/>
              <a:gdLst/>
              <a:ahLst/>
              <a:cxnLst/>
              <a:rect l="l" t="t" r="r" b="b"/>
              <a:pathLst>
                <a:path w="5588" h="5378" extrusionOk="0">
                  <a:moveTo>
                    <a:pt x="2031" y="0"/>
                  </a:moveTo>
                  <a:lnTo>
                    <a:pt x="1989" y="42"/>
                  </a:lnTo>
                  <a:lnTo>
                    <a:pt x="1842" y="42"/>
                  </a:lnTo>
                  <a:lnTo>
                    <a:pt x="1696" y="168"/>
                  </a:lnTo>
                  <a:lnTo>
                    <a:pt x="1717" y="189"/>
                  </a:lnTo>
                  <a:lnTo>
                    <a:pt x="1633" y="314"/>
                  </a:lnTo>
                  <a:lnTo>
                    <a:pt x="1591" y="314"/>
                  </a:lnTo>
                  <a:lnTo>
                    <a:pt x="1466" y="419"/>
                  </a:lnTo>
                  <a:lnTo>
                    <a:pt x="1215" y="482"/>
                  </a:lnTo>
                  <a:lnTo>
                    <a:pt x="1110" y="670"/>
                  </a:lnTo>
                  <a:lnTo>
                    <a:pt x="1110" y="837"/>
                  </a:lnTo>
                  <a:lnTo>
                    <a:pt x="1215" y="1047"/>
                  </a:lnTo>
                  <a:lnTo>
                    <a:pt x="1215" y="1235"/>
                  </a:lnTo>
                  <a:lnTo>
                    <a:pt x="1110" y="1444"/>
                  </a:lnTo>
                  <a:lnTo>
                    <a:pt x="1173" y="1549"/>
                  </a:lnTo>
                  <a:lnTo>
                    <a:pt x="1152" y="1716"/>
                  </a:lnTo>
                  <a:lnTo>
                    <a:pt x="1068" y="1842"/>
                  </a:lnTo>
                  <a:lnTo>
                    <a:pt x="1005" y="1925"/>
                  </a:lnTo>
                  <a:lnTo>
                    <a:pt x="1" y="2658"/>
                  </a:lnTo>
                  <a:lnTo>
                    <a:pt x="273" y="3411"/>
                  </a:lnTo>
                  <a:lnTo>
                    <a:pt x="775" y="3453"/>
                  </a:lnTo>
                  <a:lnTo>
                    <a:pt x="3474" y="5336"/>
                  </a:lnTo>
                  <a:lnTo>
                    <a:pt x="4562" y="5378"/>
                  </a:lnTo>
                  <a:lnTo>
                    <a:pt x="4709" y="5106"/>
                  </a:lnTo>
                  <a:lnTo>
                    <a:pt x="4834" y="4855"/>
                  </a:lnTo>
                  <a:lnTo>
                    <a:pt x="5085" y="4708"/>
                  </a:lnTo>
                  <a:lnTo>
                    <a:pt x="5274" y="4792"/>
                  </a:lnTo>
                  <a:lnTo>
                    <a:pt x="5399" y="4750"/>
                  </a:lnTo>
                  <a:lnTo>
                    <a:pt x="5462" y="4771"/>
                  </a:lnTo>
                  <a:lnTo>
                    <a:pt x="5546" y="4645"/>
                  </a:lnTo>
                  <a:lnTo>
                    <a:pt x="5588" y="4604"/>
                  </a:lnTo>
                  <a:lnTo>
                    <a:pt x="5546" y="4583"/>
                  </a:lnTo>
                  <a:lnTo>
                    <a:pt x="5441" y="4541"/>
                  </a:lnTo>
                  <a:lnTo>
                    <a:pt x="5337" y="4457"/>
                  </a:lnTo>
                  <a:lnTo>
                    <a:pt x="5274" y="4122"/>
                  </a:lnTo>
                  <a:lnTo>
                    <a:pt x="5085" y="4122"/>
                  </a:lnTo>
                  <a:lnTo>
                    <a:pt x="5064" y="3955"/>
                  </a:lnTo>
                  <a:lnTo>
                    <a:pt x="5064" y="3767"/>
                  </a:lnTo>
                  <a:lnTo>
                    <a:pt x="5190" y="3662"/>
                  </a:lnTo>
                  <a:lnTo>
                    <a:pt x="5064" y="3411"/>
                  </a:lnTo>
                  <a:lnTo>
                    <a:pt x="4960" y="3348"/>
                  </a:lnTo>
                  <a:lnTo>
                    <a:pt x="4855" y="3139"/>
                  </a:lnTo>
                  <a:lnTo>
                    <a:pt x="4772" y="3097"/>
                  </a:lnTo>
                  <a:lnTo>
                    <a:pt x="4730" y="3118"/>
                  </a:lnTo>
                  <a:lnTo>
                    <a:pt x="4290" y="2825"/>
                  </a:lnTo>
                  <a:lnTo>
                    <a:pt x="4186" y="2867"/>
                  </a:lnTo>
                  <a:lnTo>
                    <a:pt x="4123" y="2888"/>
                  </a:lnTo>
                  <a:lnTo>
                    <a:pt x="4018" y="2804"/>
                  </a:lnTo>
                  <a:lnTo>
                    <a:pt x="4018" y="2720"/>
                  </a:lnTo>
                  <a:lnTo>
                    <a:pt x="3997" y="2699"/>
                  </a:lnTo>
                  <a:lnTo>
                    <a:pt x="4039" y="2574"/>
                  </a:lnTo>
                  <a:lnTo>
                    <a:pt x="3914" y="2469"/>
                  </a:lnTo>
                  <a:lnTo>
                    <a:pt x="3893" y="2386"/>
                  </a:lnTo>
                  <a:lnTo>
                    <a:pt x="3788" y="2365"/>
                  </a:lnTo>
                  <a:lnTo>
                    <a:pt x="3704" y="2281"/>
                  </a:lnTo>
                  <a:lnTo>
                    <a:pt x="3621" y="2260"/>
                  </a:lnTo>
                  <a:lnTo>
                    <a:pt x="3621" y="2176"/>
                  </a:lnTo>
                  <a:lnTo>
                    <a:pt x="3684" y="2135"/>
                  </a:lnTo>
                  <a:lnTo>
                    <a:pt x="3663" y="2072"/>
                  </a:lnTo>
                  <a:lnTo>
                    <a:pt x="3684" y="1988"/>
                  </a:lnTo>
                  <a:lnTo>
                    <a:pt x="3684" y="1779"/>
                  </a:lnTo>
                  <a:lnTo>
                    <a:pt x="3725" y="1737"/>
                  </a:lnTo>
                  <a:lnTo>
                    <a:pt x="3767" y="1549"/>
                  </a:lnTo>
                  <a:lnTo>
                    <a:pt x="3830" y="1549"/>
                  </a:lnTo>
                  <a:lnTo>
                    <a:pt x="3914" y="1528"/>
                  </a:lnTo>
                  <a:lnTo>
                    <a:pt x="3914" y="1319"/>
                  </a:lnTo>
                  <a:lnTo>
                    <a:pt x="3872" y="1298"/>
                  </a:lnTo>
                  <a:lnTo>
                    <a:pt x="3830" y="1130"/>
                  </a:lnTo>
                  <a:lnTo>
                    <a:pt x="3914" y="1130"/>
                  </a:lnTo>
                  <a:lnTo>
                    <a:pt x="4018" y="1088"/>
                  </a:lnTo>
                  <a:lnTo>
                    <a:pt x="4081" y="1047"/>
                  </a:lnTo>
                  <a:lnTo>
                    <a:pt x="4018" y="1026"/>
                  </a:lnTo>
                  <a:lnTo>
                    <a:pt x="3935" y="984"/>
                  </a:lnTo>
                  <a:lnTo>
                    <a:pt x="3809" y="1005"/>
                  </a:lnTo>
                  <a:lnTo>
                    <a:pt x="3725" y="984"/>
                  </a:lnTo>
                  <a:lnTo>
                    <a:pt x="3516" y="879"/>
                  </a:lnTo>
                  <a:lnTo>
                    <a:pt x="3453" y="837"/>
                  </a:lnTo>
                  <a:lnTo>
                    <a:pt x="3349" y="795"/>
                  </a:lnTo>
                  <a:lnTo>
                    <a:pt x="3286" y="670"/>
                  </a:lnTo>
                  <a:lnTo>
                    <a:pt x="3244" y="565"/>
                  </a:lnTo>
                  <a:lnTo>
                    <a:pt x="3140" y="565"/>
                  </a:lnTo>
                  <a:lnTo>
                    <a:pt x="3077" y="419"/>
                  </a:lnTo>
                  <a:lnTo>
                    <a:pt x="3098" y="314"/>
                  </a:lnTo>
                  <a:lnTo>
                    <a:pt x="3035" y="189"/>
                  </a:lnTo>
                  <a:lnTo>
                    <a:pt x="2930" y="168"/>
                  </a:lnTo>
                  <a:lnTo>
                    <a:pt x="2784" y="210"/>
                  </a:lnTo>
                  <a:lnTo>
                    <a:pt x="2679" y="168"/>
                  </a:lnTo>
                  <a:lnTo>
                    <a:pt x="2679" y="63"/>
                  </a:lnTo>
                  <a:lnTo>
                    <a:pt x="2616" y="0"/>
                  </a:lnTo>
                  <a:lnTo>
                    <a:pt x="2470" y="63"/>
                  </a:lnTo>
                  <a:lnTo>
                    <a:pt x="22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0" name="Google Shape;35180;p128">
              <a:extLst>
                <a:ext uri="{FF2B5EF4-FFF2-40B4-BE49-F238E27FC236}">
                  <a16:creationId xmlns:a16="http://schemas.microsoft.com/office/drawing/2014/main" id="{3A29C32D-435A-3D42-3BCA-CE13956A6B54}"/>
                </a:ext>
              </a:extLst>
            </p:cNvPr>
            <p:cNvSpPr/>
            <p:nvPr/>
          </p:nvSpPr>
          <p:spPr>
            <a:xfrm>
              <a:off x="6873826" y="2954628"/>
              <a:ext cx="21103" cy="20572"/>
            </a:xfrm>
            <a:custGeom>
              <a:avLst/>
              <a:gdLst/>
              <a:ahLst/>
              <a:cxnLst/>
              <a:rect l="l" t="t" r="r" b="b"/>
              <a:pathLst>
                <a:path w="1005" h="1026" extrusionOk="0">
                  <a:moveTo>
                    <a:pt x="523" y="0"/>
                  </a:moveTo>
                  <a:lnTo>
                    <a:pt x="272" y="147"/>
                  </a:lnTo>
                  <a:lnTo>
                    <a:pt x="147" y="398"/>
                  </a:lnTo>
                  <a:lnTo>
                    <a:pt x="0" y="670"/>
                  </a:lnTo>
                  <a:lnTo>
                    <a:pt x="84" y="670"/>
                  </a:lnTo>
                  <a:lnTo>
                    <a:pt x="607" y="816"/>
                  </a:lnTo>
                  <a:lnTo>
                    <a:pt x="628" y="1025"/>
                  </a:lnTo>
                  <a:lnTo>
                    <a:pt x="1005" y="879"/>
                  </a:lnTo>
                  <a:lnTo>
                    <a:pt x="942" y="795"/>
                  </a:lnTo>
                  <a:lnTo>
                    <a:pt x="942" y="774"/>
                  </a:lnTo>
                  <a:lnTo>
                    <a:pt x="984" y="774"/>
                  </a:lnTo>
                  <a:lnTo>
                    <a:pt x="921" y="691"/>
                  </a:lnTo>
                  <a:lnTo>
                    <a:pt x="921" y="607"/>
                  </a:lnTo>
                  <a:lnTo>
                    <a:pt x="879" y="502"/>
                  </a:lnTo>
                  <a:lnTo>
                    <a:pt x="837" y="565"/>
                  </a:lnTo>
                  <a:lnTo>
                    <a:pt x="607" y="419"/>
                  </a:lnTo>
                  <a:lnTo>
                    <a:pt x="942" y="356"/>
                  </a:lnTo>
                  <a:lnTo>
                    <a:pt x="900" y="84"/>
                  </a:lnTo>
                  <a:lnTo>
                    <a:pt x="900" y="63"/>
                  </a:lnTo>
                  <a:lnTo>
                    <a:pt x="837" y="42"/>
                  </a:lnTo>
                  <a:lnTo>
                    <a:pt x="712" y="84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1" name="Google Shape;35181;p128">
              <a:extLst>
                <a:ext uri="{FF2B5EF4-FFF2-40B4-BE49-F238E27FC236}">
                  <a16:creationId xmlns:a16="http://schemas.microsoft.com/office/drawing/2014/main" id="{D0E7FEE1-AC4E-FD2F-6F96-1DC94F716A67}"/>
                </a:ext>
              </a:extLst>
            </p:cNvPr>
            <p:cNvSpPr/>
            <p:nvPr/>
          </p:nvSpPr>
          <p:spPr>
            <a:xfrm>
              <a:off x="6698075" y="2884971"/>
              <a:ext cx="27276" cy="14717"/>
            </a:xfrm>
            <a:custGeom>
              <a:avLst/>
              <a:gdLst/>
              <a:ahLst/>
              <a:cxnLst/>
              <a:rect l="l" t="t" r="r" b="b"/>
              <a:pathLst>
                <a:path w="1299" h="734" extrusionOk="0">
                  <a:moveTo>
                    <a:pt x="1194" y="1"/>
                  </a:moveTo>
                  <a:lnTo>
                    <a:pt x="1005" y="105"/>
                  </a:lnTo>
                  <a:lnTo>
                    <a:pt x="775" y="210"/>
                  </a:lnTo>
                  <a:lnTo>
                    <a:pt x="608" y="210"/>
                  </a:lnTo>
                  <a:lnTo>
                    <a:pt x="482" y="168"/>
                  </a:lnTo>
                  <a:lnTo>
                    <a:pt x="378" y="168"/>
                  </a:lnTo>
                  <a:lnTo>
                    <a:pt x="378" y="231"/>
                  </a:lnTo>
                  <a:lnTo>
                    <a:pt x="357" y="315"/>
                  </a:lnTo>
                  <a:lnTo>
                    <a:pt x="273" y="336"/>
                  </a:lnTo>
                  <a:lnTo>
                    <a:pt x="147" y="294"/>
                  </a:lnTo>
                  <a:lnTo>
                    <a:pt x="85" y="377"/>
                  </a:lnTo>
                  <a:lnTo>
                    <a:pt x="1" y="398"/>
                  </a:lnTo>
                  <a:lnTo>
                    <a:pt x="1" y="524"/>
                  </a:lnTo>
                  <a:lnTo>
                    <a:pt x="85" y="629"/>
                  </a:lnTo>
                  <a:lnTo>
                    <a:pt x="210" y="712"/>
                  </a:lnTo>
                  <a:lnTo>
                    <a:pt x="378" y="691"/>
                  </a:lnTo>
                  <a:lnTo>
                    <a:pt x="461" y="733"/>
                  </a:lnTo>
                  <a:lnTo>
                    <a:pt x="503" y="691"/>
                  </a:lnTo>
                  <a:lnTo>
                    <a:pt x="629" y="649"/>
                  </a:lnTo>
                  <a:lnTo>
                    <a:pt x="775" y="545"/>
                  </a:lnTo>
                  <a:lnTo>
                    <a:pt x="838" y="503"/>
                  </a:lnTo>
                  <a:lnTo>
                    <a:pt x="1005" y="524"/>
                  </a:lnTo>
                  <a:lnTo>
                    <a:pt x="1005" y="419"/>
                  </a:lnTo>
                  <a:lnTo>
                    <a:pt x="984" y="315"/>
                  </a:lnTo>
                  <a:lnTo>
                    <a:pt x="1110" y="168"/>
                  </a:lnTo>
                  <a:lnTo>
                    <a:pt x="1235" y="85"/>
                  </a:lnTo>
                  <a:lnTo>
                    <a:pt x="1298" y="22"/>
                  </a:lnTo>
                  <a:lnTo>
                    <a:pt x="12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2" name="Google Shape;35182;p128">
              <a:extLst>
                <a:ext uri="{FF2B5EF4-FFF2-40B4-BE49-F238E27FC236}">
                  <a16:creationId xmlns:a16="http://schemas.microsoft.com/office/drawing/2014/main" id="{35497BE8-7709-B5B7-6700-51C0909E38E8}"/>
                </a:ext>
              </a:extLst>
            </p:cNvPr>
            <p:cNvSpPr/>
            <p:nvPr/>
          </p:nvSpPr>
          <p:spPr>
            <a:xfrm>
              <a:off x="6738496" y="2863156"/>
              <a:ext cx="75592" cy="64223"/>
            </a:xfrm>
            <a:custGeom>
              <a:avLst/>
              <a:gdLst/>
              <a:ahLst/>
              <a:cxnLst/>
              <a:rect l="l" t="t" r="r" b="b"/>
              <a:pathLst>
                <a:path w="3600" h="3203" extrusionOk="0">
                  <a:moveTo>
                    <a:pt x="3370" y="1"/>
                  </a:moveTo>
                  <a:lnTo>
                    <a:pt x="3139" y="64"/>
                  </a:lnTo>
                  <a:lnTo>
                    <a:pt x="2846" y="43"/>
                  </a:lnTo>
                  <a:lnTo>
                    <a:pt x="2721" y="64"/>
                  </a:lnTo>
                  <a:lnTo>
                    <a:pt x="2574" y="64"/>
                  </a:lnTo>
                  <a:lnTo>
                    <a:pt x="2365" y="147"/>
                  </a:lnTo>
                  <a:lnTo>
                    <a:pt x="2302" y="231"/>
                  </a:lnTo>
                  <a:lnTo>
                    <a:pt x="2135" y="273"/>
                  </a:lnTo>
                  <a:lnTo>
                    <a:pt x="2114" y="336"/>
                  </a:lnTo>
                  <a:lnTo>
                    <a:pt x="1842" y="336"/>
                  </a:lnTo>
                  <a:lnTo>
                    <a:pt x="1675" y="273"/>
                  </a:lnTo>
                  <a:lnTo>
                    <a:pt x="1612" y="231"/>
                  </a:lnTo>
                  <a:lnTo>
                    <a:pt x="1507" y="210"/>
                  </a:lnTo>
                  <a:lnTo>
                    <a:pt x="1194" y="231"/>
                  </a:lnTo>
                  <a:lnTo>
                    <a:pt x="1110" y="273"/>
                  </a:lnTo>
                  <a:lnTo>
                    <a:pt x="1068" y="273"/>
                  </a:lnTo>
                  <a:lnTo>
                    <a:pt x="775" y="419"/>
                  </a:lnTo>
                  <a:lnTo>
                    <a:pt x="670" y="377"/>
                  </a:lnTo>
                  <a:lnTo>
                    <a:pt x="524" y="336"/>
                  </a:lnTo>
                  <a:lnTo>
                    <a:pt x="461" y="419"/>
                  </a:lnTo>
                  <a:lnTo>
                    <a:pt x="461" y="649"/>
                  </a:lnTo>
                  <a:lnTo>
                    <a:pt x="377" y="670"/>
                  </a:lnTo>
                  <a:lnTo>
                    <a:pt x="419" y="796"/>
                  </a:lnTo>
                  <a:lnTo>
                    <a:pt x="315" y="859"/>
                  </a:lnTo>
                  <a:lnTo>
                    <a:pt x="168" y="880"/>
                  </a:lnTo>
                  <a:lnTo>
                    <a:pt x="64" y="859"/>
                  </a:lnTo>
                  <a:lnTo>
                    <a:pt x="1" y="901"/>
                  </a:lnTo>
                  <a:lnTo>
                    <a:pt x="22" y="1068"/>
                  </a:lnTo>
                  <a:lnTo>
                    <a:pt x="105" y="1277"/>
                  </a:lnTo>
                  <a:lnTo>
                    <a:pt x="147" y="1403"/>
                  </a:lnTo>
                  <a:lnTo>
                    <a:pt x="126" y="1528"/>
                  </a:lnTo>
                  <a:lnTo>
                    <a:pt x="105" y="1779"/>
                  </a:lnTo>
                  <a:lnTo>
                    <a:pt x="336" y="1779"/>
                  </a:lnTo>
                  <a:lnTo>
                    <a:pt x="377" y="1905"/>
                  </a:lnTo>
                  <a:lnTo>
                    <a:pt x="482" y="1947"/>
                  </a:lnTo>
                  <a:lnTo>
                    <a:pt x="482" y="2114"/>
                  </a:lnTo>
                  <a:lnTo>
                    <a:pt x="545" y="2198"/>
                  </a:lnTo>
                  <a:lnTo>
                    <a:pt x="461" y="2219"/>
                  </a:lnTo>
                  <a:lnTo>
                    <a:pt x="419" y="2219"/>
                  </a:lnTo>
                  <a:lnTo>
                    <a:pt x="315" y="2302"/>
                  </a:lnTo>
                  <a:lnTo>
                    <a:pt x="252" y="2449"/>
                  </a:lnTo>
                  <a:lnTo>
                    <a:pt x="168" y="2574"/>
                  </a:lnTo>
                  <a:lnTo>
                    <a:pt x="147" y="2574"/>
                  </a:lnTo>
                  <a:lnTo>
                    <a:pt x="168" y="2616"/>
                  </a:lnTo>
                  <a:lnTo>
                    <a:pt x="252" y="2679"/>
                  </a:lnTo>
                  <a:lnTo>
                    <a:pt x="273" y="2888"/>
                  </a:lnTo>
                  <a:lnTo>
                    <a:pt x="252" y="2993"/>
                  </a:lnTo>
                  <a:lnTo>
                    <a:pt x="315" y="2993"/>
                  </a:lnTo>
                  <a:lnTo>
                    <a:pt x="482" y="3077"/>
                  </a:lnTo>
                  <a:lnTo>
                    <a:pt x="629" y="3181"/>
                  </a:lnTo>
                  <a:lnTo>
                    <a:pt x="649" y="3181"/>
                  </a:lnTo>
                  <a:lnTo>
                    <a:pt x="733" y="3202"/>
                  </a:lnTo>
                  <a:lnTo>
                    <a:pt x="1884" y="2512"/>
                  </a:lnTo>
                  <a:lnTo>
                    <a:pt x="2888" y="1779"/>
                  </a:lnTo>
                  <a:lnTo>
                    <a:pt x="2951" y="1696"/>
                  </a:lnTo>
                  <a:lnTo>
                    <a:pt x="3035" y="1570"/>
                  </a:lnTo>
                  <a:lnTo>
                    <a:pt x="3056" y="1403"/>
                  </a:lnTo>
                  <a:lnTo>
                    <a:pt x="2993" y="1298"/>
                  </a:lnTo>
                  <a:lnTo>
                    <a:pt x="3098" y="1089"/>
                  </a:lnTo>
                  <a:lnTo>
                    <a:pt x="3098" y="901"/>
                  </a:lnTo>
                  <a:lnTo>
                    <a:pt x="2993" y="691"/>
                  </a:lnTo>
                  <a:lnTo>
                    <a:pt x="2993" y="524"/>
                  </a:lnTo>
                  <a:lnTo>
                    <a:pt x="3098" y="336"/>
                  </a:lnTo>
                  <a:lnTo>
                    <a:pt x="3349" y="273"/>
                  </a:lnTo>
                  <a:lnTo>
                    <a:pt x="3474" y="168"/>
                  </a:lnTo>
                  <a:lnTo>
                    <a:pt x="3516" y="168"/>
                  </a:lnTo>
                  <a:lnTo>
                    <a:pt x="3600" y="43"/>
                  </a:lnTo>
                  <a:lnTo>
                    <a:pt x="3579" y="22"/>
                  </a:lnTo>
                  <a:lnTo>
                    <a:pt x="351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3" name="Google Shape;35183;p128">
              <a:extLst>
                <a:ext uri="{FF2B5EF4-FFF2-40B4-BE49-F238E27FC236}">
                  <a16:creationId xmlns:a16="http://schemas.microsoft.com/office/drawing/2014/main" id="{53273484-1DE6-8AD6-9AFE-7AD231056C60}"/>
                </a:ext>
              </a:extLst>
            </p:cNvPr>
            <p:cNvSpPr/>
            <p:nvPr/>
          </p:nvSpPr>
          <p:spPr>
            <a:xfrm>
              <a:off x="6723126" y="2914767"/>
              <a:ext cx="18478" cy="51210"/>
            </a:xfrm>
            <a:custGeom>
              <a:avLst/>
              <a:gdLst/>
              <a:ahLst/>
              <a:cxnLst/>
              <a:rect l="l" t="t" r="r" b="b"/>
              <a:pathLst>
                <a:path w="880" h="2554" extrusionOk="0">
                  <a:moveTo>
                    <a:pt x="837" y="0"/>
                  </a:moveTo>
                  <a:lnTo>
                    <a:pt x="754" y="105"/>
                  </a:lnTo>
                  <a:lnTo>
                    <a:pt x="565" y="147"/>
                  </a:lnTo>
                  <a:lnTo>
                    <a:pt x="524" y="105"/>
                  </a:lnTo>
                  <a:lnTo>
                    <a:pt x="377" y="252"/>
                  </a:lnTo>
                  <a:lnTo>
                    <a:pt x="335" y="670"/>
                  </a:lnTo>
                  <a:lnTo>
                    <a:pt x="168" y="1005"/>
                  </a:lnTo>
                  <a:lnTo>
                    <a:pt x="1" y="1235"/>
                  </a:lnTo>
                  <a:lnTo>
                    <a:pt x="63" y="1256"/>
                  </a:lnTo>
                  <a:lnTo>
                    <a:pt x="168" y="1444"/>
                  </a:lnTo>
                  <a:lnTo>
                    <a:pt x="231" y="1653"/>
                  </a:lnTo>
                  <a:lnTo>
                    <a:pt x="377" y="1884"/>
                  </a:lnTo>
                  <a:lnTo>
                    <a:pt x="524" y="2197"/>
                  </a:lnTo>
                  <a:lnTo>
                    <a:pt x="461" y="2344"/>
                  </a:lnTo>
                  <a:lnTo>
                    <a:pt x="545" y="2553"/>
                  </a:lnTo>
                  <a:lnTo>
                    <a:pt x="628" y="2448"/>
                  </a:lnTo>
                  <a:lnTo>
                    <a:pt x="628" y="2407"/>
                  </a:lnTo>
                  <a:lnTo>
                    <a:pt x="628" y="2344"/>
                  </a:lnTo>
                  <a:lnTo>
                    <a:pt x="670" y="2281"/>
                  </a:lnTo>
                  <a:lnTo>
                    <a:pt x="670" y="2156"/>
                  </a:lnTo>
                  <a:lnTo>
                    <a:pt x="733" y="1988"/>
                  </a:lnTo>
                  <a:lnTo>
                    <a:pt x="691" y="1842"/>
                  </a:lnTo>
                  <a:lnTo>
                    <a:pt x="754" y="1821"/>
                  </a:lnTo>
                  <a:lnTo>
                    <a:pt x="754" y="1674"/>
                  </a:lnTo>
                  <a:lnTo>
                    <a:pt x="775" y="1549"/>
                  </a:lnTo>
                  <a:lnTo>
                    <a:pt x="775" y="1465"/>
                  </a:lnTo>
                  <a:lnTo>
                    <a:pt x="775" y="1214"/>
                  </a:lnTo>
                  <a:lnTo>
                    <a:pt x="754" y="1235"/>
                  </a:lnTo>
                  <a:lnTo>
                    <a:pt x="670" y="1235"/>
                  </a:lnTo>
                  <a:lnTo>
                    <a:pt x="565" y="1298"/>
                  </a:lnTo>
                  <a:lnTo>
                    <a:pt x="524" y="1235"/>
                  </a:lnTo>
                  <a:lnTo>
                    <a:pt x="545" y="1047"/>
                  </a:lnTo>
                  <a:lnTo>
                    <a:pt x="545" y="796"/>
                  </a:lnTo>
                  <a:lnTo>
                    <a:pt x="524" y="712"/>
                  </a:lnTo>
                  <a:lnTo>
                    <a:pt x="545" y="565"/>
                  </a:lnTo>
                  <a:lnTo>
                    <a:pt x="670" y="565"/>
                  </a:lnTo>
                  <a:lnTo>
                    <a:pt x="691" y="670"/>
                  </a:lnTo>
                  <a:lnTo>
                    <a:pt x="754" y="670"/>
                  </a:lnTo>
                  <a:lnTo>
                    <a:pt x="837" y="607"/>
                  </a:lnTo>
                  <a:lnTo>
                    <a:pt x="837" y="524"/>
                  </a:lnTo>
                  <a:lnTo>
                    <a:pt x="796" y="482"/>
                  </a:lnTo>
                  <a:lnTo>
                    <a:pt x="775" y="377"/>
                  </a:lnTo>
                  <a:lnTo>
                    <a:pt x="837" y="210"/>
                  </a:lnTo>
                  <a:lnTo>
                    <a:pt x="858" y="63"/>
                  </a:lnTo>
                  <a:lnTo>
                    <a:pt x="87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4" name="Google Shape;35184;p128">
              <a:extLst>
                <a:ext uri="{FF2B5EF4-FFF2-40B4-BE49-F238E27FC236}">
                  <a16:creationId xmlns:a16="http://schemas.microsoft.com/office/drawing/2014/main" id="{DF711E85-9EF8-564C-5C6F-C46D02726475}"/>
                </a:ext>
              </a:extLst>
            </p:cNvPr>
            <p:cNvSpPr/>
            <p:nvPr/>
          </p:nvSpPr>
          <p:spPr>
            <a:xfrm>
              <a:off x="6739378" y="2914767"/>
              <a:ext cx="4850" cy="10507"/>
            </a:xfrm>
            <a:custGeom>
              <a:avLst/>
              <a:gdLst/>
              <a:ahLst/>
              <a:cxnLst/>
              <a:rect l="l" t="t" r="r" b="b"/>
              <a:pathLst>
                <a:path w="231" h="524" extrusionOk="0">
                  <a:moveTo>
                    <a:pt x="105" y="0"/>
                  </a:moveTo>
                  <a:lnTo>
                    <a:pt x="84" y="63"/>
                  </a:lnTo>
                  <a:lnTo>
                    <a:pt x="63" y="210"/>
                  </a:lnTo>
                  <a:lnTo>
                    <a:pt x="1" y="377"/>
                  </a:lnTo>
                  <a:lnTo>
                    <a:pt x="22" y="482"/>
                  </a:lnTo>
                  <a:lnTo>
                    <a:pt x="63" y="524"/>
                  </a:lnTo>
                  <a:lnTo>
                    <a:pt x="84" y="524"/>
                  </a:lnTo>
                  <a:lnTo>
                    <a:pt x="126" y="482"/>
                  </a:lnTo>
                  <a:lnTo>
                    <a:pt x="210" y="419"/>
                  </a:lnTo>
                  <a:lnTo>
                    <a:pt x="231" y="314"/>
                  </a:lnTo>
                  <a:lnTo>
                    <a:pt x="210" y="105"/>
                  </a:lnTo>
                  <a:lnTo>
                    <a:pt x="126" y="42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5" name="Google Shape;35185;p128">
              <a:extLst>
                <a:ext uri="{FF2B5EF4-FFF2-40B4-BE49-F238E27FC236}">
                  <a16:creationId xmlns:a16="http://schemas.microsoft.com/office/drawing/2014/main" id="{762EC461-4F14-C9A4-F7D5-AB6E7D97BA70}"/>
                </a:ext>
              </a:extLst>
            </p:cNvPr>
            <p:cNvSpPr/>
            <p:nvPr/>
          </p:nvSpPr>
          <p:spPr>
            <a:xfrm>
              <a:off x="6734107" y="2926096"/>
              <a:ext cx="6614" cy="14697"/>
            </a:xfrm>
            <a:custGeom>
              <a:avLst/>
              <a:gdLst/>
              <a:ahLst/>
              <a:cxnLst/>
              <a:rect l="l" t="t" r="r" b="b"/>
              <a:pathLst>
                <a:path w="315" h="733" extrusionOk="0">
                  <a:moveTo>
                    <a:pt x="22" y="0"/>
                  </a:moveTo>
                  <a:lnTo>
                    <a:pt x="1" y="147"/>
                  </a:lnTo>
                  <a:lnTo>
                    <a:pt x="22" y="231"/>
                  </a:lnTo>
                  <a:lnTo>
                    <a:pt x="22" y="482"/>
                  </a:lnTo>
                  <a:lnTo>
                    <a:pt x="1" y="670"/>
                  </a:lnTo>
                  <a:lnTo>
                    <a:pt x="42" y="733"/>
                  </a:lnTo>
                  <a:lnTo>
                    <a:pt x="147" y="670"/>
                  </a:lnTo>
                  <a:lnTo>
                    <a:pt x="231" y="670"/>
                  </a:lnTo>
                  <a:lnTo>
                    <a:pt x="252" y="649"/>
                  </a:lnTo>
                  <a:lnTo>
                    <a:pt x="273" y="440"/>
                  </a:lnTo>
                  <a:lnTo>
                    <a:pt x="273" y="356"/>
                  </a:lnTo>
                  <a:lnTo>
                    <a:pt x="314" y="210"/>
                  </a:lnTo>
                  <a:lnTo>
                    <a:pt x="314" y="147"/>
                  </a:lnTo>
                  <a:lnTo>
                    <a:pt x="314" y="63"/>
                  </a:lnTo>
                  <a:lnTo>
                    <a:pt x="314" y="42"/>
                  </a:lnTo>
                  <a:lnTo>
                    <a:pt x="231" y="105"/>
                  </a:lnTo>
                  <a:lnTo>
                    <a:pt x="168" y="105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6" name="Google Shape;35186;p128">
              <a:extLst>
                <a:ext uri="{FF2B5EF4-FFF2-40B4-BE49-F238E27FC236}">
                  <a16:creationId xmlns:a16="http://schemas.microsoft.com/office/drawing/2014/main" id="{959A6BF6-AD63-54D7-A78E-D51796754958}"/>
                </a:ext>
              </a:extLst>
            </p:cNvPr>
            <p:cNvSpPr/>
            <p:nvPr/>
          </p:nvSpPr>
          <p:spPr>
            <a:xfrm>
              <a:off x="6734107" y="2898826"/>
              <a:ext cx="15832" cy="18888"/>
            </a:xfrm>
            <a:custGeom>
              <a:avLst/>
              <a:gdLst/>
              <a:ahLst/>
              <a:cxnLst/>
              <a:rect l="l" t="t" r="r" b="b"/>
              <a:pathLst>
                <a:path w="754" h="942" extrusionOk="0">
                  <a:moveTo>
                    <a:pt x="314" y="0"/>
                  </a:moveTo>
                  <a:lnTo>
                    <a:pt x="314" y="21"/>
                  </a:lnTo>
                  <a:lnTo>
                    <a:pt x="231" y="21"/>
                  </a:lnTo>
                  <a:lnTo>
                    <a:pt x="210" y="440"/>
                  </a:lnTo>
                  <a:lnTo>
                    <a:pt x="105" y="586"/>
                  </a:lnTo>
                  <a:lnTo>
                    <a:pt x="1" y="733"/>
                  </a:lnTo>
                  <a:lnTo>
                    <a:pt x="1" y="879"/>
                  </a:lnTo>
                  <a:lnTo>
                    <a:pt x="1" y="900"/>
                  </a:lnTo>
                  <a:lnTo>
                    <a:pt x="42" y="942"/>
                  </a:lnTo>
                  <a:lnTo>
                    <a:pt x="231" y="900"/>
                  </a:lnTo>
                  <a:lnTo>
                    <a:pt x="314" y="795"/>
                  </a:lnTo>
                  <a:lnTo>
                    <a:pt x="377" y="795"/>
                  </a:lnTo>
                  <a:lnTo>
                    <a:pt x="461" y="670"/>
                  </a:lnTo>
                  <a:lnTo>
                    <a:pt x="524" y="523"/>
                  </a:lnTo>
                  <a:lnTo>
                    <a:pt x="628" y="440"/>
                  </a:lnTo>
                  <a:lnTo>
                    <a:pt x="670" y="440"/>
                  </a:lnTo>
                  <a:lnTo>
                    <a:pt x="754" y="419"/>
                  </a:lnTo>
                  <a:lnTo>
                    <a:pt x="691" y="335"/>
                  </a:lnTo>
                  <a:lnTo>
                    <a:pt x="691" y="168"/>
                  </a:lnTo>
                  <a:lnTo>
                    <a:pt x="586" y="126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7" name="Google Shape;35187;p128">
              <a:extLst>
                <a:ext uri="{FF2B5EF4-FFF2-40B4-BE49-F238E27FC236}">
                  <a16:creationId xmlns:a16="http://schemas.microsoft.com/office/drawing/2014/main" id="{36A0F979-32DF-DA1F-33C0-22121A21083C}"/>
                </a:ext>
              </a:extLst>
            </p:cNvPr>
            <p:cNvSpPr/>
            <p:nvPr/>
          </p:nvSpPr>
          <p:spPr>
            <a:xfrm>
              <a:off x="6734989" y="2913504"/>
              <a:ext cx="48778" cy="57506"/>
            </a:xfrm>
            <a:custGeom>
              <a:avLst/>
              <a:gdLst/>
              <a:ahLst/>
              <a:cxnLst/>
              <a:rect l="l" t="t" r="r" b="b"/>
              <a:pathLst>
                <a:path w="2323" h="2868" extrusionOk="0">
                  <a:moveTo>
                    <a:pt x="2051" y="1"/>
                  </a:moveTo>
                  <a:lnTo>
                    <a:pt x="900" y="691"/>
                  </a:lnTo>
                  <a:lnTo>
                    <a:pt x="816" y="670"/>
                  </a:lnTo>
                  <a:lnTo>
                    <a:pt x="796" y="670"/>
                  </a:lnTo>
                  <a:lnTo>
                    <a:pt x="649" y="566"/>
                  </a:lnTo>
                  <a:lnTo>
                    <a:pt x="482" y="482"/>
                  </a:lnTo>
                  <a:lnTo>
                    <a:pt x="419" y="482"/>
                  </a:lnTo>
                  <a:lnTo>
                    <a:pt x="335" y="545"/>
                  </a:lnTo>
                  <a:lnTo>
                    <a:pt x="293" y="587"/>
                  </a:lnTo>
                  <a:lnTo>
                    <a:pt x="272" y="587"/>
                  </a:lnTo>
                  <a:lnTo>
                    <a:pt x="272" y="670"/>
                  </a:lnTo>
                  <a:lnTo>
                    <a:pt x="272" y="691"/>
                  </a:lnTo>
                  <a:lnTo>
                    <a:pt x="272" y="775"/>
                  </a:lnTo>
                  <a:lnTo>
                    <a:pt x="272" y="838"/>
                  </a:lnTo>
                  <a:lnTo>
                    <a:pt x="231" y="984"/>
                  </a:lnTo>
                  <a:lnTo>
                    <a:pt x="231" y="1068"/>
                  </a:lnTo>
                  <a:lnTo>
                    <a:pt x="210" y="1528"/>
                  </a:lnTo>
                  <a:lnTo>
                    <a:pt x="210" y="1612"/>
                  </a:lnTo>
                  <a:lnTo>
                    <a:pt x="189" y="1737"/>
                  </a:lnTo>
                  <a:lnTo>
                    <a:pt x="189" y="1884"/>
                  </a:lnTo>
                  <a:lnTo>
                    <a:pt x="126" y="1905"/>
                  </a:lnTo>
                  <a:lnTo>
                    <a:pt x="168" y="2051"/>
                  </a:lnTo>
                  <a:lnTo>
                    <a:pt x="105" y="2219"/>
                  </a:lnTo>
                  <a:lnTo>
                    <a:pt x="105" y="2344"/>
                  </a:lnTo>
                  <a:lnTo>
                    <a:pt x="63" y="2407"/>
                  </a:lnTo>
                  <a:lnTo>
                    <a:pt x="63" y="2470"/>
                  </a:lnTo>
                  <a:lnTo>
                    <a:pt x="63" y="2553"/>
                  </a:lnTo>
                  <a:lnTo>
                    <a:pt x="0" y="2679"/>
                  </a:lnTo>
                  <a:lnTo>
                    <a:pt x="0" y="2721"/>
                  </a:lnTo>
                  <a:lnTo>
                    <a:pt x="189" y="2721"/>
                  </a:lnTo>
                  <a:lnTo>
                    <a:pt x="754" y="2867"/>
                  </a:lnTo>
                  <a:lnTo>
                    <a:pt x="1172" y="2449"/>
                  </a:lnTo>
                  <a:lnTo>
                    <a:pt x="1633" y="2407"/>
                  </a:lnTo>
                  <a:lnTo>
                    <a:pt x="1653" y="2219"/>
                  </a:lnTo>
                  <a:lnTo>
                    <a:pt x="1884" y="1926"/>
                  </a:lnTo>
                  <a:lnTo>
                    <a:pt x="1235" y="1214"/>
                  </a:lnTo>
                  <a:lnTo>
                    <a:pt x="2093" y="963"/>
                  </a:lnTo>
                  <a:lnTo>
                    <a:pt x="2302" y="754"/>
                  </a:lnTo>
                  <a:lnTo>
                    <a:pt x="2323" y="754"/>
                  </a:lnTo>
                  <a:lnTo>
                    <a:pt x="205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8" name="Google Shape;35188;p128">
              <a:extLst>
                <a:ext uri="{FF2B5EF4-FFF2-40B4-BE49-F238E27FC236}">
                  <a16:creationId xmlns:a16="http://schemas.microsoft.com/office/drawing/2014/main" id="{12AEBF77-68FE-5461-C46A-4DB6E6E94294}"/>
                </a:ext>
              </a:extLst>
            </p:cNvPr>
            <p:cNvSpPr/>
            <p:nvPr/>
          </p:nvSpPr>
          <p:spPr>
            <a:xfrm>
              <a:off x="6734107" y="2928602"/>
              <a:ext cx="251321" cy="202253"/>
            </a:xfrm>
            <a:custGeom>
              <a:avLst/>
              <a:gdLst/>
              <a:ahLst/>
              <a:cxnLst/>
              <a:rect l="l" t="t" r="r" b="b"/>
              <a:pathLst>
                <a:path w="11969" h="10087" extrusionOk="0">
                  <a:moveTo>
                    <a:pt x="2344" y="1"/>
                  </a:moveTo>
                  <a:lnTo>
                    <a:pt x="2135" y="210"/>
                  </a:lnTo>
                  <a:lnTo>
                    <a:pt x="1277" y="461"/>
                  </a:lnTo>
                  <a:lnTo>
                    <a:pt x="1926" y="1173"/>
                  </a:lnTo>
                  <a:lnTo>
                    <a:pt x="1695" y="1466"/>
                  </a:lnTo>
                  <a:lnTo>
                    <a:pt x="1675" y="1654"/>
                  </a:lnTo>
                  <a:lnTo>
                    <a:pt x="1214" y="1696"/>
                  </a:lnTo>
                  <a:lnTo>
                    <a:pt x="796" y="2114"/>
                  </a:lnTo>
                  <a:lnTo>
                    <a:pt x="231" y="1968"/>
                  </a:lnTo>
                  <a:lnTo>
                    <a:pt x="42" y="1968"/>
                  </a:lnTo>
                  <a:lnTo>
                    <a:pt x="42" y="2177"/>
                  </a:lnTo>
                  <a:lnTo>
                    <a:pt x="42" y="2407"/>
                  </a:lnTo>
                  <a:lnTo>
                    <a:pt x="1" y="2595"/>
                  </a:lnTo>
                  <a:lnTo>
                    <a:pt x="1" y="2637"/>
                  </a:lnTo>
                  <a:lnTo>
                    <a:pt x="63" y="2616"/>
                  </a:lnTo>
                  <a:lnTo>
                    <a:pt x="105" y="2637"/>
                  </a:lnTo>
                  <a:lnTo>
                    <a:pt x="168" y="2595"/>
                  </a:lnTo>
                  <a:lnTo>
                    <a:pt x="314" y="2658"/>
                  </a:lnTo>
                  <a:lnTo>
                    <a:pt x="273" y="2700"/>
                  </a:lnTo>
                  <a:lnTo>
                    <a:pt x="524" y="2972"/>
                  </a:lnTo>
                  <a:lnTo>
                    <a:pt x="545" y="3119"/>
                  </a:lnTo>
                  <a:lnTo>
                    <a:pt x="628" y="3139"/>
                  </a:lnTo>
                  <a:lnTo>
                    <a:pt x="628" y="3244"/>
                  </a:lnTo>
                  <a:lnTo>
                    <a:pt x="754" y="3349"/>
                  </a:lnTo>
                  <a:lnTo>
                    <a:pt x="838" y="3370"/>
                  </a:lnTo>
                  <a:lnTo>
                    <a:pt x="984" y="3663"/>
                  </a:lnTo>
                  <a:lnTo>
                    <a:pt x="984" y="3746"/>
                  </a:lnTo>
                  <a:lnTo>
                    <a:pt x="1047" y="3851"/>
                  </a:lnTo>
                  <a:lnTo>
                    <a:pt x="1110" y="3851"/>
                  </a:lnTo>
                  <a:lnTo>
                    <a:pt x="1151" y="3997"/>
                  </a:lnTo>
                  <a:lnTo>
                    <a:pt x="1193" y="4081"/>
                  </a:lnTo>
                  <a:lnTo>
                    <a:pt x="1319" y="4123"/>
                  </a:lnTo>
                  <a:lnTo>
                    <a:pt x="1423" y="4416"/>
                  </a:lnTo>
                  <a:lnTo>
                    <a:pt x="1528" y="4479"/>
                  </a:lnTo>
                  <a:lnTo>
                    <a:pt x="1570" y="4625"/>
                  </a:lnTo>
                  <a:lnTo>
                    <a:pt x="1528" y="4709"/>
                  </a:lnTo>
                  <a:lnTo>
                    <a:pt x="1528" y="4792"/>
                  </a:lnTo>
                  <a:lnTo>
                    <a:pt x="1633" y="4897"/>
                  </a:lnTo>
                  <a:lnTo>
                    <a:pt x="1633" y="4960"/>
                  </a:lnTo>
                  <a:lnTo>
                    <a:pt x="1716" y="5023"/>
                  </a:lnTo>
                  <a:lnTo>
                    <a:pt x="1821" y="4939"/>
                  </a:lnTo>
                  <a:lnTo>
                    <a:pt x="1926" y="5043"/>
                  </a:lnTo>
                  <a:lnTo>
                    <a:pt x="2114" y="5127"/>
                  </a:lnTo>
                  <a:lnTo>
                    <a:pt x="2260" y="5274"/>
                  </a:lnTo>
                  <a:lnTo>
                    <a:pt x="2323" y="5378"/>
                  </a:lnTo>
                  <a:lnTo>
                    <a:pt x="2344" y="5420"/>
                  </a:lnTo>
                  <a:lnTo>
                    <a:pt x="2365" y="5546"/>
                  </a:lnTo>
                  <a:lnTo>
                    <a:pt x="2428" y="5588"/>
                  </a:lnTo>
                  <a:lnTo>
                    <a:pt x="2470" y="5797"/>
                  </a:lnTo>
                  <a:lnTo>
                    <a:pt x="2574" y="5880"/>
                  </a:lnTo>
                  <a:lnTo>
                    <a:pt x="2637" y="6090"/>
                  </a:lnTo>
                  <a:lnTo>
                    <a:pt x="2658" y="6173"/>
                  </a:lnTo>
                  <a:lnTo>
                    <a:pt x="2616" y="6362"/>
                  </a:lnTo>
                  <a:lnTo>
                    <a:pt x="2574" y="6383"/>
                  </a:lnTo>
                  <a:lnTo>
                    <a:pt x="2616" y="6487"/>
                  </a:lnTo>
                  <a:lnTo>
                    <a:pt x="2658" y="6696"/>
                  </a:lnTo>
                  <a:lnTo>
                    <a:pt x="2679" y="6906"/>
                  </a:lnTo>
                  <a:lnTo>
                    <a:pt x="2783" y="7010"/>
                  </a:lnTo>
                  <a:lnTo>
                    <a:pt x="2825" y="7094"/>
                  </a:lnTo>
                  <a:lnTo>
                    <a:pt x="3097" y="7408"/>
                  </a:lnTo>
                  <a:lnTo>
                    <a:pt x="3202" y="7429"/>
                  </a:lnTo>
                  <a:lnTo>
                    <a:pt x="3307" y="7450"/>
                  </a:lnTo>
                  <a:lnTo>
                    <a:pt x="3390" y="7554"/>
                  </a:lnTo>
                  <a:lnTo>
                    <a:pt x="3474" y="7554"/>
                  </a:lnTo>
                  <a:lnTo>
                    <a:pt x="3620" y="7680"/>
                  </a:lnTo>
                  <a:lnTo>
                    <a:pt x="3620" y="7784"/>
                  </a:lnTo>
                  <a:lnTo>
                    <a:pt x="3788" y="7826"/>
                  </a:lnTo>
                  <a:lnTo>
                    <a:pt x="3767" y="7889"/>
                  </a:lnTo>
                  <a:lnTo>
                    <a:pt x="3830" y="7931"/>
                  </a:lnTo>
                  <a:lnTo>
                    <a:pt x="3976" y="8412"/>
                  </a:lnTo>
                  <a:lnTo>
                    <a:pt x="4102" y="8496"/>
                  </a:lnTo>
                  <a:lnTo>
                    <a:pt x="4102" y="8663"/>
                  </a:lnTo>
                  <a:lnTo>
                    <a:pt x="4541" y="9082"/>
                  </a:lnTo>
                  <a:lnTo>
                    <a:pt x="4604" y="9082"/>
                  </a:lnTo>
                  <a:lnTo>
                    <a:pt x="4646" y="9333"/>
                  </a:lnTo>
                  <a:lnTo>
                    <a:pt x="4834" y="9396"/>
                  </a:lnTo>
                  <a:lnTo>
                    <a:pt x="4939" y="9668"/>
                  </a:lnTo>
                  <a:lnTo>
                    <a:pt x="5043" y="9709"/>
                  </a:lnTo>
                  <a:lnTo>
                    <a:pt x="5127" y="9730"/>
                  </a:lnTo>
                  <a:lnTo>
                    <a:pt x="5169" y="9626"/>
                  </a:lnTo>
                  <a:lnTo>
                    <a:pt x="5336" y="9521"/>
                  </a:lnTo>
                  <a:lnTo>
                    <a:pt x="5232" y="9312"/>
                  </a:lnTo>
                  <a:lnTo>
                    <a:pt x="5294" y="9040"/>
                  </a:lnTo>
                  <a:lnTo>
                    <a:pt x="5462" y="8977"/>
                  </a:lnTo>
                  <a:lnTo>
                    <a:pt x="5650" y="9124"/>
                  </a:lnTo>
                  <a:lnTo>
                    <a:pt x="5985" y="9124"/>
                  </a:lnTo>
                  <a:lnTo>
                    <a:pt x="6487" y="9333"/>
                  </a:lnTo>
                  <a:lnTo>
                    <a:pt x="7010" y="9563"/>
                  </a:lnTo>
                  <a:lnTo>
                    <a:pt x="7031" y="10086"/>
                  </a:lnTo>
                  <a:lnTo>
                    <a:pt x="8077" y="8684"/>
                  </a:lnTo>
                  <a:lnTo>
                    <a:pt x="10253" y="8036"/>
                  </a:lnTo>
                  <a:lnTo>
                    <a:pt x="11885" y="7554"/>
                  </a:lnTo>
                  <a:lnTo>
                    <a:pt x="11969" y="6299"/>
                  </a:lnTo>
                  <a:lnTo>
                    <a:pt x="11843" y="5839"/>
                  </a:lnTo>
                  <a:lnTo>
                    <a:pt x="11655" y="5985"/>
                  </a:lnTo>
                  <a:lnTo>
                    <a:pt x="9960" y="5755"/>
                  </a:lnTo>
                  <a:lnTo>
                    <a:pt x="9835" y="5274"/>
                  </a:lnTo>
                  <a:lnTo>
                    <a:pt x="9688" y="5127"/>
                  </a:lnTo>
                  <a:lnTo>
                    <a:pt x="9688" y="4939"/>
                  </a:lnTo>
                  <a:lnTo>
                    <a:pt x="9688" y="4918"/>
                  </a:lnTo>
                  <a:lnTo>
                    <a:pt x="9667" y="4939"/>
                  </a:lnTo>
                  <a:lnTo>
                    <a:pt x="9625" y="4855"/>
                  </a:lnTo>
                  <a:lnTo>
                    <a:pt x="9625" y="4792"/>
                  </a:lnTo>
                  <a:lnTo>
                    <a:pt x="9667" y="4730"/>
                  </a:lnTo>
                  <a:lnTo>
                    <a:pt x="9563" y="4730"/>
                  </a:lnTo>
                  <a:lnTo>
                    <a:pt x="9563" y="4709"/>
                  </a:lnTo>
                  <a:lnTo>
                    <a:pt x="9458" y="4709"/>
                  </a:lnTo>
                  <a:lnTo>
                    <a:pt x="9270" y="4604"/>
                  </a:lnTo>
                  <a:lnTo>
                    <a:pt x="9249" y="4541"/>
                  </a:lnTo>
                  <a:lnTo>
                    <a:pt x="9228" y="4583"/>
                  </a:lnTo>
                  <a:lnTo>
                    <a:pt x="9123" y="4437"/>
                  </a:lnTo>
                  <a:lnTo>
                    <a:pt x="9102" y="4290"/>
                  </a:lnTo>
                  <a:lnTo>
                    <a:pt x="8809" y="3914"/>
                  </a:lnTo>
                  <a:lnTo>
                    <a:pt x="8726" y="3788"/>
                  </a:lnTo>
                  <a:lnTo>
                    <a:pt x="8809" y="3788"/>
                  </a:lnTo>
                  <a:lnTo>
                    <a:pt x="8809" y="3746"/>
                  </a:lnTo>
                  <a:lnTo>
                    <a:pt x="8705" y="3453"/>
                  </a:lnTo>
                  <a:lnTo>
                    <a:pt x="8705" y="3391"/>
                  </a:lnTo>
                  <a:lnTo>
                    <a:pt x="8621" y="3265"/>
                  </a:lnTo>
                  <a:lnTo>
                    <a:pt x="8579" y="3265"/>
                  </a:lnTo>
                  <a:lnTo>
                    <a:pt x="8391" y="3014"/>
                  </a:lnTo>
                  <a:lnTo>
                    <a:pt x="8307" y="3014"/>
                  </a:lnTo>
                  <a:lnTo>
                    <a:pt x="8224" y="2909"/>
                  </a:lnTo>
                  <a:lnTo>
                    <a:pt x="8224" y="2867"/>
                  </a:lnTo>
                  <a:lnTo>
                    <a:pt x="8286" y="2867"/>
                  </a:lnTo>
                  <a:lnTo>
                    <a:pt x="8307" y="2909"/>
                  </a:lnTo>
                  <a:lnTo>
                    <a:pt x="8286" y="2826"/>
                  </a:lnTo>
                  <a:lnTo>
                    <a:pt x="8182" y="2805"/>
                  </a:lnTo>
                  <a:lnTo>
                    <a:pt x="7973" y="2763"/>
                  </a:lnTo>
                  <a:lnTo>
                    <a:pt x="7868" y="2449"/>
                  </a:lnTo>
                  <a:lnTo>
                    <a:pt x="7805" y="2323"/>
                  </a:lnTo>
                  <a:lnTo>
                    <a:pt x="7742" y="2303"/>
                  </a:lnTo>
                  <a:lnTo>
                    <a:pt x="7742" y="2198"/>
                  </a:lnTo>
                  <a:lnTo>
                    <a:pt x="7701" y="2219"/>
                  </a:lnTo>
                  <a:lnTo>
                    <a:pt x="7659" y="2177"/>
                  </a:lnTo>
                  <a:lnTo>
                    <a:pt x="7282" y="2323"/>
                  </a:lnTo>
                  <a:lnTo>
                    <a:pt x="7261" y="2114"/>
                  </a:lnTo>
                  <a:lnTo>
                    <a:pt x="6738" y="1968"/>
                  </a:lnTo>
                  <a:lnTo>
                    <a:pt x="6654" y="1968"/>
                  </a:lnTo>
                  <a:lnTo>
                    <a:pt x="5566" y="1926"/>
                  </a:lnTo>
                  <a:lnTo>
                    <a:pt x="2867" y="43"/>
                  </a:lnTo>
                  <a:lnTo>
                    <a:pt x="234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6B65"/>
                </a:solidFill>
              </a:endParaRPr>
            </a:p>
          </p:txBody>
        </p:sp>
        <p:sp>
          <p:nvSpPr>
            <p:cNvPr id="25349" name="Google Shape;35189;p128">
              <a:extLst>
                <a:ext uri="{FF2B5EF4-FFF2-40B4-BE49-F238E27FC236}">
                  <a16:creationId xmlns:a16="http://schemas.microsoft.com/office/drawing/2014/main" id="{4C834855-3BD0-AE2E-33A0-2ADADE29AAFA}"/>
                </a:ext>
              </a:extLst>
            </p:cNvPr>
            <p:cNvSpPr/>
            <p:nvPr/>
          </p:nvSpPr>
          <p:spPr>
            <a:xfrm>
              <a:off x="6927853" y="3003713"/>
              <a:ext cx="9260" cy="19309"/>
            </a:xfrm>
            <a:custGeom>
              <a:avLst/>
              <a:gdLst/>
              <a:ahLst/>
              <a:cxnLst/>
              <a:rect l="l" t="t" r="r" b="b"/>
              <a:pathLst>
                <a:path w="441" h="963" extrusionOk="0">
                  <a:moveTo>
                    <a:pt x="147" y="0"/>
                  </a:moveTo>
                  <a:lnTo>
                    <a:pt x="147" y="42"/>
                  </a:lnTo>
                  <a:lnTo>
                    <a:pt x="106" y="42"/>
                  </a:lnTo>
                  <a:lnTo>
                    <a:pt x="106" y="105"/>
                  </a:lnTo>
                  <a:lnTo>
                    <a:pt x="43" y="126"/>
                  </a:lnTo>
                  <a:lnTo>
                    <a:pt x="85" y="209"/>
                  </a:lnTo>
                  <a:lnTo>
                    <a:pt x="43" y="209"/>
                  </a:lnTo>
                  <a:lnTo>
                    <a:pt x="85" y="377"/>
                  </a:lnTo>
                  <a:lnTo>
                    <a:pt x="43" y="356"/>
                  </a:lnTo>
                  <a:lnTo>
                    <a:pt x="1" y="356"/>
                  </a:lnTo>
                  <a:lnTo>
                    <a:pt x="1" y="544"/>
                  </a:lnTo>
                  <a:lnTo>
                    <a:pt x="22" y="628"/>
                  </a:lnTo>
                  <a:lnTo>
                    <a:pt x="43" y="670"/>
                  </a:lnTo>
                  <a:lnTo>
                    <a:pt x="43" y="795"/>
                  </a:lnTo>
                  <a:lnTo>
                    <a:pt x="22" y="795"/>
                  </a:lnTo>
                  <a:lnTo>
                    <a:pt x="43" y="858"/>
                  </a:lnTo>
                  <a:lnTo>
                    <a:pt x="231" y="963"/>
                  </a:lnTo>
                  <a:lnTo>
                    <a:pt x="336" y="963"/>
                  </a:lnTo>
                  <a:lnTo>
                    <a:pt x="398" y="942"/>
                  </a:lnTo>
                  <a:lnTo>
                    <a:pt x="440" y="670"/>
                  </a:lnTo>
                  <a:lnTo>
                    <a:pt x="398" y="544"/>
                  </a:lnTo>
                  <a:lnTo>
                    <a:pt x="336" y="544"/>
                  </a:lnTo>
                  <a:lnTo>
                    <a:pt x="315" y="356"/>
                  </a:lnTo>
                  <a:lnTo>
                    <a:pt x="336" y="356"/>
                  </a:lnTo>
                  <a:lnTo>
                    <a:pt x="398" y="168"/>
                  </a:lnTo>
                  <a:lnTo>
                    <a:pt x="357" y="126"/>
                  </a:lnTo>
                  <a:lnTo>
                    <a:pt x="315" y="126"/>
                  </a:lnTo>
                  <a:lnTo>
                    <a:pt x="315" y="63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0" name="Google Shape;35190;p128">
              <a:extLst>
                <a:ext uri="{FF2B5EF4-FFF2-40B4-BE49-F238E27FC236}">
                  <a16:creationId xmlns:a16="http://schemas.microsoft.com/office/drawing/2014/main" id="{F3BAF673-3885-0849-7C51-AA50A85234E1}"/>
                </a:ext>
              </a:extLst>
            </p:cNvPr>
            <p:cNvSpPr/>
            <p:nvPr/>
          </p:nvSpPr>
          <p:spPr>
            <a:xfrm>
              <a:off x="6937533" y="3004976"/>
              <a:ext cx="58017" cy="43651"/>
            </a:xfrm>
            <a:custGeom>
              <a:avLst/>
              <a:gdLst/>
              <a:ahLst/>
              <a:cxnLst/>
              <a:rect l="l" t="t" r="r" b="b"/>
              <a:pathLst>
                <a:path w="2763" h="2177" extrusionOk="0">
                  <a:moveTo>
                    <a:pt x="2490" y="0"/>
                  </a:moveTo>
                  <a:lnTo>
                    <a:pt x="2490" y="84"/>
                  </a:lnTo>
                  <a:lnTo>
                    <a:pt x="2469" y="146"/>
                  </a:lnTo>
                  <a:lnTo>
                    <a:pt x="2093" y="356"/>
                  </a:lnTo>
                  <a:lnTo>
                    <a:pt x="2093" y="502"/>
                  </a:lnTo>
                  <a:lnTo>
                    <a:pt x="1779" y="795"/>
                  </a:lnTo>
                  <a:lnTo>
                    <a:pt x="1737" y="879"/>
                  </a:lnTo>
                  <a:lnTo>
                    <a:pt x="1779" y="900"/>
                  </a:lnTo>
                  <a:lnTo>
                    <a:pt x="1821" y="983"/>
                  </a:lnTo>
                  <a:lnTo>
                    <a:pt x="1653" y="1130"/>
                  </a:lnTo>
                  <a:lnTo>
                    <a:pt x="1611" y="1046"/>
                  </a:lnTo>
                  <a:lnTo>
                    <a:pt x="1549" y="1088"/>
                  </a:lnTo>
                  <a:lnTo>
                    <a:pt x="1465" y="1088"/>
                  </a:lnTo>
                  <a:lnTo>
                    <a:pt x="1507" y="1193"/>
                  </a:lnTo>
                  <a:lnTo>
                    <a:pt x="1444" y="1193"/>
                  </a:lnTo>
                  <a:lnTo>
                    <a:pt x="1423" y="1234"/>
                  </a:lnTo>
                  <a:lnTo>
                    <a:pt x="1256" y="1255"/>
                  </a:lnTo>
                  <a:lnTo>
                    <a:pt x="1130" y="1297"/>
                  </a:lnTo>
                  <a:lnTo>
                    <a:pt x="1088" y="1214"/>
                  </a:lnTo>
                  <a:lnTo>
                    <a:pt x="837" y="1214"/>
                  </a:lnTo>
                  <a:lnTo>
                    <a:pt x="628" y="1151"/>
                  </a:lnTo>
                  <a:lnTo>
                    <a:pt x="398" y="1339"/>
                  </a:lnTo>
                  <a:lnTo>
                    <a:pt x="314" y="1318"/>
                  </a:lnTo>
                  <a:lnTo>
                    <a:pt x="251" y="1318"/>
                  </a:lnTo>
                  <a:lnTo>
                    <a:pt x="147" y="1360"/>
                  </a:lnTo>
                  <a:lnTo>
                    <a:pt x="105" y="1109"/>
                  </a:lnTo>
                  <a:lnTo>
                    <a:pt x="63" y="1151"/>
                  </a:lnTo>
                  <a:lnTo>
                    <a:pt x="0" y="1130"/>
                  </a:lnTo>
                  <a:lnTo>
                    <a:pt x="0" y="1318"/>
                  </a:lnTo>
                  <a:lnTo>
                    <a:pt x="147" y="1465"/>
                  </a:lnTo>
                  <a:lnTo>
                    <a:pt x="272" y="1946"/>
                  </a:lnTo>
                  <a:lnTo>
                    <a:pt x="1967" y="2176"/>
                  </a:lnTo>
                  <a:lnTo>
                    <a:pt x="2155" y="2030"/>
                  </a:lnTo>
                  <a:lnTo>
                    <a:pt x="2658" y="502"/>
                  </a:lnTo>
                  <a:lnTo>
                    <a:pt x="2762" y="481"/>
                  </a:lnTo>
                  <a:lnTo>
                    <a:pt x="2762" y="314"/>
                  </a:lnTo>
                  <a:lnTo>
                    <a:pt x="2720" y="251"/>
                  </a:lnTo>
                  <a:lnTo>
                    <a:pt x="2678" y="272"/>
                  </a:lnTo>
                  <a:lnTo>
                    <a:pt x="2658" y="251"/>
                  </a:lnTo>
                  <a:lnTo>
                    <a:pt x="2595" y="209"/>
                  </a:lnTo>
                  <a:lnTo>
                    <a:pt x="2574" y="42"/>
                  </a:lnTo>
                  <a:lnTo>
                    <a:pt x="24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1" name="Google Shape;35191;p128">
              <a:extLst>
                <a:ext uri="{FF2B5EF4-FFF2-40B4-BE49-F238E27FC236}">
                  <a16:creationId xmlns:a16="http://schemas.microsoft.com/office/drawing/2014/main" id="{97C09F44-157E-6E9F-AF71-87C63EE37AE8}"/>
                </a:ext>
              </a:extLst>
            </p:cNvPr>
            <p:cNvSpPr/>
            <p:nvPr/>
          </p:nvSpPr>
          <p:spPr>
            <a:xfrm>
              <a:off x="6948515" y="3014620"/>
              <a:ext cx="90962" cy="106991"/>
            </a:xfrm>
            <a:custGeom>
              <a:avLst/>
              <a:gdLst/>
              <a:ahLst/>
              <a:cxnLst/>
              <a:rect l="l" t="t" r="r" b="b"/>
              <a:pathLst>
                <a:path w="4332" h="5336" extrusionOk="0">
                  <a:moveTo>
                    <a:pt x="2239" y="0"/>
                  </a:moveTo>
                  <a:lnTo>
                    <a:pt x="2135" y="21"/>
                  </a:lnTo>
                  <a:lnTo>
                    <a:pt x="1632" y="1549"/>
                  </a:lnTo>
                  <a:lnTo>
                    <a:pt x="1758" y="2009"/>
                  </a:lnTo>
                  <a:lnTo>
                    <a:pt x="1674" y="3264"/>
                  </a:lnTo>
                  <a:lnTo>
                    <a:pt x="42" y="3746"/>
                  </a:lnTo>
                  <a:lnTo>
                    <a:pt x="0" y="4018"/>
                  </a:lnTo>
                  <a:lnTo>
                    <a:pt x="523" y="4708"/>
                  </a:lnTo>
                  <a:lnTo>
                    <a:pt x="461" y="4938"/>
                  </a:lnTo>
                  <a:lnTo>
                    <a:pt x="795" y="5336"/>
                  </a:lnTo>
                  <a:lnTo>
                    <a:pt x="879" y="5315"/>
                  </a:lnTo>
                  <a:lnTo>
                    <a:pt x="900" y="5336"/>
                  </a:lnTo>
                  <a:lnTo>
                    <a:pt x="1005" y="5336"/>
                  </a:lnTo>
                  <a:lnTo>
                    <a:pt x="1088" y="5231"/>
                  </a:lnTo>
                  <a:lnTo>
                    <a:pt x="1214" y="5231"/>
                  </a:lnTo>
                  <a:lnTo>
                    <a:pt x="1423" y="5127"/>
                  </a:lnTo>
                  <a:lnTo>
                    <a:pt x="1528" y="5127"/>
                  </a:lnTo>
                  <a:lnTo>
                    <a:pt x="1632" y="5106"/>
                  </a:lnTo>
                  <a:lnTo>
                    <a:pt x="1716" y="5147"/>
                  </a:lnTo>
                  <a:lnTo>
                    <a:pt x="1779" y="5147"/>
                  </a:lnTo>
                  <a:lnTo>
                    <a:pt x="1925" y="4938"/>
                  </a:lnTo>
                  <a:lnTo>
                    <a:pt x="1925" y="4917"/>
                  </a:lnTo>
                  <a:lnTo>
                    <a:pt x="1946" y="4917"/>
                  </a:lnTo>
                  <a:lnTo>
                    <a:pt x="1946" y="4834"/>
                  </a:lnTo>
                  <a:lnTo>
                    <a:pt x="1883" y="4813"/>
                  </a:lnTo>
                  <a:lnTo>
                    <a:pt x="1925" y="4750"/>
                  </a:lnTo>
                  <a:lnTo>
                    <a:pt x="1883" y="4687"/>
                  </a:lnTo>
                  <a:lnTo>
                    <a:pt x="1967" y="4603"/>
                  </a:lnTo>
                  <a:lnTo>
                    <a:pt x="2030" y="4541"/>
                  </a:lnTo>
                  <a:lnTo>
                    <a:pt x="2239" y="4541"/>
                  </a:lnTo>
                  <a:lnTo>
                    <a:pt x="2365" y="4520"/>
                  </a:lnTo>
                  <a:lnTo>
                    <a:pt x="2448" y="4583"/>
                  </a:lnTo>
                  <a:lnTo>
                    <a:pt x="2553" y="4436"/>
                  </a:lnTo>
                  <a:lnTo>
                    <a:pt x="2595" y="4415"/>
                  </a:lnTo>
                  <a:lnTo>
                    <a:pt x="2595" y="4227"/>
                  </a:lnTo>
                  <a:lnTo>
                    <a:pt x="2804" y="3976"/>
                  </a:lnTo>
                  <a:lnTo>
                    <a:pt x="2930" y="3955"/>
                  </a:lnTo>
                  <a:lnTo>
                    <a:pt x="3013" y="3976"/>
                  </a:lnTo>
                  <a:lnTo>
                    <a:pt x="3076" y="3913"/>
                  </a:lnTo>
                  <a:lnTo>
                    <a:pt x="3348" y="3913"/>
                  </a:lnTo>
                  <a:lnTo>
                    <a:pt x="3390" y="3850"/>
                  </a:lnTo>
                  <a:lnTo>
                    <a:pt x="3327" y="3808"/>
                  </a:lnTo>
                  <a:lnTo>
                    <a:pt x="3285" y="3599"/>
                  </a:lnTo>
                  <a:lnTo>
                    <a:pt x="3306" y="3599"/>
                  </a:lnTo>
                  <a:lnTo>
                    <a:pt x="3244" y="3494"/>
                  </a:lnTo>
                  <a:lnTo>
                    <a:pt x="3223" y="3474"/>
                  </a:lnTo>
                  <a:lnTo>
                    <a:pt x="3244" y="3390"/>
                  </a:lnTo>
                  <a:lnTo>
                    <a:pt x="3244" y="3285"/>
                  </a:lnTo>
                  <a:lnTo>
                    <a:pt x="3348" y="3118"/>
                  </a:lnTo>
                  <a:lnTo>
                    <a:pt x="3432" y="3076"/>
                  </a:lnTo>
                  <a:lnTo>
                    <a:pt x="3390" y="3013"/>
                  </a:lnTo>
                  <a:lnTo>
                    <a:pt x="3411" y="3013"/>
                  </a:lnTo>
                  <a:lnTo>
                    <a:pt x="3495" y="2867"/>
                  </a:lnTo>
                  <a:lnTo>
                    <a:pt x="3536" y="2846"/>
                  </a:lnTo>
                  <a:lnTo>
                    <a:pt x="3599" y="2846"/>
                  </a:lnTo>
                  <a:lnTo>
                    <a:pt x="3557" y="2909"/>
                  </a:lnTo>
                  <a:lnTo>
                    <a:pt x="3536" y="2971"/>
                  </a:lnTo>
                  <a:lnTo>
                    <a:pt x="3620" y="3013"/>
                  </a:lnTo>
                  <a:lnTo>
                    <a:pt x="3662" y="3013"/>
                  </a:lnTo>
                  <a:lnTo>
                    <a:pt x="3746" y="2804"/>
                  </a:lnTo>
                  <a:lnTo>
                    <a:pt x="3808" y="2741"/>
                  </a:lnTo>
                  <a:lnTo>
                    <a:pt x="3871" y="2616"/>
                  </a:lnTo>
                  <a:lnTo>
                    <a:pt x="4018" y="2490"/>
                  </a:lnTo>
                  <a:lnTo>
                    <a:pt x="4227" y="2134"/>
                  </a:lnTo>
                  <a:lnTo>
                    <a:pt x="4248" y="2072"/>
                  </a:lnTo>
                  <a:lnTo>
                    <a:pt x="4248" y="1988"/>
                  </a:lnTo>
                  <a:lnTo>
                    <a:pt x="4290" y="1862"/>
                  </a:lnTo>
                  <a:lnTo>
                    <a:pt x="4332" y="1758"/>
                  </a:lnTo>
                  <a:lnTo>
                    <a:pt x="4269" y="1695"/>
                  </a:lnTo>
                  <a:lnTo>
                    <a:pt x="4164" y="1674"/>
                  </a:lnTo>
                  <a:lnTo>
                    <a:pt x="3955" y="1507"/>
                  </a:lnTo>
                  <a:lnTo>
                    <a:pt x="3913" y="1402"/>
                  </a:lnTo>
                  <a:lnTo>
                    <a:pt x="3808" y="1298"/>
                  </a:lnTo>
                  <a:lnTo>
                    <a:pt x="3767" y="1151"/>
                  </a:lnTo>
                  <a:lnTo>
                    <a:pt x="3599" y="942"/>
                  </a:lnTo>
                  <a:lnTo>
                    <a:pt x="3516" y="942"/>
                  </a:lnTo>
                  <a:lnTo>
                    <a:pt x="3390" y="963"/>
                  </a:lnTo>
                  <a:lnTo>
                    <a:pt x="3118" y="921"/>
                  </a:lnTo>
                  <a:lnTo>
                    <a:pt x="3013" y="942"/>
                  </a:lnTo>
                  <a:lnTo>
                    <a:pt x="2930" y="963"/>
                  </a:lnTo>
                  <a:lnTo>
                    <a:pt x="2804" y="921"/>
                  </a:lnTo>
                  <a:lnTo>
                    <a:pt x="2469" y="649"/>
                  </a:lnTo>
                  <a:lnTo>
                    <a:pt x="2469" y="565"/>
                  </a:lnTo>
                  <a:lnTo>
                    <a:pt x="2260" y="335"/>
                  </a:lnTo>
                  <a:lnTo>
                    <a:pt x="223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2" name="Google Shape;35192;p128">
              <a:extLst>
                <a:ext uri="{FF2B5EF4-FFF2-40B4-BE49-F238E27FC236}">
                  <a16:creationId xmlns:a16="http://schemas.microsoft.com/office/drawing/2014/main" id="{18AC6EAB-3982-8068-AE4A-5ECCCDCCF50D}"/>
                </a:ext>
              </a:extLst>
            </p:cNvPr>
            <p:cNvSpPr/>
            <p:nvPr/>
          </p:nvSpPr>
          <p:spPr>
            <a:xfrm>
              <a:off x="6989817" y="2999502"/>
              <a:ext cx="4850" cy="10527"/>
            </a:xfrm>
            <a:custGeom>
              <a:avLst/>
              <a:gdLst/>
              <a:ahLst/>
              <a:cxnLst/>
              <a:rect l="l" t="t" r="r" b="b"/>
              <a:pathLst>
                <a:path w="231" h="525" extrusionOk="0">
                  <a:moveTo>
                    <a:pt x="209" y="1"/>
                  </a:moveTo>
                  <a:lnTo>
                    <a:pt x="168" y="22"/>
                  </a:lnTo>
                  <a:lnTo>
                    <a:pt x="105" y="22"/>
                  </a:lnTo>
                  <a:lnTo>
                    <a:pt x="84" y="168"/>
                  </a:lnTo>
                  <a:lnTo>
                    <a:pt x="63" y="210"/>
                  </a:lnTo>
                  <a:lnTo>
                    <a:pt x="21" y="168"/>
                  </a:lnTo>
                  <a:lnTo>
                    <a:pt x="0" y="231"/>
                  </a:lnTo>
                  <a:lnTo>
                    <a:pt x="0" y="273"/>
                  </a:lnTo>
                  <a:lnTo>
                    <a:pt x="84" y="315"/>
                  </a:lnTo>
                  <a:lnTo>
                    <a:pt x="105" y="482"/>
                  </a:lnTo>
                  <a:lnTo>
                    <a:pt x="168" y="524"/>
                  </a:lnTo>
                  <a:lnTo>
                    <a:pt x="168" y="440"/>
                  </a:lnTo>
                  <a:lnTo>
                    <a:pt x="209" y="336"/>
                  </a:lnTo>
                  <a:lnTo>
                    <a:pt x="209" y="168"/>
                  </a:lnTo>
                  <a:lnTo>
                    <a:pt x="188" y="168"/>
                  </a:lnTo>
                  <a:lnTo>
                    <a:pt x="209" y="106"/>
                  </a:lnTo>
                  <a:lnTo>
                    <a:pt x="188" y="64"/>
                  </a:lnTo>
                  <a:lnTo>
                    <a:pt x="209" y="43"/>
                  </a:lnTo>
                  <a:lnTo>
                    <a:pt x="230" y="43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3" name="Google Shape;35193;p128">
              <a:extLst>
                <a:ext uri="{FF2B5EF4-FFF2-40B4-BE49-F238E27FC236}">
                  <a16:creationId xmlns:a16="http://schemas.microsoft.com/office/drawing/2014/main" id="{5A0F8F81-6117-A030-0999-AD5F0F428A0A}"/>
                </a:ext>
              </a:extLst>
            </p:cNvPr>
            <p:cNvSpPr/>
            <p:nvPr/>
          </p:nvSpPr>
          <p:spPr>
            <a:xfrm>
              <a:off x="6836030" y="3089711"/>
              <a:ext cx="129199" cy="80143"/>
            </a:xfrm>
            <a:custGeom>
              <a:avLst/>
              <a:gdLst/>
              <a:ahLst/>
              <a:cxnLst/>
              <a:rect l="l" t="t" r="r" b="b"/>
              <a:pathLst>
                <a:path w="6153" h="3997" extrusionOk="0">
                  <a:moveTo>
                    <a:pt x="5399" y="1"/>
                  </a:moveTo>
                  <a:lnTo>
                    <a:pt x="3223" y="649"/>
                  </a:lnTo>
                  <a:lnTo>
                    <a:pt x="2177" y="2051"/>
                  </a:lnTo>
                  <a:lnTo>
                    <a:pt x="2156" y="1528"/>
                  </a:lnTo>
                  <a:lnTo>
                    <a:pt x="1633" y="1298"/>
                  </a:lnTo>
                  <a:lnTo>
                    <a:pt x="1131" y="1089"/>
                  </a:lnTo>
                  <a:lnTo>
                    <a:pt x="796" y="1089"/>
                  </a:lnTo>
                  <a:lnTo>
                    <a:pt x="608" y="942"/>
                  </a:lnTo>
                  <a:lnTo>
                    <a:pt x="440" y="1005"/>
                  </a:lnTo>
                  <a:lnTo>
                    <a:pt x="378" y="1277"/>
                  </a:lnTo>
                  <a:lnTo>
                    <a:pt x="482" y="1486"/>
                  </a:lnTo>
                  <a:lnTo>
                    <a:pt x="315" y="1591"/>
                  </a:lnTo>
                  <a:lnTo>
                    <a:pt x="273" y="1695"/>
                  </a:lnTo>
                  <a:lnTo>
                    <a:pt x="189" y="1674"/>
                  </a:lnTo>
                  <a:lnTo>
                    <a:pt x="85" y="1633"/>
                  </a:lnTo>
                  <a:lnTo>
                    <a:pt x="106" y="1737"/>
                  </a:lnTo>
                  <a:lnTo>
                    <a:pt x="168" y="2030"/>
                  </a:lnTo>
                  <a:lnTo>
                    <a:pt x="168" y="2218"/>
                  </a:lnTo>
                  <a:lnTo>
                    <a:pt x="85" y="2218"/>
                  </a:lnTo>
                  <a:lnTo>
                    <a:pt x="85" y="2260"/>
                  </a:lnTo>
                  <a:lnTo>
                    <a:pt x="1" y="2239"/>
                  </a:lnTo>
                  <a:lnTo>
                    <a:pt x="1" y="2239"/>
                  </a:lnTo>
                  <a:lnTo>
                    <a:pt x="22" y="2344"/>
                  </a:lnTo>
                  <a:lnTo>
                    <a:pt x="106" y="2344"/>
                  </a:lnTo>
                  <a:lnTo>
                    <a:pt x="106" y="2428"/>
                  </a:lnTo>
                  <a:lnTo>
                    <a:pt x="231" y="2616"/>
                  </a:lnTo>
                  <a:lnTo>
                    <a:pt x="315" y="3139"/>
                  </a:lnTo>
                  <a:lnTo>
                    <a:pt x="482" y="3265"/>
                  </a:lnTo>
                  <a:lnTo>
                    <a:pt x="482" y="3453"/>
                  </a:lnTo>
                  <a:lnTo>
                    <a:pt x="419" y="3474"/>
                  </a:lnTo>
                  <a:lnTo>
                    <a:pt x="482" y="3620"/>
                  </a:lnTo>
                  <a:lnTo>
                    <a:pt x="608" y="3767"/>
                  </a:lnTo>
                  <a:lnTo>
                    <a:pt x="608" y="3913"/>
                  </a:lnTo>
                  <a:lnTo>
                    <a:pt x="650" y="3997"/>
                  </a:lnTo>
                  <a:lnTo>
                    <a:pt x="796" y="3997"/>
                  </a:lnTo>
                  <a:lnTo>
                    <a:pt x="817" y="3934"/>
                  </a:lnTo>
                  <a:lnTo>
                    <a:pt x="963" y="3997"/>
                  </a:lnTo>
                  <a:lnTo>
                    <a:pt x="1068" y="3976"/>
                  </a:lnTo>
                  <a:lnTo>
                    <a:pt x="1173" y="3871"/>
                  </a:lnTo>
                  <a:lnTo>
                    <a:pt x="1319" y="3871"/>
                  </a:lnTo>
                  <a:lnTo>
                    <a:pt x="1361" y="3934"/>
                  </a:lnTo>
                  <a:lnTo>
                    <a:pt x="1466" y="3892"/>
                  </a:lnTo>
                  <a:lnTo>
                    <a:pt x="1570" y="3725"/>
                  </a:lnTo>
                  <a:lnTo>
                    <a:pt x="1633" y="3725"/>
                  </a:lnTo>
                  <a:lnTo>
                    <a:pt x="1696" y="3579"/>
                  </a:lnTo>
                  <a:lnTo>
                    <a:pt x="1842" y="3495"/>
                  </a:lnTo>
                  <a:lnTo>
                    <a:pt x="1905" y="3474"/>
                  </a:lnTo>
                  <a:lnTo>
                    <a:pt x="2010" y="3474"/>
                  </a:lnTo>
                  <a:lnTo>
                    <a:pt x="2051" y="3495"/>
                  </a:lnTo>
                  <a:lnTo>
                    <a:pt x="2198" y="3495"/>
                  </a:lnTo>
                  <a:lnTo>
                    <a:pt x="2219" y="3558"/>
                  </a:lnTo>
                  <a:lnTo>
                    <a:pt x="2365" y="3579"/>
                  </a:lnTo>
                  <a:lnTo>
                    <a:pt x="2616" y="3474"/>
                  </a:lnTo>
                  <a:lnTo>
                    <a:pt x="2826" y="3453"/>
                  </a:lnTo>
                  <a:lnTo>
                    <a:pt x="2909" y="3369"/>
                  </a:lnTo>
                  <a:lnTo>
                    <a:pt x="2930" y="3307"/>
                  </a:lnTo>
                  <a:lnTo>
                    <a:pt x="3119" y="3160"/>
                  </a:lnTo>
                  <a:lnTo>
                    <a:pt x="3223" y="3160"/>
                  </a:lnTo>
                  <a:lnTo>
                    <a:pt x="3307" y="3202"/>
                  </a:lnTo>
                  <a:lnTo>
                    <a:pt x="3370" y="3181"/>
                  </a:lnTo>
                  <a:lnTo>
                    <a:pt x="3432" y="3139"/>
                  </a:lnTo>
                  <a:lnTo>
                    <a:pt x="3453" y="3181"/>
                  </a:lnTo>
                  <a:lnTo>
                    <a:pt x="3537" y="3181"/>
                  </a:lnTo>
                  <a:lnTo>
                    <a:pt x="3725" y="3034"/>
                  </a:lnTo>
                  <a:lnTo>
                    <a:pt x="3830" y="2846"/>
                  </a:lnTo>
                  <a:lnTo>
                    <a:pt x="3935" y="2783"/>
                  </a:lnTo>
                  <a:lnTo>
                    <a:pt x="3997" y="2783"/>
                  </a:lnTo>
                  <a:lnTo>
                    <a:pt x="4625" y="2616"/>
                  </a:lnTo>
                  <a:lnTo>
                    <a:pt x="4688" y="2532"/>
                  </a:lnTo>
                  <a:lnTo>
                    <a:pt x="5043" y="2470"/>
                  </a:lnTo>
                  <a:lnTo>
                    <a:pt x="5253" y="2365"/>
                  </a:lnTo>
                  <a:lnTo>
                    <a:pt x="5399" y="2260"/>
                  </a:lnTo>
                  <a:lnTo>
                    <a:pt x="5629" y="2218"/>
                  </a:lnTo>
                  <a:lnTo>
                    <a:pt x="5608" y="2135"/>
                  </a:lnTo>
                  <a:lnTo>
                    <a:pt x="5629" y="2114"/>
                  </a:lnTo>
                  <a:lnTo>
                    <a:pt x="5567" y="2051"/>
                  </a:lnTo>
                  <a:lnTo>
                    <a:pt x="5608" y="1905"/>
                  </a:lnTo>
                  <a:lnTo>
                    <a:pt x="5776" y="1674"/>
                  </a:lnTo>
                  <a:lnTo>
                    <a:pt x="6027" y="1612"/>
                  </a:lnTo>
                  <a:lnTo>
                    <a:pt x="6152" y="1591"/>
                  </a:lnTo>
                  <a:lnTo>
                    <a:pt x="5818" y="1193"/>
                  </a:lnTo>
                  <a:lnTo>
                    <a:pt x="5880" y="963"/>
                  </a:lnTo>
                  <a:lnTo>
                    <a:pt x="5357" y="273"/>
                  </a:lnTo>
                  <a:lnTo>
                    <a:pt x="539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4" name="Google Shape;35194;p128">
              <a:extLst>
                <a:ext uri="{FF2B5EF4-FFF2-40B4-BE49-F238E27FC236}">
                  <a16:creationId xmlns:a16="http://schemas.microsoft.com/office/drawing/2014/main" id="{9FF6A7F5-0EDD-D3A3-13DD-CB1778DFECDD}"/>
                </a:ext>
              </a:extLst>
            </p:cNvPr>
            <p:cNvSpPr/>
            <p:nvPr/>
          </p:nvSpPr>
          <p:spPr>
            <a:xfrm>
              <a:off x="6613728" y="2937003"/>
              <a:ext cx="151603" cy="121689"/>
            </a:xfrm>
            <a:custGeom>
              <a:avLst/>
              <a:gdLst/>
              <a:ahLst/>
              <a:cxnLst/>
              <a:rect l="l" t="t" r="r" b="b"/>
              <a:pathLst>
                <a:path w="7220" h="6069" extrusionOk="0">
                  <a:moveTo>
                    <a:pt x="503" y="0"/>
                  </a:moveTo>
                  <a:lnTo>
                    <a:pt x="210" y="21"/>
                  </a:lnTo>
                  <a:lnTo>
                    <a:pt x="147" y="21"/>
                  </a:lnTo>
                  <a:lnTo>
                    <a:pt x="126" y="126"/>
                  </a:lnTo>
                  <a:lnTo>
                    <a:pt x="84" y="356"/>
                  </a:lnTo>
                  <a:lnTo>
                    <a:pt x="126" y="523"/>
                  </a:lnTo>
                  <a:lnTo>
                    <a:pt x="126" y="649"/>
                  </a:lnTo>
                  <a:lnTo>
                    <a:pt x="42" y="858"/>
                  </a:lnTo>
                  <a:lnTo>
                    <a:pt x="1" y="1047"/>
                  </a:lnTo>
                  <a:lnTo>
                    <a:pt x="42" y="1193"/>
                  </a:lnTo>
                  <a:lnTo>
                    <a:pt x="126" y="1486"/>
                  </a:lnTo>
                  <a:lnTo>
                    <a:pt x="314" y="6068"/>
                  </a:lnTo>
                  <a:lnTo>
                    <a:pt x="7219" y="6005"/>
                  </a:lnTo>
                  <a:lnTo>
                    <a:pt x="7219" y="5985"/>
                  </a:lnTo>
                  <a:lnTo>
                    <a:pt x="7115" y="5964"/>
                  </a:lnTo>
                  <a:lnTo>
                    <a:pt x="6989" y="5796"/>
                  </a:lnTo>
                  <a:lnTo>
                    <a:pt x="6947" y="5754"/>
                  </a:lnTo>
                  <a:lnTo>
                    <a:pt x="6822" y="5692"/>
                  </a:lnTo>
                  <a:lnTo>
                    <a:pt x="6738" y="5566"/>
                  </a:lnTo>
                  <a:lnTo>
                    <a:pt x="6675" y="5587"/>
                  </a:lnTo>
                  <a:lnTo>
                    <a:pt x="6571" y="5587"/>
                  </a:lnTo>
                  <a:lnTo>
                    <a:pt x="6403" y="5461"/>
                  </a:lnTo>
                  <a:lnTo>
                    <a:pt x="6299" y="5169"/>
                  </a:lnTo>
                  <a:lnTo>
                    <a:pt x="6319" y="5106"/>
                  </a:lnTo>
                  <a:lnTo>
                    <a:pt x="6319" y="4938"/>
                  </a:lnTo>
                  <a:lnTo>
                    <a:pt x="6278" y="4855"/>
                  </a:lnTo>
                  <a:lnTo>
                    <a:pt x="6299" y="4813"/>
                  </a:lnTo>
                  <a:lnTo>
                    <a:pt x="6319" y="4855"/>
                  </a:lnTo>
                  <a:lnTo>
                    <a:pt x="6508" y="4855"/>
                  </a:lnTo>
                  <a:lnTo>
                    <a:pt x="6424" y="4792"/>
                  </a:lnTo>
                  <a:lnTo>
                    <a:pt x="6382" y="4792"/>
                  </a:lnTo>
                  <a:lnTo>
                    <a:pt x="6299" y="4624"/>
                  </a:lnTo>
                  <a:lnTo>
                    <a:pt x="6257" y="4604"/>
                  </a:lnTo>
                  <a:lnTo>
                    <a:pt x="6257" y="4645"/>
                  </a:lnTo>
                  <a:lnTo>
                    <a:pt x="6173" y="4583"/>
                  </a:lnTo>
                  <a:lnTo>
                    <a:pt x="6110" y="4415"/>
                  </a:lnTo>
                  <a:lnTo>
                    <a:pt x="5901" y="4080"/>
                  </a:lnTo>
                  <a:lnTo>
                    <a:pt x="5796" y="4018"/>
                  </a:lnTo>
                  <a:lnTo>
                    <a:pt x="5775" y="3871"/>
                  </a:lnTo>
                  <a:lnTo>
                    <a:pt x="5420" y="3327"/>
                  </a:lnTo>
                  <a:lnTo>
                    <a:pt x="5420" y="3223"/>
                  </a:lnTo>
                  <a:lnTo>
                    <a:pt x="5357" y="3118"/>
                  </a:lnTo>
                  <a:lnTo>
                    <a:pt x="5336" y="2867"/>
                  </a:lnTo>
                  <a:lnTo>
                    <a:pt x="5273" y="2825"/>
                  </a:lnTo>
                  <a:lnTo>
                    <a:pt x="5273" y="2741"/>
                  </a:lnTo>
                  <a:lnTo>
                    <a:pt x="5064" y="2532"/>
                  </a:lnTo>
                  <a:lnTo>
                    <a:pt x="5064" y="2448"/>
                  </a:lnTo>
                  <a:lnTo>
                    <a:pt x="5106" y="2344"/>
                  </a:lnTo>
                  <a:lnTo>
                    <a:pt x="5043" y="2281"/>
                  </a:lnTo>
                  <a:lnTo>
                    <a:pt x="4708" y="1988"/>
                  </a:lnTo>
                  <a:lnTo>
                    <a:pt x="4687" y="1884"/>
                  </a:lnTo>
                  <a:lnTo>
                    <a:pt x="4478" y="1653"/>
                  </a:lnTo>
                  <a:lnTo>
                    <a:pt x="4478" y="1507"/>
                  </a:lnTo>
                  <a:lnTo>
                    <a:pt x="4332" y="1360"/>
                  </a:lnTo>
                  <a:lnTo>
                    <a:pt x="4374" y="1277"/>
                  </a:lnTo>
                  <a:lnTo>
                    <a:pt x="4374" y="1193"/>
                  </a:lnTo>
                  <a:lnTo>
                    <a:pt x="4395" y="1151"/>
                  </a:lnTo>
                  <a:lnTo>
                    <a:pt x="4395" y="1193"/>
                  </a:lnTo>
                  <a:lnTo>
                    <a:pt x="4478" y="1193"/>
                  </a:lnTo>
                  <a:lnTo>
                    <a:pt x="4499" y="1339"/>
                  </a:lnTo>
                  <a:lnTo>
                    <a:pt x="4541" y="1402"/>
                  </a:lnTo>
                  <a:lnTo>
                    <a:pt x="4583" y="1465"/>
                  </a:lnTo>
                  <a:lnTo>
                    <a:pt x="4792" y="1674"/>
                  </a:lnTo>
                  <a:lnTo>
                    <a:pt x="4792" y="1779"/>
                  </a:lnTo>
                  <a:lnTo>
                    <a:pt x="4834" y="1884"/>
                  </a:lnTo>
                  <a:lnTo>
                    <a:pt x="5001" y="1967"/>
                  </a:lnTo>
                  <a:lnTo>
                    <a:pt x="5022" y="2072"/>
                  </a:lnTo>
                  <a:lnTo>
                    <a:pt x="5315" y="2344"/>
                  </a:lnTo>
                  <a:lnTo>
                    <a:pt x="5462" y="2428"/>
                  </a:lnTo>
                  <a:lnTo>
                    <a:pt x="5462" y="2490"/>
                  </a:lnTo>
                  <a:lnTo>
                    <a:pt x="5483" y="2407"/>
                  </a:lnTo>
                  <a:lnTo>
                    <a:pt x="5566" y="2323"/>
                  </a:lnTo>
                  <a:lnTo>
                    <a:pt x="5629" y="2114"/>
                  </a:lnTo>
                  <a:lnTo>
                    <a:pt x="5566" y="2072"/>
                  </a:lnTo>
                  <a:lnTo>
                    <a:pt x="5650" y="1904"/>
                  </a:lnTo>
                  <a:lnTo>
                    <a:pt x="5650" y="1779"/>
                  </a:lnTo>
                  <a:lnTo>
                    <a:pt x="5734" y="1465"/>
                  </a:lnTo>
                  <a:lnTo>
                    <a:pt x="5755" y="1444"/>
                  </a:lnTo>
                  <a:lnTo>
                    <a:pt x="5671" y="1235"/>
                  </a:lnTo>
                  <a:lnTo>
                    <a:pt x="5734" y="1088"/>
                  </a:lnTo>
                  <a:lnTo>
                    <a:pt x="5587" y="775"/>
                  </a:lnTo>
                  <a:lnTo>
                    <a:pt x="5441" y="544"/>
                  </a:lnTo>
                  <a:lnTo>
                    <a:pt x="5378" y="335"/>
                  </a:lnTo>
                  <a:lnTo>
                    <a:pt x="5273" y="147"/>
                  </a:lnTo>
                  <a:lnTo>
                    <a:pt x="5211" y="126"/>
                  </a:lnTo>
                  <a:lnTo>
                    <a:pt x="5127" y="231"/>
                  </a:lnTo>
                  <a:lnTo>
                    <a:pt x="4959" y="293"/>
                  </a:lnTo>
                  <a:lnTo>
                    <a:pt x="4604" y="231"/>
                  </a:lnTo>
                  <a:lnTo>
                    <a:pt x="4311" y="314"/>
                  </a:lnTo>
                  <a:lnTo>
                    <a:pt x="4102" y="147"/>
                  </a:lnTo>
                  <a:lnTo>
                    <a:pt x="4081" y="251"/>
                  </a:lnTo>
                  <a:lnTo>
                    <a:pt x="4164" y="398"/>
                  </a:lnTo>
                  <a:lnTo>
                    <a:pt x="4164" y="461"/>
                  </a:lnTo>
                  <a:lnTo>
                    <a:pt x="4081" y="335"/>
                  </a:lnTo>
                  <a:lnTo>
                    <a:pt x="3976" y="293"/>
                  </a:lnTo>
                  <a:lnTo>
                    <a:pt x="3955" y="189"/>
                  </a:lnTo>
                  <a:lnTo>
                    <a:pt x="3997" y="147"/>
                  </a:lnTo>
                  <a:lnTo>
                    <a:pt x="3955" y="105"/>
                  </a:lnTo>
                  <a:lnTo>
                    <a:pt x="3850" y="105"/>
                  </a:lnTo>
                  <a:lnTo>
                    <a:pt x="3746" y="84"/>
                  </a:lnTo>
                  <a:lnTo>
                    <a:pt x="3537" y="21"/>
                  </a:lnTo>
                  <a:lnTo>
                    <a:pt x="3495" y="42"/>
                  </a:lnTo>
                  <a:lnTo>
                    <a:pt x="3578" y="84"/>
                  </a:lnTo>
                  <a:lnTo>
                    <a:pt x="3599" y="105"/>
                  </a:lnTo>
                  <a:lnTo>
                    <a:pt x="3495" y="126"/>
                  </a:lnTo>
                  <a:lnTo>
                    <a:pt x="3390" y="105"/>
                  </a:lnTo>
                  <a:lnTo>
                    <a:pt x="3265" y="147"/>
                  </a:lnTo>
                  <a:lnTo>
                    <a:pt x="3223" y="126"/>
                  </a:lnTo>
                  <a:lnTo>
                    <a:pt x="3223" y="105"/>
                  </a:lnTo>
                  <a:lnTo>
                    <a:pt x="3348" y="84"/>
                  </a:lnTo>
                  <a:lnTo>
                    <a:pt x="3432" y="42"/>
                  </a:lnTo>
                  <a:lnTo>
                    <a:pt x="3327" y="42"/>
                  </a:lnTo>
                  <a:lnTo>
                    <a:pt x="3139" y="84"/>
                  </a:lnTo>
                  <a:lnTo>
                    <a:pt x="3076" y="126"/>
                  </a:lnTo>
                  <a:lnTo>
                    <a:pt x="2930" y="210"/>
                  </a:lnTo>
                  <a:lnTo>
                    <a:pt x="2846" y="231"/>
                  </a:lnTo>
                  <a:lnTo>
                    <a:pt x="2700" y="293"/>
                  </a:lnTo>
                  <a:lnTo>
                    <a:pt x="2595" y="419"/>
                  </a:lnTo>
                  <a:lnTo>
                    <a:pt x="2553" y="461"/>
                  </a:lnTo>
                  <a:lnTo>
                    <a:pt x="2386" y="461"/>
                  </a:lnTo>
                  <a:lnTo>
                    <a:pt x="2177" y="335"/>
                  </a:lnTo>
                  <a:lnTo>
                    <a:pt x="2009" y="314"/>
                  </a:lnTo>
                  <a:lnTo>
                    <a:pt x="1821" y="335"/>
                  </a:lnTo>
                  <a:lnTo>
                    <a:pt x="1674" y="231"/>
                  </a:lnTo>
                  <a:lnTo>
                    <a:pt x="1591" y="231"/>
                  </a:lnTo>
                  <a:lnTo>
                    <a:pt x="1507" y="251"/>
                  </a:lnTo>
                  <a:lnTo>
                    <a:pt x="1361" y="147"/>
                  </a:lnTo>
                  <a:lnTo>
                    <a:pt x="1172" y="105"/>
                  </a:lnTo>
                  <a:lnTo>
                    <a:pt x="733" y="84"/>
                  </a:lnTo>
                  <a:lnTo>
                    <a:pt x="5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5" name="Google Shape;35195;p128">
              <a:extLst>
                <a:ext uri="{FF2B5EF4-FFF2-40B4-BE49-F238E27FC236}">
                  <a16:creationId xmlns:a16="http://schemas.microsoft.com/office/drawing/2014/main" id="{F883C550-18E5-EC83-C856-EBC3B3E4E116}"/>
                </a:ext>
              </a:extLst>
            </p:cNvPr>
            <p:cNvSpPr/>
            <p:nvPr/>
          </p:nvSpPr>
          <p:spPr>
            <a:xfrm>
              <a:off x="6586935" y="3057409"/>
              <a:ext cx="200360" cy="219437"/>
            </a:xfrm>
            <a:custGeom>
              <a:avLst/>
              <a:gdLst/>
              <a:ahLst/>
              <a:cxnLst/>
              <a:rect l="l" t="t" r="r" b="b"/>
              <a:pathLst>
                <a:path w="9542" h="10944" extrusionOk="0">
                  <a:moveTo>
                    <a:pt x="8495" y="0"/>
                  </a:moveTo>
                  <a:lnTo>
                    <a:pt x="1590" y="63"/>
                  </a:lnTo>
                  <a:lnTo>
                    <a:pt x="1632" y="1193"/>
                  </a:lnTo>
                  <a:lnTo>
                    <a:pt x="1088" y="1235"/>
                  </a:lnTo>
                  <a:lnTo>
                    <a:pt x="1088" y="1444"/>
                  </a:lnTo>
                  <a:lnTo>
                    <a:pt x="1151" y="3725"/>
                  </a:lnTo>
                  <a:lnTo>
                    <a:pt x="1046" y="3746"/>
                  </a:lnTo>
                  <a:lnTo>
                    <a:pt x="942" y="3829"/>
                  </a:lnTo>
                  <a:lnTo>
                    <a:pt x="837" y="3767"/>
                  </a:lnTo>
                  <a:lnTo>
                    <a:pt x="691" y="3767"/>
                  </a:lnTo>
                  <a:lnTo>
                    <a:pt x="586" y="3850"/>
                  </a:lnTo>
                  <a:lnTo>
                    <a:pt x="586" y="3976"/>
                  </a:lnTo>
                  <a:lnTo>
                    <a:pt x="649" y="4060"/>
                  </a:lnTo>
                  <a:lnTo>
                    <a:pt x="586" y="4185"/>
                  </a:lnTo>
                  <a:lnTo>
                    <a:pt x="377" y="4457"/>
                  </a:lnTo>
                  <a:lnTo>
                    <a:pt x="335" y="4457"/>
                  </a:lnTo>
                  <a:lnTo>
                    <a:pt x="230" y="4541"/>
                  </a:lnTo>
                  <a:lnTo>
                    <a:pt x="251" y="4645"/>
                  </a:lnTo>
                  <a:lnTo>
                    <a:pt x="314" y="4687"/>
                  </a:lnTo>
                  <a:lnTo>
                    <a:pt x="251" y="4813"/>
                  </a:lnTo>
                  <a:lnTo>
                    <a:pt x="126" y="4897"/>
                  </a:lnTo>
                  <a:lnTo>
                    <a:pt x="105" y="4980"/>
                  </a:lnTo>
                  <a:lnTo>
                    <a:pt x="209" y="5022"/>
                  </a:lnTo>
                  <a:lnTo>
                    <a:pt x="230" y="5127"/>
                  </a:lnTo>
                  <a:lnTo>
                    <a:pt x="168" y="5231"/>
                  </a:lnTo>
                  <a:lnTo>
                    <a:pt x="0" y="5420"/>
                  </a:lnTo>
                  <a:lnTo>
                    <a:pt x="0" y="5545"/>
                  </a:lnTo>
                  <a:lnTo>
                    <a:pt x="63" y="5629"/>
                  </a:lnTo>
                  <a:lnTo>
                    <a:pt x="209" y="5524"/>
                  </a:lnTo>
                  <a:lnTo>
                    <a:pt x="251" y="5545"/>
                  </a:lnTo>
                  <a:lnTo>
                    <a:pt x="251" y="5629"/>
                  </a:lnTo>
                  <a:lnTo>
                    <a:pt x="209" y="5692"/>
                  </a:lnTo>
                  <a:lnTo>
                    <a:pt x="272" y="5734"/>
                  </a:lnTo>
                  <a:lnTo>
                    <a:pt x="230" y="5817"/>
                  </a:lnTo>
                  <a:lnTo>
                    <a:pt x="272" y="5922"/>
                  </a:lnTo>
                  <a:lnTo>
                    <a:pt x="272" y="6047"/>
                  </a:lnTo>
                  <a:lnTo>
                    <a:pt x="314" y="6152"/>
                  </a:lnTo>
                  <a:lnTo>
                    <a:pt x="544" y="6236"/>
                  </a:lnTo>
                  <a:lnTo>
                    <a:pt x="586" y="6319"/>
                  </a:lnTo>
                  <a:lnTo>
                    <a:pt x="544" y="6382"/>
                  </a:lnTo>
                  <a:lnTo>
                    <a:pt x="544" y="6466"/>
                  </a:lnTo>
                  <a:lnTo>
                    <a:pt x="523" y="6487"/>
                  </a:lnTo>
                  <a:lnTo>
                    <a:pt x="586" y="6570"/>
                  </a:lnTo>
                  <a:lnTo>
                    <a:pt x="586" y="6654"/>
                  </a:lnTo>
                  <a:lnTo>
                    <a:pt x="544" y="6675"/>
                  </a:lnTo>
                  <a:lnTo>
                    <a:pt x="670" y="6780"/>
                  </a:lnTo>
                  <a:lnTo>
                    <a:pt x="691" y="6863"/>
                  </a:lnTo>
                  <a:lnTo>
                    <a:pt x="858" y="7052"/>
                  </a:lnTo>
                  <a:lnTo>
                    <a:pt x="963" y="7282"/>
                  </a:lnTo>
                  <a:lnTo>
                    <a:pt x="984" y="7366"/>
                  </a:lnTo>
                  <a:lnTo>
                    <a:pt x="963" y="7491"/>
                  </a:lnTo>
                  <a:lnTo>
                    <a:pt x="942" y="7533"/>
                  </a:lnTo>
                  <a:lnTo>
                    <a:pt x="879" y="7638"/>
                  </a:lnTo>
                  <a:lnTo>
                    <a:pt x="879" y="7826"/>
                  </a:lnTo>
                  <a:lnTo>
                    <a:pt x="984" y="7910"/>
                  </a:lnTo>
                  <a:lnTo>
                    <a:pt x="1109" y="7910"/>
                  </a:lnTo>
                  <a:lnTo>
                    <a:pt x="1172" y="7847"/>
                  </a:lnTo>
                  <a:lnTo>
                    <a:pt x="1318" y="7847"/>
                  </a:lnTo>
                  <a:lnTo>
                    <a:pt x="1402" y="7889"/>
                  </a:lnTo>
                  <a:lnTo>
                    <a:pt x="1360" y="7951"/>
                  </a:lnTo>
                  <a:lnTo>
                    <a:pt x="1381" y="8098"/>
                  </a:lnTo>
                  <a:lnTo>
                    <a:pt x="1465" y="8140"/>
                  </a:lnTo>
                  <a:lnTo>
                    <a:pt x="1590" y="8223"/>
                  </a:lnTo>
                  <a:lnTo>
                    <a:pt x="1695" y="8223"/>
                  </a:lnTo>
                  <a:lnTo>
                    <a:pt x="1779" y="8265"/>
                  </a:lnTo>
                  <a:lnTo>
                    <a:pt x="1821" y="8349"/>
                  </a:lnTo>
                  <a:lnTo>
                    <a:pt x="1925" y="8412"/>
                  </a:lnTo>
                  <a:lnTo>
                    <a:pt x="2030" y="8412"/>
                  </a:lnTo>
                  <a:lnTo>
                    <a:pt x="2093" y="8475"/>
                  </a:lnTo>
                  <a:lnTo>
                    <a:pt x="2051" y="8558"/>
                  </a:lnTo>
                  <a:lnTo>
                    <a:pt x="1988" y="8621"/>
                  </a:lnTo>
                  <a:lnTo>
                    <a:pt x="1946" y="8663"/>
                  </a:lnTo>
                  <a:lnTo>
                    <a:pt x="1904" y="8726"/>
                  </a:lnTo>
                  <a:lnTo>
                    <a:pt x="2030" y="8830"/>
                  </a:lnTo>
                  <a:lnTo>
                    <a:pt x="2134" y="8851"/>
                  </a:lnTo>
                  <a:lnTo>
                    <a:pt x="2155" y="8830"/>
                  </a:lnTo>
                  <a:lnTo>
                    <a:pt x="2260" y="8872"/>
                  </a:lnTo>
                  <a:lnTo>
                    <a:pt x="2323" y="8851"/>
                  </a:lnTo>
                  <a:lnTo>
                    <a:pt x="2511" y="8977"/>
                  </a:lnTo>
                  <a:lnTo>
                    <a:pt x="2532" y="9039"/>
                  </a:lnTo>
                  <a:lnTo>
                    <a:pt x="2553" y="9207"/>
                  </a:lnTo>
                  <a:lnTo>
                    <a:pt x="2616" y="9270"/>
                  </a:lnTo>
                  <a:lnTo>
                    <a:pt x="2720" y="9291"/>
                  </a:lnTo>
                  <a:lnTo>
                    <a:pt x="2762" y="9353"/>
                  </a:lnTo>
                  <a:lnTo>
                    <a:pt x="2741" y="9458"/>
                  </a:lnTo>
                  <a:lnTo>
                    <a:pt x="2783" y="9521"/>
                  </a:lnTo>
                  <a:lnTo>
                    <a:pt x="2992" y="9563"/>
                  </a:lnTo>
                  <a:lnTo>
                    <a:pt x="3076" y="9625"/>
                  </a:lnTo>
                  <a:lnTo>
                    <a:pt x="3076" y="9688"/>
                  </a:lnTo>
                  <a:lnTo>
                    <a:pt x="3076" y="9876"/>
                  </a:lnTo>
                  <a:lnTo>
                    <a:pt x="3160" y="9918"/>
                  </a:lnTo>
                  <a:lnTo>
                    <a:pt x="3264" y="9981"/>
                  </a:lnTo>
                  <a:lnTo>
                    <a:pt x="3306" y="10044"/>
                  </a:lnTo>
                  <a:lnTo>
                    <a:pt x="3306" y="10086"/>
                  </a:lnTo>
                  <a:lnTo>
                    <a:pt x="3348" y="10190"/>
                  </a:lnTo>
                  <a:lnTo>
                    <a:pt x="3390" y="10232"/>
                  </a:lnTo>
                  <a:lnTo>
                    <a:pt x="3474" y="10253"/>
                  </a:lnTo>
                  <a:lnTo>
                    <a:pt x="3515" y="10337"/>
                  </a:lnTo>
                  <a:lnTo>
                    <a:pt x="3662" y="10420"/>
                  </a:lnTo>
                  <a:lnTo>
                    <a:pt x="3766" y="10462"/>
                  </a:lnTo>
                  <a:lnTo>
                    <a:pt x="3829" y="10441"/>
                  </a:lnTo>
                  <a:lnTo>
                    <a:pt x="3871" y="10399"/>
                  </a:lnTo>
                  <a:lnTo>
                    <a:pt x="3934" y="10337"/>
                  </a:lnTo>
                  <a:lnTo>
                    <a:pt x="4143" y="10337"/>
                  </a:lnTo>
                  <a:lnTo>
                    <a:pt x="4185" y="10399"/>
                  </a:lnTo>
                  <a:lnTo>
                    <a:pt x="4227" y="10399"/>
                  </a:lnTo>
                  <a:lnTo>
                    <a:pt x="4331" y="10337"/>
                  </a:lnTo>
                  <a:lnTo>
                    <a:pt x="4394" y="10295"/>
                  </a:lnTo>
                  <a:lnTo>
                    <a:pt x="4436" y="10211"/>
                  </a:lnTo>
                  <a:lnTo>
                    <a:pt x="4562" y="10211"/>
                  </a:lnTo>
                  <a:lnTo>
                    <a:pt x="4624" y="10232"/>
                  </a:lnTo>
                  <a:lnTo>
                    <a:pt x="4708" y="10399"/>
                  </a:lnTo>
                  <a:lnTo>
                    <a:pt x="4750" y="10462"/>
                  </a:lnTo>
                  <a:lnTo>
                    <a:pt x="4813" y="10525"/>
                  </a:lnTo>
                  <a:lnTo>
                    <a:pt x="4938" y="10567"/>
                  </a:lnTo>
                  <a:lnTo>
                    <a:pt x="5022" y="10630"/>
                  </a:lnTo>
                  <a:lnTo>
                    <a:pt x="5043" y="10734"/>
                  </a:lnTo>
                  <a:lnTo>
                    <a:pt x="5085" y="10755"/>
                  </a:lnTo>
                  <a:lnTo>
                    <a:pt x="5126" y="10839"/>
                  </a:lnTo>
                  <a:lnTo>
                    <a:pt x="5126" y="10923"/>
                  </a:lnTo>
                  <a:lnTo>
                    <a:pt x="5294" y="10923"/>
                  </a:lnTo>
                  <a:lnTo>
                    <a:pt x="5336" y="10944"/>
                  </a:lnTo>
                  <a:lnTo>
                    <a:pt x="5357" y="10923"/>
                  </a:lnTo>
                  <a:lnTo>
                    <a:pt x="5336" y="10860"/>
                  </a:lnTo>
                  <a:lnTo>
                    <a:pt x="5336" y="10776"/>
                  </a:lnTo>
                  <a:lnTo>
                    <a:pt x="5398" y="10713"/>
                  </a:lnTo>
                  <a:lnTo>
                    <a:pt x="5503" y="10755"/>
                  </a:lnTo>
                  <a:lnTo>
                    <a:pt x="5671" y="10818"/>
                  </a:lnTo>
                  <a:lnTo>
                    <a:pt x="5754" y="10776"/>
                  </a:lnTo>
                  <a:lnTo>
                    <a:pt x="5859" y="10818"/>
                  </a:lnTo>
                  <a:lnTo>
                    <a:pt x="5859" y="10923"/>
                  </a:lnTo>
                  <a:lnTo>
                    <a:pt x="6005" y="10944"/>
                  </a:lnTo>
                  <a:lnTo>
                    <a:pt x="6068" y="10944"/>
                  </a:lnTo>
                  <a:lnTo>
                    <a:pt x="6068" y="10860"/>
                  </a:lnTo>
                  <a:lnTo>
                    <a:pt x="6131" y="10776"/>
                  </a:lnTo>
                  <a:lnTo>
                    <a:pt x="6215" y="10818"/>
                  </a:lnTo>
                  <a:lnTo>
                    <a:pt x="6235" y="10776"/>
                  </a:lnTo>
                  <a:lnTo>
                    <a:pt x="6340" y="10776"/>
                  </a:lnTo>
                  <a:lnTo>
                    <a:pt x="6487" y="10734"/>
                  </a:lnTo>
                  <a:lnTo>
                    <a:pt x="6696" y="10713"/>
                  </a:lnTo>
                  <a:lnTo>
                    <a:pt x="6821" y="10755"/>
                  </a:lnTo>
                  <a:lnTo>
                    <a:pt x="6947" y="10713"/>
                  </a:lnTo>
                  <a:lnTo>
                    <a:pt x="7010" y="10609"/>
                  </a:lnTo>
                  <a:lnTo>
                    <a:pt x="7135" y="10525"/>
                  </a:lnTo>
                  <a:lnTo>
                    <a:pt x="7219" y="10420"/>
                  </a:lnTo>
                  <a:lnTo>
                    <a:pt x="7261" y="10399"/>
                  </a:lnTo>
                  <a:lnTo>
                    <a:pt x="7323" y="10337"/>
                  </a:lnTo>
                  <a:lnTo>
                    <a:pt x="7428" y="10232"/>
                  </a:lnTo>
                  <a:lnTo>
                    <a:pt x="7470" y="10232"/>
                  </a:lnTo>
                  <a:lnTo>
                    <a:pt x="7595" y="10023"/>
                  </a:lnTo>
                  <a:lnTo>
                    <a:pt x="7805" y="9814"/>
                  </a:lnTo>
                  <a:lnTo>
                    <a:pt x="7763" y="9604"/>
                  </a:lnTo>
                  <a:lnTo>
                    <a:pt x="7700" y="9563"/>
                  </a:lnTo>
                  <a:lnTo>
                    <a:pt x="7679" y="9353"/>
                  </a:lnTo>
                  <a:lnTo>
                    <a:pt x="7595" y="9249"/>
                  </a:lnTo>
                  <a:lnTo>
                    <a:pt x="7554" y="9144"/>
                  </a:lnTo>
                  <a:lnTo>
                    <a:pt x="7470" y="9060"/>
                  </a:lnTo>
                  <a:lnTo>
                    <a:pt x="7365" y="9060"/>
                  </a:lnTo>
                  <a:lnTo>
                    <a:pt x="7323" y="8998"/>
                  </a:lnTo>
                  <a:lnTo>
                    <a:pt x="7323" y="8956"/>
                  </a:lnTo>
                  <a:lnTo>
                    <a:pt x="7219" y="8893"/>
                  </a:lnTo>
                  <a:lnTo>
                    <a:pt x="7114" y="8726"/>
                  </a:lnTo>
                  <a:lnTo>
                    <a:pt x="7072" y="8684"/>
                  </a:lnTo>
                  <a:lnTo>
                    <a:pt x="7051" y="8621"/>
                  </a:lnTo>
                  <a:lnTo>
                    <a:pt x="6947" y="8516"/>
                  </a:lnTo>
                  <a:lnTo>
                    <a:pt x="6905" y="8433"/>
                  </a:lnTo>
                  <a:lnTo>
                    <a:pt x="6633" y="8433"/>
                  </a:lnTo>
                  <a:lnTo>
                    <a:pt x="6549" y="8412"/>
                  </a:lnTo>
                  <a:lnTo>
                    <a:pt x="6507" y="8328"/>
                  </a:lnTo>
                  <a:lnTo>
                    <a:pt x="6591" y="8203"/>
                  </a:lnTo>
                  <a:lnTo>
                    <a:pt x="6654" y="8161"/>
                  </a:lnTo>
                  <a:lnTo>
                    <a:pt x="6654" y="8035"/>
                  </a:lnTo>
                  <a:lnTo>
                    <a:pt x="6800" y="8056"/>
                  </a:lnTo>
                  <a:lnTo>
                    <a:pt x="6905" y="8035"/>
                  </a:lnTo>
                  <a:lnTo>
                    <a:pt x="6947" y="8098"/>
                  </a:lnTo>
                  <a:lnTo>
                    <a:pt x="7031" y="8098"/>
                  </a:lnTo>
                  <a:lnTo>
                    <a:pt x="7051" y="8035"/>
                  </a:lnTo>
                  <a:lnTo>
                    <a:pt x="7135" y="7951"/>
                  </a:lnTo>
                  <a:lnTo>
                    <a:pt x="7156" y="7700"/>
                  </a:lnTo>
                  <a:lnTo>
                    <a:pt x="7135" y="7470"/>
                  </a:lnTo>
                  <a:lnTo>
                    <a:pt x="7177" y="7303"/>
                  </a:lnTo>
                  <a:lnTo>
                    <a:pt x="7282" y="7177"/>
                  </a:lnTo>
                  <a:lnTo>
                    <a:pt x="7282" y="7052"/>
                  </a:lnTo>
                  <a:lnTo>
                    <a:pt x="7240" y="6968"/>
                  </a:lnTo>
                  <a:lnTo>
                    <a:pt x="7282" y="6863"/>
                  </a:lnTo>
                  <a:lnTo>
                    <a:pt x="7386" y="6696"/>
                  </a:lnTo>
                  <a:lnTo>
                    <a:pt x="7428" y="6633"/>
                  </a:lnTo>
                  <a:lnTo>
                    <a:pt x="7470" y="6633"/>
                  </a:lnTo>
                  <a:lnTo>
                    <a:pt x="7533" y="6654"/>
                  </a:lnTo>
                  <a:lnTo>
                    <a:pt x="7658" y="6215"/>
                  </a:lnTo>
                  <a:lnTo>
                    <a:pt x="7700" y="6026"/>
                  </a:lnTo>
                  <a:lnTo>
                    <a:pt x="7888" y="5922"/>
                  </a:lnTo>
                  <a:lnTo>
                    <a:pt x="7888" y="5817"/>
                  </a:lnTo>
                  <a:lnTo>
                    <a:pt x="8014" y="5608"/>
                  </a:lnTo>
                  <a:lnTo>
                    <a:pt x="8056" y="5503"/>
                  </a:lnTo>
                  <a:lnTo>
                    <a:pt x="8160" y="5482"/>
                  </a:lnTo>
                  <a:lnTo>
                    <a:pt x="8202" y="5482"/>
                  </a:lnTo>
                  <a:lnTo>
                    <a:pt x="8265" y="5294"/>
                  </a:lnTo>
                  <a:lnTo>
                    <a:pt x="8412" y="5022"/>
                  </a:lnTo>
                  <a:lnTo>
                    <a:pt x="8412" y="4813"/>
                  </a:lnTo>
                  <a:lnTo>
                    <a:pt x="8495" y="4666"/>
                  </a:lnTo>
                  <a:lnTo>
                    <a:pt x="8516" y="4604"/>
                  </a:lnTo>
                  <a:lnTo>
                    <a:pt x="8495" y="4604"/>
                  </a:lnTo>
                  <a:lnTo>
                    <a:pt x="8474" y="4478"/>
                  </a:lnTo>
                  <a:lnTo>
                    <a:pt x="8391" y="4248"/>
                  </a:lnTo>
                  <a:lnTo>
                    <a:pt x="8412" y="4122"/>
                  </a:lnTo>
                  <a:lnTo>
                    <a:pt x="8474" y="4039"/>
                  </a:lnTo>
                  <a:lnTo>
                    <a:pt x="8474" y="3934"/>
                  </a:lnTo>
                  <a:lnTo>
                    <a:pt x="8579" y="3809"/>
                  </a:lnTo>
                  <a:lnTo>
                    <a:pt x="8621" y="3516"/>
                  </a:lnTo>
                  <a:lnTo>
                    <a:pt x="8684" y="3327"/>
                  </a:lnTo>
                  <a:lnTo>
                    <a:pt x="8725" y="3285"/>
                  </a:lnTo>
                  <a:lnTo>
                    <a:pt x="8684" y="3223"/>
                  </a:lnTo>
                  <a:lnTo>
                    <a:pt x="8621" y="3202"/>
                  </a:lnTo>
                  <a:lnTo>
                    <a:pt x="8704" y="3076"/>
                  </a:lnTo>
                  <a:lnTo>
                    <a:pt x="8704" y="2930"/>
                  </a:lnTo>
                  <a:lnTo>
                    <a:pt x="8746" y="2909"/>
                  </a:lnTo>
                  <a:lnTo>
                    <a:pt x="8914" y="2909"/>
                  </a:lnTo>
                  <a:lnTo>
                    <a:pt x="8914" y="2825"/>
                  </a:lnTo>
                  <a:lnTo>
                    <a:pt x="8914" y="2783"/>
                  </a:lnTo>
                  <a:lnTo>
                    <a:pt x="8914" y="2721"/>
                  </a:lnTo>
                  <a:lnTo>
                    <a:pt x="9018" y="2700"/>
                  </a:lnTo>
                  <a:lnTo>
                    <a:pt x="9102" y="2658"/>
                  </a:lnTo>
                  <a:lnTo>
                    <a:pt x="9228" y="2658"/>
                  </a:lnTo>
                  <a:lnTo>
                    <a:pt x="9248" y="2574"/>
                  </a:lnTo>
                  <a:lnTo>
                    <a:pt x="9353" y="2553"/>
                  </a:lnTo>
                  <a:lnTo>
                    <a:pt x="9458" y="2490"/>
                  </a:lnTo>
                  <a:lnTo>
                    <a:pt x="9541" y="2386"/>
                  </a:lnTo>
                  <a:lnTo>
                    <a:pt x="9479" y="2386"/>
                  </a:lnTo>
                  <a:lnTo>
                    <a:pt x="9479" y="2302"/>
                  </a:lnTo>
                  <a:lnTo>
                    <a:pt x="9353" y="2239"/>
                  </a:lnTo>
                  <a:lnTo>
                    <a:pt x="9248" y="2239"/>
                  </a:lnTo>
                  <a:lnTo>
                    <a:pt x="9248" y="2135"/>
                  </a:lnTo>
                  <a:lnTo>
                    <a:pt x="8997" y="1946"/>
                  </a:lnTo>
                  <a:lnTo>
                    <a:pt x="8914" y="1946"/>
                  </a:lnTo>
                  <a:lnTo>
                    <a:pt x="8809" y="1737"/>
                  </a:lnTo>
                  <a:lnTo>
                    <a:pt x="8725" y="1507"/>
                  </a:lnTo>
                  <a:lnTo>
                    <a:pt x="8746" y="1256"/>
                  </a:lnTo>
                  <a:lnTo>
                    <a:pt x="8725" y="1047"/>
                  </a:lnTo>
                  <a:lnTo>
                    <a:pt x="8579" y="628"/>
                  </a:lnTo>
                  <a:lnTo>
                    <a:pt x="8579" y="524"/>
                  </a:lnTo>
                  <a:lnTo>
                    <a:pt x="8600" y="503"/>
                  </a:lnTo>
                  <a:lnTo>
                    <a:pt x="8621" y="565"/>
                  </a:lnTo>
                  <a:lnTo>
                    <a:pt x="8642" y="607"/>
                  </a:lnTo>
                  <a:lnTo>
                    <a:pt x="8684" y="607"/>
                  </a:lnTo>
                  <a:lnTo>
                    <a:pt x="8684" y="565"/>
                  </a:lnTo>
                  <a:lnTo>
                    <a:pt x="8579" y="419"/>
                  </a:lnTo>
                  <a:lnTo>
                    <a:pt x="8516" y="252"/>
                  </a:lnTo>
                  <a:lnTo>
                    <a:pt x="8495" y="210"/>
                  </a:lnTo>
                  <a:lnTo>
                    <a:pt x="8495" y="189"/>
                  </a:lnTo>
                  <a:lnTo>
                    <a:pt x="8495" y="168"/>
                  </a:lnTo>
                  <a:lnTo>
                    <a:pt x="8495" y="147"/>
                  </a:lnTo>
                  <a:lnTo>
                    <a:pt x="8474" y="84"/>
                  </a:lnTo>
                  <a:lnTo>
                    <a:pt x="8495" y="42"/>
                  </a:lnTo>
                  <a:lnTo>
                    <a:pt x="849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6" name="Google Shape;35196;p128">
              <a:extLst>
                <a:ext uri="{FF2B5EF4-FFF2-40B4-BE49-F238E27FC236}">
                  <a16:creationId xmlns:a16="http://schemas.microsoft.com/office/drawing/2014/main" id="{61074D37-846C-04B0-423D-AEC7FBAD78B9}"/>
                </a:ext>
              </a:extLst>
            </p:cNvPr>
            <p:cNvSpPr/>
            <p:nvPr/>
          </p:nvSpPr>
          <p:spPr>
            <a:xfrm>
              <a:off x="6723567" y="3142565"/>
              <a:ext cx="184549" cy="133860"/>
            </a:xfrm>
            <a:custGeom>
              <a:avLst/>
              <a:gdLst/>
              <a:ahLst/>
              <a:cxnLst/>
              <a:rect l="l" t="t" r="r" b="b"/>
              <a:pathLst>
                <a:path w="8789" h="6676" extrusionOk="0">
                  <a:moveTo>
                    <a:pt x="2511" y="1"/>
                  </a:moveTo>
                  <a:lnTo>
                    <a:pt x="2344" y="336"/>
                  </a:lnTo>
                  <a:lnTo>
                    <a:pt x="2239" y="336"/>
                  </a:lnTo>
                  <a:lnTo>
                    <a:pt x="2218" y="419"/>
                  </a:lnTo>
                  <a:lnTo>
                    <a:pt x="2093" y="398"/>
                  </a:lnTo>
                  <a:lnTo>
                    <a:pt x="2009" y="357"/>
                  </a:lnTo>
                  <a:lnTo>
                    <a:pt x="1988" y="419"/>
                  </a:lnTo>
                  <a:lnTo>
                    <a:pt x="1905" y="566"/>
                  </a:lnTo>
                  <a:lnTo>
                    <a:pt x="1905" y="775"/>
                  </a:lnTo>
                  <a:lnTo>
                    <a:pt x="1758" y="1047"/>
                  </a:lnTo>
                  <a:lnTo>
                    <a:pt x="1695" y="1235"/>
                  </a:lnTo>
                  <a:lnTo>
                    <a:pt x="1653" y="1235"/>
                  </a:lnTo>
                  <a:lnTo>
                    <a:pt x="1549" y="1256"/>
                  </a:lnTo>
                  <a:lnTo>
                    <a:pt x="1507" y="1361"/>
                  </a:lnTo>
                  <a:lnTo>
                    <a:pt x="1381" y="1570"/>
                  </a:lnTo>
                  <a:lnTo>
                    <a:pt x="1381" y="1675"/>
                  </a:lnTo>
                  <a:lnTo>
                    <a:pt x="1193" y="1779"/>
                  </a:lnTo>
                  <a:lnTo>
                    <a:pt x="1151" y="1968"/>
                  </a:lnTo>
                  <a:lnTo>
                    <a:pt x="1026" y="2407"/>
                  </a:lnTo>
                  <a:lnTo>
                    <a:pt x="963" y="2386"/>
                  </a:lnTo>
                  <a:lnTo>
                    <a:pt x="921" y="2386"/>
                  </a:lnTo>
                  <a:lnTo>
                    <a:pt x="879" y="2449"/>
                  </a:lnTo>
                  <a:lnTo>
                    <a:pt x="775" y="2616"/>
                  </a:lnTo>
                  <a:lnTo>
                    <a:pt x="733" y="2721"/>
                  </a:lnTo>
                  <a:lnTo>
                    <a:pt x="775" y="2805"/>
                  </a:lnTo>
                  <a:lnTo>
                    <a:pt x="775" y="2930"/>
                  </a:lnTo>
                  <a:lnTo>
                    <a:pt x="670" y="3056"/>
                  </a:lnTo>
                  <a:lnTo>
                    <a:pt x="628" y="3223"/>
                  </a:lnTo>
                  <a:lnTo>
                    <a:pt x="649" y="3453"/>
                  </a:lnTo>
                  <a:lnTo>
                    <a:pt x="628" y="3704"/>
                  </a:lnTo>
                  <a:lnTo>
                    <a:pt x="544" y="3788"/>
                  </a:lnTo>
                  <a:lnTo>
                    <a:pt x="524" y="3851"/>
                  </a:lnTo>
                  <a:lnTo>
                    <a:pt x="440" y="3851"/>
                  </a:lnTo>
                  <a:lnTo>
                    <a:pt x="398" y="3788"/>
                  </a:lnTo>
                  <a:lnTo>
                    <a:pt x="293" y="3809"/>
                  </a:lnTo>
                  <a:lnTo>
                    <a:pt x="147" y="3788"/>
                  </a:lnTo>
                  <a:lnTo>
                    <a:pt x="147" y="3914"/>
                  </a:lnTo>
                  <a:lnTo>
                    <a:pt x="84" y="3956"/>
                  </a:lnTo>
                  <a:lnTo>
                    <a:pt x="0" y="4081"/>
                  </a:lnTo>
                  <a:lnTo>
                    <a:pt x="42" y="4165"/>
                  </a:lnTo>
                  <a:lnTo>
                    <a:pt x="126" y="4186"/>
                  </a:lnTo>
                  <a:lnTo>
                    <a:pt x="398" y="4186"/>
                  </a:lnTo>
                  <a:lnTo>
                    <a:pt x="440" y="4269"/>
                  </a:lnTo>
                  <a:lnTo>
                    <a:pt x="544" y="4374"/>
                  </a:lnTo>
                  <a:lnTo>
                    <a:pt x="565" y="4437"/>
                  </a:lnTo>
                  <a:lnTo>
                    <a:pt x="607" y="4479"/>
                  </a:lnTo>
                  <a:lnTo>
                    <a:pt x="712" y="4646"/>
                  </a:lnTo>
                  <a:lnTo>
                    <a:pt x="816" y="4709"/>
                  </a:lnTo>
                  <a:lnTo>
                    <a:pt x="816" y="4751"/>
                  </a:lnTo>
                  <a:lnTo>
                    <a:pt x="858" y="4813"/>
                  </a:lnTo>
                  <a:lnTo>
                    <a:pt x="963" y="4813"/>
                  </a:lnTo>
                  <a:lnTo>
                    <a:pt x="1047" y="4897"/>
                  </a:lnTo>
                  <a:lnTo>
                    <a:pt x="1088" y="5002"/>
                  </a:lnTo>
                  <a:lnTo>
                    <a:pt x="1172" y="5106"/>
                  </a:lnTo>
                  <a:lnTo>
                    <a:pt x="1193" y="5316"/>
                  </a:lnTo>
                  <a:lnTo>
                    <a:pt x="1256" y="5357"/>
                  </a:lnTo>
                  <a:lnTo>
                    <a:pt x="1298" y="5567"/>
                  </a:lnTo>
                  <a:lnTo>
                    <a:pt x="1340" y="5525"/>
                  </a:lnTo>
                  <a:lnTo>
                    <a:pt x="1402" y="5629"/>
                  </a:lnTo>
                  <a:lnTo>
                    <a:pt x="1507" y="5588"/>
                  </a:lnTo>
                  <a:lnTo>
                    <a:pt x="1612" y="5629"/>
                  </a:lnTo>
                  <a:lnTo>
                    <a:pt x="1612" y="5964"/>
                  </a:lnTo>
                  <a:lnTo>
                    <a:pt x="1695" y="6069"/>
                  </a:lnTo>
                  <a:lnTo>
                    <a:pt x="1821" y="6090"/>
                  </a:lnTo>
                  <a:lnTo>
                    <a:pt x="1967" y="6048"/>
                  </a:lnTo>
                  <a:lnTo>
                    <a:pt x="2093" y="6090"/>
                  </a:lnTo>
                  <a:lnTo>
                    <a:pt x="2386" y="6069"/>
                  </a:lnTo>
                  <a:lnTo>
                    <a:pt x="2490" y="6152"/>
                  </a:lnTo>
                  <a:lnTo>
                    <a:pt x="2721" y="6383"/>
                  </a:lnTo>
                  <a:lnTo>
                    <a:pt x="2867" y="6466"/>
                  </a:lnTo>
                  <a:lnTo>
                    <a:pt x="2951" y="6571"/>
                  </a:lnTo>
                  <a:lnTo>
                    <a:pt x="3055" y="6613"/>
                  </a:lnTo>
                  <a:lnTo>
                    <a:pt x="3244" y="6613"/>
                  </a:lnTo>
                  <a:lnTo>
                    <a:pt x="3369" y="6676"/>
                  </a:lnTo>
                  <a:lnTo>
                    <a:pt x="3537" y="6634"/>
                  </a:lnTo>
                  <a:lnTo>
                    <a:pt x="3641" y="6676"/>
                  </a:lnTo>
                  <a:lnTo>
                    <a:pt x="3850" y="6676"/>
                  </a:lnTo>
                  <a:lnTo>
                    <a:pt x="3997" y="6424"/>
                  </a:lnTo>
                  <a:lnTo>
                    <a:pt x="4060" y="6362"/>
                  </a:lnTo>
                  <a:lnTo>
                    <a:pt x="4164" y="6299"/>
                  </a:lnTo>
                  <a:lnTo>
                    <a:pt x="4269" y="6299"/>
                  </a:lnTo>
                  <a:lnTo>
                    <a:pt x="4311" y="6278"/>
                  </a:lnTo>
                  <a:lnTo>
                    <a:pt x="4583" y="6257"/>
                  </a:lnTo>
                  <a:lnTo>
                    <a:pt x="4645" y="6278"/>
                  </a:lnTo>
                  <a:lnTo>
                    <a:pt x="4729" y="6404"/>
                  </a:lnTo>
                  <a:lnTo>
                    <a:pt x="4834" y="6466"/>
                  </a:lnTo>
                  <a:lnTo>
                    <a:pt x="5043" y="6424"/>
                  </a:lnTo>
                  <a:lnTo>
                    <a:pt x="5210" y="6424"/>
                  </a:lnTo>
                  <a:lnTo>
                    <a:pt x="5252" y="6320"/>
                  </a:lnTo>
                  <a:lnTo>
                    <a:pt x="5441" y="6257"/>
                  </a:lnTo>
                  <a:lnTo>
                    <a:pt x="5629" y="6215"/>
                  </a:lnTo>
                  <a:lnTo>
                    <a:pt x="5775" y="6152"/>
                  </a:lnTo>
                  <a:lnTo>
                    <a:pt x="5880" y="6069"/>
                  </a:lnTo>
                  <a:lnTo>
                    <a:pt x="5943" y="5964"/>
                  </a:lnTo>
                  <a:lnTo>
                    <a:pt x="6068" y="5880"/>
                  </a:lnTo>
                  <a:lnTo>
                    <a:pt x="6173" y="5880"/>
                  </a:lnTo>
                  <a:lnTo>
                    <a:pt x="6278" y="5797"/>
                  </a:lnTo>
                  <a:lnTo>
                    <a:pt x="7010" y="5797"/>
                  </a:lnTo>
                  <a:lnTo>
                    <a:pt x="8788" y="4018"/>
                  </a:lnTo>
                  <a:lnTo>
                    <a:pt x="8056" y="4018"/>
                  </a:lnTo>
                  <a:lnTo>
                    <a:pt x="6361" y="3495"/>
                  </a:lnTo>
                  <a:lnTo>
                    <a:pt x="6215" y="3370"/>
                  </a:lnTo>
                  <a:lnTo>
                    <a:pt x="6006" y="3349"/>
                  </a:lnTo>
                  <a:lnTo>
                    <a:pt x="5943" y="3160"/>
                  </a:lnTo>
                  <a:lnTo>
                    <a:pt x="5964" y="3014"/>
                  </a:lnTo>
                  <a:lnTo>
                    <a:pt x="5796" y="2930"/>
                  </a:lnTo>
                  <a:lnTo>
                    <a:pt x="5692" y="2616"/>
                  </a:lnTo>
                  <a:lnTo>
                    <a:pt x="5650" y="2386"/>
                  </a:lnTo>
                  <a:lnTo>
                    <a:pt x="5692" y="2323"/>
                  </a:lnTo>
                  <a:lnTo>
                    <a:pt x="5587" y="2282"/>
                  </a:lnTo>
                  <a:lnTo>
                    <a:pt x="5441" y="2303"/>
                  </a:lnTo>
                  <a:lnTo>
                    <a:pt x="5315" y="2386"/>
                  </a:lnTo>
                  <a:lnTo>
                    <a:pt x="5106" y="2386"/>
                  </a:lnTo>
                  <a:lnTo>
                    <a:pt x="5022" y="2323"/>
                  </a:lnTo>
                  <a:lnTo>
                    <a:pt x="5127" y="2198"/>
                  </a:lnTo>
                  <a:lnTo>
                    <a:pt x="5127" y="2093"/>
                  </a:lnTo>
                  <a:lnTo>
                    <a:pt x="5169" y="1989"/>
                  </a:lnTo>
                  <a:lnTo>
                    <a:pt x="5169" y="1821"/>
                  </a:lnTo>
                  <a:lnTo>
                    <a:pt x="5210" y="1717"/>
                  </a:lnTo>
                  <a:lnTo>
                    <a:pt x="5252" y="1591"/>
                  </a:lnTo>
                  <a:lnTo>
                    <a:pt x="5357" y="1570"/>
                  </a:lnTo>
                  <a:lnTo>
                    <a:pt x="5210" y="1361"/>
                  </a:lnTo>
                  <a:lnTo>
                    <a:pt x="5127" y="1361"/>
                  </a:lnTo>
                  <a:lnTo>
                    <a:pt x="5106" y="1277"/>
                  </a:lnTo>
                  <a:lnTo>
                    <a:pt x="5064" y="1173"/>
                  </a:lnTo>
                  <a:lnTo>
                    <a:pt x="4959" y="1026"/>
                  </a:lnTo>
                  <a:lnTo>
                    <a:pt x="4855" y="984"/>
                  </a:lnTo>
                  <a:lnTo>
                    <a:pt x="4687" y="838"/>
                  </a:lnTo>
                  <a:lnTo>
                    <a:pt x="4541" y="733"/>
                  </a:lnTo>
                  <a:lnTo>
                    <a:pt x="4520" y="671"/>
                  </a:lnTo>
                  <a:lnTo>
                    <a:pt x="4415" y="671"/>
                  </a:lnTo>
                  <a:lnTo>
                    <a:pt x="4394" y="629"/>
                  </a:lnTo>
                  <a:lnTo>
                    <a:pt x="4227" y="629"/>
                  </a:lnTo>
                  <a:lnTo>
                    <a:pt x="4185" y="524"/>
                  </a:lnTo>
                  <a:lnTo>
                    <a:pt x="3976" y="336"/>
                  </a:lnTo>
                  <a:lnTo>
                    <a:pt x="3871" y="315"/>
                  </a:lnTo>
                  <a:lnTo>
                    <a:pt x="3788" y="231"/>
                  </a:lnTo>
                  <a:lnTo>
                    <a:pt x="3662" y="210"/>
                  </a:lnTo>
                  <a:lnTo>
                    <a:pt x="3578" y="231"/>
                  </a:lnTo>
                  <a:lnTo>
                    <a:pt x="3557" y="252"/>
                  </a:lnTo>
                  <a:lnTo>
                    <a:pt x="3369" y="106"/>
                  </a:lnTo>
                  <a:lnTo>
                    <a:pt x="3265" y="106"/>
                  </a:lnTo>
                  <a:lnTo>
                    <a:pt x="3223" y="147"/>
                  </a:lnTo>
                  <a:lnTo>
                    <a:pt x="3139" y="85"/>
                  </a:lnTo>
                  <a:lnTo>
                    <a:pt x="3034" y="106"/>
                  </a:lnTo>
                  <a:lnTo>
                    <a:pt x="2930" y="189"/>
                  </a:lnTo>
                  <a:lnTo>
                    <a:pt x="2825" y="189"/>
                  </a:lnTo>
                  <a:lnTo>
                    <a:pt x="2595" y="106"/>
                  </a:lnTo>
                  <a:lnTo>
                    <a:pt x="2553" y="43"/>
                  </a:lnTo>
                  <a:lnTo>
                    <a:pt x="251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7" name="Google Shape;35197;p128">
              <a:extLst>
                <a:ext uri="{FF2B5EF4-FFF2-40B4-BE49-F238E27FC236}">
                  <a16:creationId xmlns:a16="http://schemas.microsoft.com/office/drawing/2014/main" id="{82BF1E88-AA1C-31E4-2795-C2274659B944}"/>
                </a:ext>
              </a:extLst>
            </p:cNvPr>
            <p:cNvSpPr/>
            <p:nvPr/>
          </p:nvSpPr>
          <p:spPr>
            <a:xfrm>
              <a:off x="6763105" y="3105230"/>
              <a:ext cx="81303" cy="68835"/>
            </a:xfrm>
            <a:custGeom>
              <a:avLst/>
              <a:gdLst/>
              <a:ahLst/>
              <a:cxnLst/>
              <a:rect l="l" t="t" r="r" b="b"/>
              <a:pathLst>
                <a:path w="3872" h="3433" extrusionOk="0">
                  <a:moveTo>
                    <a:pt x="1151" y="1"/>
                  </a:moveTo>
                  <a:lnTo>
                    <a:pt x="1068" y="105"/>
                  </a:lnTo>
                  <a:lnTo>
                    <a:pt x="963" y="168"/>
                  </a:lnTo>
                  <a:lnTo>
                    <a:pt x="858" y="189"/>
                  </a:lnTo>
                  <a:lnTo>
                    <a:pt x="838" y="273"/>
                  </a:lnTo>
                  <a:lnTo>
                    <a:pt x="712" y="273"/>
                  </a:lnTo>
                  <a:lnTo>
                    <a:pt x="628" y="315"/>
                  </a:lnTo>
                  <a:lnTo>
                    <a:pt x="524" y="336"/>
                  </a:lnTo>
                  <a:lnTo>
                    <a:pt x="524" y="398"/>
                  </a:lnTo>
                  <a:lnTo>
                    <a:pt x="524" y="440"/>
                  </a:lnTo>
                  <a:lnTo>
                    <a:pt x="524" y="524"/>
                  </a:lnTo>
                  <a:lnTo>
                    <a:pt x="356" y="524"/>
                  </a:lnTo>
                  <a:lnTo>
                    <a:pt x="314" y="545"/>
                  </a:lnTo>
                  <a:lnTo>
                    <a:pt x="314" y="691"/>
                  </a:lnTo>
                  <a:lnTo>
                    <a:pt x="231" y="817"/>
                  </a:lnTo>
                  <a:lnTo>
                    <a:pt x="294" y="838"/>
                  </a:lnTo>
                  <a:lnTo>
                    <a:pt x="335" y="900"/>
                  </a:lnTo>
                  <a:lnTo>
                    <a:pt x="294" y="942"/>
                  </a:lnTo>
                  <a:lnTo>
                    <a:pt x="231" y="1131"/>
                  </a:lnTo>
                  <a:lnTo>
                    <a:pt x="189" y="1424"/>
                  </a:lnTo>
                  <a:lnTo>
                    <a:pt x="84" y="1549"/>
                  </a:lnTo>
                  <a:lnTo>
                    <a:pt x="84" y="1654"/>
                  </a:lnTo>
                  <a:lnTo>
                    <a:pt x="22" y="1737"/>
                  </a:lnTo>
                  <a:lnTo>
                    <a:pt x="1" y="1863"/>
                  </a:lnTo>
                  <a:lnTo>
                    <a:pt x="84" y="2093"/>
                  </a:lnTo>
                  <a:lnTo>
                    <a:pt x="105" y="2219"/>
                  </a:lnTo>
                  <a:lnTo>
                    <a:pt x="126" y="2219"/>
                  </a:lnTo>
                  <a:lnTo>
                    <a:pt x="210" y="2260"/>
                  </a:lnTo>
                  <a:lnTo>
                    <a:pt x="335" y="2281"/>
                  </a:lnTo>
                  <a:lnTo>
                    <a:pt x="356" y="2198"/>
                  </a:lnTo>
                  <a:lnTo>
                    <a:pt x="461" y="2198"/>
                  </a:lnTo>
                  <a:lnTo>
                    <a:pt x="628" y="1863"/>
                  </a:lnTo>
                  <a:lnTo>
                    <a:pt x="670" y="1905"/>
                  </a:lnTo>
                  <a:lnTo>
                    <a:pt x="712" y="1968"/>
                  </a:lnTo>
                  <a:lnTo>
                    <a:pt x="942" y="2051"/>
                  </a:lnTo>
                  <a:lnTo>
                    <a:pt x="1047" y="2051"/>
                  </a:lnTo>
                  <a:lnTo>
                    <a:pt x="1151" y="1968"/>
                  </a:lnTo>
                  <a:lnTo>
                    <a:pt x="1256" y="1947"/>
                  </a:lnTo>
                  <a:lnTo>
                    <a:pt x="1340" y="2009"/>
                  </a:lnTo>
                  <a:lnTo>
                    <a:pt x="1382" y="1968"/>
                  </a:lnTo>
                  <a:lnTo>
                    <a:pt x="1486" y="1968"/>
                  </a:lnTo>
                  <a:lnTo>
                    <a:pt x="1674" y="2114"/>
                  </a:lnTo>
                  <a:lnTo>
                    <a:pt x="1695" y="2093"/>
                  </a:lnTo>
                  <a:lnTo>
                    <a:pt x="1779" y="2072"/>
                  </a:lnTo>
                  <a:lnTo>
                    <a:pt x="1905" y="2093"/>
                  </a:lnTo>
                  <a:lnTo>
                    <a:pt x="1988" y="2177"/>
                  </a:lnTo>
                  <a:lnTo>
                    <a:pt x="2093" y="2198"/>
                  </a:lnTo>
                  <a:lnTo>
                    <a:pt x="2302" y="2386"/>
                  </a:lnTo>
                  <a:lnTo>
                    <a:pt x="2344" y="2491"/>
                  </a:lnTo>
                  <a:lnTo>
                    <a:pt x="2511" y="2491"/>
                  </a:lnTo>
                  <a:lnTo>
                    <a:pt x="2532" y="2533"/>
                  </a:lnTo>
                  <a:lnTo>
                    <a:pt x="2637" y="2533"/>
                  </a:lnTo>
                  <a:lnTo>
                    <a:pt x="2658" y="2595"/>
                  </a:lnTo>
                  <a:lnTo>
                    <a:pt x="2804" y="2700"/>
                  </a:lnTo>
                  <a:lnTo>
                    <a:pt x="2972" y="2846"/>
                  </a:lnTo>
                  <a:lnTo>
                    <a:pt x="3076" y="2888"/>
                  </a:lnTo>
                  <a:lnTo>
                    <a:pt x="3181" y="3035"/>
                  </a:lnTo>
                  <a:lnTo>
                    <a:pt x="3223" y="3139"/>
                  </a:lnTo>
                  <a:lnTo>
                    <a:pt x="3244" y="3223"/>
                  </a:lnTo>
                  <a:lnTo>
                    <a:pt x="3327" y="3223"/>
                  </a:lnTo>
                  <a:lnTo>
                    <a:pt x="3474" y="3432"/>
                  </a:lnTo>
                  <a:lnTo>
                    <a:pt x="3599" y="3369"/>
                  </a:lnTo>
                  <a:lnTo>
                    <a:pt x="3662" y="3328"/>
                  </a:lnTo>
                  <a:lnTo>
                    <a:pt x="3746" y="3307"/>
                  </a:lnTo>
                  <a:lnTo>
                    <a:pt x="3871" y="3202"/>
                  </a:lnTo>
                  <a:lnTo>
                    <a:pt x="3809" y="3160"/>
                  </a:lnTo>
                  <a:lnTo>
                    <a:pt x="3809" y="3139"/>
                  </a:lnTo>
                  <a:lnTo>
                    <a:pt x="3767" y="3202"/>
                  </a:lnTo>
                  <a:lnTo>
                    <a:pt x="3683" y="3139"/>
                  </a:lnTo>
                  <a:lnTo>
                    <a:pt x="3641" y="3139"/>
                  </a:lnTo>
                  <a:lnTo>
                    <a:pt x="3579" y="3035"/>
                  </a:lnTo>
                  <a:lnTo>
                    <a:pt x="3599" y="3014"/>
                  </a:lnTo>
                  <a:lnTo>
                    <a:pt x="3537" y="2909"/>
                  </a:lnTo>
                  <a:lnTo>
                    <a:pt x="3453" y="2888"/>
                  </a:lnTo>
                  <a:lnTo>
                    <a:pt x="3348" y="2637"/>
                  </a:lnTo>
                  <a:lnTo>
                    <a:pt x="3327" y="2595"/>
                  </a:lnTo>
                  <a:lnTo>
                    <a:pt x="3327" y="2616"/>
                  </a:lnTo>
                  <a:lnTo>
                    <a:pt x="3265" y="2616"/>
                  </a:lnTo>
                  <a:lnTo>
                    <a:pt x="3181" y="2512"/>
                  </a:lnTo>
                  <a:lnTo>
                    <a:pt x="3055" y="2470"/>
                  </a:lnTo>
                  <a:lnTo>
                    <a:pt x="2972" y="2323"/>
                  </a:lnTo>
                  <a:lnTo>
                    <a:pt x="2804" y="2093"/>
                  </a:lnTo>
                  <a:lnTo>
                    <a:pt x="2742" y="2051"/>
                  </a:lnTo>
                  <a:lnTo>
                    <a:pt x="2595" y="2009"/>
                  </a:lnTo>
                  <a:lnTo>
                    <a:pt x="2532" y="1947"/>
                  </a:lnTo>
                  <a:lnTo>
                    <a:pt x="2428" y="1800"/>
                  </a:lnTo>
                  <a:lnTo>
                    <a:pt x="2344" y="1842"/>
                  </a:lnTo>
                  <a:lnTo>
                    <a:pt x="2218" y="1842"/>
                  </a:lnTo>
                  <a:lnTo>
                    <a:pt x="2177" y="1863"/>
                  </a:lnTo>
                  <a:lnTo>
                    <a:pt x="2114" y="1800"/>
                  </a:lnTo>
                  <a:lnTo>
                    <a:pt x="2009" y="1654"/>
                  </a:lnTo>
                  <a:lnTo>
                    <a:pt x="2072" y="1633"/>
                  </a:lnTo>
                  <a:lnTo>
                    <a:pt x="1967" y="1465"/>
                  </a:lnTo>
                  <a:lnTo>
                    <a:pt x="1905" y="1486"/>
                  </a:lnTo>
                  <a:lnTo>
                    <a:pt x="1905" y="1591"/>
                  </a:lnTo>
                  <a:lnTo>
                    <a:pt x="1926" y="1591"/>
                  </a:lnTo>
                  <a:lnTo>
                    <a:pt x="1926" y="1758"/>
                  </a:lnTo>
                  <a:lnTo>
                    <a:pt x="1821" y="1737"/>
                  </a:lnTo>
                  <a:lnTo>
                    <a:pt x="1800" y="1549"/>
                  </a:lnTo>
                  <a:lnTo>
                    <a:pt x="1758" y="1444"/>
                  </a:lnTo>
                  <a:lnTo>
                    <a:pt x="1674" y="1424"/>
                  </a:lnTo>
                  <a:lnTo>
                    <a:pt x="1674" y="1361"/>
                  </a:lnTo>
                  <a:lnTo>
                    <a:pt x="1654" y="1214"/>
                  </a:lnTo>
                  <a:lnTo>
                    <a:pt x="1591" y="1172"/>
                  </a:lnTo>
                  <a:lnTo>
                    <a:pt x="1507" y="754"/>
                  </a:lnTo>
                  <a:lnTo>
                    <a:pt x="1277" y="126"/>
                  </a:lnTo>
                  <a:lnTo>
                    <a:pt x="115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8" name="Google Shape;35198;p128">
              <a:extLst>
                <a:ext uri="{FF2B5EF4-FFF2-40B4-BE49-F238E27FC236}">
                  <a16:creationId xmlns:a16="http://schemas.microsoft.com/office/drawing/2014/main" id="{6556AC99-0193-A44C-22D4-D91687AB2941}"/>
                </a:ext>
              </a:extLst>
            </p:cNvPr>
            <p:cNvSpPr/>
            <p:nvPr/>
          </p:nvSpPr>
          <p:spPr>
            <a:xfrm>
              <a:off x="6829017" y="3169433"/>
              <a:ext cx="18457" cy="20993"/>
            </a:xfrm>
            <a:custGeom>
              <a:avLst/>
              <a:gdLst/>
              <a:ahLst/>
              <a:cxnLst/>
              <a:rect l="l" t="t" r="r" b="b"/>
              <a:pathLst>
                <a:path w="879" h="1047" extrusionOk="0">
                  <a:moveTo>
                    <a:pt x="732" y="0"/>
                  </a:moveTo>
                  <a:lnTo>
                    <a:pt x="607" y="105"/>
                  </a:lnTo>
                  <a:lnTo>
                    <a:pt x="523" y="126"/>
                  </a:lnTo>
                  <a:lnTo>
                    <a:pt x="460" y="167"/>
                  </a:lnTo>
                  <a:lnTo>
                    <a:pt x="230" y="251"/>
                  </a:lnTo>
                  <a:lnTo>
                    <a:pt x="188" y="377"/>
                  </a:lnTo>
                  <a:lnTo>
                    <a:pt x="147" y="481"/>
                  </a:lnTo>
                  <a:lnTo>
                    <a:pt x="147" y="649"/>
                  </a:lnTo>
                  <a:lnTo>
                    <a:pt x="105" y="753"/>
                  </a:lnTo>
                  <a:lnTo>
                    <a:pt x="105" y="858"/>
                  </a:lnTo>
                  <a:lnTo>
                    <a:pt x="0" y="983"/>
                  </a:lnTo>
                  <a:lnTo>
                    <a:pt x="84" y="1046"/>
                  </a:lnTo>
                  <a:lnTo>
                    <a:pt x="293" y="1046"/>
                  </a:lnTo>
                  <a:lnTo>
                    <a:pt x="419" y="963"/>
                  </a:lnTo>
                  <a:lnTo>
                    <a:pt x="565" y="942"/>
                  </a:lnTo>
                  <a:lnTo>
                    <a:pt x="670" y="983"/>
                  </a:lnTo>
                  <a:lnTo>
                    <a:pt x="670" y="963"/>
                  </a:lnTo>
                  <a:lnTo>
                    <a:pt x="837" y="732"/>
                  </a:lnTo>
                  <a:lnTo>
                    <a:pt x="816" y="670"/>
                  </a:lnTo>
                  <a:lnTo>
                    <a:pt x="649" y="670"/>
                  </a:lnTo>
                  <a:lnTo>
                    <a:pt x="565" y="732"/>
                  </a:lnTo>
                  <a:lnTo>
                    <a:pt x="523" y="691"/>
                  </a:lnTo>
                  <a:lnTo>
                    <a:pt x="460" y="628"/>
                  </a:lnTo>
                  <a:lnTo>
                    <a:pt x="565" y="628"/>
                  </a:lnTo>
                  <a:lnTo>
                    <a:pt x="649" y="544"/>
                  </a:lnTo>
                  <a:lnTo>
                    <a:pt x="732" y="544"/>
                  </a:lnTo>
                  <a:lnTo>
                    <a:pt x="837" y="419"/>
                  </a:lnTo>
                  <a:lnTo>
                    <a:pt x="879" y="377"/>
                  </a:lnTo>
                  <a:lnTo>
                    <a:pt x="858" y="230"/>
                  </a:lnTo>
                  <a:lnTo>
                    <a:pt x="879" y="147"/>
                  </a:lnTo>
                  <a:lnTo>
                    <a:pt x="858" y="147"/>
                  </a:lnTo>
                  <a:lnTo>
                    <a:pt x="732" y="21"/>
                  </a:lnTo>
                  <a:lnTo>
                    <a:pt x="7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9" name="Google Shape;35199;p128">
              <a:extLst>
                <a:ext uri="{FF2B5EF4-FFF2-40B4-BE49-F238E27FC236}">
                  <a16:creationId xmlns:a16="http://schemas.microsoft.com/office/drawing/2014/main" id="{DD71E0DA-C545-136B-5241-8C94799AEC36}"/>
                </a:ext>
              </a:extLst>
            </p:cNvPr>
            <p:cNvSpPr/>
            <p:nvPr/>
          </p:nvSpPr>
          <p:spPr>
            <a:xfrm>
              <a:off x="6821101" y="3177814"/>
              <a:ext cx="124348" cy="157339"/>
            </a:xfrm>
            <a:custGeom>
              <a:avLst/>
              <a:gdLst/>
              <a:ahLst/>
              <a:cxnLst/>
              <a:rect l="l" t="t" r="r" b="b"/>
              <a:pathLst>
                <a:path w="5922" h="7847" extrusionOk="0">
                  <a:moveTo>
                    <a:pt x="5587" y="1"/>
                  </a:moveTo>
                  <a:lnTo>
                    <a:pt x="5587" y="21"/>
                  </a:lnTo>
                  <a:lnTo>
                    <a:pt x="5545" y="21"/>
                  </a:lnTo>
                  <a:lnTo>
                    <a:pt x="5482" y="105"/>
                  </a:lnTo>
                  <a:lnTo>
                    <a:pt x="5441" y="210"/>
                  </a:lnTo>
                  <a:lnTo>
                    <a:pt x="5420" y="168"/>
                  </a:lnTo>
                  <a:lnTo>
                    <a:pt x="5315" y="273"/>
                  </a:lnTo>
                  <a:lnTo>
                    <a:pt x="5127" y="314"/>
                  </a:lnTo>
                  <a:lnTo>
                    <a:pt x="5127" y="335"/>
                  </a:lnTo>
                  <a:lnTo>
                    <a:pt x="5085" y="314"/>
                  </a:lnTo>
                  <a:lnTo>
                    <a:pt x="4897" y="335"/>
                  </a:lnTo>
                  <a:lnTo>
                    <a:pt x="4792" y="419"/>
                  </a:lnTo>
                  <a:lnTo>
                    <a:pt x="4499" y="461"/>
                  </a:lnTo>
                  <a:lnTo>
                    <a:pt x="4457" y="461"/>
                  </a:lnTo>
                  <a:lnTo>
                    <a:pt x="4394" y="440"/>
                  </a:lnTo>
                  <a:lnTo>
                    <a:pt x="4227" y="440"/>
                  </a:lnTo>
                  <a:lnTo>
                    <a:pt x="4060" y="524"/>
                  </a:lnTo>
                  <a:lnTo>
                    <a:pt x="3913" y="524"/>
                  </a:lnTo>
                  <a:lnTo>
                    <a:pt x="3830" y="545"/>
                  </a:lnTo>
                  <a:lnTo>
                    <a:pt x="3704" y="482"/>
                  </a:lnTo>
                  <a:lnTo>
                    <a:pt x="3599" y="524"/>
                  </a:lnTo>
                  <a:lnTo>
                    <a:pt x="3244" y="733"/>
                  </a:lnTo>
                  <a:lnTo>
                    <a:pt x="3076" y="754"/>
                  </a:lnTo>
                  <a:lnTo>
                    <a:pt x="2972" y="691"/>
                  </a:lnTo>
                  <a:lnTo>
                    <a:pt x="2909" y="733"/>
                  </a:lnTo>
                  <a:lnTo>
                    <a:pt x="2762" y="733"/>
                  </a:lnTo>
                  <a:lnTo>
                    <a:pt x="2700" y="691"/>
                  </a:lnTo>
                  <a:lnTo>
                    <a:pt x="2658" y="691"/>
                  </a:lnTo>
                  <a:lnTo>
                    <a:pt x="2469" y="858"/>
                  </a:lnTo>
                  <a:lnTo>
                    <a:pt x="2365" y="858"/>
                  </a:lnTo>
                  <a:lnTo>
                    <a:pt x="2239" y="942"/>
                  </a:lnTo>
                  <a:lnTo>
                    <a:pt x="2177" y="1005"/>
                  </a:lnTo>
                  <a:lnTo>
                    <a:pt x="1988" y="1047"/>
                  </a:lnTo>
                  <a:lnTo>
                    <a:pt x="1863" y="984"/>
                  </a:lnTo>
                  <a:lnTo>
                    <a:pt x="1716" y="858"/>
                  </a:lnTo>
                  <a:lnTo>
                    <a:pt x="1653" y="858"/>
                  </a:lnTo>
                  <a:lnTo>
                    <a:pt x="1633" y="754"/>
                  </a:lnTo>
                  <a:lnTo>
                    <a:pt x="1256" y="377"/>
                  </a:lnTo>
                  <a:lnTo>
                    <a:pt x="1235" y="356"/>
                  </a:lnTo>
                  <a:lnTo>
                    <a:pt x="1214" y="314"/>
                  </a:lnTo>
                  <a:lnTo>
                    <a:pt x="1047" y="545"/>
                  </a:lnTo>
                  <a:lnTo>
                    <a:pt x="1005" y="628"/>
                  </a:lnTo>
                  <a:lnTo>
                    <a:pt x="1047" y="858"/>
                  </a:lnTo>
                  <a:lnTo>
                    <a:pt x="1151" y="1172"/>
                  </a:lnTo>
                  <a:lnTo>
                    <a:pt x="1319" y="1256"/>
                  </a:lnTo>
                  <a:lnTo>
                    <a:pt x="1298" y="1402"/>
                  </a:lnTo>
                  <a:lnTo>
                    <a:pt x="1361" y="1591"/>
                  </a:lnTo>
                  <a:lnTo>
                    <a:pt x="1570" y="1612"/>
                  </a:lnTo>
                  <a:lnTo>
                    <a:pt x="1716" y="1737"/>
                  </a:lnTo>
                  <a:lnTo>
                    <a:pt x="3411" y="2260"/>
                  </a:lnTo>
                  <a:lnTo>
                    <a:pt x="4143" y="2260"/>
                  </a:lnTo>
                  <a:lnTo>
                    <a:pt x="2365" y="4039"/>
                  </a:lnTo>
                  <a:lnTo>
                    <a:pt x="1633" y="4039"/>
                  </a:lnTo>
                  <a:lnTo>
                    <a:pt x="1528" y="4122"/>
                  </a:lnTo>
                  <a:lnTo>
                    <a:pt x="1423" y="4122"/>
                  </a:lnTo>
                  <a:lnTo>
                    <a:pt x="1298" y="4206"/>
                  </a:lnTo>
                  <a:lnTo>
                    <a:pt x="1235" y="4311"/>
                  </a:lnTo>
                  <a:lnTo>
                    <a:pt x="1130" y="4394"/>
                  </a:lnTo>
                  <a:lnTo>
                    <a:pt x="984" y="4457"/>
                  </a:lnTo>
                  <a:lnTo>
                    <a:pt x="796" y="4499"/>
                  </a:lnTo>
                  <a:lnTo>
                    <a:pt x="607" y="4562"/>
                  </a:lnTo>
                  <a:lnTo>
                    <a:pt x="565" y="4666"/>
                  </a:lnTo>
                  <a:lnTo>
                    <a:pt x="0" y="5169"/>
                  </a:lnTo>
                  <a:lnTo>
                    <a:pt x="0" y="7449"/>
                  </a:lnTo>
                  <a:lnTo>
                    <a:pt x="419" y="7847"/>
                  </a:lnTo>
                  <a:lnTo>
                    <a:pt x="419" y="7805"/>
                  </a:lnTo>
                  <a:lnTo>
                    <a:pt x="900" y="7261"/>
                  </a:lnTo>
                  <a:lnTo>
                    <a:pt x="942" y="7156"/>
                  </a:lnTo>
                  <a:lnTo>
                    <a:pt x="1089" y="7031"/>
                  </a:lnTo>
                  <a:lnTo>
                    <a:pt x="1193" y="7010"/>
                  </a:lnTo>
                  <a:lnTo>
                    <a:pt x="1235" y="6926"/>
                  </a:lnTo>
                  <a:lnTo>
                    <a:pt x="1298" y="6905"/>
                  </a:lnTo>
                  <a:lnTo>
                    <a:pt x="1633" y="6529"/>
                  </a:lnTo>
                  <a:lnTo>
                    <a:pt x="1716" y="6508"/>
                  </a:lnTo>
                  <a:lnTo>
                    <a:pt x="2093" y="6089"/>
                  </a:lnTo>
                  <a:lnTo>
                    <a:pt x="2302" y="5922"/>
                  </a:lnTo>
                  <a:lnTo>
                    <a:pt x="2469" y="5817"/>
                  </a:lnTo>
                  <a:lnTo>
                    <a:pt x="2658" y="5796"/>
                  </a:lnTo>
                  <a:lnTo>
                    <a:pt x="2930" y="5566"/>
                  </a:lnTo>
                  <a:lnTo>
                    <a:pt x="3558" y="4980"/>
                  </a:lnTo>
                  <a:lnTo>
                    <a:pt x="3871" y="4625"/>
                  </a:lnTo>
                  <a:lnTo>
                    <a:pt x="4060" y="4436"/>
                  </a:lnTo>
                  <a:lnTo>
                    <a:pt x="4081" y="4311"/>
                  </a:lnTo>
                  <a:lnTo>
                    <a:pt x="4478" y="3788"/>
                  </a:lnTo>
                  <a:lnTo>
                    <a:pt x="4478" y="3683"/>
                  </a:lnTo>
                  <a:lnTo>
                    <a:pt x="4687" y="3390"/>
                  </a:lnTo>
                  <a:lnTo>
                    <a:pt x="4708" y="3202"/>
                  </a:lnTo>
                  <a:lnTo>
                    <a:pt x="5022" y="2574"/>
                  </a:lnTo>
                  <a:lnTo>
                    <a:pt x="5106" y="2532"/>
                  </a:lnTo>
                  <a:lnTo>
                    <a:pt x="5064" y="2449"/>
                  </a:lnTo>
                  <a:lnTo>
                    <a:pt x="5064" y="2365"/>
                  </a:lnTo>
                  <a:lnTo>
                    <a:pt x="5190" y="2239"/>
                  </a:lnTo>
                  <a:lnTo>
                    <a:pt x="5231" y="2239"/>
                  </a:lnTo>
                  <a:lnTo>
                    <a:pt x="5315" y="2135"/>
                  </a:lnTo>
                  <a:lnTo>
                    <a:pt x="5441" y="1842"/>
                  </a:lnTo>
                  <a:lnTo>
                    <a:pt x="5650" y="1591"/>
                  </a:lnTo>
                  <a:lnTo>
                    <a:pt x="5650" y="1423"/>
                  </a:lnTo>
                  <a:lnTo>
                    <a:pt x="5692" y="1381"/>
                  </a:lnTo>
                  <a:lnTo>
                    <a:pt x="5713" y="1214"/>
                  </a:lnTo>
                  <a:lnTo>
                    <a:pt x="5650" y="1151"/>
                  </a:lnTo>
                  <a:lnTo>
                    <a:pt x="5734" y="1005"/>
                  </a:lnTo>
                  <a:lnTo>
                    <a:pt x="5796" y="984"/>
                  </a:lnTo>
                  <a:lnTo>
                    <a:pt x="5859" y="984"/>
                  </a:lnTo>
                  <a:lnTo>
                    <a:pt x="5901" y="1005"/>
                  </a:lnTo>
                  <a:lnTo>
                    <a:pt x="5922" y="1005"/>
                  </a:lnTo>
                  <a:lnTo>
                    <a:pt x="5901" y="942"/>
                  </a:lnTo>
                  <a:lnTo>
                    <a:pt x="5838" y="942"/>
                  </a:lnTo>
                  <a:lnTo>
                    <a:pt x="5859" y="963"/>
                  </a:lnTo>
                  <a:lnTo>
                    <a:pt x="5796" y="963"/>
                  </a:lnTo>
                  <a:lnTo>
                    <a:pt x="5817" y="879"/>
                  </a:lnTo>
                  <a:lnTo>
                    <a:pt x="5817" y="775"/>
                  </a:lnTo>
                  <a:lnTo>
                    <a:pt x="5754" y="691"/>
                  </a:lnTo>
                  <a:lnTo>
                    <a:pt x="5817" y="586"/>
                  </a:lnTo>
                  <a:lnTo>
                    <a:pt x="5859" y="545"/>
                  </a:lnTo>
                  <a:lnTo>
                    <a:pt x="5859" y="482"/>
                  </a:lnTo>
                  <a:lnTo>
                    <a:pt x="5796" y="482"/>
                  </a:lnTo>
                  <a:lnTo>
                    <a:pt x="5754" y="440"/>
                  </a:lnTo>
                  <a:lnTo>
                    <a:pt x="5796" y="377"/>
                  </a:lnTo>
                  <a:lnTo>
                    <a:pt x="5796" y="314"/>
                  </a:lnTo>
                  <a:lnTo>
                    <a:pt x="5838" y="210"/>
                  </a:lnTo>
                  <a:lnTo>
                    <a:pt x="5901" y="126"/>
                  </a:lnTo>
                  <a:lnTo>
                    <a:pt x="5859" y="105"/>
                  </a:lnTo>
                  <a:lnTo>
                    <a:pt x="5796" y="105"/>
                  </a:lnTo>
                  <a:lnTo>
                    <a:pt x="5650" y="42"/>
                  </a:lnTo>
                  <a:lnTo>
                    <a:pt x="558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0" name="Google Shape;35200;p128">
              <a:extLst>
                <a:ext uri="{FF2B5EF4-FFF2-40B4-BE49-F238E27FC236}">
                  <a16:creationId xmlns:a16="http://schemas.microsoft.com/office/drawing/2014/main" id="{2351964B-3A26-5D2D-F787-98371662F1C9}"/>
                </a:ext>
              </a:extLst>
            </p:cNvPr>
            <p:cNvSpPr/>
            <p:nvPr/>
          </p:nvSpPr>
          <p:spPr>
            <a:xfrm>
              <a:off x="6731042" y="3253326"/>
              <a:ext cx="101944" cy="117919"/>
            </a:xfrm>
            <a:custGeom>
              <a:avLst/>
              <a:gdLst/>
              <a:ahLst/>
              <a:cxnLst/>
              <a:rect l="l" t="t" r="r" b="b"/>
              <a:pathLst>
                <a:path w="4855" h="5881" extrusionOk="0">
                  <a:moveTo>
                    <a:pt x="984" y="1"/>
                  </a:moveTo>
                  <a:lnTo>
                    <a:pt x="942" y="43"/>
                  </a:lnTo>
                  <a:lnTo>
                    <a:pt x="732" y="252"/>
                  </a:lnTo>
                  <a:lnTo>
                    <a:pt x="607" y="461"/>
                  </a:lnTo>
                  <a:lnTo>
                    <a:pt x="565" y="461"/>
                  </a:lnTo>
                  <a:lnTo>
                    <a:pt x="460" y="566"/>
                  </a:lnTo>
                  <a:lnTo>
                    <a:pt x="398" y="628"/>
                  </a:lnTo>
                  <a:lnTo>
                    <a:pt x="356" y="649"/>
                  </a:lnTo>
                  <a:lnTo>
                    <a:pt x="272" y="754"/>
                  </a:lnTo>
                  <a:lnTo>
                    <a:pt x="293" y="733"/>
                  </a:lnTo>
                  <a:lnTo>
                    <a:pt x="356" y="796"/>
                  </a:lnTo>
                  <a:lnTo>
                    <a:pt x="377" y="963"/>
                  </a:lnTo>
                  <a:lnTo>
                    <a:pt x="419" y="984"/>
                  </a:lnTo>
                  <a:lnTo>
                    <a:pt x="419" y="1089"/>
                  </a:lnTo>
                  <a:lnTo>
                    <a:pt x="502" y="1089"/>
                  </a:lnTo>
                  <a:lnTo>
                    <a:pt x="523" y="1214"/>
                  </a:lnTo>
                  <a:lnTo>
                    <a:pt x="523" y="1361"/>
                  </a:lnTo>
                  <a:lnTo>
                    <a:pt x="670" y="1486"/>
                  </a:lnTo>
                  <a:lnTo>
                    <a:pt x="732" y="1633"/>
                  </a:lnTo>
                  <a:lnTo>
                    <a:pt x="816" y="1696"/>
                  </a:lnTo>
                  <a:lnTo>
                    <a:pt x="900" y="1737"/>
                  </a:lnTo>
                  <a:lnTo>
                    <a:pt x="837" y="1800"/>
                  </a:lnTo>
                  <a:lnTo>
                    <a:pt x="921" y="1884"/>
                  </a:lnTo>
                  <a:lnTo>
                    <a:pt x="942" y="2009"/>
                  </a:lnTo>
                  <a:lnTo>
                    <a:pt x="942" y="2114"/>
                  </a:lnTo>
                  <a:lnTo>
                    <a:pt x="816" y="2261"/>
                  </a:lnTo>
                  <a:lnTo>
                    <a:pt x="816" y="2365"/>
                  </a:lnTo>
                  <a:lnTo>
                    <a:pt x="774" y="2512"/>
                  </a:lnTo>
                  <a:lnTo>
                    <a:pt x="565" y="2512"/>
                  </a:lnTo>
                  <a:lnTo>
                    <a:pt x="565" y="2553"/>
                  </a:lnTo>
                  <a:lnTo>
                    <a:pt x="502" y="2616"/>
                  </a:lnTo>
                  <a:lnTo>
                    <a:pt x="460" y="2721"/>
                  </a:lnTo>
                  <a:lnTo>
                    <a:pt x="377" y="2784"/>
                  </a:lnTo>
                  <a:lnTo>
                    <a:pt x="293" y="2930"/>
                  </a:lnTo>
                  <a:lnTo>
                    <a:pt x="188" y="3056"/>
                  </a:lnTo>
                  <a:lnTo>
                    <a:pt x="168" y="3202"/>
                  </a:lnTo>
                  <a:lnTo>
                    <a:pt x="0" y="3767"/>
                  </a:lnTo>
                  <a:lnTo>
                    <a:pt x="188" y="3767"/>
                  </a:lnTo>
                  <a:lnTo>
                    <a:pt x="2281" y="4981"/>
                  </a:lnTo>
                  <a:lnTo>
                    <a:pt x="2406" y="5169"/>
                  </a:lnTo>
                  <a:lnTo>
                    <a:pt x="2385" y="5253"/>
                  </a:lnTo>
                  <a:lnTo>
                    <a:pt x="2406" y="5294"/>
                  </a:lnTo>
                  <a:lnTo>
                    <a:pt x="2469" y="5378"/>
                  </a:lnTo>
                  <a:lnTo>
                    <a:pt x="3181" y="5880"/>
                  </a:lnTo>
                  <a:lnTo>
                    <a:pt x="3222" y="5880"/>
                  </a:lnTo>
                  <a:lnTo>
                    <a:pt x="3327" y="5818"/>
                  </a:lnTo>
                  <a:lnTo>
                    <a:pt x="3536" y="5546"/>
                  </a:lnTo>
                  <a:lnTo>
                    <a:pt x="3641" y="5357"/>
                  </a:lnTo>
                  <a:lnTo>
                    <a:pt x="3641" y="5232"/>
                  </a:lnTo>
                  <a:lnTo>
                    <a:pt x="3725" y="5085"/>
                  </a:lnTo>
                  <a:lnTo>
                    <a:pt x="3829" y="4939"/>
                  </a:lnTo>
                  <a:lnTo>
                    <a:pt x="3808" y="4918"/>
                  </a:lnTo>
                  <a:lnTo>
                    <a:pt x="3808" y="4855"/>
                  </a:lnTo>
                  <a:lnTo>
                    <a:pt x="3871" y="4750"/>
                  </a:lnTo>
                  <a:lnTo>
                    <a:pt x="3871" y="4730"/>
                  </a:lnTo>
                  <a:lnTo>
                    <a:pt x="3955" y="4709"/>
                  </a:lnTo>
                  <a:lnTo>
                    <a:pt x="4122" y="4709"/>
                  </a:lnTo>
                  <a:lnTo>
                    <a:pt x="4227" y="4541"/>
                  </a:lnTo>
                  <a:lnTo>
                    <a:pt x="4436" y="4458"/>
                  </a:lnTo>
                  <a:lnTo>
                    <a:pt x="4394" y="4416"/>
                  </a:lnTo>
                  <a:lnTo>
                    <a:pt x="4457" y="4332"/>
                  </a:lnTo>
                  <a:lnTo>
                    <a:pt x="4499" y="4332"/>
                  </a:lnTo>
                  <a:lnTo>
                    <a:pt x="4687" y="4102"/>
                  </a:lnTo>
                  <a:lnTo>
                    <a:pt x="4708" y="4081"/>
                  </a:lnTo>
                  <a:lnTo>
                    <a:pt x="4289" y="3683"/>
                  </a:lnTo>
                  <a:lnTo>
                    <a:pt x="4289" y="1403"/>
                  </a:lnTo>
                  <a:lnTo>
                    <a:pt x="4854" y="900"/>
                  </a:lnTo>
                  <a:lnTo>
                    <a:pt x="4687" y="900"/>
                  </a:lnTo>
                  <a:lnTo>
                    <a:pt x="4478" y="942"/>
                  </a:lnTo>
                  <a:lnTo>
                    <a:pt x="4373" y="880"/>
                  </a:lnTo>
                  <a:lnTo>
                    <a:pt x="4289" y="754"/>
                  </a:lnTo>
                  <a:lnTo>
                    <a:pt x="4227" y="733"/>
                  </a:lnTo>
                  <a:lnTo>
                    <a:pt x="3955" y="754"/>
                  </a:lnTo>
                  <a:lnTo>
                    <a:pt x="3913" y="775"/>
                  </a:lnTo>
                  <a:lnTo>
                    <a:pt x="3808" y="775"/>
                  </a:lnTo>
                  <a:lnTo>
                    <a:pt x="3704" y="838"/>
                  </a:lnTo>
                  <a:lnTo>
                    <a:pt x="3641" y="900"/>
                  </a:lnTo>
                  <a:lnTo>
                    <a:pt x="3494" y="1152"/>
                  </a:lnTo>
                  <a:lnTo>
                    <a:pt x="3285" y="1152"/>
                  </a:lnTo>
                  <a:lnTo>
                    <a:pt x="3181" y="1110"/>
                  </a:lnTo>
                  <a:lnTo>
                    <a:pt x="3013" y="1152"/>
                  </a:lnTo>
                  <a:lnTo>
                    <a:pt x="2888" y="1089"/>
                  </a:lnTo>
                  <a:lnTo>
                    <a:pt x="2699" y="1089"/>
                  </a:lnTo>
                  <a:lnTo>
                    <a:pt x="2595" y="1047"/>
                  </a:lnTo>
                  <a:lnTo>
                    <a:pt x="2511" y="942"/>
                  </a:lnTo>
                  <a:lnTo>
                    <a:pt x="2365" y="859"/>
                  </a:lnTo>
                  <a:lnTo>
                    <a:pt x="2134" y="628"/>
                  </a:lnTo>
                  <a:lnTo>
                    <a:pt x="2030" y="545"/>
                  </a:lnTo>
                  <a:lnTo>
                    <a:pt x="1737" y="566"/>
                  </a:lnTo>
                  <a:lnTo>
                    <a:pt x="1611" y="524"/>
                  </a:lnTo>
                  <a:lnTo>
                    <a:pt x="1465" y="566"/>
                  </a:lnTo>
                  <a:lnTo>
                    <a:pt x="1339" y="545"/>
                  </a:lnTo>
                  <a:lnTo>
                    <a:pt x="1256" y="440"/>
                  </a:lnTo>
                  <a:lnTo>
                    <a:pt x="1256" y="105"/>
                  </a:lnTo>
                  <a:lnTo>
                    <a:pt x="1151" y="64"/>
                  </a:lnTo>
                  <a:lnTo>
                    <a:pt x="1046" y="105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6B65"/>
                </a:solidFill>
              </a:endParaRPr>
            </a:p>
          </p:txBody>
        </p:sp>
        <p:sp>
          <p:nvSpPr>
            <p:cNvPr id="25361" name="Google Shape;35201;p128">
              <a:extLst>
                <a:ext uri="{FF2B5EF4-FFF2-40B4-BE49-F238E27FC236}">
                  <a16:creationId xmlns:a16="http://schemas.microsoft.com/office/drawing/2014/main" id="{5116E6FF-71FD-8AC4-8D81-01DDF0D67191}"/>
                </a:ext>
              </a:extLst>
            </p:cNvPr>
            <p:cNvSpPr/>
            <p:nvPr/>
          </p:nvSpPr>
          <p:spPr>
            <a:xfrm>
              <a:off x="6705551" y="3329679"/>
              <a:ext cx="9239" cy="20"/>
            </a:xfrm>
            <a:custGeom>
              <a:avLst/>
              <a:gdLst/>
              <a:ahLst/>
              <a:cxnLst/>
              <a:rect l="l" t="t" r="r" b="b"/>
              <a:pathLst>
                <a:path w="440" h="1" extrusionOk="0">
                  <a:moveTo>
                    <a:pt x="1" y="1"/>
                  </a:moveTo>
                  <a:lnTo>
                    <a:pt x="210" y="1"/>
                  </a:lnTo>
                  <a:lnTo>
                    <a:pt x="440" y="1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2" name="Google Shape;35202;p128">
              <a:extLst>
                <a:ext uri="{FF2B5EF4-FFF2-40B4-BE49-F238E27FC236}">
                  <a16:creationId xmlns:a16="http://schemas.microsoft.com/office/drawing/2014/main" id="{1F6088DE-305C-AD4F-CAAC-73495059338E}"/>
                </a:ext>
              </a:extLst>
            </p:cNvPr>
            <p:cNvSpPr/>
            <p:nvPr/>
          </p:nvSpPr>
          <p:spPr>
            <a:xfrm>
              <a:off x="6680500" y="3268023"/>
              <a:ext cx="70321" cy="66308"/>
            </a:xfrm>
            <a:custGeom>
              <a:avLst/>
              <a:gdLst/>
              <a:ahLst/>
              <a:cxnLst/>
              <a:rect l="l" t="t" r="r" b="b"/>
              <a:pathLst>
                <a:path w="3349" h="3307" extrusionOk="0">
                  <a:moveTo>
                    <a:pt x="2700" y="0"/>
                  </a:moveTo>
                  <a:lnTo>
                    <a:pt x="2679" y="21"/>
                  </a:lnTo>
                  <a:lnTo>
                    <a:pt x="2554" y="105"/>
                  </a:lnTo>
                  <a:lnTo>
                    <a:pt x="2491" y="209"/>
                  </a:lnTo>
                  <a:lnTo>
                    <a:pt x="2365" y="251"/>
                  </a:lnTo>
                  <a:lnTo>
                    <a:pt x="2240" y="209"/>
                  </a:lnTo>
                  <a:lnTo>
                    <a:pt x="2031" y="230"/>
                  </a:lnTo>
                  <a:lnTo>
                    <a:pt x="1884" y="272"/>
                  </a:lnTo>
                  <a:lnTo>
                    <a:pt x="1779" y="272"/>
                  </a:lnTo>
                  <a:lnTo>
                    <a:pt x="1759" y="314"/>
                  </a:lnTo>
                  <a:lnTo>
                    <a:pt x="1675" y="272"/>
                  </a:lnTo>
                  <a:lnTo>
                    <a:pt x="1612" y="356"/>
                  </a:lnTo>
                  <a:lnTo>
                    <a:pt x="1612" y="440"/>
                  </a:lnTo>
                  <a:lnTo>
                    <a:pt x="1549" y="440"/>
                  </a:lnTo>
                  <a:lnTo>
                    <a:pt x="1403" y="419"/>
                  </a:lnTo>
                  <a:lnTo>
                    <a:pt x="1403" y="314"/>
                  </a:lnTo>
                  <a:lnTo>
                    <a:pt x="1298" y="272"/>
                  </a:lnTo>
                  <a:lnTo>
                    <a:pt x="1215" y="314"/>
                  </a:lnTo>
                  <a:lnTo>
                    <a:pt x="1047" y="251"/>
                  </a:lnTo>
                  <a:lnTo>
                    <a:pt x="942" y="209"/>
                  </a:lnTo>
                  <a:lnTo>
                    <a:pt x="880" y="272"/>
                  </a:lnTo>
                  <a:lnTo>
                    <a:pt x="880" y="356"/>
                  </a:lnTo>
                  <a:lnTo>
                    <a:pt x="901" y="419"/>
                  </a:lnTo>
                  <a:lnTo>
                    <a:pt x="880" y="440"/>
                  </a:lnTo>
                  <a:lnTo>
                    <a:pt x="838" y="544"/>
                  </a:lnTo>
                  <a:lnTo>
                    <a:pt x="796" y="628"/>
                  </a:lnTo>
                  <a:lnTo>
                    <a:pt x="796" y="774"/>
                  </a:lnTo>
                  <a:lnTo>
                    <a:pt x="775" y="984"/>
                  </a:lnTo>
                  <a:lnTo>
                    <a:pt x="733" y="1109"/>
                  </a:lnTo>
                  <a:lnTo>
                    <a:pt x="817" y="1172"/>
                  </a:lnTo>
                  <a:lnTo>
                    <a:pt x="880" y="1256"/>
                  </a:lnTo>
                  <a:lnTo>
                    <a:pt x="922" y="1318"/>
                  </a:lnTo>
                  <a:lnTo>
                    <a:pt x="901" y="1402"/>
                  </a:lnTo>
                  <a:lnTo>
                    <a:pt x="608" y="1800"/>
                  </a:lnTo>
                  <a:lnTo>
                    <a:pt x="419" y="2009"/>
                  </a:lnTo>
                  <a:lnTo>
                    <a:pt x="378" y="2092"/>
                  </a:lnTo>
                  <a:lnTo>
                    <a:pt x="147" y="2511"/>
                  </a:lnTo>
                  <a:lnTo>
                    <a:pt x="106" y="2553"/>
                  </a:lnTo>
                  <a:lnTo>
                    <a:pt x="106" y="2720"/>
                  </a:lnTo>
                  <a:lnTo>
                    <a:pt x="85" y="2929"/>
                  </a:lnTo>
                  <a:lnTo>
                    <a:pt x="1" y="3139"/>
                  </a:lnTo>
                  <a:lnTo>
                    <a:pt x="43" y="3264"/>
                  </a:lnTo>
                  <a:lnTo>
                    <a:pt x="1" y="3285"/>
                  </a:lnTo>
                  <a:lnTo>
                    <a:pt x="43" y="3306"/>
                  </a:lnTo>
                  <a:lnTo>
                    <a:pt x="106" y="3285"/>
                  </a:lnTo>
                  <a:lnTo>
                    <a:pt x="210" y="3201"/>
                  </a:lnTo>
                  <a:lnTo>
                    <a:pt x="273" y="3243"/>
                  </a:lnTo>
                  <a:lnTo>
                    <a:pt x="315" y="3285"/>
                  </a:lnTo>
                  <a:lnTo>
                    <a:pt x="398" y="3285"/>
                  </a:lnTo>
                  <a:lnTo>
                    <a:pt x="461" y="3243"/>
                  </a:lnTo>
                  <a:lnTo>
                    <a:pt x="461" y="3160"/>
                  </a:lnTo>
                  <a:lnTo>
                    <a:pt x="566" y="3160"/>
                  </a:lnTo>
                  <a:lnTo>
                    <a:pt x="566" y="3180"/>
                  </a:lnTo>
                  <a:lnTo>
                    <a:pt x="608" y="3139"/>
                  </a:lnTo>
                  <a:lnTo>
                    <a:pt x="670" y="3139"/>
                  </a:lnTo>
                  <a:lnTo>
                    <a:pt x="712" y="3076"/>
                  </a:lnTo>
                  <a:lnTo>
                    <a:pt x="1633" y="3076"/>
                  </a:lnTo>
                  <a:lnTo>
                    <a:pt x="2407" y="3034"/>
                  </a:lnTo>
                  <a:lnTo>
                    <a:pt x="2575" y="2469"/>
                  </a:lnTo>
                  <a:lnTo>
                    <a:pt x="2595" y="2323"/>
                  </a:lnTo>
                  <a:lnTo>
                    <a:pt x="2700" y="2197"/>
                  </a:lnTo>
                  <a:lnTo>
                    <a:pt x="2784" y="2051"/>
                  </a:lnTo>
                  <a:lnTo>
                    <a:pt x="2867" y="1988"/>
                  </a:lnTo>
                  <a:lnTo>
                    <a:pt x="2909" y="1883"/>
                  </a:lnTo>
                  <a:lnTo>
                    <a:pt x="2972" y="1820"/>
                  </a:lnTo>
                  <a:lnTo>
                    <a:pt x="2972" y="1779"/>
                  </a:lnTo>
                  <a:lnTo>
                    <a:pt x="3181" y="1779"/>
                  </a:lnTo>
                  <a:lnTo>
                    <a:pt x="3223" y="1632"/>
                  </a:lnTo>
                  <a:lnTo>
                    <a:pt x="3223" y="1528"/>
                  </a:lnTo>
                  <a:lnTo>
                    <a:pt x="3349" y="1381"/>
                  </a:lnTo>
                  <a:lnTo>
                    <a:pt x="3349" y="1276"/>
                  </a:lnTo>
                  <a:lnTo>
                    <a:pt x="3328" y="1151"/>
                  </a:lnTo>
                  <a:lnTo>
                    <a:pt x="3244" y="1067"/>
                  </a:lnTo>
                  <a:lnTo>
                    <a:pt x="3307" y="1004"/>
                  </a:lnTo>
                  <a:lnTo>
                    <a:pt x="3223" y="963"/>
                  </a:lnTo>
                  <a:lnTo>
                    <a:pt x="3139" y="900"/>
                  </a:lnTo>
                  <a:lnTo>
                    <a:pt x="3077" y="753"/>
                  </a:lnTo>
                  <a:lnTo>
                    <a:pt x="2930" y="628"/>
                  </a:lnTo>
                  <a:lnTo>
                    <a:pt x="2930" y="481"/>
                  </a:lnTo>
                  <a:lnTo>
                    <a:pt x="2909" y="356"/>
                  </a:lnTo>
                  <a:lnTo>
                    <a:pt x="2826" y="356"/>
                  </a:lnTo>
                  <a:lnTo>
                    <a:pt x="2826" y="251"/>
                  </a:lnTo>
                  <a:lnTo>
                    <a:pt x="2784" y="230"/>
                  </a:lnTo>
                  <a:lnTo>
                    <a:pt x="2763" y="63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3" name="Google Shape;35203;p128">
              <a:extLst>
                <a:ext uri="{FF2B5EF4-FFF2-40B4-BE49-F238E27FC236}">
                  <a16:creationId xmlns:a16="http://schemas.microsoft.com/office/drawing/2014/main" id="{1CD686B3-BE4B-0914-F993-5254CD4CEC2A}"/>
                </a:ext>
              </a:extLst>
            </p:cNvPr>
            <p:cNvSpPr/>
            <p:nvPr/>
          </p:nvSpPr>
          <p:spPr>
            <a:xfrm>
              <a:off x="6498177" y="3187459"/>
              <a:ext cx="158197" cy="101979"/>
            </a:xfrm>
            <a:custGeom>
              <a:avLst/>
              <a:gdLst/>
              <a:ahLst/>
              <a:cxnLst/>
              <a:rect l="l" t="t" r="r" b="b"/>
              <a:pathLst>
                <a:path w="7534" h="5086" extrusionOk="0">
                  <a:moveTo>
                    <a:pt x="4750" y="1"/>
                  </a:moveTo>
                  <a:lnTo>
                    <a:pt x="4708" y="64"/>
                  </a:lnTo>
                  <a:lnTo>
                    <a:pt x="4583" y="147"/>
                  </a:lnTo>
                  <a:lnTo>
                    <a:pt x="4499" y="84"/>
                  </a:lnTo>
                  <a:lnTo>
                    <a:pt x="4374" y="84"/>
                  </a:lnTo>
                  <a:lnTo>
                    <a:pt x="4269" y="168"/>
                  </a:lnTo>
                  <a:lnTo>
                    <a:pt x="4123" y="252"/>
                  </a:lnTo>
                  <a:lnTo>
                    <a:pt x="4081" y="315"/>
                  </a:lnTo>
                  <a:lnTo>
                    <a:pt x="4123" y="398"/>
                  </a:lnTo>
                  <a:lnTo>
                    <a:pt x="4039" y="419"/>
                  </a:lnTo>
                  <a:lnTo>
                    <a:pt x="3934" y="587"/>
                  </a:lnTo>
                  <a:lnTo>
                    <a:pt x="3872" y="587"/>
                  </a:lnTo>
                  <a:lnTo>
                    <a:pt x="3830" y="566"/>
                  </a:lnTo>
                  <a:lnTo>
                    <a:pt x="3746" y="670"/>
                  </a:lnTo>
                  <a:lnTo>
                    <a:pt x="3746" y="733"/>
                  </a:lnTo>
                  <a:lnTo>
                    <a:pt x="3662" y="796"/>
                  </a:lnTo>
                  <a:lnTo>
                    <a:pt x="3641" y="900"/>
                  </a:lnTo>
                  <a:lnTo>
                    <a:pt x="3662" y="984"/>
                  </a:lnTo>
                  <a:lnTo>
                    <a:pt x="3641" y="1089"/>
                  </a:lnTo>
                  <a:lnTo>
                    <a:pt x="3537" y="1131"/>
                  </a:lnTo>
                  <a:lnTo>
                    <a:pt x="3432" y="1214"/>
                  </a:lnTo>
                  <a:lnTo>
                    <a:pt x="3202" y="1235"/>
                  </a:lnTo>
                  <a:lnTo>
                    <a:pt x="3035" y="1256"/>
                  </a:lnTo>
                  <a:lnTo>
                    <a:pt x="2909" y="1235"/>
                  </a:lnTo>
                  <a:lnTo>
                    <a:pt x="2804" y="1193"/>
                  </a:lnTo>
                  <a:lnTo>
                    <a:pt x="2679" y="1214"/>
                  </a:lnTo>
                  <a:lnTo>
                    <a:pt x="2595" y="1193"/>
                  </a:lnTo>
                  <a:lnTo>
                    <a:pt x="2511" y="1235"/>
                  </a:lnTo>
                  <a:lnTo>
                    <a:pt x="2491" y="1340"/>
                  </a:lnTo>
                  <a:lnTo>
                    <a:pt x="2595" y="1445"/>
                  </a:lnTo>
                  <a:lnTo>
                    <a:pt x="2658" y="1445"/>
                  </a:lnTo>
                  <a:lnTo>
                    <a:pt x="2679" y="1528"/>
                  </a:lnTo>
                  <a:lnTo>
                    <a:pt x="2511" y="1633"/>
                  </a:lnTo>
                  <a:lnTo>
                    <a:pt x="2449" y="1737"/>
                  </a:lnTo>
                  <a:lnTo>
                    <a:pt x="2281" y="1737"/>
                  </a:lnTo>
                  <a:lnTo>
                    <a:pt x="1947" y="1821"/>
                  </a:lnTo>
                  <a:lnTo>
                    <a:pt x="1821" y="1926"/>
                  </a:lnTo>
                  <a:lnTo>
                    <a:pt x="1633" y="1968"/>
                  </a:lnTo>
                  <a:lnTo>
                    <a:pt x="1507" y="2072"/>
                  </a:lnTo>
                  <a:lnTo>
                    <a:pt x="1403" y="2093"/>
                  </a:lnTo>
                  <a:lnTo>
                    <a:pt x="1340" y="2051"/>
                  </a:lnTo>
                  <a:lnTo>
                    <a:pt x="1298" y="1926"/>
                  </a:lnTo>
                  <a:lnTo>
                    <a:pt x="1235" y="1863"/>
                  </a:lnTo>
                  <a:lnTo>
                    <a:pt x="1151" y="1926"/>
                  </a:lnTo>
                  <a:lnTo>
                    <a:pt x="1151" y="2051"/>
                  </a:lnTo>
                  <a:lnTo>
                    <a:pt x="1110" y="2177"/>
                  </a:lnTo>
                  <a:lnTo>
                    <a:pt x="942" y="2177"/>
                  </a:lnTo>
                  <a:lnTo>
                    <a:pt x="838" y="2198"/>
                  </a:lnTo>
                  <a:lnTo>
                    <a:pt x="733" y="2198"/>
                  </a:lnTo>
                  <a:lnTo>
                    <a:pt x="712" y="2072"/>
                  </a:lnTo>
                  <a:lnTo>
                    <a:pt x="670" y="2030"/>
                  </a:lnTo>
                  <a:lnTo>
                    <a:pt x="670" y="2051"/>
                  </a:lnTo>
                  <a:lnTo>
                    <a:pt x="566" y="2198"/>
                  </a:lnTo>
                  <a:lnTo>
                    <a:pt x="461" y="2240"/>
                  </a:lnTo>
                  <a:lnTo>
                    <a:pt x="398" y="2365"/>
                  </a:lnTo>
                  <a:lnTo>
                    <a:pt x="294" y="2553"/>
                  </a:lnTo>
                  <a:lnTo>
                    <a:pt x="252" y="2679"/>
                  </a:lnTo>
                  <a:lnTo>
                    <a:pt x="147" y="2867"/>
                  </a:lnTo>
                  <a:lnTo>
                    <a:pt x="63" y="2867"/>
                  </a:lnTo>
                  <a:lnTo>
                    <a:pt x="1" y="2930"/>
                  </a:lnTo>
                  <a:lnTo>
                    <a:pt x="42" y="3077"/>
                  </a:lnTo>
                  <a:lnTo>
                    <a:pt x="84" y="3223"/>
                  </a:lnTo>
                  <a:lnTo>
                    <a:pt x="63" y="3349"/>
                  </a:lnTo>
                  <a:lnTo>
                    <a:pt x="84" y="3516"/>
                  </a:lnTo>
                  <a:lnTo>
                    <a:pt x="105" y="3641"/>
                  </a:lnTo>
                  <a:lnTo>
                    <a:pt x="105" y="3872"/>
                  </a:lnTo>
                  <a:lnTo>
                    <a:pt x="168" y="3934"/>
                  </a:lnTo>
                  <a:lnTo>
                    <a:pt x="314" y="4018"/>
                  </a:lnTo>
                  <a:lnTo>
                    <a:pt x="419" y="4123"/>
                  </a:lnTo>
                  <a:lnTo>
                    <a:pt x="461" y="4248"/>
                  </a:lnTo>
                  <a:lnTo>
                    <a:pt x="607" y="4458"/>
                  </a:lnTo>
                  <a:lnTo>
                    <a:pt x="691" y="4604"/>
                  </a:lnTo>
                  <a:lnTo>
                    <a:pt x="775" y="4688"/>
                  </a:lnTo>
                  <a:lnTo>
                    <a:pt x="942" y="4813"/>
                  </a:lnTo>
                  <a:lnTo>
                    <a:pt x="942" y="4960"/>
                  </a:lnTo>
                  <a:lnTo>
                    <a:pt x="942" y="5022"/>
                  </a:lnTo>
                  <a:lnTo>
                    <a:pt x="984" y="5085"/>
                  </a:lnTo>
                  <a:lnTo>
                    <a:pt x="1005" y="5085"/>
                  </a:lnTo>
                  <a:lnTo>
                    <a:pt x="1256" y="4667"/>
                  </a:lnTo>
                  <a:lnTo>
                    <a:pt x="1403" y="4499"/>
                  </a:lnTo>
                  <a:lnTo>
                    <a:pt x="1507" y="4478"/>
                  </a:lnTo>
                  <a:lnTo>
                    <a:pt x="1549" y="4437"/>
                  </a:lnTo>
                  <a:lnTo>
                    <a:pt x="1779" y="4332"/>
                  </a:lnTo>
                  <a:lnTo>
                    <a:pt x="1884" y="4353"/>
                  </a:lnTo>
                  <a:lnTo>
                    <a:pt x="1947" y="4290"/>
                  </a:lnTo>
                  <a:lnTo>
                    <a:pt x="2135" y="4290"/>
                  </a:lnTo>
                  <a:lnTo>
                    <a:pt x="2156" y="4353"/>
                  </a:lnTo>
                  <a:lnTo>
                    <a:pt x="2260" y="4395"/>
                  </a:lnTo>
                  <a:lnTo>
                    <a:pt x="2302" y="4374"/>
                  </a:lnTo>
                  <a:lnTo>
                    <a:pt x="2386" y="4353"/>
                  </a:lnTo>
                  <a:lnTo>
                    <a:pt x="2386" y="4269"/>
                  </a:lnTo>
                  <a:lnTo>
                    <a:pt x="2407" y="4185"/>
                  </a:lnTo>
                  <a:lnTo>
                    <a:pt x="2470" y="4144"/>
                  </a:lnTo>
                  <a:lnTo>
                    <a:pt x="2365" y="4018"/>
                  </a:lnTo>
                  <a:lnTo>
                    <a:pt x="2365" y="3955"/>
                  </a:lnTo>
                  <a:lnTo>
                    <a:pt x="2449" y="3955"/>
                  </a:lnTo>
                  <a:lnTo>
                    <a:pt x="2491" y="3913"/>
                  </a:lnTo>
                  <a:lnTo>
                    <a:pt x="2491" y="3851"/>
                  </a:lnTo>
                  <a:lnTo>
                    <a:pt x="2553" y="3767"/>
                  </a:lnTo>
                  <a:lnTo>
                    <a:pt x="2553" y="3704"/>
                  </a:lnTo>
                  <a:lnTo>
                    <a:pt x="2595" y="3662"/>
                  </a:lnTo>
                  <a:lnTo>
                    <a:pt x="2679" y="3662"/>
                  </a:lnTo>
                  <a:lnTo>
                    <a:pt x="2763" y="3558"/>
                  </a:lnTo>
                  <a:lnTo>
                    <a:pt x="2867" y="3600"/>
                  </a:lnTo>
                  <a:lnTo>
                    <a:pt x="2867" y="3537"/>
                  </a:lnTo>
                  <a:lnTo>
                    <a:pt x="2930" y="3537"/>
                  </a:lnTo>
                  <a:lnTo>
                    <a:pt x="3014" y="3600"/>
                  </a:lnTo>
                  <a:lnTo>
                    <a:pt x="3076" y="3621"/>
                  </a:lnTo>
                  <a:lnTo>
                    <a:pt x="3244" y="3746"/>
                  </a:lnTo>
                  <a:lnTo>
                    <a:pt x="3327" y="3767"/>
                  </a:lnTo>
                  <a:lnTo>
                    <a:pt x="3495" y="3913"/>
                  </a:lnTo>
                  <a:lnTo>
                    <a:pt x="3516" y="3955"/>
                  </a:lnTo>
                  <a:lnTo>
                    <a:pt x="3641" y="3934"/>
                  </a:lnTo>
                  <a:lnTo>
                    <a:pt x="3767" y="4018"/>
                  </a:lnTo>
                  <a:lnTo>
                    <a:pt x="3913" y="4018"/>
                  </a:lnTo>
                  <a:lnTo>
                    <a:pt x="3976" y="4039"/>
                  </a:lnTo>
                  <a:lnTo>
                    <a:pt x="4060" y="3976"/>
                  </a:lnTo>
                  <a:lnTo>
                    <a:pt x="4144" y="3976"/>
                  </a:lnTo>
                  <a:lnTo>
                    <a:pt x="4248" y="4039"/>
                  </a:lnTo>
                  <a:lnTo>
                    <a:pt x="4374" y="4060"/>
                  </a:lnTo>
                  <a:lnTo>
                    <a:pt x="4436" y="4081"/>
                  </a:lnTo>
                  <a:lnTo>
                    <a:pt x="4562" y="4060"/>
                  </a:lnTo>
                  <a:lnTo>
                    <a:pt x="4583" y="4018"/>
                  </a:lnTo>
                  <a:lnTo>
                    <a:pt x="4541" y="3955"/>
                  </a:lnTo>
                  <a:lnTo>
                    <a:pt x="4499" y="3913"/>
                  </a:lnTo>
                  <a:lnTo>
                    <a:pt x="4604" y="3809"/>
                  </a:lnTo>
                  <a:lnTo>
                    <a:pt x="4688" y="3704"/>
                  </a:lnTo>
                  <a:lnTo>
                    <a:pt x="4792" y="3704"/>
                  </a:lnTo>
                  <a:lnTo>
                    <a:pt x="4897" y="3725"/>
                  </a:lnTo>
                  <a:lnTo>
                    <a:pt x="4980" y="3809"/>
                  </a:lnTo>
                  <a:lnTo>
                    <a:pt x="5064" y="3767"/>
                  </a:lnTo>
                  <a:lnTo>
                    <a:pt x="5294" y="3746"/>
                  </a:lnTo>
                  <a:lnTo>
                    <a:pt x="5336" y="3704"/>
                  </a:lnTo>
                  <a:lnTo>
                    <a:pt x="5420" y="3641"/>
                  </a:lnTo>
                  <a:lnTo>
                    <a:pt x="5650" y="3537"/>
                  </a:lnTo>
                  <a:lnTo>
                    <a:pt x="5734" y="3558"/>
                  </a:lnTo>
                  <a:lnTo>
                    <a:pt x="5755" y="3600"/>
                  </a:lnTo>
                  <a:lnTo>
                    <a:pt x="5796" y="3600"/>
                  </a:lnTo>
                  <a:lnTo>
                    <a:pt x="5817" y="3662"/>
                  </a:lnTo>
                  <a:lnTo>
                    <a:pt x="5859" y="3662"/>
                  </a:lnTo>
                  <a:lnTo>
                    <a:pt x="5943" y="3621"/>
                  </a:lnTo>
                  <a:lnTo>
                    <a:pt x="6068" y="3621"/>
                  </a:lnTo>
                  <a:lnTo>
                    <a:pt x="6152" y="3600"/>
                  </a:lnTo>
                  <a:lnTo>
                    <a:pt x="6236" y="3600"/>
                  </a:lnTo>
                  <a:lnTo>
                    <a:pt x="6320" y="3495"/>
                  </a:lnTo>
                  <a:lnTo>
                    <a:pt x="6278" y="3453"/>
                  </a:lnTo>
                  <a:lnTo>
                    <a:pt x="6278" y="3411"/>
                  </a:lnTo>
                  <a:lnTo>
                    <a:pt x="6361" y="3411"/>
                  </a:lnTo>
                  <a:lnTo>
                    <a:pt x="6445" y="3453"/>
                  </a:lnTo>
                  <a:lnTo>
                    <a:pt x="6633" y="3453"/>
                  </a:lnTo>
                  <a:lnTo>
                    <a:pt x="6675" y="3495"/>
                  </a:lnTo>
                  <a:lnTo>
                    <a:pt x="6759" y="3516"/>
                  </a:lnTo>
                  <a:lnTo>
                    <a:pt x="6843" y="3558"/>
                  </a:lnTo>
                  <a:lnTo>
                    <a:pt x="7073" y="3558"/>
                  </a:lnTo>
                  <a:lnTo>
                    <a:pt x="7094" y="3600"/>
                  </a:lnTo>
                  <a:lnTo>
                    <a:pt x="7282" y="3516"/>
                  </a:lnTo>
                  <a:lnTo>
                    <a:pt x="7408" y="3516"/>
                  </a:lnTo>
                  <a:lnTo>
                    <a:pt x="7512" y="3558"/>
                  </a:lnTo>
                  <a:lnTo>
                    <a:pt x="7533" y="3600"/>
                  </a:lnTo>
                  <a:lnTo>
                    <a:pt x="7533" y="3558"/>
                  </a:lnTo>
                  <a:lnTo>
                    <a:pt x="7491" y="3495"/>
                  </a:lnTo>
                  <a:lnTo>
                    <a:pt x="7387" y="3432"/>
                  </a:lnTo>
                  <a:lnTo>
                    <a:pt x="7303" y="3390"/>
                  </a:lnTo>
                  <a:lnTo>
                    <a:pt x="7303" y="3202"/>
                  </a:lnTo>
                  <a:lnTo>
                    <a:pt x="7303" y="3139"/>
                  </a:lnTo>
                  <a:lnTo>
                    <a:pt x="7219" y="3077"/>
                  </a:lnTo>
                  <a:lnTo>
                    <a:pt x="7010" y="3035"/>
                  </a:lnTo>
                  <a:lnTo>
                    <a:pt x="6968" y="2972"/>
                  </a:lnTo>
                  <a:lnTo>
                    <a:pt x="6989" y="2867"/>
                  </a:lnTo>
                  <a:lnTo>
                    <a:pt x="6947" y="2805"/>
                  </a:lnTo>
                  <a:lnTo>
                    <a:pt x="6843" y="2784"/>
                  </a:lnTo>
                  <a:lnTo>
                    <a:pt x="6780" y="2721"/>
                  </a:lnTo>
                  <a:lnTo>
                    <a:pt x="6759" y="2553"/>
                  </a:lnTo>
                  <a:lnTo>
                    <a:pt x="6738" y="2491"/>
                  </a:lnTo>
                  <a:lnTo>
                    <a:pt x="6550" y="2365"/>
                  </a:lnTo>
                  <a:lnTo>
                    <a:pt x="6487" y="2386"/>
                  </a:lnTo>
                  <a:lnTo>
                    <a:pt x="6382" y="2344"/>
                  </a:lnTo>
                  <a:lnTo>
                    <a:pt x="6361" y="2365"/>
                  </a:lnTo>
                  <a:lnTo>
                    <a:pt x="6257" y="2344"/>
                  </a:lnTo>
                  <a:lnTo>
                    <a:pt x="6131" y="2240"/>
                  </a:lnTo>
                  <a:lnTo>
                    <a:pt x="6173" y="2177"/>
                  </a:lnTo>
                  <a:lnTo>
                    <a:pt x="6215" y="2135"/>
                  </a:lnTo>
                  <a:lnTo>
                    <a:pt x="6278" y="2072"/>
                  </a:lnTo>
                  <a:lnTo>
                    <a:pt x="6320" y="1989"/>
                  </a:lnTo>
                  <a:lnTo>
                    <a:pt x="6257" y="1926"/>
                  </a:lnTo>
                  <a:lnTo>
                    <a:pt x="6152" y="1926"/>
                  </a:lnTo>
                  <a:lnTo>
                    <a:pt x="6048" y="1863"/>
                  </a:lnTo>
                  <a:lnTo>
                    <a:pt x="6006" y="1779"/>
                  </a:lnTo>
                  <a:lnTo>
                    <a:pt x="5922" y="1737"/>
                  </a:lnTo>
                  <a:lnTo>
                    <a:pt x="5817" y="1737"/>
                  </a:lnTo>
                  <a:lnTo>
                    <a:pt x="5692" y="1654"/>
                  </a:lnTo>
                  <a:lnTo>
                    <a:pt x="5608" y="1612"/>
                  </a:lnTo>
                  <a:lnTo>
                    <a:pt x="5587" y="1465"/>
                  </a:lnTo>
                  <a:lnTo>
                    <a:pt x="5629" y="1403"/>
                  </a:lnTo>
                  <a:lnTo>
                    <a:pt x="5545" y="1361"/>
                  </a:lnTo>
                  <a:lnTo>
                    <a:pt x="5399" y="1361"/>
                  </a:lnTo>
                  <a:lnTo>
                    <a:pt x="5336" y="1424"/>
                  </a:lnTo>
                  <a:lnTo>
                    <a:pt x="5211" y="1424"/>
                  </a:lnTo>
                  <a:lnTo>
                    <a:pt x="5106" y="1340"/>
                  </a:lnTo>
                  <a:lnTo>
                    <a:pt x="5106" y="1152"/>
                  </a:lnTo>
                  <a:lnTo>
                    <a:pt x="5169" y="1047"/>
                  </a:lnTo>
                  <a:lnTo>
                    <a:pt x="5190" y="1005"/>
                  </a:lnTo>
                  <a:lnTo>
                    <a:pt x="5211" y="880"/>
                  </a:lnTo>
                  <a:lnTo>
                    <a:pt x="5190" y="796"/>
                  </a:lnTo>
                  <a:lnTo>
                    <a:pt x="5085" y="566"/>
                  </a:lnTo>
                  <a:lnTo>
                    <a:pt x="4918" y="377"/>
                  </a:lnTo>
                  <a:lnTo>
                    <a:pt x="4897" y="294"/>
                  </a:lnTo>
                  <a:lnTo>
                    <a:pt x="4771" y="189"/>
                  </a:lnTo>
                  <a:lnTo>
                    <a:pt x="4813" y="168"/>
                  </a:lnTo>
                  <a:lnTo>
                    <a:pt x="4813" y="84"/>
                  </a:lnTo>
                  <a:lnTo>
                    <a:pt x="475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4" name="Google Shape;35204;p128">
              <a:extLst>
                <a:ext uri="{FF2B5EF4-FFF2-40B4-BE49-F238E27FC236}">
                  <a16:creationId xmlns:a16="http://schemas.microsoft.com/office/drawing/2014/main" id="{7723806F-0AD7-610B-AA3D-B6282CD2B173}"/>
                </a:ext>
              </a:extLst>
            </p:cNvPr>
            <p:cNvSpPr/>
            <p:nvPr/>
          </p:nvSpPr>
          <p:spPr>
            <a:xfrm>
              <a:off x="6433589" y="2919800"/>
              <a:ext cx="187635" cy="166583"/>
            </a:xfrm>
            <a:custGeom>
              <a:avLst/>
              <a:gdLst/>
              <a:ahLst/>
              <a:cxnLst/>
              <a:rect l="l" t="t" r="r" b="b"/>
              <a:pathLst>
                <a:path w="8936" h="8308" extrusionOk="0">
                  <a:moveTo>
                    <a:pt x="1068" y="1"/>
                  </a:moveTo>
                  <a:lnTo>
                    <a:pt x="1047" y="42"/>
                  </a:lnTo>
                  <a:lnTo>
                    <a:pt x="1089" y="252"/>
                  </a:lnTo>
                  <a:lnTo>
                    <a:pt x="1152" y="314"/>
                  </a:lnTo>
                  <a:lnTo>
                    <a:pt x="1026" y="482"/>
                  </a:lnTo>
                  <a:lnTo>
                    <a:pt x="670" y="691"/>
                  </a:lnTo>
                  <a:lnTo>
                    <a:pt x="670" y="775"/>
                  </a:lnTo>
                  <a:lnTo>
                    <a:pt x="566" y="900"/>
                  </a:lnTo>
                  <a:lnTo>
                    <a:pt x="440" y="900"/>
                  </a:lnTo>
                  <a:lnTo>
                    <a:pt x="357" y="963"/>
                  </a:lnTo>
                  <a:lnTo>
                    <a:pt x="357" y="1047"/>
                  </a:lnTo>
                  <a:lnTo>
                    <a:pt x="336" y="1109"/>
                  </a:lnTo>
                  <a:lnTo>
                    <a:pt x="398" y="1298"/>
                  </a:lnTo>
                  <a:lnTo>
                    <a:pt x="398" y="1423"/>
                  </a:lnTo>
                  <a:lnTo>
                    <a:pt x="357" y="1465"/>
                  </a:lnTo>
                  <a:lnTo>
                    <a:pt x="357" y="1507"/>
                  </a:lnTo>
                  <a:lnTo>
                    <a:pt x="336" y="1570"/>
                  </a:lnTo>
                  <a:lnTo>
                    <a:pt x="294" y="1674"/>
                  </a:lnTo>
                  <a:lnTo>
                    <a:pt x="189" y="1716"/>
                  </a:lnTo>
                  <a:lnTo>
                    <a:pt x="147" y="1737"/>
                  </a:lnTo>
                  <a:lnTo>
                    <a:pt x="85" y="1737"/>
                  </a:lnTo>
                  <a:lnTo>
                    <a:pt x="22" y="1800"/>
                  </a:lnTo>
                  <a:lnTo>
                    <a:pt x="22" y="2009"/>
                  </a:lnTo>
                  <a:lnTo>
                    <a:pt x="85" y="2030"/>
                  </a:lnTo>
                  <a:lnTo>
                    <a:pt x="147" y="2156"/>
                  </a:lnTo>
                  <a:lnTo>
                    <a:pt x="147" y="2553"/>
                  </a:lnTo>
                  <a:lnTo>
                    <a:pt x="189" y="2762"/>
                  </a:lnTo>
                  <a:lnTo>
                    <a:pt x="189" y="2825"/>
                  </a:lnTo>
                  <a:lnTo>
                    <a:pt x="189" y="3139"/>
                  </a:lnTo>
                  <a:lnTo>
                    <a:pt x="252" y="3286"/>
                  </a:lnTo>
                  <a:lnTo>
                    <a:pt x="210" y="3599"/>
                  </a:lnTo>
                  <a:lnTo>
                    <a:pt x="189" y="3662"/>
                  </a:lnTo>
                  <a:lnTo>
                    <a:pt x="231" y="3788"/>
                  </a:lnTo>
                  <a:lnTo>
                    <a:pt x="252" y="3997"/>
                  </a:lnTo>
                  <a:lnTo>
                    <a:pt x="210" y="4081"/>
                  </a:lnTo>
                  <a:lnTo>
                    <a:pt x="85" y="4185"/>
                  </a:lnTo>
                  <a:lnTo>
                    <a:pt x="43" y="4227"/>
                  </a:lnTo>
                  <a:lnTo>
                    <a:pt x="1" y="4290"/>
                  </a:lnTo>
                  <a:lnTo>
                    <a:pt x="85" y="4353"/>
                  </a:lnTo>
                  <a:lnTo>
                    <a:pt x="210" y="4541"/>
                  </a:lnTo>
                  <a:lnTo>
                    <a:pt x="315" y="4771"/>
                  </a:lnTo>
                  <a:lnTo>
                    <a:pt x="357" y="4813"/>
                  </a:lnTo>
                  <a:lnTo>
                    <a:pt x="398" y="4938"/>
                  </a:lnTo>
                  <a:lnTo>
                    <a:pt x="357" y="5022"/>
                  </a:lnTo>
                  <a:lnTo>
                    <a:pt x="398" y="5169"/>
                  </a:lnTo>
                  <a:lnTo>
                    <a:pt x="440" y="5252"/>
                  </a:lnTo>
                  <a:lnTo>
                    <a:pt x="461" y="5357"/>
                  </a:lnTo>
                  <a:lnTo>
                    <a:pt x="545" y="5441"/>
                  </a:lnTo>
                  <a:lnTo>
                    <a:pt x="984" y="5441"/>
                  </a:lnTo>
                  <a:lnTo>
                    <a:pt x="1089" y="5503"/>
                  </a:lnTo>
                  <a:lnTo>
                    <a:pt x="1173" y="5650"/>
                  </a:lnTo>
                  <a:lnTo>
                    <a:pt x="1277" y="5880"/>
                  </a:lnTo>
                  <a:lnTo>
                    <a:pt x="1340" y="5922"/>
                  </a:lnTo>
                  <a:lnTo>
                    <a:pt x="1403" y="6006"/>
                  </a:lnTo>
                  <a:lnTo>
                    <a:pt x="1486" y="6089"/>
                  </a:lnTo>
                  <a:lnTo>
                    <a:pt x="2491" y="6319"/>
                  </a:lnTo>
                  <a:lnTo>
                    <a:pt x="2595" y="6424"/>
                  </a:lnTo>
                  <a:lnTo>
                    <a:pt x="3118" y="6215"/>
                  </a:lnTo>
                  <a:lnTo>
                    <a:pt x="3746" y="5964"/>
                  </a:lnTo>
                  <a:lnTo>
                    <a:pt x="8391" y="8307"/>
                  </a:lnTo>
                  <a:lnTo>
                    <a:pt x="8391" y="8098"/>
                  </a:lnTo>
                  <a:lnTo>
                    <a:pt x="8935" y="8056"/>
                  </a:lnTo>
                  <a:lnTo>
                    <a:pt x="8705" y="2344"/>
                  </a:lnTo>
                  <a:lnTo>
                    <a:pt x="8621" y="2051"/>
                  </a:lnTo>
                  <a:lnTo>
                    <a:pt x="8580" y="1905"/>
                  </a:lnTo>
                  <a:lnTo>
                    <a:pt x="8621" y="1716"/>
                  </a:lnTo>
                  <a:lnTo>
                    <a:pt x="8705" y="1507"/>
                  </a:lnTo>
                  <a:lnTo>
                    <a:pt x="8705" y="1381"/>
                  </a:lnTo>
                  <a:lnTo>
                    <a:pt x="8663" y="1214"/>
                  </a:lnTo>
                  <a:lnTo>
                    <a:pt x="8705" y="984"/>
                  </a:lnTo>
                  <a:lnTo>
                    <a:pt x="8726" y="879"/>
                  </a:lnTo>
                  <a:lnTo>
                    <a:pt x="8684" y="733"/>
                  </a:lnTo>
                  <a:lnTo>
                    <a:pt x="8600" y="649"/>
                  </a:lnTo>
                  <a:lnTo>
                    <a:pt x="8496" y="628"/>
                  </a:lnTo>
                  <a:lnTo>
                    <a:pt x="8391" y="649"/>
                  </a:lnTo>
                  <a:lnTo>
                    <a:pt x="7994" y="586"/>
                  </a:lnTo>
                  <a:lnTo>
                    <a:pt x="7931" y="524"/>
                  </a:lnTo>
                  <a:lnTo>
                    <a:pt x="7764" y="524"/>
                  </a:lnTo>
                  <a:lnTo>
                    <a:pt x="7575" y="461"/>
                  </a:lnTo>
                  <a:lnTo>
                    <a:pt x="7533" y="377"/>
                  </a:lnTo>
                  <a:lnTo>
                    <a:pt x="7575" y="356"/>
                  </a:lnTo>
                  <a:lnTo>
                    <a:pt x="7554" y="314"/>
                  </a:lnTo>
                  <a:lnTo>
                    <a:pt x="7324" y="168"/>
                  </a:lnTo>
                  <a:lnTo>
                    <a:pt x="7199" y="168"/>
                  </a:lnTo>
                  <a:lnTo>
                    <a:pt x="7010" y="126"/>
                  </a:lnTo>
                  <a:lnTo>
                    <a:pt x="6948" y="105"/>
                  </a:lnTo>
                  <a:lnTo>
                    <a:pt x="6885" y="147"/>
                  </a:lnTo>
                  <a:lnTo>
                    <a:pt x="6780" y="63"/>
                  </a:lnTo>
                  <a:lnTo>
                    <a:pt x="6717" y="63"/>
                  </a:lnTo>
                  <a:lnTo>
                    <a:pt x="6529" y="168"/>
                  </a:lnTo>
                  <a:lnTo>
                    <a:pt x="6257" y="210"/>
                  </a:lnTo>
                  <a:lnTo>
                    <a:pt x="6006" y="314"/>
                  </a:lnTo>
                  <a:lnTo>
                    <a:pt x="5880" y="440"/>
                  </a:lnTo>
                  <a:lnTo>
                    <a:pt x="5839" y="586"/>
                  </a:lnTo>
                  <a:lnTo>
                    <a:pt x="5776" y="670"/>
                  </a:lnTo>
                  <a:lnTo>
                    <a:pt x="5755" y="963"/>
                  </a:lnTo>
                  <a:lnTo>
                    <a:pt x="5859" y="1109"/>
                  </a:lnTo>
                  <a:lnTo>
                    <a:pt x="5943" y="1361"/>
                  </a:lnTo>
                  <a:lnTo>
                    <a:pt x="5880" y="1486"/>
                  </a:lnTo>
                  <a:lnTo>
                    <a:pt x="5734" y="1633"/>
                  </a:lnTo>
                  <a:lnTo>
                    <a:pt x="5692" y="1695"/>
                  </a:lnTo>
                  <a:lnTo>
                    <a:pt x="5525" y="1842"/>
                  </a:lnTo>
                  <a:lnTo>
                    <a:pt x="5378" y="1905"/>
                  </a:lnTo>
                  <a:lnTo>
                    <a:pt x="5148" y="1800"/>
                  </a:lnTo>
                  <a:lnTo>
                    <a:pt x="4918" y="1612"/>
                  </a:lnTo>
                  <a:lnTo>
                    <a:pt x="4730" y="1486"/>
                  </a:lnTo>
                  <a:lnTo>
                    <a:pt x="4479" y="1319"/>
                  </a:lnTo>
                  <a:lnTo>
                    <a:pt x="4060" y="1172"/>
                  </a:lnTo>
                  <a:lnTo>
                    <a:pt x="3872" y="1151"/>
                  </a:lnTo>
                  <a:lnTo>
                    <a:pt x="3788" y="1172"/>
                  </a:lnTo>
                  <a:lnTo>
                    <a:pt x="3579" y="1172"/>
                  </a:lnTo>
                  <a:lnTo>
                    <a:pt x="3390" y="1068"/>
                  </a:lnTo>
                  <a:lnTo>
                    <a:pt x="3223" y="733"/>
                  </a:lnTo>
                  <a:lnTo>
                    <a:pt x="3223" y="545"/>
                  </a:lnTo>
                  <a:lnTo>
                    <a:pt x="3056" y="356"/>
                  </a:lnTo>
                  <a:lnTo>
                    <a:pt x="2700" y="314"/>
                  </a:lnTo>
                  <a:lnTo>
                    <a:pt x="2512" y="168"/>
                  </a:lnTo>
                  <a:lnTo>
                    <a:pt x="2198" y="168"/>
                  </a:lnTo>
                  <a:lnTo>
                    <a:pt x="2010" y="105"/>
                  </a:lnTo>
                  <a:lnTo>
                    <a:pt x="1591" y="168"/>
                  </a:lnTo>
                  <a:lnTo>
                    <a:pt x="1298" y="126"/>
                  </a:lnTo>
                  <a:lnTo>
                    <a:pt x="1194" y="21"/>
                  </a:lnTo>
                  <a:lnTo>
                    <a:pt x="10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5" name="Google Shape;35205;p128">
              <a:extLst>
                <a:ext uri="{FF2B5EF4-FFF2-40B4-BE49-F238E27FC236}">
                  <a16:creationId xmlns:a16="http://schemas.microsoft.com/office/drawing/2014/main" id="{229CBDFB-265C-FA2F-B7C9-3D5F5F790CCB}"/>
                </a:ext>
              </a:extLst>
            </p:cNvPr>
            <p:cNvSpPr/>
            <p:nvPr/>
          </p:nvSpPr>
          <p:spPr>
            <a:xfrm>
              <a:off x="6409861" y="2865261"/>
              <a:ext cx="47917" cy="89387"/>
            </a:xfrm>
            <a:custGeom>
              <a:avLst/>
              <a:gdLst/>
              <a:ahLst/>
              <a:cxnLst/>
              <a:rect l="l" t="t" r="r" b="b"/>
              <a:pathLst>
                <a:path w="2282" h="4458" extrusionOk="0">
                  <a:moveTo>
                    <a:pt x="1235" y="0"/>
                  </a:moveTo>
                  <a:lnTo>
                    <a:pt x="1110" y="21"/>
                  </a:lnTo>
                  <a:lnTo>
                    <a:pt x="1110" y="105"/>
                  </a:lnTo>
                  <a:lnTo>
                    <a:pt x="1026" y="21"/>
                  </a:lnTo>
                  <a:lnTo>
                    <a:pt x="859" y="42"/>
                  </a:lnTo>
                  <a:lnTo>
                    <a:pt x="650" y="147"/>
                  </a:lnTo>
                  <a:lnTo>
                    <a:pt x="524" y="272"/>
                  </a:lnTo>
                  <a:lnTo>
                    <a:pt x="503" y="356"/>
                  </a:lnTo>
                  <a:lnTo>
                    <a:pt x="524" y="440"/>
                  </a:lnTo>
                  <a:lnTo>
                    <a:pt x="503" y="586"/>
                  </a:lnTo>
                  <a:lnTo>
                    <a:pt x="503" y="775"/>
                  </a:lnTo>
                  <a:lnTo>
                    <a:pt x="399" y="1047"/>
                  </a:lnTo>
                  <a:lnTo>
                    <a:pt x="440" y="1193"/>
                  </a:lnTo>
                  <a:lnTo>
                    <a:pt x="503" y="1298"/>
                  </a:lnTo>
                  <a:lnTo>
                    <a:pt x="524" y="1319"/>
                  </a:lnTo>
                  <a:lnTo>
                    <a:pt x="482" y="1381"/>
                  </a:lnTo>
                  <a:lnTo>
                    <a:pt x="419" y="1465"/>
                  </a:lnTo>
                  <a:lnTo>
                    <a:pt x="503" y="1528"/>
                  </a:lnTo>
                  <a:lnTo>
                    <a:pt x="440" y="1591"/>
                  </a:lnTo>
                  <a:lnTo>
                    <a:pt x="419" y="1800"/>
                  </a:lnTo>
                  <a:lnTo>
                    <a:pt x="336" y="1842"/>
                  </a:lnTo>
                  <a:lnTo>
                    <a:pt x="294" y="1925"/>
                  </a:lnTo>
                  <a:lnTo>
                    <a:pt x="210" y="1946"/>
                  </a:lnTo>
                  <a:lnTo>
                    <a:pt x="85" y="2114"/>
                  </a:lnTo>
                  <a:lnTo>
                    <a:pt x="1" y="2365"/>
                  </a:lnTo>
                  <a:lnTo>
                    <a:pt x="64" y="2407"/>
                  </a:lnTo>
                  <a:lnTo>
                    <a:pt x="106" y="2553"/>
                  </a:lnTo>
                  <a:lnTo>
                    <a:pt x="85" y="2616"/>
                  </a:lnTo>
                  <a:lnTo>
                    <a:pt x="168" y="2741"/>
                  </a:lnTo>
                  <a:lnTo>
                    <a:pt x="210" y="2741"/>
                  </a:lnTo>
                  <a:lnTo>
                    <a:pt x="399" y="2888"/>
                  </a:lnTo>
                  <a:lnTo>
                    <a:pt x="419" y="3034"/>
                  </a:lnTo>
                  <a:lnTo>
                    <a:pt x="545" y="3076"/>
                  </a:lnTo>
                  <a:lnTo>
                    <a:pt x="608" y="3139"/>
                  </a:lnTo>
                  <a:lnTo>
                    <a:pt x="712" y="3160"/>
                  </a:lnTo>
                  <a:lnTo>
                    <a:pt x="838" y="3306"/>
                  </a:lnTo>
                  <a:lnTo>
                    <a:pt x="1215" y="4457"/>
                  </a:lnTo>
                  <a:lnTo>
                    <a:pt x="1277" y="4457"/>
                  </a:lnTo>
                  <a:lnTo>
                    <a:pt x="1319" y="4436"/>
                  </a:lnTo>
                  <a:lnTo>
                    <a:pt x="1424" y="4394"/>
                  </a:lnTo>
                  <a:lnTo>
                    <a:pt x="1466" y="4290"/>
                  </a:lnTo>
                  <a:lnTo>
                    <a:pt x="1487" y="4227"/>
                  </a:lnTo>
                  <a:lnTo>
                    <a:pt x="1487" y="4185"/>
                  </a:lnTo>
                  <a:lnTo>
                    <a:pt x="1528" y="4143"/>
                  </a:lnTo>
                  <a:lnTo>
                    <a:pt x="1528" y="4018"/>
                  </a:lnTo>
                  <a:lnTo>
                    <a:pt x="1466" y="3829"/>
                  </a:lnTo>
                  <a:lnTo>
                    <a:pt x="1487" y="3767"/>
                  </a:lnTo>
                  <a:lnTo>
                    <a:pt x="1487" y="3683"/>
                  </a:lnTo>
                  <a:lnTo>
                    <a:pt x="1570" y="3620"/>
                  </a:lnTo>
                  <a:lnTo>
                    <a:pt x="1696" y="3620"/>
                  </a:lnTo>
                  <a:lnTo>
                    <a:pt x="1800" y="3495"/>
                  </a:lnTo>
                  <a:lnTo>
                    <a:pt x="1800" y="3411"/>
                  </a:lnTo>
                  <a:lnTo>
                    <a:pt x="2156" y="3202"/>
                  </a:lnTo>
                  <a:lnTo>
                    <a:pt x="2282" y="3034"/>
                  </a:lnTo>
                  <a:lnTo>
                    <a:pt x="2219" y="2972"/>
                  </a:lnTo>
                  <a:lnTo>
                    <a:pt x="2177" y="2762"/>
                  </a:lnTo>
                  <a:lnTo>
                    <a:pt x="2198" y="2721"/>
                  </a:lnTo>
                  <a:lnTo>
                    <a:pt x="2156" y="2679"/>
                  </a:lnTo>
                  <a:lnTo>
                    <a:pt x="1968" y="2574"/>
                  </a:lnTo>
                  <a:lnTo>
                    <a:pt x="1947" y="2532"/>
                  </a:lnTo>
                  <a:lnTo>
                    <a:pt x="1947" y="2448"/>
                  </a:lnTo>
                  <a:lnTo>
                    <a:pt x="1863" y="2407"/>
                  </a:lnTo>
                  <a:lnTo>
                    <a:pt x="1842" y="2428"/>
                  </a:lnTo>
                  <a:lnTo>
                    <a:pt x="1842" y="2469"/>
                  </a:lnTo>
                  <a:lnTo>
                    <a:pt x="1779" y="2511"/>
                  </a:lnTo>
                  <a:lnTo>
                    <a:pt x="1696" y="2469"/>
                  </a:lnTo>
                  <a:lnTo>
                    <a:pt x="1675" y="2365"/>
                  </a:lnTo>
                  <a:lnTo>
                    <a:pt x="1591" y="2407"/>
                  </a:lnTo>
                  <a:lnTo>
                    <a:pt x="1424" y="2260"/>
                  </a:lnTo>
                  <a:lnTo>
                    <a:pt x="1340" y="2114"/>
                  </a:lnTo>
                  <a:lnTo>
                    <a:pt x="1382" y="1925"/>
                  </a:lnTo>
                  <a:lnTo>
                    <a:pt x="1675" y="1737"/>
                  </a:lnTo>
                  <a:lnTo>
                    <a:pt x="1842" y="1570"/>
                  </a:lnTo>
                  <a:lnTo>
                    <a:pt x="1884" y="1507"/>
                  </a:lnTo>
                  <a:lnTo>
                    <a:pt x="1842" y="1465"/>
                  </a:lnTo>
                  <a:lnTo>
                    <a:pt x="1884" y="1381"/>
                  </a:lnTo>
                  <a:lnTo>
                    <a:pt x="1863" y="1298"/>
                  </a:lnTo>
                  <a:lnTo>
                    <a:pt x="1842" y="1277"/>
                  </a:lnTo>
                  <a:lnTo>
                    <a:pt x="1842" y="1088"/>
                  </a:lnTo>
                  <a:lnTo>
                    <a:pt x="1654" y="1005"/>
                  </a:lnTo>
                  <a:lnTo>
                    <a:pt x="1528" y="837"/>
                  </a:lnTo>
                  <a:lnTo>
                    <a:pt x="1549" y="670"/>
                  </a:lnTo>
                  <a:lnTo>
                    <a:pt x="1675" y="586"/>
                  </a:lnTo>
                  <a:lnTo>
                    <a:pt x="1696" y="482"/>
                  </a:lnTo>
                  <a:lnTo>
                    <a:pt x="1800" y="314"/>
                  </a:lnTo>
                  <a:lnTo>
                    <a:pt x="1800" y="210"/>
                  </a:lnTo>
                  <a:lnTo>
                    <a:pt x="1759" y="147"/>
                  </a:lnTo>
                  <a:lnTo>
                    <a:pt x="1549" y="335"/>
                  </a:lnTo>
                  <a:lnTo>
                    <a:pt x="1487" y="419"/>
                  </a:lnTo>
                  <a:lnTo>
                    <a:pt x="1424" y="377"/>
                  </a:lnTo>
                  <a:lnTo>
                    <a:pt x="1340" y="168"/>
                  </a:lnTo>
                  <a:lnTo>
                    <a:pt x="1277" y="168"/>
                  </a:lnTo>
                  <a:lnTo>
                    <a:pt x="1277" y="63"/>
                  </a:lnTo>
                  <a:lnTo>
                    <a:pt x="12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6" name="Google Shape;35206;p128">
              <a:extLst>
                <a:ext uri="{FF2B5EF4-FFF2-40B4-BE49-F238E27FC236}">
                  <a16:creationId xmlns:a16="http://schemas.microsoft.com/office/drawing/2014/main" id="{98C179A7-56B2-00E7-36BF-D129EF227833}"/>
                </a:ext>
              </a:extLst>
            </p:cNvPr>
            <p:cNvSpPr/>
            <p:nvPr/>
          </p:nvSpPr>
          <p:spPr>
            <a:xfrm>
              <a:off x="6221386" y="2868189"/>
              <a:ext cx="243426" cy="224890"/>
            </a:xfrm>
            <a:custGeom>
              <a:avLst/>
              <a:gdLst/>
              <a:ahLst/>
              <a:cxnLst/>
              <a:rect l="l" t="t" r="r" b="b"/>
              <a:pathLst>
                <a:path w="11593" h="11216" extrusionOk="0">
                  <a:moveTo>
                    <a:pt x="8307" y="1"/>
                  </a:moveTo>
                  <a:lnTo>
                    <a:pt x="8161" y="22"/>
                  </a:lnTo>
                  <a:lnTo>
                    <a:pt x="8140" y="106"/>
                  </a:lnTo>
                  <a:lnTo>
                    <a:pt x="8035" y="126"/>
                  </a:lnTo>
                  <a:lnTo>
                    <a:pt x="7994" y="210"/>
                  </a:lnTo>
                  <a:lnTo>
                    <a:pt x="7910" y="189"/>
                  </a:lnTo>
                  <a:lnTo>
                    <a:pt x="7805" y="189"/>
                  </a:lnTo>
                  <a:lnTo>
                    <a:pt x="7701" y="294"/>
                  </a:lnTo>
                  <a:lnTo>
                    <a:pt x="7575" y="294"/>
                  </a:lnTo>
                  <a:lnTo>
                    <a:pt x="7491" y="168"/>
                  </a:lnTo>
                  <a:lnTo>
                    <a:pt x="7324" y="168"/>
                  </a:lnTo>
                  <a:lnTo>
                    <a:pt x="7261" y="126"/>
                  </a:lnTo>
                  <a:lnTo>
                    <a:pt x="7115" y="168"/>
                  </a:lnTo>
                  <a:lnTo>
                    <a:pt x="6989" y="126"/>
                  </a:lnTo>
                  <a:lnTo>
                    <a:pt x="6947" y="168"/>
                  </a:lnTo>
                  <a:lnTo>
                    <a:pt x="6843" y="106"/>
                  </a:lnTo>
                  <a:lnTo>
                    <a:pt x="6759" y="126"/>
                  </a:lnTo>
                  <a:lnTo>
                    <a:pt x="6696" y="273"/>
                  </a:lnTo>
                  <a:lnTo>
                    <a:pt x="6571" y="273"/>
                  </a:lnTo>
                  <a:lnTo>
                    <a:pt x="6466" y="210"/>
                  </a:lnTo>
                  <a:lnTo>
                    <a:pt x="6320" y="336"/>
                  </a:lnTo>
                  <a:lnTo>
                    <a:pt x="6236" y="336"/>
                  </a:lnTo>
                  <a:lnTo>
                    <a:pt x="6110" y="273"/>
                  </a:lnTo>
                  <a:lnTo>
                    <a:pt x="5964" y="315"/>
                  </a:lnTo>
                  <a:lnTo>
                    <a:pt x="5629" y="315"/>
                  </a:lnTo>
                  <a:lnTo>
                    <a:pt x="5336" y="524"/>
                  </a:lnTo>
                  <a:lnTo>
                    <a:pt x="5190" y="545"/>
                  </a:lnTo>
                  <a:lnTo>
                    <a:pt x="5106" y="545"/>
                  </a:lnTo>
                  <a:lnTo>
                    <a:pt x="4981" y="629"/>
                  </a:lnTo>
                  <a:lnTo>
                    <a:pt x="4960" y="712"/>
                  </a:lnTo>
                  <a:lnTo>
                    <a:pt x="4897" y="817"/>
                  </a:lnTo>
                  <a:lnTo>
                    <a:pt x="4813" y="817"/>
                  </a:lnTo>
                  <a:lnTo>
                    <a:pt x="4792" y="796"/>
                  </a:lnTo>
                  <a:lnTo>
                    <a:pt x="4709" y="796"/>
                  </a:lnTo>
                  <a:lnTo>
                    <a:pt x="4646" y="817"/>
                  </a:lnTo>
                  <a:lnTo>
                    <a:pt x="4604" y="859"/>
                  </a:lnTo>
                  <a:lnTo>
                    <a:pt x="4457" y="901"/>
                  </a:lnTo>
                  <a:lnTo>
                    <a:pt x="4332" y="942"/>
                  </a:lnTo>
                  <a:lnTo>
                    <a:pt x="4248" y="1026"/>
                  </a:lnTo>
                  <a:lnTo>
                    <a:pt x="4227" y="1068"/>
                  </a:lnTo>
                  <a:lnTo>
                    <a:pt x="4123" y="1214"/>
                  </a:lnTo>
                  <a:lnTo>
                    <a:pt x="3934" y="1256"/>
                  </a:lnTo>
                  <a:lnTo>
                    <a:pt x="3767" y="1256"/>
                  </a:lnTo>
                  <a:lnTo>
                    <a:pt x="3830" y="1340"/>
                  </a:lnTo>
                  <a:lnTo>
                    <a:pt x="3851" y="1382"/>
                  </a:lnTo>
                  <a:lnTo>
                    <a:pt x="3913" y="1486"/>
                  </a:lnTo>
                  <a:lnTo>
                    <a:pt x="3934" y="1591"/>
                  </a:lnTo>
                  <a:lnTo>
                    <a:pt x="3955" y="1633"/>
                  </a:lnTo>
                  <a:lnTo>
                    <a:pt x="3955" y="1800"/>
                  </a:lnTo>
                  <a:lnTo>
                    <a:pt x="3955" y="2051"/>
                  </a:lnTo>
                  <a:lnTo>
                    <a:pt x="3976" y="2114"/>
                  </a:lnTo>
                  <a:lnTo>
                    <a:pt x="4039" y="2575"/>
                  </a:lnTo>
                  <a:lnTo>
                    <a:pt x="4123" y="2721"/>
                  </a:lnTo>
                  <a:lnTo>
                    <a:pt x="4144" y="2847"/>
                  </a:lnTo>
                  <a:lnTo>
                    <a:pt x="4227" y="2847"/>
                  </a:lnTo>
                  <a:lnTo>
                    <a:pt x="4269" y="2909"/>
                  </a:lnTo>
                  <a:lnTo>
                    <a:pt x="4353" y="2930"/>
                  </a:lnTo>
                  <a:lnTo>
                    <a:pt x="4395" y="2951"/>
                  </a:lnTo>
                  <a:lnTo>
                    <a:pt x="4332" y="3119"/>
                  </a:lnTo>
                  <a:lnTo>
                    <a:pt x="4353" y="3160"/>
                  </a:lnTo>
                  <a:lnTo>
                    <a:pt x="4269" y="3265"/>
                  </a:lnTo>
                  <a:lnTo>
                    <a:pt x="3600" y="3265"/>
                  </a:lnTo>
                  <a:lnTo>
                    <a:pt x="3453" y="3307"/>
                  </a:lnTo>
                  <a:lnTo>
                    <a:pt x="3307" y="3516"/>
                  </a:lnTo>
                  <a:lnTo>
                    <a:pt x="3202" y="3621"/>
                  </a:lnTo>
                  <a:lnTo>
                    <a:pt x="3118" y="3746"/>
                  </a:lnTo>
                  <a:lnTo>
                    <a:pt x="3139" y="3935"/>
                  </a:lnTo>
                  <a:lnTo>
                    <a:pt x="3097" y="4060"/>
                  </a:lnTo>
                  <a:lnTo>
                    <a:pt x="2700" y="4311"/>
                  </a:lnTo>
                  <a:lnTo>
                    <a:pt x="2072" y="4688"/>
                  </a:lnTo>
                  <a:lnTo>
                    <a:pt x="1612" y="4939"/>
                  </a:lnTo>
                  <a:lnTo>
                    <a:pt x="1361" y="5002"/>
                  </a:lnTo>
                  <a:lnTo>
                    <a:pt x="1152" y="5002"/>
                  </a:lnTo>
                  <a:lnTo>
                    <a:pt x="1047" y="5043"/>
                  </a:lnTo>
                  <a:lnTo>
                    <a:pt x="880" y="5043"/>
                  </a:lnTo>
                  <a:lnTo>
                    <a:pt x="587" y="5106"/>
                  </a:lnTo>
                  <a:lnTo>
                    <a:pt x="398" y="5211"/>
                  </a:lnTo>
                  <a:lnTo>
                    <a:pt x="294" y="5357"/>
                  </a:lnTo>
                  <a:lnTo>
                    <a:pt x="43" y="5546"/>
                  </a:lnTo>
                  <a:lnTo>
                    <a:pt x="43" y="6048"/>
                  </a:lnTo>
                  <a:lnTo>
                    <a:pt x="1" y="6194"/>
                  </a:lnTo>
                  <a:lnTo>
                    <a:pt x="2093" y="7617"/>
                  </a:lnTo>
                  <a:lnTo>
                    <a:pt x="5901" y="10128"/>
                  </a:lnTo>
                  <a:lnTo>
                    <a:pt x="5943" y="10379"/>
                  </a:lnTo>
                  <a:lnTo>
                    <a:pt x="6069" y="10484"/>
                  </a:lnTo>
                  <a:lnTo>
                    <a:pt x="6278" y="10484"/>
                  </a:lnTo>
                  <a:lnTo>
                    <a:pt x="6445" y="10546"/>
                  </a:lnTo>
                  <a:lnTo>
                    <a:pt x="6550" y="10672"/>
                  </a:lnTo>
                  <a:lnTo>
                    <a:pt x="6696" y="10735"/>
                  </a:lnTo>
                  <a:lnTo>
                    <a:pt x="6801" y="10797"/>
                  </a:lnTo>
                  <a:lnTo>
                    <a:pt x="6801" y="10902"/>
                  </a:lnTo>
                  <a:lnTo>
                    <a:pt x="6738" y="11090"/>
                  </a:lnTo>
                  <a:lnTo>
                    <a:pt x="6780" y="11174"/>
                  </a:lnTo>
                  <a:lnTo>
                    <a:pt x="6906" y="11216"/>
                  </a:lnTo>
                  <a:lnTo>
                    <a:pt x="7178" y="11195"/>
                  </a:lnTo>
                  <a:lnTo>
                    <a:pt x="7408" y="11111"/>
                  </a:lnTo>
                  <a:lnTo>
                    <a:pt x="8266" y="10902"/>
                  </a:lnTo>
                  <a:lnTo>
                    <a:pt x="8998" y="10253"/>
                  </a:lnTo>
                  <a:lnTo>
                    <a:pt x="11592" y="8663"/>
                  </a:lnTo>
                  <a:lnTo>
                    <a:pt x="11509" y="8580"/>
                  </a:lnTo>
                  <a:lnTo>
                    <a:pt x="11446" y="8496"/>
                  </a:lnTo>
                  <a:lnTo>
                    <a:pt x="11383" y="8454"/>
                  </a:lnTo>
                  <a:lnTo>
                    <a:pt x="11279" y="8224"/>
                  </a:lnTo>
                  <a:lnTo>
                    <a:pt x="11195" y="8077"/>
                  </a:lnTo>
                  <a:lnTo>
                    <a:pt x="11090" y="8015"/>
                  </a:lnTo>
                  <a:lnTo>
                    <a:pt x="10651" y="8015"/>
                  </a:lnTo>
                  <a:lnTo>
                    <a:pt x="10567" y="7931"/>
                  </a:lnTo>
                  <a:lnTo>
                    <a:pt x="10546" y="7826"/>
                  </a:lnTo>
                  <a:lnTo>
                    <a:pt x="10504" y="7743"/>
                  </a:lnTo>
                  <a:lnTo>
                    <a:pt x="10463" y="7596"/>
                  </a:lnTo>
                  <a:lnTo>
                    <a:pt x="10504" y="7512"/>
                  </a:lnTo>
                  <a:lnTo>
                    <a:pt x="10463" y="7387"/>
                  </a:lnTo>
                  <a:lnTo>
                    <a:pt x="10421" y="7345"/>
                  </a:lnTo>
                  <a:lnTo>
                    <a:pt x="10316" y="7115"/>
                  </a:lnTo>
                  <a:lnTo>
                    <a:pt x="10191" y="6927"/>
                  </a:lnTo>
                  <a:lnTo>
                    <a:pt x="10107" y="6864"/>
                  </a:lnTo>
                  <a:lnTo>
                    <a:pt x="10149" y="6801"/>
                  </a:lnTo>
                  <a:lnTo>
                    <a:pt x="10191" y="6759"/>
                  </a:lnTo>
                  <a:lnTo>
                    <a:pt x="10316" y="6655"/>
                  </a:lnTo>
                  <a:lnTo>
                    <a:pt x="10358" y="6571"/>
                  </a:lnTo>
                  <a:lnTo>
                    <a:pt x="10337" y="6362"/>
                  </a:lnTo>
                  <a:lnTo>
                    <a:pt x="10295" y="6236"/>
                  </a:lnTo>
                  <a:lnTo>
                    <a:pt x="10316" y="6173"/>
                  </a:lnTo>
                  <a:lnTo>
                    <a:pt x="10358" y="5860"/>
                  </a:lnTo>
                  <a:lnTo>
                    <a:pt x="10295" y="5713"/>
                  </a:lnTo>
                  <a:lnTo>
                    <a:pt x="10295" y="5399"/>
                  </a:lnTo>
                  <a:lnTo>
                    <a:pt x="10295" y="5336"/>
                  </a:lnTo>
                  <a:lnTo>
                    <a:pt x="10253" y="5127"/>
                  </a:lnTo>
                  <a:lnTo>
                    <a:pt x="10253" y="4730"/>
                  </a:lnTo>
                  <a:lnTo>
                    <a:pt x="10191" y="4604"/>
                  </a:lnTo>
                  <a:lnTo>
                    <a:pt x="10128" y="4583"/>
                  </a:lnTo>
                  <a:lnTo>
                    <a:pt x="10128" y="4374"/>
                  </a:lnTo>
                  <a:lnTo>
                    <a:pt x="10191" y="4311"/>
                  </a:lnTo>
                  <a:lnTo>
                    <a:pt x="9814" y="3160"/>
                  </a:lnTo>
                  <a:lnTo>
                    <a:pt x="9688" y="3014"/>
                  </a:lnTo>
                  <a:lnTo>
                    <a:pt x="9584" y="2993"/>
                  </a:lnTo>
                  <a:lnTo>
                    <a:pt x="9521" y="2930"/>
                  </a:lnTo>
                  <a:lnTo>
                    <a:pt x="9395" y="2888"/>
                  </a:lnTo>
                  <a:lnTo>
                    <a:pt x="9375" y="2742"/>
                  </a:lnTo>
                  <a:lnTo>
                    <a:pt x="9186" y="2595"/>
                  </a:lnTo>
                  <a:lnTo>
                    <a:pt x="9144" y="2595"/>
                  </a:lnTo>
                  <a:lnTo>
                    <a:pt x="9061" y="2470"/>
                  </a:lnTo>
                  <a:lnTo>
                    <a:pt x="9082" y="2407"/>
                  </a:lnTo>
                  <a:lnTo>
                    <a:pt x="9040" y="2261"/>
                  </a:lnTo>
                  <a:lnTo>
                    <a:pt x="8977" y="2219"/>
                  </a:lnTo>
                  <a:lnTo>
                    <a:pt x="9061" y="1968"/>
                  </a:lnTo>
                  <a:lnTo>
                    <a:pt x="9186" y="1800"/>
                  </a:lnTo>
                  <a:lnTo>
                    <a:pt x="9270" y="1779"/>
                  </a:lnTo>
                  <a:lnTo>
                    <a:pt x="9312" y="1696"/>
                  </a:lnTo>
                  <a:lnTo>
                    <a:pt x="9395" y="1654"/>
                  </a:lnTo>
                  <a:lnTo>
                    <a:pt x="9416" y="1445"/>
                  </a:lnTo>
                  <a:lnTo>
                    <a:pt x="9479" y="1382"/>
                  </a:lnTo>
                  <a:lnTo>
                    <a:pt x="9395" y="1319"/>
                  </a:lnTo>
                  <a:lnTo>
                    <a:pt x="9458" y="1235"/>
                  </a:lnTo>
                  <a:lnTo>
                    <a:pt x="9500" y="1173"/>
                  </a:lnTo>
                  <a:lnTo>
                    <a:pt x="9479" y="1152"/>
                  </a:lnTo>
                  <a:lnTo>
                    <a:pt x="9416" y="1047"/>
                  </a:lnTo>
                  <a:lnTo>
                    <a:pt x="9375" y="901"/>
                  </a:lnTo>
                  <a:lnTo>
                    <a:pt x="9479" y="629"/>
                  </a:lnTo>
                  <a:lnTo>
                    <a:pt x="9479" y="440"/>
                  </a:lnTo>
                  <a:lnTo>
                    <a:pt x="9500" y="294"/>
                  </a:lnTo>
                  <a:lnTo>
                    <a:pt x="9479" y="210"/>
                  </a:lnTo>
                  <a:lnTo>
                    <a:pt x="9500" y="126"/>
                  </a:lnTo>
                  <a:lnTo>
                    <a:pt x="9479" y="106"/>
                  </a:lnTo>
                  <a:lnTo>
                    <a:pt x="9291" y="126"/>
                  </a:lnTo>
                  <a:lnTo>
                    <a:pt x="9207" y="106"/>
                  </a:lnTo>
                  <a:lnTo>
                    <a:pt x="8977" y="189"/>
                  </a:lnTo>
                  <a:lnTo>
                    <a:pt x="8851" y="85"/>
                  </a:lnTo>
                  <a:lnTo>
                    <a:pt x="8684" y="22"/>
                  </a:lnTo>
                  <a:lnTo>
                    <a:pt x="8684" y="85"/>
                  </a:lnTo>
                  <a:lnTo>
                    <a:pt x="8579" y="189"/>
                  </a:lnTo>
                  <a:lnTo>
                    <a:pt x="8370" y="168"/>
                  </a:lnTo>
                  <a:lnTo>
                    <a:pt x="8370" y="64"/>
                  </a:lnTo>
                  <a:lnTo>
                    <a:pt x="83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7" name="Google Shape;35207;p128">
              <a:extLst>
                <a:ext uri="{FF2B5EF4-FFF2-40B4-BE49-F238E27FC236}">
                  <a16:creationId xmlns:a16="http://schemas.microsoft.com/office/drawing/2014/main" id="{2B67DBD8-D5E1-9816-878D-940A5AF2D024}"/>
                </a:ext>
              </a:extLst>
            </p:cNvPr>
            <p:cNvSpPr/>
            <p:nvPr/>
          </p:nvSpPr>
          <p:spPr>
            <a:xfrm>
              <a:off x="6173070" y="2883307"/>
              <a:ext cx="140601" cy="106149"/>
            </a:xfrm>
            <a:custGeom>
              <a:avLst/>
              <a:gdLst/>
              <a:ahLst/>
              <a:cxnLst/>
              <a:rect l="l" t="t" r="r" b="b"/>
              <a:pathLst>
                <a:path w="6696" h="5294" extrusionOk="0">
                  <a:moveTo>
                    <a:pt x="4269" y="0"/>
                  </a:moveTo>
                  <a:lnTo>
                    <a:pt x="4164" y="42"/>
                  </a:lnTo>
                  <a:lnTo>
                    <a:pt x="4122" y="84"/>
                  </a:lnTo>
                  <a:lnTo>
                    <a:pt x="4038" y="84"/>
                  </a:lnTo>
                  <a:lnTo>
                    <a:pt x="3913" y="188"/>
                  </a:lnTo>
                  <a:lnTo>
                    <a:pt x="3871" y="502"/>
                  </a:lnTo>
                  <a:lnTo>
                    <a:pt x="3766" y="691"/>
                  </a:lnTo>
                  <a:lnTo>
                    <a:pt x="3745" y="921"/>
                  </a:lnTo>
                  <a:lnTo>
                    <a:pt x="3662" y="1046"/>
                  </a:lnTo>
                  <a:lnTo>
                    <a:pt x="3411" y="1318"/>
                  </a:lnTo>
                  <a:lnTo>
                    <a:pt x="3327" y="1318"/>
                  </a:lnTo>
                  <a:lnTo>
                    <a:pt x="3222" y="1402"/>
                  </a:lnTo>
                  <a:lnTo>
                    <a:pt x="2992" y="1465"/>
                  </a:lnTo>
                  <a:lnTo>
                    <a:pt x="2825" y="1632"/>
                  </a:lnTo>
                  <a:lnTo>
                    <a:pt x="2783" y="1632"/>
                  </a:lnTo>
                  <a:lnTo>
                    <a:pt x="2553" y="1779"/>
                  </a:lnTo>
                  <a:lnTo>
                    <a:pt x="2406" y="1841"/>
                  </a:lnTo>
                  <a:lnTo>
                    <a:pt x="2344" y="1967"/>
                  </a:lnTo>
                  <a:lnTo>
                    <a:pt x="2072" y="2155"/>
                  </a:lnTo>
                  <a:lnTo>
                    <a:pt x="2155" y="2365"/>
                  </a:lnTo>
                  <a:lnTo>
                    <a:pt x="2155" y="2490"/>
                  </a:lnTo>
                  <a:lnTo>
                    <a:pt x="1925" y="2699"/>
                  </a:lnTo>
                  <a:lnTo>
                    <a:pt x="1758" y="3013"/>
                  </a:lnTo>
                  <a:lnTo>
                    <a:pt x="1758" y="3118"/>
                  </a:lnTo>
                  <a:lnTo>
                    <a:pt x="1862" y="3327"/>
                  </a:lnTo>
                  <a:lnTo>
                    <a:pt x="1779" y="3536"/>
                  </a:lnTo>
                  <a:lnTo>
                    <a:pt x="1841" y="3599"/>
                  </a:lnTo>
                  <a:lnTo>
                    <a:pt x="1883" y="3662"/>
                  </a:lnTo>
                  <a:lnTo>
                    <a:pt x="1862" y="3829"/>
                  </a:lnTo>
                  <a:lnTo>
                    <a:pt x="1507" y="4248"/>
                  </a:lnTo>
                  <a:lnTo>
                    <a:pt x="1444" y="4394"/>
                  </a:lnTo>
                  <a:lnTo>
                    <a:pt x="1297" y="4582"/>
                  </a:lnTo>
                  <a:lnTo>
                    <a:pt x="1109" y="4603"/>
                  </a:lnTo>
                  <a:lnTo>
                    <a:pt x="712" y="4959"/>
                  </a:lnTo>
                  <a:lnTo>
                    <a:pt x="147" y="5064"/>
                  </a:lnTo>
                  <a:lnTo>
                    <a:pt x="0" y="5273"/>
                  </a:lnTo>
                  <a:lnTo>
                    <a:pt x="2344" y="5294"/>
                  </a:lnTo>
                  <a:lnTo>
                    <a:pt x="2344" y="4792"/>
                  </a:lnTo>
                  <a:lnTo>
                    <a:pt x="2595" y="4603"/>
                  </a:lnTo>
                  <a:lnTo>
                    <a:pt x="2699" y="4457"/>
                  </a:lnTo>
                  <a:lnTo>
                    <a:pt x="2888" y="4352"/>
                  </a:lnTo>
                  <a:lnTo>
                    <a:pt x="3181" y="4289"/>
                  </a:lnTo>
                  <a:lnTo>
                    <a:pt x="3348" y="4289"/>
                  </a:lnTo>
                  <a:lnTo>
                    <a:pt x="3453" y="4248"/>
                  </a:lnTo>
                  <a:lnTo>
                    <a:pt x="3662" y="4248"/>
                  </a:lnTo>
                  <a:lnTo>
                    <a:pt x="3913" y="4185"/>
                  </a:lnTo>
                  <a:lnTo>
                    <a:pt x="4373" y="3934"/>
                  </a:lnTo>
                  <a:lnTo>
                    <a:pt x="5001" y="3557"/>
                  </a:lnTo>
                  <a:lnTo>
                    <a:pt x="5398" y="3306"/>
                  </a:lnTo>
                  <a:lnTo>
                    <a:pt x="5440" y="3181"/>
                  </a:lnTo>
                  <a:lnTo>
                    <a:pt x="5419" y="2992"/>
                  </a:lnTo>
                  <a:lnTo>
                    <a:pt x="5503" y="2867"/>
                  </a:lnTo>
                  <a:lnTo>
                    <a:pt x="5608" y="2762"/>
                  </a:lnTo>
                  <a:lnTo>
                    <a:pt x="5754" y="2553"/>
                  </a:lnTo>
                  <a:lnTo>
                    <a:pt x="5901" y="2511"/>
                  </a:lnTo>
                  <a:lnTo>
                    <a:pt x="6570" y="2511"/>
                  </a:lnTo>
                  <a:lnTo>
                    <a:pt x="6654" y="2406"/>
                  </a:lnTo>
                  <a:lnTo>
                    <a:pt x="6633" y="2365"/>
                  </a:lnTo>
                  <a:lnTo>
                    <a:pt x="6696" y="2197"/>
                  </a:lnTo>
                  <a:lnTo>
                    <a:pt x="6654" y="2176"/>
                  </a:lnTo>
                  <a:lnTo>
                    <a:pt x="6570" y="2155"/>
                  </a:lnTo>
                  <a:lnTo>
                    <a:pt x="6528" y="2093"/>
                  </a:lnTo>
                  <a:lnTo>
                    <a:pt x="6445" y="2093"/>
                  </a:lnTo>
                  <a:lnTo>
                    <a:pt x="6424" y="1967"/>
                  </a:lnTo>
                  <a:lnTo>
                    <a:pt x="6340" y="1821"/>
                  </a:lnTo>
                  <a:lnTo>
                    <a:pt x="6277" y="1360"/>
                  </a:lnTo>
                  <a:lnTo>
                    <a:pt x="6256" y="1297"/>
                  </a:lnTo>
                  <a:lnTo>
                    <a:pt x="6256" y="1046"/>
                  </a:lnTo>
                  <a:lnTo>
                    <a:pt x="6256" y="879"/>
                  </a:lnTo>
                  <a:lnTo>
                    <a:pt x="6235" y="837"/>
                  </a:lnTo>
                  <a:lnTo>
                    <a:pt x="6214" y="732"/>
                  </a:lnTo>
                  <a:lnTo>
                    <a:pt x="6152" y="628"/>
                  </a:lnTo>
                  <a:lnTo>
                    <a:pt x="6131" y="586"/>
                  </a:lnTo>
                  <a:lnTo>
                    <a:pt x="6068" y="502"/>
                  </a:lnTo>
                  <a:lnTo>
                    <a:pt x="6005" y="523"/>
                  </a:lnTo>
                  <a:lnTo>
                    <a:pt x="5691" y="502"/>
                  </a:lnTo>
                  <a:lnTo>
                    <a:pt x="5608" y="419"/>
                  </a:lnTo>
                  <a:lnTo>
                    <a:pt x="5587" y="314"/>
                  </a:lnTo>
                  <a:lnTo>
                    <a:pt x="5524" y="293"/>
                  </a:lnTo>
                  <a:lnTo>
                    <a:pt x="5419" y="398"/>
                  </a:lnTo>
                  <a:lnTo>
                    <a:pt x="5231" y="460"/>
                  </a:lnTo>
                  <a:lnTo>
                    <a:pt x="5064" y="398"/>
                  </a:lnTo>
                  <a:lnTo>
                    <a:pt x="4959" y="398"/>
                  </a:lnTo>
                  <a:lnTo>
                    <a:pt x="4854" y="460"/>
                  </a:lnTo>
                  <a:lnTo>
                    <a:pt x="4666" y="481"/>
                  </a:lnTo>
                  <a:lnTo>
                    <a:pt x="4541" y="460"/>
                  </a:lnTo>
                  <a:lnTo>
                    <a:pt x="4373" y="293"/>
                  </a:lnTo>
                  <a:lnTo>
                    <a:pt x="4331" y="251"/>
                  </a:lnTo>
                  <a:lnTo>
                    <a:pt x="4290" y="147"/>
                  </a:lnTo>
                  <a:lnTo>
                    <a:pt x="4290" y="84"/>
                  </a:lnTo>
                  <a:lnTo>
                    <a:pt x="4290" y="42"/>
                  </a:lnTo>
                  <a:lnTo>
                    <a:pt x="426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8" name="Google Shape;35208;p128">
              <a:extLst>
                <a:ext uri="{FF2B5EF4-FFF2-40B4-BE49-F238E27FC236}">
                  <a16:creationId xmlns:a16="http://schemas.microsoft.com/office/drawing/2014/main" id="{910A4518-663E-A0DF-E3F1-3E45298D8CED}"/>
                </a:ext>
              </a:extLst>
            </p:cNvPr>
            <p:cNvSpPr/>
            <p:nvPr/>
          </p:nvSpPr>
          <p:spPr>
            <a:xfrm>
              <a:off x="6122529" y="2989015"/>
              <a:ext cx="99760" cy="76374"/>
            </a:xfrm>
            <a:custGeom>
              <a:avLst/>
              <a:gdLst/>
              <a:ahLst/>
              <a:cxnLst/>
              <a:rect l="l" t="t" r="r" b="b"/>
              <a:pathLst>
                <a:path w="4751" h="3809" extrusionOk="0">
                  <a:moveTo>
                    <a:pt x="2407" y="1"/>
                  </a:moveTo>
                  <a:lnTo>
                    <a:pt x="2177" y="315"/>
                  </a:lnTo>
                  <a:lnTo>
                    <a:pt x="2177" y="524"/>
                  </a:lnTo>
                  <a:lnTo>
                    <a:pt x="2072" y="545"/>
                  </a:lnTo>
                  <a:lnTo>
                    <a:pt x="1675" y="754"/>
                  </a:lnTo>
                  <a:lnTo>
                    <a:pt x="1633" y="859"/>
                  </a:lnTo>
                  <a:lnTo>
                    <a:pt x="1466" y="942"/>
                  </a:lnTo>
                  <a:lnTo>
                    <a:pt x="1528" y="1089"/>
                  </a:lnTo>
                  <a:lnTo>
                    <a:pt x="1194" y="1612"/>
                  </a:lnTo>
                  <a:lnTo>
                    <a:pt x="1152" y="1779"/>
                  </a:lnTo>
                  <a:lnTo>
                    <a:pt x="901" y="2030"/>
                  </a:lnTo>
                  <a:lnTo>
                    <a:pt x="796" y="2093"/>
                  </a:lnTo>
                  <a:lnTo>
                    <a:pt x="671" y="2365"/>
                  </a:lnTo>
                  <a:lnTo>
                    <a:pt x="671" y="2470"/>
                  </a:lnTo>
                  <a:lnTo>
                    <a:pt x="461" y="2763"/>
                  </a:lnTo>
                  <a:lnTo>
                    <a:pt x="419" y="2847"/>
                  </a:lnTo>
                  <a:lnTo>
                    <a:pt x="503" y="2888"/>
                  </a:lnTo>
                  <a:lnTo>
                    <a:pt x="398" y="2930"/>
                  </a:lnTo>
                  <a:lnTo>
                    <a:pt x="210" y="3265"/>
                  </a:lnTo>
                  <a:lnTo>
                    <a:pt x="147" y="3286"/>
                  </a:lnTo>
                  <a:lnTo>
                    <a:pt x="64" y="3370"/>
                  </a:lnTo>
                  <a:lnTo>
                    <a:pt x="85" y="3495"/>
                  </a:lnTo>
                  <a:lnTo>
                    <a:pt x="1" y="3621"/>
                  </a:lnTo>
                  <a:lnTo>
                    <a:pt x="43" y="3809"/>
                  </a:lnTo>
                  <a:lnTo>
                    <a:pt x="2344" y="3809"/>
                  </a:lnTo>
                  <a:lnTo>
                    <a:pt x="2303" y="2742"/>
                  </a:lnTo>
                  <a:lnTo>
                    <a:pt x="2386" y="2575"/>
                  </a:lnTo>
                  <a:lnTo>
                    <a:pt x="2512" y="2512"/>
                  </a:lnTo>
                  <a:lnTo>
                    <a:pt x="2658" y="2470"/>
                  </a:lnTo>
                  <a:lnTo>
                    <a:pt x="2867" y="2470"/>
                  </a:lnTo>
                  <a:lnTo>
                    <a:pt x="2888" y="963"/>
                  </a:lnTo>
                  <a:lnTo>
                    <a:pt x="4709" y="984"/>
                  </a:lnTo>
                  <a:lnTo>
                    <a:pt x="4709" y="168"/>
                  </a:lnTo>
                  <a:lnTo>
                    <a:pt x="4751" y="22"/>
                  </a:lnTo>
                  <a:lnTo>
                    <a:pt x="24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9" name="Google Shape;35209;p128">
              <a:extLst>
                <a:ext uri="{FF2B5EF4-FFF2-40B4-BE49-F238E27FC236}">
                  <a16:creationId xmlns:a16="http://schemas.microsoft.com/office/drawing/2014/main" id="{73AD1B08-440C-473C-72E6-CC30B675E4CD}"/>
                </a:ext>
              </a:extLst>
            </p:cNvPr>
            <p:cNvSpPr/>
            <p:nvPr/>
          </p:nvSpPr>
          <p:spPr>
            <a:xfrm>
              <a:off x="6122109" y="2992384"/>
              <a:ext cx="143246" cy="150622"/>
            </a:xfrm>
            <a:custGeom>
              <a:avLst/>
              <a:gdLst/>
              <a:ahLst/>
              <a:cxnLst/>
              <a:rect l="l" t="t" r="r" b="b"/>
              <a:pathLst>
                <a:path w="6822" h="7512" extrusionOk="0">
                  <a:moveTo>
                    <a:pt x="4729" y="0"/>
                  </a:moveTo>
                  <a:lnTo>
                    <a:pt x="4729" y="816"/>
                  </a:lnTo>
                  <a:lnTo>
                    <a:pt x="2908" y="795"/>
                  </a:lnTo>
                  <a:lnTo>
                    <a:pt x="2887" y="2302"/>
                  </a:lnTo>
                  <a:lnTo>
                    <a:pt x="2678" y="2302"/>
                  </a:lnTo>
                  <a:lnTo>
                    <a:pt x="2532" y="2344"/>
                  </a:lnTo>
                  <a:lnTo>
                    <a:pt x="2406" y="2407"/>
                  </a:lnTo>
                  <a:lnTo>
                    <a:pt x="2323" y="2574"/>
                  </a:lnTo>
                  <a:lnTo>
                    <a:pt x="2364" y="3641"/>
                  </a:lnTo>
                  <a:lnTo>
                    <a:pt x="63" y="3641"/>
                  </a:lnTo>
                  <a:lnTo>
                    <a:pt x="63" y="3662"/>
                  </a:lnTo>
                  <a:lnTo>
                    <a:pt x="0" y="3808"/>
                  </a:lnTo>
                  <a:lnTo>
                    <a:pt x="0" y="4039"/>
                  </a:lnTo>
                  <a:lnTo>
                    <a:pt x="126" y="3871"/>
                  </a:lnTo>
                  <a:lnTo>
                    <a:pt x="188" y="4018"/>
                  </a:lnTo>
                  <a:lnTo>
                    <a:pt x="209" y="4039"/>
                  </a:lnTo>
                  <a:lnTo>
                    <a:pt x="293" y="3976"/>
                  </a:lnTo>
                  <a:lnTo>
                    <a:pt x="439" y="4248"/>
                  </a:lnTo>
                  <a:lnTo>
                    <a:pt x="398" y="4331"/>
                  </a:lnTo>
                  <a:lnTo>
                    <a:pt x="418" y="4436"/>
                  </a:lnTo>
                  <a:lnTo>
                    <a:pt x="398" y="4645"/>
                  </a:lnTo>
                  <a:lnTo>
                    <a:pt x="314" y="4645"/>
                  </a:lnTo>
                  <a:lnTo>
                    <a:pt x="230" y="4687"/>
                  </a:lnTo>
                  <a:lnTo>
                    <a:pt x="418" y="4917"/>
                  </a:lnTo>
                  <a:lnTo>
                    <a:pt x="523" y="5524"/>
                  </a:lnTo>
                  <a:lnTo>
                    <a:pt x="481" y="5943"/>
                  </a:lnTo>
                  <a:lnTo>
                    <a:pt x="335" y="6131"/>
                  </a:lnTo>
                  <a:lnTo>
                    <a:pt x="272" y="6487"/>
                  </a:lnTo>
                  <a:lnTo>
                    <a:pt x="209" y="6738"/>
                  </a:lnTo>
                  <a:lnTo>
                    <a:pt x="314" y="6654"/>
                  </a:lnTo>
                  <a:lnTo>
                    <a:pt x="398" y="6654"/>
                  </a:lnTo>
                  <a:lnTo>
                    <a:pt x="523" y="6549"/>
                  </a:lnTo>
                  <a:lnTo>
                    <a:pt x="837" y="6487"/>
                  </a:lnTo>
                  <a:lnTo>
                    <a:pt x="1130" y="6382"/>
                  </a:lnTo>
                  <a:lnTo>
                    <a:pt x="1235" y="6382"/>
                  </a:lnTo>
                  <a:lnTo>
                    <a:pt x="1486" y="6466"/>
                  </a:lnTo>
                  <a:lnTo>
                    <a:pt x="1653" y="6487"/>
                  </a:lnTo>
                  <a:lnTo>
                    <a:pt x="1779" y="6654"/>
                  </a:lnTo>
                  <a:lnTo>
                    <a:pt x="1779" y="6738"/>
                  </a:lnTo>
                  <a:lnTo>
                    <a:pt x="1862" y="6759"/>
                  </a:lnTo>
                  <a:lnTo>
                    <a:pt x="1946" y="6696"/>
                  </a:lnTo>
                  <a:lnTo>
                    <a:pt x="1988" y="6738"/>
                  </a:lnTo>
                  <a:lnTo>
                    <a:pt x="2071" y="6738"/>
                  </a:lnTo>
                  <a:lnTo>
                    <a:pt x="2113" y="6780"/>
                  </a:lnTo>
                  <a:lnTo>
                    <a:pt x="2155" y="6905"/>
                  </a:lnTo>
                  <a:lnTo>
                    <a:pt x="2281" y="7010"/>
                  </a:lnTo>
                  <a:lnTo>
                    <a:pt x="2281" y="7156"/>
                  </a:lnTo>
                  <a:lnTo>
                    <a:pt x="2406" y="7177"/>
                  </a:lnTo>
                  <a:lnTo>
                    <a:pt x="2427" y="7303"/>
                  </a:lnTo>
                  <a:lnTo>
                    <a:pt x="2532" y="7324"/>
                  </a:lnTo>
                  <a:lnTo>
                    <a:pt x="2699" y="7428"/>
                  </a:lnTo>
                  <a:lnTo>
                    <a:pt x="2720" y="7512"/>
                  </a:lnTo>
                  <a:lnTo>
                    <a:pt x="2846" y="7407"/>
                  </a:lnTo>
                  <a:lnTo>
                    <a:pt x="3034" y="7407"/>
                  </a:lnTo>
                  <a:lnTo>
                    <a:pt x="3097" y="7261"/>
                  </a:lnTo>
                  <a:lnTo>
                    <a:pt x="3097" y="7177"/>
                  </a:lnTo>
                  <a:lnTo>
                    <a:pt x="3097" y="6947"/>
                  </a:lnTo>
                  <a:lnTo>
                    <a:pt x="3264" y="6884"/>
                  </a:lnTo>
                  <a:lnTo>
                    <a:pt x="3411" y="6884"/>
                  </a:lnTo>
                  <a:lnTo>
                    <a:pt x="3431" y="7052"/>
                  </a:lnTo>
                  <a:lnTo>
                    <a:pt x="3515" y="7219"/>
                  </a:lnTo>
                  <a:lnTo>
                    <a:pt x="3578" y="7282"/>
                  </a:lnTo>
                  <a:lnTo>
                    <a:pt x="3724" y="6989"/>
                  </a:lnTo>
                  <a:lnTo>
                    <a:pt x="3996" y="6863"/>
                  </a:lnTo>
                  <a:lnTo>
                    <a:pt x="4143" y="6905"/>
                  </a:lnTo>
                  <a:lnTo>
                    <a:pt x="4164" y="7093"/>
                  </a:lnTo>
                  <a:lnTo>
                    <a:pt x="4206" y="7156"/>
                  </a:lnTo>
                  <a:lnTo>
                    <a:pt x="4310" y="7052"/>
                  </a:lnTo>
                  <a:lnTo>
                    <a:pt x="4394" y="7052"/>
                  </a:lnTo>
                  <a:lnTo>
                    <a:pt x="4457" y="7114"/>
                  </a:lnTo>
                  <a:lnTo>
                    <a:pt x="4520" y="7156"/>
                  </a:lnTo>
                  <a:lnTo>
                    <a:pt x="6570" y="7156"/>
                  </a:lnTo>
                  <a:lnTo>
                    <a:pt x="6758" y="6633"/>
                  </a:lnTo>
                  <a:lnTo>
                    <a:pt x="6570" y="6528"/>
                  </a:lnTo>
                  <a:lnTo>
                    <a:pt x="6131" y="1423"/>
                  </a:lnTo>
                  <a:lnTo>
                    <a:pt x="6821" y="1423"/>
                  </a:lnTo>
                  <a:lnTo>
                    <a:pt x="47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0" name="Google Shape;35210;p128">
              <a:extLst>
                <a:ext uri="{FF2B5EF4-FFF2-40B4-BE49-F238E27FC236}">
                  <a16:creationId xmlns:a16="http://schemas.microsoft.com/office/drawing/2014/main" id="{30D5A937-79F7-C517-67B1-A0988829B679}"/>
                </a:ext>
              </a:extLst>
            </p:cNvPr>
            <p:cNvSpPr/>
            <p:nvPr/>
          </p:nvSpPr>
          <p:spPr>
            <a:xfrm>
              <a:off x="6179223" y="3020916"/>
              <a:ext cx="197714" cy="174964"/>
            </a:xfrm>
            <a:custGeom>
              <a:avLst/>
              <a:gdLst/>
              <a:ahLst/>
              <a:cxnLst/>
              <a:rect l="l" t="t" r="r" b="b"/>
              <a:pathLst>
                <a:path w="9416" h="8726" extrusionOk="0">
                  <a:moveTo>
                    <a:pt x="3411" y="0"/>
                  </a:moveTo>
                  <a:lnTo>
                    <a:pt x="3850" y="5105"/>
                  </a:lnTo>
                  <a:lnTo>
                    <a:pt x="4038" y="5210"/>
                  </a:lnTo>
                  <a:lnTo>
                    <a:pt x="3850" y="5733"/>
                  </a:lnTo>
                  <a:lnTo>
                    <a:pt x="1800" y="5733"/>
                  </a:lnTo>
                  <a:lnTo>
                    <a:pt x="1737" y="5691"/>
                  </a:lnTo>
                  <a:lnTo>
                    <a:pt x="1674" y="5629"/>
                  </a:lnTo>
                  <a:lnTo>
                    <a:pt x="1590" y="5629"/>
                  </a:lnTo>
                  <a:lnTo>
                    <a:pt x="1486" y="5733"/>
                  </a:lnTo>
                  <a:lnTo>
                    <a:pt x="1444" y="5670"/>
                  </a:lnTo>
                  <a:lnTo>
                    <a:pt x="1423" y="5482"/>
                  </a:lnTo>
                  <a:lnTo>
                    <a:pt x="1276" y="5440"/>
                  </a:lnTo>
                  <a:lnTo>
                    <a:pt x="1004" y="5566"/>
                  </a:lnTo>
                  <a:lnTo>
                    <a:pt x="858" y="5859"/>
                  </a:lnTo>
                  <a:lnTo>
                    <a:pt x="795" y="5796"/>
                  </a:lnTo>
                  <a:lnTo>
                    <a:pt x="711" y="5629"/>
                  </a:lnTo>
                  <a:lnTo>
                    <a:pt x="691" y="5461"/>
                  </a:lnTo>
                  <a:lnTo>
                    <a:pt x="544" y="5461"/>
                  </a:lnTo>
                  <a:lnTo>
                    <a:pt x="377" y="5524"/>
                  </a:lnTo>
                  <a:lnTo>
                    <a:pt x="377" y="5754"/>
                  </a:lnTo>
                  <a:lnTo>
                    <a:pt x="377" y="5838"/>
                  </a:lnTo>
                  <a:lnTo>
                    <a:pt x="314" y="5984"/>
                  </a:lnTo>
                  <a:lnTo>
                    <a:pt x="126" y="5984"/>
                  </a:lnTo>
                  <a:lnTo>
                    <a:pt x="0" y="6089"/>
                  </a:lnTo>
                  <a:lnTo>
                    <a:pt x="84" y="6173"/>
                  </a:lnTo>
                  <a:lnTo>
                    <a:pt x="84" y="6277"/>
                  </a:lnTo>
                  <a:lnTo>
                    <a:pt x="105" y="6361"/>
                  </a:lnTo>
                  <a:lnTo>
                    <a:pt x="63" y="6591"/>
                  </a:lnTo>
                  <a:lnTo>
                    <a:pt x="84" y="6675"/>
                  </a:lnTo>
                  <a:lnTo>
                    <a:pt x="209" y="6800"/>
                  </a:lnTo>
                  <a:lnTo>
                    <a:pt x="272" y="6926"/>
                  </a:lnTo>
                  <a:lnTo>
                    <a:pt x="335" y="7010"/>
                  </a:lnTo>
                  <a:lnTo>
                    <a:pt x="398" y="6989"/>
                  </a:lnTo>
                  <a:lnTo>
                    <a:pt x="481" y="7030"/>
                  </a:lnTo>
                  <a:lnTo>
                    <a:pt x="502" y="7114"/>
                  </a:lnTo>
                  <a:lnTo>
                    <a:pt x="586" y="7219"/>
                  </a:lnTo>
                  <a:lnTo>
                    <a:pt x="586" y="7261"/>
                  </a:lnTo>
                  <a:lnTo>
                    <a:pt x="523" y="7344"/>
                  </a:lnTo>
                  <a:lnTo>
                    <a:pt x="544" y="7428"/>
                  </a:lnTo>
                  <a:lnTo>
                    <a:pt x="691" y="7512"/>
                  </a:lnTo>
                  <a:lnTo>
                    <a:pt x="691" y="7616"/>
                  </a:lnTo>
                  <a:lnTo>
                    <a:pt x="649" y="7679"/>
                  </a:lnTo>
                  <a:lnTo>
                    <a:pt x="732" y="7721"/>
                  </a:lnTo>
                  <a:lnTo>
                    <a:pt x="837" y="7658"/>
                  </a:lnTo>
                  <a:lnTo>
                    <a:pt x="921" y="7679"/>
                  </a:lnTo>
                  <a:lnTo>
                    <a:pt x="1046" y="7784"/>
                  </a:lnTo>
                  <a:lnTo>
                    <a:pt x="1214" y="7784"/>
                  </a:lnTo>
                  <a:lnTo>
                    <a:pt x="1318" y="7721"/>
                  </a:lnTo>
                  <a:lnTo>
                    <a:pt x="1381" y="7679"/>
                  </a:lnTo>
                  <a:lnTo>
                    <a:pt x="1486" y="7533"/>
                  </a:lnTo>
                  <a:lnTo>
                    <a:pt x="1632" y="7533"/>
                  </a:lnTo>
                  <a:lnTo>
                    <a:pt x="1779" y="7616"/>
                  </a:lnTo>
                  <a:lnTo>
                    <a:pt x="1800" y="7554"/>
                  </a:lnTo>
                  <a:lnTo>
                    <a:pt x="1904" y="7533"/>
                  </a:lnTo>
                  <a:lnTo>
                    <a:pt x="1946" y="7574"/>
                  </a:lnTo>
                  <a:lnTo>
                    <a:pt x="2072" y="7679"/>
                  </a:lnTo>
                  <a:lnTo>
                    <a:pt x="2113" y="7826"/>
                  </a:lnTo>
                  <a:lnTo>
                    <a:pt x="2092" y="7972"/>
                  </a:lnTo>
                  <a:lnTo>
                    <a:pt x="2155" y="8035"/>
                  </a:lnTo>
                  <a:lnTo>
                    <a:pt x="2281" y="8056"/>
                  </a:lnTo>
                  <a:lnTo>
                    <a:pt x="2281" y="8098"/>
                  </a:lnTo>
                  <a:lnTo>
                    <a:pt x="2176" y="8265"/>
                  </a:lnTo>
                  <a:lnTo>
                    <a:pt x="2113" y="8411"/>
                  </a:lnTo>
                  <a:lnTo>
                    <a:pt x="2113" y="8411"/>
                  </a:lnTo>
                  <a:lnTo>
                    <a:pt x="2218" y="8390"/>
                  </a:lnTo>
                  <a:lnTo>
                    <a:pt x="2281" y="8307"/>
                  </a:lnTo>
                  <a:lnTo>
                    <a:pt x="2364" y="8307"/>
                  </a:lnTo>
                  <a:lnTo>
                    <a:pt x="2364" y="8411"/>
                  </a:lnTo>
                  <a:lnTo>
                    <a:pt x="2385" y="8495"/>
                  </a:lnTo>
                  <a:lnTo>
                    <a:pt x="2385" y="8558"/>
                  </a:lnTo>
                  <a:lnTo>
                    <a:pt x="2532" y="8579"/>
                  </a:lnTo>
                  <a:lnTo>
                    <a:pt x="2595" y="8621"/>
                  </a:lnTo>
                  <a:lnTo>
                    <a:pt x="2595" y="8704"/>
                  </a:lnTo>
                  <a:lnTo>
                    <a:pt x="2783" y="8600"/>
                  </a:lnTo>
                  <a:lnTo>
                    <a:pt x="2846" y="8600"/>
                  </a:lnTo>
                  <a:lnTo>
                    <a:pt x="2992" y="8683"/>
                  </a:lnTo>
                  <a:lnTo>
                    <a:pt x="3222" y="8683"/>
                  </a:lnTo>
                  <a:lnTo>
                    <a:pt x="3264" y="8662"/>
                  </a:lnTo>
                  <a:lnTo>
                    <a:pt x="3264" y="8600"/>
                  </a:lnTo>
                  <a:lnTo>
                    <a:pt x="3452" y="8558"/>
                  </a:lnTo>
                  <a:lnTo>
                    <a:pt x="3620" y="8579"/>
                  </a:lnTo>
                  <a:lnTo>
                    <a:pt x="3578" y="8621"/>
                  </a:lnTo>
                  <a:lnTo>
                    <a:pt x="3620" y="8683"/>
                  </a:lnTo>
                  <a:lnTo>
                    <a:pt x="3787" y="8725"/>
                  </a:lnTo>
                  <a:lnTo>
                    <a:pt x="3892" y="8579"/>
                  </a:lnTo>
                  <a:lnTo>
                    <a:pt x="3976" y="8516"/>
                  </a:lnTo>
                  <a:lnTo>
                    <a:pt x="3997" y="8390"/>
                  </a:lnTo>
                  <a:lnTo>
                    <a:pt x="3976" y="8307"/>
                  </a:lnTo>
                  <a:lnTo>
                    <a:pt x="3976" y="8181"/>
                  </a:lnTo>
                  <a:lnTo>
                    <a:pt x="4080" y="8160"/>
                  </a:lnTo>
                  <a:lnTo>
                    <a:pt x="4059" y="7993"/>
                  </a:lnTo>
                  <a:lnTo>
                    <a:pt x="4038" y="7888"/>
                  </a:lnTo>
                  <a:lnTo>
                    <a:pt x="4143" y="7826"/>
                  </a:lnTo>
                  <a:lnTo>
                    <a:pt x="4269" y="7679"/>
                  </a:lnTo>
                  <a:lnTo>
                    <a:pt x="4457" y="7407"/>
                  </a:lnTo>
                  <a:lnTo>
                    <a:pt x="4561" y="7219"/>
                  </a:lnTo>
                  <a:lnTo>
                    <a:pt x="4582" y="7135"/>
                  </a:lnTo>
                  <a:lnTo>
                    <a:pt x="4708" y="6926"/>
                  </a:lnTo>
                  <a:lnTo>
                    <a:pt x="4792" y="6905"/>
                  </a:lnTo>
                  <a:lnTo>
                    <a:pt x="4813" y="6821"/>
                  </a:lnTo>
                  <a:lnTo>
                    <a:pt x="4980" y="6800"/>
                  </a:lnTo>
                  <a:lnTo>
                    <a:pt x="5043" y="6821"/>
                  </a:lnTo>
                  <a:lnTo>
                    <a:pt x="5336" y="6738"/>
                  </a:lnTo>
                  <a:lnTo>
                    <a:pt x="5398" y="6612"/>
                  </a:lnTo>
                  <a:lnTo>
                    <a:pt x="5712" y="6403"/>
                  </a:lnTo>
                  <a:lnTo>
                    <a:pt x="6152" y="6173"/>
                  </a:lnTo>
                  <a:lnTo>
                    <a:pt x="6277" y="6047"/>
                  </a:lnTo>
                  <a:lnTo>
                    <a:pt x="6465" y="5942"/>
                  </a:lnTo>
                  <a:lnTo>
                    <a:pt x="6758" y="5901"/>
                  </a:lnTo>
                  <a:lnTo>
                    <a:pt x="6884" y="5880"/>
                  </a:lnTo>
                  <a:lnTo>
                    <a:pt x="7072" y="5942"/>
                  </a:lnTo>
                  <a:lnTo>
                    <a:pt x="7177" y="5942"/>
                  </a:lnTo>
                  <a:lnTo>
                    <a:pt x="7198" y="5984"/>
                  </a:lnTo>
                  <a:lnTo>
                    <a:pt x="7219" y="5963"/>
                  </a:lnTo>
                  <a:lnTo>
                    <a:pt x="7344" y="5984"/>
                  </a:lnTo>
                  <a:lnTo>
                    <a:pt x="7742" y="5963"/>
                  </a:lnTo>
                  <a:lnTo>
                    <a:pt x="7867" y="5963"/>
                  </a:lnTo>
                  <a:lnTo>
                    <a:pt x="8035" y="5880"/>
                  </a:lnTo>
                  <a:lnTo>
                    <a:pt x="8390" y="5880"/>
                  </a:lnTo>
                  <a:lnTo>
                    <a:pt x="8558" y="5775"/>
                  </a:lnTo>
                  <a:lnTo>
                    <a:pt x="8746" y="5775"/>
                  </a:lnTo>
                  <a:lnTo>
                    <a:pt x="8893" y="5670"/>
                  </a:lnTo>
                  <a:lnTo>
                    <a:pt x="9186" y="5524"/>
                  </a:lnTo>
                  <a:lnTo>
                    <a:pt x="9227" y="5377"/>
                  </a:lnTo>
                  <a:lnTo>
                    <a:pt x="9269" y="5210"/>
                  </a:lnTo>
                  <a:lnTo>
                    <a:pt x="9332" y="5126"/>
                  </a:lnTo>
                  <a:lnTo>
                    <a:pt x="9395" y="4624"/>
                  </a:lnTo>
                  <a:lnTo>
                    <a:pt x="9416" y="3494"/>
                  </a:lnTo>
                  <a:lnTo>
                    <a:pt x="9186" y="3578"/>
                  </a:lnTo>
                  <a:lnTo>
                    <a:pt x="8914" y="3599"/>
                  </a:lnTo>
                  <a:lnTo>
                    <a:pt x="8788" y="3557"/>
                  </a:lnTo>
                  <a:lnTo>
                    <a:pt x="8746" y="3473"/>
                  </a:lnTo>
                  <a:lnTo>
                    <a:pt x="8809" y="3285"/>
                  </a:lnTo>
                  <a:lnTo>
                    <a:pt x="8809" y="3180"/>
                  </a:lnTo>
                  <a:lnTo>
                    <a:pt x="8704" y="3118"/>
                  </a:lnTo>
                  <a:lnTo>
                    <a:pt x="8558" y="3055"/>
                  </a:lnTo>
                  <a:lnTo>
                    <a:pt x="8453" y="2929"/>
                  </a:lnTo>
                  <a:lnTo>
                    <a:pt x="8286" y="2867"/>
                  </a:lnTo>
                  <a:lnTo>
                    <a:pt x="8077" y="2867"/>
                  </a:lnTo>
                  <a:lnTo>
                    <a:pt x="7951" y="2762"/>
                  </a:lnTo>
                  <a:lnTo>
                    <a:pt x="7909" y="2511"/>
                  </a:lnTo>
                  <a:lnTo>
                    <a:pt x="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1" name="Google Shape;35211;p128">
              <a:extLst>
                <a:ext uri="{FF2B5EF4-FFF2-40B4-BE49-F238E27FC236}">
                  <a16:creationId xmlns:a16="http://schemas.microsoft.com/office/drawing/2014/main" id="{2990BE75-27D1-26A8-BA14-3FAC2812BACC}"/>
                </a:ext>
              </a:extLst>
            </p:cNvPr>
            <p:cNvSpPr/>
            <p:nvPr/>
          </p:nvSpPr>
          <p:spPr>
            <a:xfrm>
              <a:off x="6262688" y="3138795"/>
              <a:ext cx="91403" cy="63381"/>
            </a:xfrm>
            <a:custGeom>
              <a:avLst/>
              <a:gdLst/>
              <a:ahLst/>
              <a:cxnLst/>
              <a:rect l="l" t="t" r="r" b="b"/>
              <a:pathLst>
                <a:path w="4353" h="3161" extrusionOk="0">
                  <a:moveTo>
                    <a:pt x="2909" y="1"/>
                  </a:moveTo>
                  <a:lnTo>
                    <a:pt x="2783" y="22"/>
                  </a:lnTo>
                  <a:lnTo>
                    <a:pt x="2490" y="63"/>
                  </a:lnTo>
                  <a:lnTo>
                    <a:pt x="2302" y="168"/>
                  </a:lnTo>
                  <a:lnTo>
                    <a:pt x="2177" y="294"/>
                  </a:lnTo>
                  <a:lnTo>
                    <a:pt x="1737" y="524"/>
                  </a:lnTo>
                  <a:lnTo>
                    <a:pt x="1423" y="733"/>
                  </a:lnTo>
                  <a:lnTo>
                    <a:pt x="1361" y="859"/>
                  </a:lnTo>
                  <a:lnTo>
                    <a:pt x="1068" y="942"/>
                  </a:lnTo>
                  <a:lnTo>
                    <a:pt x="1005" y="921"/>
                  </a:lnTo>
                  <a:lnTo>
                    <a:pt x="838" y="942"/>
                  </a:lnTo>
                  <a:lnTo>
                    <a:pt x="817" y="1026"/>
                  </a:lnTo>
                  <a:lnTo>
                    <a:pt x="733" y="1047"/>
                  </a:lnTo>
                  <a:lnTo>
                    <a:pt x="607" y="1256"/>
                  </a:lnTo>
                  <a:lnTo>
                    <a:pt x="586" y="1340"/>
                  </a:lnTo>
                  <a:lnTo>
                    <a:pt x="482" y="1528"/>
                  </a:lnTo>
                  <a:lnTo>
                    <a:pt x="294" y="1800"/>
                  </a:lnTo>
                  <a:lnTo>
                    <a:pt x="168" y="1947"/>
                  </a:lnTo>
                  <a:lnTo>
                    <a:pt x="63" y="2009"/>
                  </a:lnTo>
                  <a:lnTo>
                    <a:pt x="84" y="2114"/>
                  </a:lnTo>
                  <a:lnTo>
                    <a:pt x="105" y="2281"/>
                  </a:lnTo>
                  <a:lnTo>
                    <a:pt x="1" y="2302"/>
                  </a:lnTo>
                  <a:lnTo>
                    <a:pt x="1" y="2428"/>
                  </a:lnTo>
                  <a:lnTo>
                    <a:pt x="22" y="2511"/>
                  </a:lnTo>
                  <a:lnTo>
                    <a:pt x="1" y="2637"/>
                  </a:lnTo>
                  <a:lnTo>
                    <a:pt x="22" y="2637"/>
                  </a:lnTo>
                  <a:lnTo>
                    <a:pt x="189" y="2783"/>
                  </a:lnTo>
                  <a:lnTo>
                    <a:pt x="398" y="2888"/>
                  </a:lnTo>
                  <a:lnTo>
                    <a:pt x="503" y="2888"/>
                  </a:lnTo>
                  <a:lnTo>
                    <a:pt x="545" y="2930"/>
                  </a:lnTo>
                  <a:lnTo>
                    <a:pt x="649" y="2930"/>
                  </a:lnTo>
                  <a:lnTo>
                    <a:pt x="754" y="2993"/>
                  </a:lnTo>
                  <a:lnTo>
                    <a:pt x="838" y="3097"/>
                  </a:lnTo>
                  <a:lnTo>
                    <a:pt x="1026" y="3160"/>
                  </a:lnTo>
                  <a:lnTo>
                    <a:pt x="1151" y="3139"/>
                  </a:lnTo>
                  <a:lnTo>
                    <a:pt x="1256" y="3055"/>
                  </a:lnTo>
                  <a:lnTo>
                    <a:pt x="1340" y="3055"/>
                  </a:lnTo>
                  <a:lnTo>
                    <a:pt x="1423" y="3139"/>
                  </a:lnTo>
                  <a:lnTo>
                    <a:pt x="1549" y="3139"/>
                  </a:lnTo>
                  <a:lnTo>
                    <a:pt x="1549" y="2993"/>
                  </a:lnTo>
                  <a:lnTo>
                    <a:pt x="1465" y="2825"/>
                  </a:lnTo>
                  <a:lnTo>
                    <a:pt x="1423" y="2783"/>
                  </a:lnTo>
                  <a:lnTo>
                    <a:pt x="1361" y="2595"/>
                  </a:lnTo>
                  <a:lnTo>
                    <a:pt x="1382" y="2470"/>
                  </a:lnTo>
                  <a:lnTo>
                    <a:pt x="1591" y="2428"/>
                  </a:lnTo>
                  <a:lnTo>
                    <a:pt x="2365" y="2428"/>
                  </a:lnTo>
                  <a:lnTo>
                    <a:pt x="2574" y="2386"/>
                  </a:lnTo>
                  <a:lnTo>
                    <a:pt x="2721" y="2386"/>
                  </a:lnTo>
                  <a:lnTo>
                    <a:pt x="2846" y="2323"/>
                  </a:lnTo>
                  <a:lnTo>
                    <a:pt x="2930" y="2323"/>
                  </a:lnTo>
                  <a:lnTo>
                    <a:pt x="3537" y="2491"/>
                  </a:lnTo>
                  <a:lnTo>
                    <a:pt x="3558" y="2428"/>
                  </a:lnTo>
                  <a:lnTo>
                    <a:pt x="3683" y="2386"/>
                  </a:lnTo>
                  <a:lnTo>
                    <a:pt x="3683" y="2281"/>
                  </a:lnTo>
                  <a:lnTo>
                    <a:pt x="3767" y="2198"/>
                  </a:lnTo>
                  <a:lnTo>
                    <a:pt x="3767" y="2093"/>
                  </a:lnTo>
                  <a:lnTo>
                    <a:pt x="3871" y="2051"/>
                  </a:lnTo>
                  <a:lnTo>
                    <a:pt x="3955" y="2072"/>
                  </a:lnTo>
                  <a:lnTo>
                    <a:pt x="4143" y="1967"/>
                  </a:lnTo>
                  <a:lnTo>
                    <a:pt x="4206" y="1967"/>
                  </a:lnTo>
                  <a:lnTo>
                    <a:pt x="4353" y="1800"/>
                  </a:lnTo>
                  <a:lnTo>
                    <a:pt x="4353" y="1737"/>
                  </a:lnTo>
                  <a:lnTo>
                    <a:pt x="4311" y="1737"/>
                  </a:lnTo>
                  <a:lnTo>
                    <a:pt x="4185" y="1570"/>
                  </a:lnTo>
                  <a:lnTo>
                    <a:pt x="4248" y="1465"/>
                  </a:lnTo>
                  <a:lnTo>
                    <a:pt x="4248" y="1361"/>
                  </a:lnTo>
                  <a:lnTo>
                    <a:pt x="4185" y="1319"/>
                  </a:lnTo>
                  <a:lnTo>
                    <a:pt x="4185" y="1256"/>
                  </a:lnTo>
                  <a:lnTo>
                    <a:pt x="4102" y="1214"/>
                  </a:lnTo>
                  <a:lnTo>
                    <a:pt x="3871" y="1340"/>
                  </a:lnTo>
                  <a:lnTo>
                    <a:pt x="3662" y="1214"/>
                  </a:lnTo>
                  <a:lnTo>
                    <a:pt x="3662" y="963"/>
                  </a:lnTo>
                  <a:lnTo>
                    <a:pt x="3118" y="607"/>
                  </a:lnTo>
                  <a:lnTo>
                    <a:pt x="3118" y="419"/>
                  </a:lnTo>
                  <a:lnTo>
                    <a:pt x="3202" y="314"/>
                  </a:lnTo>
                  <a:lnTo>
                    <a:pt x="3202" y="168"/>
                  </a:lnTo>
                  <a:lnTo>
                    <a:pt x="3223" y="105"/>
                  </a:lnTo>
                  <a:lnTo>
                    <a:pt x="3202" y="63"/>
                  </a:lnTo>
                  <a:lnTo>
                    <a:pt x="3097" y="63"/>
                  </a:lnTo>
                  <a:lnTo>
                    <a:pt x="29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2" name="Google Shape;35212;p128">
              <a:extLst>
                <a:ext uri="{FF2B5EF4-FFF2-40B4-BE49-F238E27FC236}">
                  <a16:creationId xmlns:a16="http://schemas.microsoft.com/office/drawing/2014/main" id="{8E372EA9-FF9D-4CE3-33F6-D91B360AE3F6}"/>
                </a:ext>
              </a:extLst>
            </p:cNvPr>
            <p:cNvSpPr/>
            <p:nvPr/>
          </p:nvSpPr>
          <p:spPr>
            <a:xfrm>
              <a:off x="6115516" y="3120328"/>
              <a:ext cx="78216" cy="54578"/>
            </a:xfrm>
            <a:custGeom>
              <a:avLst/>
              <a:gdLst/>
              <a:ahLst/>
              <a:cxnLst/>
              <a:rect l="l" t="t" r="r" b="b"/>
              <a:pathLst>
                <a:path w="3725" h="2722" extrusionOk="0">
                  <a:moveTo>
                    <a:pt x="1444" y="1"/>
                  </a:moveTo>
                  <a:lnTo>
                    <a:pt x="1151" y="106"/>
                  </a:lnTo>
                  <a:lnTo>
                    <a:pt x="837" y="168"/>
                  </a:lnTo>
                  <a:lnTo>
                    <a:pt x="712" y="273"/>
                  </a:lnTo>
                  <a:lnTo>
                    <a:pt x="628" y="273"/>
                  </a:lnTo>
                  <a:lnTo>
                    <a:pt x="523" y="357"/>
                  </a:lnTo>
                  <a:lnTo>
                    <a:pt x="502" y="524"/>
                  </a:lnTo>
                  <a:lnTo>
                    <a:pt x="377" y="817"/>
                  </a:lnTo>
                  <a:lnTo>
                    <a:pt x="0" y="1131"/>
                  </a:lnTo>
                  <a:lnTo>
                    <a:pt x="188" y="1298"/>
                  </a:lnTo>
                  <a:lnTo>
                    <a:pt x="314" y="1528"/>
                  </a:lnTo>
                  <a:lnTo>
                    <a:pt x="419" y="1528"/>
                  </a:lnTo>
                  <a:lnTo>
                    <a:pt x="419" y="1654"/>
                  </a:lnTo>
                  <a:lnTo>
                    <a:pt x="398" y="1654"/>
                  </a:lnTo>
                  <a:lnTo>
                    <a:pt x="523" y="1759"/>
                  </a:lnTo>
                  <a:lnTo>
                    <a:pt x="440" y="1821"/>
                  </a:lnTo>
                  <a:lnTo>
                    <a:pt x="481" y="1863"/>
                  </a:lnTo>
                  <a:lnTo>
                    <a:pt x="732" y="1863"/>
                  </a:lnTo>
                  <a:lnTo>
                    <a:pt x="795" y="1842"/>
                  </a:lnTo>
                  <a:lnTo>
                    <a:pt x="900" y="1842"/>
                  </a:lnTo>
                  <a:lnTo>
                    <a:pt x="1109" y="1675"/>
                  </a:lnTo>
                  <a:lnTo>
                    <a:pt x="1256" y="1612"/>
                  </a:lnTo>
                  <a:lnTo>
                    <a:pt x="1360" y="1633"/>
                  </a:lnTo>
                  <a:lnTo>
                    <a:pt x="1486" y="1633"/>
                  </a:lnTo>
                  <a:lnTo>
                    <a:pt x="1674" y="1759"/>
                  </a:lnTo>
                  <a:lnTo>
                    <a:pt x="1779" y="1759"/>
                  </a:lnTo>
                  <a:lnTo>
                    <a:pt x="2051" y="1926"/>
                  </a:lnTo>
                  <a:lnTo>
                    <a:pt x="2093" y="1884"/>
                  </a:lnTo>
                  <a:lnTo>
                    <a:pt x="2155" y="1968"/>
                  </a:lnTo>
                  <a:lnTo>
                    <a:pt x="2093" y="2052"/>
                  </a:lnTo>
                  <a:lnTo>
                    <a:pt x="1967" y="2052"/>
                  </a:lnTo>
                  <a:lnTo>
                    <a:pt x="1779" y="1968"/>
                  </a:lnTo>
                  <a:lnTo>
                    <a:pt x="1632" y="1926"/>
                  </a:lnTo>
                  <a:lnTo>
                    <a:pt x="1528" y="1926"/>
                  </a:lnTo>
                  <a:lnTo>
                    <a:pt x="1381" y="1821"/>
                  </a:lnTo>
                  <a:lnTo>
                    <a:pt x="1318" y="1842"/>
                  </a:lnTo>
                  <a:lnTo>
                    <a:pt x="1235" y="1926"/>
                  </a:lnTo>
                  <a:lnTo>
                    <a:pt x="1214" y="1884"/>
                  </a:lnTo>
                  <a:lnTo>
                    <a:pt x="1130" y="1863"/>
                  </a:lnTo>
                  <a:lnTo>
                    <a:pt x="1005" y="1947"/>
                  </a:lnTo>
                  <a:lnTo>
                    <a:pt x="900" y="1968"/>
                  </a:lnTo>
                  <a:lnTo>
                    <a:pt x="795" y="2093"/>
                  </a:lnTo>
                  <a:lnTo>
                    <a:pt x="419" y="2093"/>
                  </a:lnTo>
                  <a:lnTo>
                    <a:pt x="377" y="2156"/>
                  </a:lnTo>
                  <a:lnTo>
                    <a:pt x="377" y="2282"/>
                  </a:lnTo>
                  <a:lnTo>
                    <a:pt x="314" y="2344"/>
                  </a:lnTo>
                  <a:lnTo>
                    <a:pt x="335" y="2386"/>
                  </a:lnTo>
                  <a:lnTo>
                    <a:pt x="481" y="2303"/>
                  </a:lnTo>
                  <a:lnTo>
                    <a:pt x="691" y="2386"/>
                  </a:lnTo>
                  <a:lnTo>
                    <a:pt x="544" y="2470"/>
                  </a:lnTo>
                  <a:lnTo>
                    <a:pt x="502" y="2449"/>
                  </a:lnTo>
                  <a:lnTo>
                    <a:pt x="398" y="2407"/>
                  </a:lnTo>
                  <a:lnTo>
                    <a:pt x="398" y="2407"/>
                  </a:lnTo>
                  <a:lnTo>
                    <a:pt x="440" y="2470"/>
                  </a:lnTo>
                  <a:lnTo>
                    <a:pt x="419" y="2575"/>
                  </a:lnTo>
                  <a:lnTo>
                    <a:pt x="586" y="2616"/>
                  </a:lnTo>
                  <a:lnTo>
                    <a:pt x="753" y="2512"/>
                  </a:lnTo>
                  <a:lnTo>
                    <a:pt x="1151" y="2554"/>
                  </a:lnTo>
                  <a:lnTo>
                    <a:pt x="1256" y="2407"/>
                  </a:lnTo>
                  <a:lnTo>
                    <a:pt x="1465" y="2344"/>
                  </a:lnTo>
                  <a:lnTo>
                    <a:pt x="1988" y="2344"/>
                  </a:lnTo>
                  <a:lnTo>
                    <a:pt x="2113" y="2386"/>
                  </a:lnTo>
                  <a:lnTo>
                    <a:pt x="2113" y="2365"/>
                  </a:lnTo>
                  <a:lnTo>
                    <a:pt x="2260" y="2344"/>
                  </a:lnTo>
                  <a:lnTo>
                    <a:pt x="2595" y="2365"/>
                  </a:lnTo>
                  <a:lnTo>
                    <a:pt x="2825" y="2470"/>
                  </a:lnTo>
                  <a:lnTo>
                    <a:pt x="2929" y="2554"/>
                  </a:lnTo>
                  <a:lnTo>
                    <a:pt x="3118" y="2554"/>
                  </a:lnTo>
                  <a:lnTo>
                    <a:pt x="3306" y="2616"/>
                  </a:lnTo>
                  <a:lnTo>
                    <a:pt x="3411" y="2554"/>
                  </a:lnTo>
                  <a:lnTo>
                    <a:pt x="3515" y="2575"/>
                  </a:lnTo>
                  <a:lnTo>
                    <a:pt x="3557" y="2616"/>
                  </a:lnTo>
                  <a:lnTo>
                    <a:pt x="3683" y="2616"/>
                  </a:lnTo>
                  <a:lnTo>
                    <a:pt x="3683" y="2721"/>
                  </a:lnTo>
                  <a:lnTo>
                    <a:pt x="3725" y="2658"/>
                  </a:lnTo>
                  <a:lnTo>
                    <a:pt x="3725" y="2554"/>
                  </a:lnTo>
                  <a:lnTo>
                    <a:pt x="3578" y="2470"/>
                  </a:lnTo>
                  <a:lnTo>
                    <a:pt x="3557" y="2386"/>
                  </a:lnTo>
                  <a:lnTo>
                    <a:pt x="3620" y="2303"/>
                  </a:lnTo>
                  <a:lnTo>
                    <a:pt x="3620" y="2261"/>
                  </a:lnTo>
                  <a:lnTo>
                    <a:pt x="3536" y="2156"/>
                  </a:lnTo>
                  <a:lnTo>
                    <a:pt x="3515" y="2072"/>
                  </a:lnTo>
                  <a:lnTo>
                    <a:pt x="3432" y="2031"/>
                  </a:lnTo>
                  <a:lnTo>
                    <a:pt x="3369" y="2052"/>
                  </a:lnTo>
                  <a:lnTo>
                    <a:pt x="3306" y="1968"/>
                  </a:lnTo>
                  <a:lnTo>
                    <a:pt x="3243" y="1842"/>
                  </a:lnTo>
                  <a:lnTo>
                    <a:pt x="3118" y="1717"/>
                  </a:lnTo>
                  <a:lnTo>
                    <a:pt x="3097" y="1633"/>
                  </a:lnTo>
                  <a:lnTo>
                    <a:pt x="3139" y="1403"/>
                  </a:lnTo>
                  <a:lnTo>
                    <a:pt x="3118" y="1319"/>
                  </a:lnTo>
                  <a:lnTo>
                    <a:pt x="3118" y="1215"/>
                  </a:lnTo>
                  <a:lnTo>
                    <a:pt x="3034" y="1131"/>
                  </a:lnTo>
                  <a:lnTo>
                    <a:pt x="3013" y="1047"/>
                  </a:lnTo>
                  <a:lnTo>
                    <a:pt x="2846" y="943"/>
                  </a:lnTo>
                  <a:lnTo>
                    <a:pt x="2741" y="922"/>
                  </a:lnTo>
                  <a:lnTo>
                    <a:pt x="2720" y="796"/>
                  </a:lnTo>
                  <a:lnTo>
                    <a:pt x="2595" y="775"/>
                  </a:lnTo>
                  <a:lnTo>
                    <a:pt x="2595" y="629"/>
                  </a:lnTo>
                  <a:lnTo>
                    <a:pt x="2469" y="524"/>
                  </a:lnTo>
                  <a:lnTo>
                    <a:pt x="2427" y="399"/>
                  </a:lnTo>
                  <a:lnTo>
                    <a:pt x="2385" y="357"/>
                  </a:lnTo>
                  <a:lnTo>
                    <a:pt x="2302" y="357"/>
                  </a:lnTo>
                  <a:lnTo>
                    <a:pt x="2260" y="315"/>
                  </a:lnTo>
                  <a:lnTo>
                    <a:pt x="2176" y="378"/>
                  </a:lnTo>
                  <a:lnTo>
                    <a:pt x="2093" y="357"/>
                  </a:lnTo>
                  <a:lnTo>
                    <a:pt x="2093" y="273"/>
                  </a:lnTo>
                  <a:lnTo>
                    <a:pt x="1967" y="106"/>
                  </a:lnTo>
                  <a:lnTo>
                    <a:pt x="1800" y="85"/>
                  </a:lnTo>
                  <a:lnTo>
                    <a:pt x="154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3" name="Google Shape;35213;p128">
              <a:extLst>
                <a:ext uri="{FF2B5EF4-FFF2-40B4-BE49-F238E27FC236}">
                  <a16:creationId xmlns:a16="http://schemas.microsoft.com/office/drawing/2014/main" id="{CB557553-2210-6384-27D6-8648216A0E69}"/>
                </a:ext>
              </a:extLst>
            </p:cNvPr>
            <p:cNvSpPr/>
            <p:nvPr/>
          </p:nvSpPr>
          <p:spPr>
            <a:xfrm>
              <a:off x="6124293" y="3167327"/>
              <a:ext cx="37376" cy="21414"/>
            </a:xfrm>
            <a:custGeom>
              <a:avLst/>
              <a:gdLst/>
              <a:ahLst/>
              <a:cxnLst/>
              <a:rect l="l" t="t" r="r" b="b"/>
              <a:pathLst>
                <a:path w="1780" h="1068" extrusionOk="0">
                  <a:moveTo>
                    <a:pt x="1047" y="0"/>
                  </a:moveTo>
                  <a:lnTo>
                    <a:pt x="838" y="63"/>
                  </a:lnTo>
                  <a:lnTo>
                    <a:pt x="733" y="210"/>
                  </a:lnTo>
                  <a:lnTo>
                    <a:pt x="335" y="168"/>
                  </a:lnTo>
                  <a:lnTo>
                    <a:pt x="168" y="272"/>
                  </a:lnTo>
                  <a:lnTo>
                    <a:pt x="1" y="231"/>
                  </a:lnTo>
                  <a:lnTo>
                    <a:pt x="1" y="231"/>
                  </a:lnTo>
                  <a:lnTo>
                    <a:pt x="63" y="314"/>
                  </a:lnTo>
                  <a:lnTo>
                    <a:pt x="273" y="335"/>
                  </a:lnTo>
                  <a:lnTo>
                    <a:pt x="335" y="335"/>
                  </a:lnTo>
                  <a:lnTo>
                    <a:pt x="231" y="419"/>
                  </a:lnTo>
                  <a:lnTo>
                    <a:pt x="335" y="524"/>
                  </a:lnTo>
                  <a:lnTo>
                    <a:pt x="440" y="524"/>
                  </a:lnTo>
                  <a:lnTo>
                    <a:pt x="482" y="586"/>
                  </a:lnTo>
                  <a:lnTo>
                    <a:pt x="545" y="586"/>
                  </a:lnTo>
                  <a:lnTo>
                    <a:pt x="691" y="544"/>
                  </a:lnTo>
                  <a:lnTo>
                    <a:pt x="838" y="524"/>
                  </a:lnTo>
                  <a:lnTo>
                    <a:pt x="1005" y="586"/>
                  </a:lnTo>
                  <a:lnTo>
                    <a:pt x="942" y="649"/>
                  </a:lnTo>
                  <a:lnTo>
                    <a:pt x="649" y="649"/>
                  </a:lnTo>
                  <a:lnTo>
                    <a:pt x="691" y="691"/>
                  </a:lnTo>
                  <a:lnTo>
                    <a:pt x="796" y="691"/>
                  </a:lnTo>
                  <a:lnTo>
                    <a:pt x="838" y="754"/>
                  </a:lnTo>
                  <a:lnTo>
                    <a:pt x="817" y="796"/>
                  </a:lnTo>
                  <a:lnTo>
                    <a:pt x="859" y="796"/>
                  </a:lnTo>
                  <a:lnTo>
                    <a:pt x="733" y="963"/>
                  </a:lnTo>
                  <a:lnTo>
                    <a:pt x="963" y="942"/>
                  </a:lnTo>
                  <a:lnTo>
                    <a:pt x="963" y="1047"/>
                  </a:lnTo>
                  <a:lnTo>
                    <a:pt x="1005" y="1068"/>
                  </a:lnTo>
                  <a:lnTo>
                    <a:pt x="1131" y="1047"/>
                  </a:lnTo>
                  <a:lnTo>
                    <a:pt x="1214" y="879"/>
                  </a:lnTo>
                  <a:lnTo>
                    <a:pt x="1319" y="858"/>
                  </a:lnTo>
                  <a:lnTo>
                    <a:pt x="1465" y="775"/>
                  </a:lnTo>
                  <a:lnTo>
                    <a:pt x="1675" y="733"/>
                  </a:lnTo>
                  <a:lnTo>
                    <a:pt x="1758" y="670"/>
                  </a:lnTo>
                  <a:lnTo>
                    <a:pt x="1779" y="565"/>
                  </a:lnTo>
                  <a:lnTo>
                    <a:pt x="1695" y="482"/>
                  </a:lnTo>
                  <a:lnTo>
                    <a:pt x="1695" y="314"/>
                  </a:lnTo>
                  <a:lnTo>
                    <a:pt x="1737" y="210"/>
                  </a:lnTo>
                  <a:lnTo>
                    <a:pt x="1695" y="42"/>
                  </a:lnTo>
                  <a:lnTo>
                    <a:pt x="157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374" name="Google Shape;35214;p128">
              <a:extLst>
                <a:ext uri="{FF2B5EF4-FFF2-40B4-BE49-F238E27FC236}">
                  <a16:creationId xmlns:a16="http://schemas.microsoft.com/office/drawing/2014/main" id="{8859730A-873A-9F07-439E-A1D0656C8743}"/>
                </a:ext>
              </a:extLst>
            </p:cNvPr>
            <p:cNvGrpSpPr/>
            <p:nvPr/>
          </p:nvGrpSpPr>
          <p:grpSpPr>
            <a:xfrm>
              <a:off x="6122109" y="3152650"/>
              <a:ext cx="111603" cy="79722"/>
              <a:chOff x="3450375" y="3038225"/>
              <a:chExt cx="132875" cy="99400"/>
            </a:xfrm>
          </p:grpSpPr>
          <p:sp>
            <p:nvSpPr>
              <p:cNvPr id="25410" name="Google Shape;35215;p128">
                <a:extLst>
                  <a:ext uri="{FF2B5EF4-FFF2-40B4-BE49-F238E27FC236}">
                    <a16:creationId xmlns:a16="http://schemas.microsoft.com/office/drawing/2014/main" id="{CD53FB87-22DB-E688-6733-AE4118B390AB}"/>
                  </a:ext>
                </a:extLst>
              </p:cNvPr>
              <p:cNvSpPr/>
              <p:nvPr/>
            </p:nvSpPr>
            <p:spPr>
              <a:xfrm>
                <a:off x="3450375" y="3038225"/>
                <a:ext cx="46050" cy="13625"/>
              </a:xfrm>
              <a:custGeom>
                <a:avLst/>
                <a:gdLst/>
                <a:ahLst/>
                <a:cxnLst/>
                <a:rect l="l" t="t" r="r" b="b"/>
                <a:pathLst>
                  <a:path w="1842" h="545" extrusionOk="0">
                    <a:moveTo>
                      <a:pt x="942" y="0"/>
                    </a:moveTo>
                    <a:lnTo>
                      <a:pt x="795" y="63"/>
                    </a:lnTo>
                    <a:lnTo>
                      <a:pt x="586" y="230"/>
                    </a:lnTo>
                    <a:lnTo>
                      <a:pt x="481" y="230"/>
                    </a:lnTo>
                    <a:lnTo>
                      <a:pt x="418" y="251"/>
                    </a:lnTo>
                    <a:lnTo>
                      <a:pt x="167" y="251"/>
                    </a:lnTo>
                    <a:lnTo>
                      <a:pt x="188" y="335"/>
                    </a:lnTo>
                    <a:lnTo>
                      <a:pt x="314" y="419"/>
                    </a:lnTo>
                    <a:lnTo>
                      <a:pt x="439" y="377"/>
                    </a:lnTo>
                    <a:lnTo>
                      <a:pt x="439" y="377"/>
                    </a:lnTo>
                    <a:lnTo>
                      <a:pt x="377" y="460"/>
                    </a:lnTo>
                    <a:lnTo>
                      <a:pt x="209" y="460"/>
                    </a:lnTo>
                    <a:lnTo>
                      <a:pt x="105" y="314"/>
                    </a:lnTo>
                    <a:lnTo>
                      <a:pt x="0" y="419"/>
                    </a:lnTo>
                    <a:lnTo>
                      <a:pt x="63" y="481"/>
                    </a:lnTo>
                    <a:lnTo>
                      <a:pt x="63" y="544"/>
                    </a:lnTo>
                    <a:lnTo>
                      <a:pt x="105" y="481"/>
                    </a:lnTo>
                    <a:lnTo>
                      <a:pt x="481" y="481"/>
                    </a:lnTo>
                    <a:lnTo>
                      <a:pt x="586" y="356"/>
                    </a:lnTo>
                    <a:lnTo>
                      <a:pt x="691" y="335"/>
                    </a:lnTo>
                    <a:lnTo>
                      <a:pt x="816" y="251"/>
                    </a:lnTo>
                    <a:lnTo>
                      <a:pt x="900" y="272"/>
                    </a:lnTo>
                    <a:lnTo>
                      <a:pt x="921" y="314"/>
                    </a:lnTo>
                    <a:lnTo>
                      <a:pt x="1004" y="230"/>
                    </a:lnTo>
                    <a:lnTo>
                      <a:pt x="1067" y="209"/>
                    </a:lnTo>
                    <a:lnTo>
                      <a:pt x="1214" y="314"/>
                    </a:lnTo>
                    <a:lnTo>
                      <a:pt x="1318" y="314"/>
                    </a:lnTo>
                    <a:lnTo>
                      <a:pt x="1465" y="356"/>
                    </a:lnTo>
                    <a:lnTo>
                      <a:pt x="1653" y="440"/>
                    </a:lnTo>
                    <a:lnTo>
                      <a:pt x="1779" y="440"/>
                    </a:lnTo>
                    <a:lnTo>
                      <a:pt x="1841" y="356"/>
                    </a:lnTo>
                    <a:lnTo>
                      <a:pt x="1779" y="272"/>
                    </a:lnTo>
                    <a:lnTo>
                      <a:pt x="1737" y="314"/>
                    </a:lnTo>
                    <a:lnTo>
                      <a:pt x="1465" y="147"/>
                    </a:lnTo>
                    <a:lnTo>
                      <a:pt x="1360" y="147"/>
                    </a:lnTo>
                    <a:lnTo>
                      <a:pt x="1172" y="21"/>
                    </a:lnTo>
                    <a:lnTo>
                      <a:pt x="1046" y="21"/>
                    </a:lnTo>
                    <a:lnTo>
                      <a:pt x="94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11" name="Google Shape;35216;p128">
                <a:extLst>
                  <a:ext uri="{FF2B5EF4-FFF2-40B4-BE49-F238E27FC236}">
                    <a16:creationId xmlns:a16="http://schemas.microsoft.com/office/drawing/2014/main" id="{9FBA71CF-62C2-8AF9-0542-D8E00AC624F2}"/>
                  </a:ext>
                </a:extLst>
              </p:cNvPr>
              <p:cNvSpPr/>
              <p:nvPr/>
            </p:nvSpPr>
            <p:spPr>
              <a:xfrm>
                <a:off x="3481225" y="3056525"/>
                <a:ext cx="102025" cy="81100"/>
              </a:xfrm>
              <a:custGeom>
                <a:avLst/>
                <a:gdLst/>
                <a:ahLst/>
                <a:cxnLst/>
                <a:rect l="l" t="t" r="r" b="b"/>
                <a:pathLst>
                  <a:path w="4081" h="3244" extrusionOk="0">
                    <a:moveTo>
                      <a:pt x="712" y="0"/>
                    </a:moveTo>
                    <a:lnTo>
                      <a:pt x="565" y="21"/>
                    </a:lnTo>
                    <a:lnTo>
                      <a:pt x="565" y="42"/>
                    </a:lnTo>
                    <a:lnTo>
                      <a:pt x="607" y="210"/>
                    </a:lnTo>
                    <a:lnTo>
                      <a:pt x="565" y="314"/>
                    </a:lnTo>
                    <a:lnTo>
                      <a:pt x="565" y="482"/>
                    </a:lnTo>
                    <a:lnTo>
                      <a:pt x="649" y="565"/>
                    </a:lnTo>
                    <a:lnTo>
                      <a:pt x="628" y="670"/>
                    </a:lnTo>
                    <a:lnTo>
                      <a:pt x="545" y="733"/>
                    </a:lnTo>
                    <a:lnTo>
                      <a:pt x="335" y="775"/>
                    </a:lnTo>
                    <a:lnTo>
                      <a:pt x="189" y="858"/>
                    </a:lnTo>
                    <a:lnTo>
                      <a:pt x="84" y="879"/>
                    </a:lnTo>
                    <a:lnTo>
                      <a:pt x="1" y="1046"/>
                    </a:lnTo>
                    <a:lnTo>
                      <a:pt x="21" y="1005"/>
                    </a:lnTo>
                    <a:lnTo>
                      <a:pt x="105" y="1109"/>
                    </a:lnTo>
                    <a:lnTo>
                      <a:pt x="42" y="1319"/>
                    </a:lnTo>
                    <a:lnTo>
                      <a:pt x="189" y="1507"/>
                    </a:lnTo>
                    <a:lnTo>
                      <a:pt x="314" y="1528"/>
                    </a:lnTo>
                    <a:lnTo>
                      <a:pt x="398" y="1570"/>
                    </a:lnTo>
                    <a:lnTo>
                      <a:pt x="440" y="1486"/>
                    </a:lnTo>
                    <a:lnTo>
                      <a:pt x="545" y="1528"/>
                    </a:lnTo>
                    <a:lnTo>
                      <a:pt x="503" y="1570"/>
                    </a:lnTo>
                    <a:lnTo>
                      <a:pt x="503" y="1674"/>
                    </a:lnTo>
                    <a:lnTo>
                      <a:pt x="545" y="1716"/>
                    </a:lnTo>
                    <a:lnTo>
                      <a:pt x="670" y="1716"/>
                    </a:lnTo>
                    <a:lnTo>
                      <a:pt x="733" y="1904"/>
                    </a:lnTo>
                    <a:lnTo>
                      <a:pt x="879" y="1988"/>
                    </a:lnTo>
                    <a:lnTo>
                      <a:pt x="963" y="2051"/>
                    </a:lnTo>
                    <a:lnTo>
                      <a:pt x="1047" y="2030"/>
                    </a:lnTo>
                    <a:lnTo>
                      <a:pt x="1235" y="1946"/>
                    </a:lnTo>
                    <a:lnTo>
                      <a:pt x="1235" y="1884"/>
                    </a:lnTo>
                    <a:lnTo>
                      <a:pt x="1381" y="1716"/>
                    </a:lnTo>
                    <a:lnTo>
                      <a:pt x="1486" y="1632"/>
                    </a:lnTo>
                    <a:lnTo>
                      <a:pt x="1612" y="1570"/>
                    </a:lnTo>
                    <a:lnTo>
                      <a:pt x="2114" y="1570"/>
                    </a:lnTo>
                    <a:lnTo>
                      <a:pt x="2197" y="1716"/>
                    </a:lnTo>
                    <a:lnTo>
                      <a:pt x="2239" y="1821"/>
                    </a:lnTo>
                    <a:lnTo>
                      <a:pt x="2407" y="2093"/>
                    </a:lnTo>
                    <a:lnTo>
                      <a:pt x="2386" y="2156"/>
                    </a:lnTo>
                    <a:lnTo>
                      <a:pt x="2490" y="2260"/>
                    </a:lnTo>
                    <a:lnTo>
                      <a:pt x="2490" y="2365"/>
                    </a:lnTo>
                    <a:lnTo>
                      <a:pt x="2407" y="2407"/>
                    </a:lnTo>
                    <a:lnTo>
                      <a:pt x="2407" y="2511"/>
                    </a:lnTo>
                    <a:lnTo>
                      <a:pt x="2449" y="2532"/>
                    </a:lnTo>
                    <a:lnTo>
                      <a:pt x="2449" y="2574"/>
                    </a:lnTo>
                    <a:lnTo>
                      <a:pt x="2595" y="2532"/>
                    </a:lnTo>
                    <a:lnTo>
                      <a:pt x="2637" y="2532"/>
                    </a:lnTo>
                    <a:lnTo>
                      <a:pt x="2867" y="2449"/>
                    </a:lnTo>
                    <a:lnTo>
                      <a:pt x="3014" y="2511"/>
                    </a:lnTo>
                    <a:lnTo>
                      <a:pt x="3055" y="2637"/>
                    </a:lnTo>
                    <a:lnTo>
                      <a:pt x="3181" y="2721"/>
                    </a:lnTo>
                    <a:lnTo>
                      <a:pt x="3160" y="2930"/>
                    </a:lnTo>
                    <a:lnTo>
                      <a:pt x="3139" y="3055"/>
                    </a:lnTo>
                    <a:lnTo>
                      <a:pt x="3286" y="3202"/>
                    </a:lnTo>
                    <a:lnTo>
                      <a:pt x="3369" y="3202"/>
                    </a:lnTo>
                    <a:lnTo>
                      <a:pt x="3537" y="3076"/>
                    </a:lnTo>
                    <a:lnTo>
                      <a:pt x="3578" y="3076"/>
                    </a:lnTo>
                    <a:lnTo>
                      <a:pt x="3683" y="3181"/>
                    </a:lnTo>
                    <a:lnTo>
                      <a:pt x="3704" y="3244"/>
                    </a:lnTo>
                    <a:lnTo>
                      <a:pt x="3704" y="3202"/>
                    </a:lnTo>
                    <a:lnTo>
                      <a:pt x="3809" y="3181"/>
                    </a:lnTo>
                    <a:lnTo>
                      <a:pt x="3976" y="2846"/>
                    </a:lnTo>
                    <a:lnTo>
                      <a:pt x="3976" y="2721"/>
                    </a:lnTo>
                    <a:lnTo>
                      <a:pt x="3955" y="2658"/>
                    </a:lnTo>
                    <a:lnTo>
                      <a:pt x="3850" y="2553"/>
                    </a:lnTo>
                    <a:lnTo>
                      <a:pt x="3850" y="2469"/>
                    </a:lnTo>
                    <a:lnTo>
                      <a:pt x="3913" y="2428"/>
                    </a:lnTo>
                    <a:lnTo>
                      <a:pt x="3997" y="2449"/>
                    </a:lnTo>
                    <a:lnTo>
                      <a:pt x="4018" y="2365"/>
                    </a:lnTo>
                    <a:lnTo>
                      <a:pt x="3955" y="2239"/>
                    </a:lnTo>
                    <a:lnTo>
                      <a:pt x="3871" y="2218"/>
                    </a:lnTo>
                    <a:lnTo>
                      <a:pt x="3871" y="2009"/>
                    </a:lnTo>
                    <a:lnTo>
                      <a:pt x="3892" y="1925"/>
                    </a:lnTo>
                    <a:lnTo>
                      <a:pt x="3871" y="1674"/>
                    </a:lnTo>
                    <a:lnTo>
                      <a:pt x="3809" y="1612"/>
                    </a:lnTo>
                    <a:lnTo>
                      <a:pt x="3809" y="1507"/>
                    </a:lnTo>
                    <a:lnTo>
                      <a:pt x="4060" y="1423"/>
                    </a:lnTo>
                    <a:lnTo>
                      <a:pt x="4081" y="1402"/>
                    </a:lnTo>
                    <a:lnTo>
                      <a:pt x="4081" y="1319"/>
                    </a:lnTo>
                    <a:lnTo>
                      <a:pt x="4018" y="1277"/>
                    </a:lnTo>
                    <a:lnTo>
                      <a:pt x="3871" y="1256"/>
                    </a:lnTo>
                    <a:lnTo>
                      <a:pt x="3871" y="1193"/>
                    </a:lnTo>
                    <a:lnTo>
                      <a:pt x="3850" y="1109"/>
                    </a:lnTo>
                    <a:lnTo>
                      <a:pt x="3850" y="1005"/>
                    </a:lnTo>
                    <a:lnTo>
                      <a:pt x="3767" y="1005"/>
                    </a:lnTo>
                    <a:lnTo>
                      <a:pt x="3704" y="1088"/>
                    </a:lnTo>
                    <a:lnTo>
                      <a:pt x="3599" y="1109"/>
                    </a:lnTo>
                    <a:lnTo>
                      <a:pt x="3599" y="1109"/>
                    </a:lnTo>
                    <a:lnTo>
                      <a:pt x="3662" y="963"/>
                    </a:lnTo>
                    <a:lnTo>
                      <a:pt x="3767" y="796"/>
                    </a:lnTo>
                    <a:lnTo>
                      <a:pt x="3767" y="754"/>
                    </a:lnTo>
                    <a:lnTo>
                      <a:pt x="3641" y="733"/>
                    </a:lnTo>
                    <a:lnTo>
                      <a:pt x="3578" y="670"/>
                    </a:lnTo>
                    <a:lnTo>
                      <a:pt x="3599" y="524"/>
                    </a:lnTo>
                    <a:lnTo>
                      <a:pt x="3558" y="377"/>
                    </a:lnTo>
                    <a:lnTo>
                      <a:pt x="3432" y="272"/>
                    </a:lnTo>
                    <a:lnTo>
                      <a:pt x="3390" y="231"/>
                    </a:lnTo>
                    <a:lnTo>
                      <a:pt x="3286" y="252"/>
                    </a:lnTo>
                    <a:lnTo>
                      <a:pt x="3265" y="314"/>
                    </a:lnTo>
                    <a:lnTo>
                      <a:pt x="3118" y="231"/>
                    </a:lnTo>
                    <a:lnTo>
                      <a:pt x="2972" y="231"/>
                    </a:lnTo>
                    <a:lnTo>
                      <a:pt x="2867" y="377"/>
                    </a:lnTo>
                    <a:lnTo>
                      <a:pt x="2804" y="419"/>
                    </a:lnTo>
                    <a:lnTo>
                      <a:pt x="2700" y="482"/>
                    </a:lnTo>
                    <a:lnTo>
                      <a:pt x="2532" y="482"/>
                    </a:lnTo>
                    <a:lnTo>
                      <a:pt x="2407" y="377"/>
                    </a:lnTo>
                    <a:lnTo>
                      <a:pt x="2323" y="356"/>
                    </a:lnTo>
                    <a:lnTo>
                      <a:pt x="2218" y="419"/>
                    </a:lnTo>
                    <a:lnTo>
                      <a:pt x="2135" y="377"/>
                    </a:lnTo>
                    <a:lnTo>
                      <a:pt x="2135" y="272"/>
                    </a:lnTo>
                    <a:lnTo>
                      <a:pt x="2009" y="272"/>
                    </a:lnTo>
                    <a:lnTo>
                      <a:pt x="1967" y="231"/>
                    </a:lnTo>
                    <a:lnTo>
                      <a:pt x="1863" y="210"/>
                    </a:lnTo>
                    <a:lnTo>
                      <a:pt x="1758" y="272"/>
                    </a:lnTo>
                    <a:lnTo>
                      <a:pt x="1570" y="210"/>
                    </a:lnTo>
                    <a:lnTo>
                      <a:pt x="1381" y="210"/>
                    </a:lnTo>
                    <a:lnTo>
                      <a:pt x="1277" y="126"/>
                    </a:lnTo>
                    <a:lnTo>
                      <a:pt x="1047" y="21"/>
                    </a:lnTo>
                    <a:lnTo>
                      <a:pt x="71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375" name="Google Shape;35217;p128">
              <a:extLst>
                <a:ext uri="{FF2B5EF4-FFF2-40B4-BE49-F238E27FC236}">
                  <a16:creationId xmlns:a16="http://schemas.microsoft.com/office/drawing/2014/main" id="{8973D317-0A24-930F-7A7E-14A818EC12E0}"/>
                </a:ext>
              </a:extLst>
            </p:cNvPr>
            <p:cNvSpPr/>
            <p:nvPr/>
          </p:nvSpPr>
          <p:spPr>
            <a:xfrm>
              <a:off x="6166477" y="3198787"/>
              <a:ext cx="33848" cy="38618"/>
            </a:xfrm>
            <a:custGeom>
              <a:avLst/>
              <a:gdLst/>
              <a:ahLst/>
              <a:cxnLst/>
              <a:rect l="l" t="t" r="r" b="b"/>
              <a:pathLst>
                <a:path w="1612" h="1926" extrusionOk="0">
                  <a:moveTo>
                    <a:pt x="733" y="1"/>
                  </a:moveTo>
                  <a:lnTo>
                    <a:pt x="607" y="63"/>
                  </a:lnTo>
                  <a:lnTo>
                    <a:pt x="502" y="147"/>
                  </a:lnTo>
                  <a:lnTo>
                    <a:pt x="356" y="315"/>
                  </a:lnTo>
                  <a:lnTo>
                    <a:pt x="356" y="377"/>
                  </a:lnTo>
                  <a:lnTo>
                    <a:pt x="168" y="461"/>
                  </a:lnTo>
                  <a:lnTo>
                    <a:pt x="84" y="482"/>
                  </a:lnTo>
                  <a:lnTo>
                    <a:pt x="42" y="587"/>
                  </a:lnTo>
                  <a:lnTo>
                    <a:pt x="0" y="670"/>
                  </a:lnTo>
                  <a:lnTo>
                    <a:pt x="105" y="733"/>
                  </a:lnTo>
                  <a:lnTo>
                    <a:pt x="42" y="880"/>
                  </a:lnTo>
                  <a:lnTo>
                    <a:pt x="63" y="963"/>
                  </a:lnTo>
                  <a:lnTo>
                    <a:pt x="168" y="984"/>
                  </a:lnTo>
                  <a:lnTo>
                    <a:pt x="251" y="1172"/>
                  </a:lnTo>
                  <a:lnTo>
                    <a:pt x="251" y="1298"/>
                  </a:lnTo>
                  <a:lnTo>
                    <a:pt x="377" y="1424"/>
                  </a:lnTo>
                  <a:lnTo>
                    <a:pt x="482" y="1382"/>
                  </a:lnTo>
                  <a:lnTo>
                    <a:pt x="482" y="1403"/>
                  </a:lnTo>
                  <a:lnTo>
                    <a:pt x="419" y="1507"/>
                  </a:lnTo>
                  <a:lnTo>
                    <a:pt x="502" y="1591"/>
                  </a:lnTo>
                  <a:lnTo>
                    <a:pt x="586" y="1675"/>
                  </a:lnTo>
                  <a:lnTo>
                    <a:pt x="565" y="1737"/>
                  </a:lnTo>
                  <a:lnTo>
                    <a:pt x="691" y="1779"/>
                  </a:lnTo>
                  <a:lnTo>
                    <a:pt x="1005" y="1926"/>
                  </a:lnTo>
                  <a:lnTo>
                    <a:pt x="1046" y="1926"/>
                  </a:lnTo>
                  <a:lnTo>
                    <a:pt x="1088" y="1842"/>
                  </a:lnTo>
                  <a:lnTo>
                    <a:pt x="1151" y="1696"/>
                  </a:lnTo>
                  <a:lnTo>
                    <a:pt x="1298" y="1633"/>
                  </a:lnTo>
                  <a:lnTo>
                    <a:pt x="1402" y="1507"/>
                  </a:lnTo>
                  <a:lnTo>
                    <a:pt x="1402" y="1403"/>
                  </a:lnTo>
                  <a:lnTo>
                    <a:pt x="1444" y="1256"/>
                  </a:lnTo>
                  <a:lnTo>
                    <a:pt x="1528" y="1214"/>
                  </a:lnTo>
                  <a:lnTo>
                    <a:pt x="1528" y="1152"/>
                  </a:lnTo>
                  <a:lnTo>
                    <a:pt x="1549" y="1005"/>
                  </a:lnTo>
                  <a:lnTo>
                    <a:pt x="1570" y="1005"/>
                  </a:lnTo>
                  <a:lnTo>
                    <a:pt x="1570" y="963"/>
                  </a:lnTo>
                  <a:lnTo>
                    <a:pt x="1528" y="942"/>
                  </a:lnTo>
                  <a:lnTo>
                    <a:pt x="1528" y="838"/>
                  </a:lnTo>
                  <a:lnTo>
                    <a:pt x="1611" y="796"/>
                  </a:lnTo>
                  <a:lnTo>
                    <a:pt x="1611" y="691"/>
                  </a:lnTo>
                  <a:lnTo>
                    <a:pt x="1507" y="587"/>
                  </a:lnTo>
                  <a:lnTo>
                    <a:pt x="1528" y="524"/>
                  </a:lnTo>
                  <a:lnTo>
                    <a:pt x="1360" y="252"/>
                  </a:lnTo>
                  <a:lnTo>
                    <a:pt x="1318" y="147"/>
                  </a:lnTo>
                  <a:lnTo>
                    <a:pt x="12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6" name="Google Shape;35218;p128">
              <a:extLst>
                <a:ext uri="{FF2B5EF4-FFF2-40B4-BE49-F238E27FC236}">
                  <a16:creationId xmlns:a16="http://schemas.microsoft.com/office/drawing/2014/main" id="{220C3BAE-2801-514E-C567-48909629A33E}"/>
                </a:ext>
              </a:extLst>
            </p:cNvPr>
            <p:cNvSpPr/>
            <p:nvPr/>
          </p:nvSpPr>
          <p:spPr>
            <a:xfrm>
              <a:off x="6188441" y="3216412"/>
              <a:ext cx="49219" cy="50368"/>
            </a:xfrm>
            <a:custGeom>
              <a:avLst/>
              <a:gdLst/>
              <a:ahLst/>
              <a:cxnLst/>
              <a:rect l="l" t="t" r="r" b="b"/>
              <a:pathLst>
                <a:path w="2344" h="2512" extrusionOk="0">
                  <a:moveTo>
                    <a:pt x="942" y="1"/>
                  </a:moveTo>
                  <a:lnTo>
                    <a:pt x="712" y="84"/>
                  </a:lnTo>
                  <a:lnTo>
                    <a:pt x="670" y="84"/>
                  </a:lnTo>
                  <a:lnTo>
                    <a:pt x="524" y="126"/>
                  </a:lnTo>
                  <a:lnTo>
                    <a:pt x="503" y="126"/>
                  </a:lnTo>
                  <a:lnTo>
                    <a:pt x="482" y="273"/>
                  </a:lnTo>
                  <a:lnTo>
                    <a:pt x="482" y="335"/>
                  </a:lnTo>
                  <a:lnTo>
                    <a:pt x="398" y="377"/>
                  </a:lnTo>
                  <a:lnTo>
                    <a:pt x="356" y="524"/>
                  </a:lnTo>
                  <a:lnTo>
                    <a:pt x="356" y="628"/>
                  </a:lnTo>
                  <a:lnTo>
                    <a:pt x="252" y="754"/>
                  </a:lnTo>
                  <a:lnTo>
                    <a:pt x="105" y="817"/>
                  </a:lnTo>
                  <a:lnTo>
                    <a:pt x="42" y="963"/>
                  </a:lnTo>
                  <a:lnTo>
                    <a:pt x="0" y="1047"/>
                  </a:lnTo>
                  <a:lnTo>
                    <a:pt x="168" y="1047"/>
                  </a:lnTo>
                  <a:lnTo>
                    <a:pt x="252" y="1109"/>
                  </a:lnTo>
                  <a:lnTo>
                    <a:pt x="210" y="1172"/>
                  </a:lnTo>
                  <a:lnTo>
                    <a:pt x="293" y="1235"/>
                  </a:lnTo>
                  <a:lnTo>
                    <a:pt x="461" y="1444"/>
                  </a:lnTo>
                  <a:lnTo>
                    <a:pt x="524" y="1444"/>
                  </a:lnTo>
                  <a:lnTo>
                    <a:pt x="775" y="1591"/>
                  </a:lnTo>
                  <a:lnTo>
                    <a:pt x="796" y="1591"/>
                  </a:lnTo>
                  <a:lnTo>
                    <a:pt x="1130" y="1967"/>
                  </a:lnTo>
                  <a:lnTo>
                    <a:pt x="1256" y="1988"/>
                  </a:lnTo>
                  <a:lnTo>
                    <a:pt x="1716" y="2302"/>
                  </a:lnTo>
                  <a:lnTo>
                    <a:pt x="2260" y="2511"/>
                  </a:lnTo>
                  <a:lnTo>
                    <a:pt x="2260" y="2386"/>
                  </a:lnTo>
                  <a:lnTo>
                    <a:pt x="2197" y="2281"/>
                  </a:lnTo>
                  <a:lnTo>
                    <a:pt x="2260" y="2156"/>
                  </a:lnTo>
                  <a:lnTo>
                    <a:pt x="2239" y="2072"/>
                  </a:lnTo>
                  <a:lnTo>
                    <a:pt x="2260" y="1967"/>
                  </a:lnTo>
                  <a:lnTo>
                    <a:pt x="2302" y="1884"/>
                  </a:lnTo>
                  <a:lnTo>
                    <a:pt x="2260" y="1800"/>
                  </a:lnTo>
                  <a:lnTo>
                    <a:pt x="2344" y="1758"/>
                  </a:lnTo>
                  <a:lnTo>
                    <a:pt x="2302" y="1653"/>
                  </a:lnTo>
                  <a:lnTo>
                    <a:pt x="2239" y="1633"/>
                  </a:lnTo>
                  <a:lnTo>
                    <a:pt x="2156" y="1570"/>
                  </a:lnTo>
                  <a:lnTo>
                    <a:pt x="2093" y="1465"/>
                  </a:lnTo>
                  <a:lnTo>
                    <a:pt x="2030" y="1444"/>
                  </a:lnTo>
                  <a:lnTo>
                    <a:pt x="1967" y="1444"/>
                  </a:lnTo>
                  <a:lnTo>
                    <a:pt x="1884" y="1361"/>
                  </a:lnTo>
                  <a:lnTo>
                    <a:pt x="1779" y="1361"/>
                  </a:lnTo>
                  <a:lnTo>
                    <a:pt x="1758" y="1381"/>
                  </a:lnTo>
                  <a:lnTo>
                    <a:pt x="1653" y="1361"/>
                  </a:lnTo>
                  <a:lnTo>
                    <a:pt x="1633" y="1256"/>
                  </a:lnTo>
                  <a:lnTo>
                    <a:pt x="1716" y="1151"/>
                  </a:lnTo>
                  <a:lnTo>
                    <a:pt x="1821" y="942"/>
                  </a:lnTo>
                  <a:lnTo>
                    <a:pt x="1758" y="837"/>
                  </a:lnTo>
                  <a:lnTo>
                    <a:pt x="1779" y="796"/>
                  </a:lnTo>
                  <a:lnTo>
                    <a:pt x="1758" y="733"/>
                  </a:lnTo>
                  <a:lnTo>
                    <a:pt x="1653" y="628"/>
                  </a:lnTo>
                  <a:lnTo>
                    <a:pt x="1612" y="628"/>
                  </a:lnTo>
                  <a:lnTo>
                    <a:pt x="1444" y="754"/>
                  </a:lnTo>
                  <a:lnTo>
                    <a:pt x="1361" y="754"/>
                  </a:lnTo>
                  <a:lnTo>
                    <a:pt x="1214" y="607"/>
                  </a:lnTo>
                  <a:lnTo>
                    <a:pt x="1235" y="482"/>
                  </a:lnTo>
                  <a:lnTo>
                    <a:pt x="1256" y="273"/>
                  </a:lnTo>
                  <a:lnTo>
                    <a:pt x="1130" y="189"/>
                  </a:lnTo>
                  <a:lnTo>
                    <a:pt x="1089" y="63"/>
                  </a:lnTo>
                  <a:lnTo>
                    <a:pt x="94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7" name="Google Shape;35219;p128">
              <a:extLst>
                <a:ext uri="{FF2B5EF4-FFF2-40B4-BE49-F238E27FC236}">
                  <a16:creationId xmlns:a16="http://schemas.microsoft.com/office/drawing/2014/main" id="{E7FA9267-AAB3-B6EE-83B8-A5DEFB140942}"/>
                </a:ext>
              </a:extLst>
            </p:cNvPr>
            <p:cNvSpPr/>
            <p:nvPr/>
          </p:nvSpPr>
          <p:spPr>
            <a:xfrm>
              <a:off x="6222709" y="3191669"/>
              <a:ext cx="75151" cy="75532"/>
            </a:xfrm>
            <a:custGeom>
              <a:avLst/>
              <a:gdLst/>
              <a:ahLst/>
              <a:cxnLst/>
              <a:rect l="l" t="t" r="r" b="b"/>
              <a:pathLst>
                <a:path w="3579" h="3767" extrusionOk="0">
                  <a:moveTo>
                    <a:pt x="1905" y="0"/>
                  </a:moveTo>
                  <a:lnTo>
                    <a:pt x="1821" y="63"/>
                  </a:lnTo>
                  <a:lnTo>
                    <a:pt x="1716" y="209"/>
                  </a:lnTo>
                  <a:lnTo>
                    <a:pt x="1549" y="167"/>
                  </a:lnTo>
                  <a:lnTo>
                    <a:pt x="1507" y="105"/>
                  </a:lnTo>
                  <a:lnTo>
                    <a:pt x="1549" y="63"/>
                  </a:lnTo>
                  <a:lnTo>
                    <a:pt x="1381" y="42"/>
                  </a:lnTo>
                  <a:lnTo>
                    <a:pt x="1193" y="84"/>
                  </a:lnTo>
                  <a:lnTo>
                    <a:pt x="1193" y="146"/>
                  </a:lnTo>
                  <a:lnTo>
                    <a:pt x="1151" y="167"/>
                  </a:lnTo>
                  <a:lnTo>
                    <a:pt x="921" y="167"/>
                  </a:lnTo>
                  <a:lnTo>
                    <a:pt x="775" y="84"/>
                  </a:lnTo>
                  <a:lnTo>
                    <a:pt x="712" y="84"/>
                  </a:lnTo>
                  <a:lnTo>
                    <a:pt x="503" y="209"/>
                  </a:lnTo>
                  <a:lnTo>
                    <a:pt x="252" y="293"/>
                  </a:lnTo>
                  <a:lnTo>
                    <a:pt x="252" y="398"/>
                  </a:lnTo>
                  <a:lnTo>
                    <a:pt x="314" y="460"/>
                  </a:lnTo>
                  <a:lnTo>
                    <a:pt x="335" y="711"/>
                  </a:lnTo>
                  <a:lnTo>
                    <a:pt x="314" y="795"/>
                  </a:lnTo>
                  <a:lnTo>
                    <a:pt x="314" y="1004"/>
                  </a:lnTo>
                  <a:lnTo>
                    <a:pt x="398" y="1025"/>
                  </a:lnTo>
                  <a:lnTo>
                    <a:pt x="461" y="1151"/>
                  </a:lnTo>
                  <a:lnTo>
                    <a:pt x="440" y="1235"/>
                  </a:lnTo>
                  <a:lnTo>
                    <a:pt x="356" y="1214"/>
                  </a:lnTo>
                  <a:lnTo>
                    <a:pt x="293" y="1255"/>
                  </a:lnTo>
                  <a:lnTo>
                    <a:pt x="293" y="1339"/>
                  </a:lnTo>
                  <a:lnTo>
                    <a:pt x="398" y="1444"/>
                  </a:lnTo>
                  <a:lnTo>
                    <a:pt x="419" y="1507"/>
                  </a:lnTo>
                  <a:lnTo>
                    <a:pt x="419" y="1632"/>
                  </a:lnTo>
                  <a:lnTo>
                    <a:pt x="252" y="1967"/>
                  </a:lnTo>
                  <a:lnTo>
                    <a:pt x="147" y="1988"/>
                  </a:lnTo>
                  <a:lnTo>
                    <a:pt x="147" y="2030"/>
                  </a:lnTo>
                  <a:lnTo>
                    <a:pt x="126" y="2071"/>
                  </a:lnTo>
                  <a:lnTo>
                    <a:pt x="189" y="2176"/>
                  </a:lnTo>
                  <a:lnTo>
                    <a:pt x="84" y="2385"/>
                  </a:lnTo>
                  <a:lnTo>
                    <a:pt x="1" y="2490"/>
                  </a:lnTo>
                  <a:lnTo>
                    <a:pt x="21" y="2595"/>
                  </a:lnTo>
                  <a:lnTo>
                    <a:pt x="126" y="2615"/>
                  </a:lnTo>
                  <a:lnTo>
                    <a:pt x="147" y="2595"/>
                  </a:lnTo>
                  <a:lnTo>
                    <a:pt x="252" y="2595"/>
                  </a:lnTo>
                  <a:lnTo>
                    <a:pt x="335" y="2678"/>
                  </a:lnTo>
                  <a:lnTo>
                    <a:pt x="398" y="2678"/>
                  </a:lnTo>
                  <a:lnTo>
                    <a:pt x="461" y="2699"/>
                  </a:lnTo>
                  <a:lnTo>
                    <a:pt x="524" y="2804"/>
                  </a:lnTo>
                  <a:lnTo>
                    <a:pt x="607" y="2867"/>
                  </a:lnTo>
                  <a:lnTo>
                    <a:pt x="670" y="2887"/>
                  </a:lnTo>
                  <a:lnTo>
                    <a:pt x="712" y="2992"/>
                  </a:lnTo>
                  <a:lnTo>
                    <a:pt x="628" y="3034"/>
                  </a:lnTo>
                  <a:lnTo>
                    <a:pt x="670" y="3118"/>
                  </a:lnTo>
                  <a:lnTo>
                    <a:pt x="628" y="3201"/>
                  </a:lnTo>
                  <a:lnTo>
                    <a:pt x="607" y="3306"/>
                  </a:lnTo>
                  <a:lnTo>
                    <a:pt x="628" y="3390"/>
                  </a:lnTo>
                  <a:lnTo>
                    <a:pt x="565" y="3515"/>
                  </a:lnTo>
                  <a:lnTo>
                    <a:pt x="628" y="3620"/>
                  </a:lnTo>
                  <a:lnTo>
                    <a:pt x="628" y="3745"/>
                  </a:lnTo>
                  <a:lnTo>
                    <a:pt x="712" y="3766"/>
                  </a:lnTo>
                  <a:lnTo>
                    <a:pt x="879" y="3599"/>
                  </a:lnTo>
                  <a:lnTo>
                    <a:pt x="1026" y="3599"/>
                  </a:lnTo>
                  <a:lnTo>
                    <a:pt x="1068" y="3536"/>
                  </a:lnTo>
                  <a:lnTo>
                    <a:pt x="1465" y="3390"/>
                  </a:lnTo>
                  <a:lnTo>
                    <a:pt x="1465" y="3327"/>
                  </a:lnTo>
                  <a:lnTo>
                    <a:pt x="1674" y="3306"/>
                  </a:lnTo>
                  <a:lnTo>
                    <a:pt x="2449" y="3306"/>
                  </a:lnTo>
                  <a:lnTo>
                    <a:pt x="2742" y="3201"/>
                  </a:lnTo>
                  <a:lnTo>
                    <a:pt x="3014" y="3327"/>
                  </a:lnTo>
                  <a:lnTo>
                    <a:pt x="3034" y="3201"/>
                  </a:lnTo>
                  <a:lnTo>
                    <a:pt x="3139" y="3180"/>
                  </a:lnTo>
                  <a:lnTo>
                    <a:pt x="3223" y="3306"/>
                  </a:lnTo>
                  <a:lnTo>
                    <a:pt x="3244" y="3285"/>
                  </a:lnTo>
                  <a:lnTo>
                    <a:pt x="3348" y="3285"/>
                  </a:lnTo>
                  <a:lnTo>
                    <a:pt x="3453" y="3243"/>
                  </a:lnTo>
                  <a:lnTo>
                    <a:pt x="3453" y="3097"/>
                  </a:lnTo>
                  <a:lnTo>
                    <a:pt x="3390" y="2992"/>
                  </a:lnTo>
                  <a:lnTo>
                    <a:pt x="3265" y="2971"/>
                  </a:lnTo>
                  <a:lnTo>
                    <a:pt x="3244" y="2804"/>
                  </a:lnTo>
                  <a:lnTo>
                    <a:pt x="3160" y="2595"/>
                  </a:lnTo>
                  <a:lnTo>
                    <a:pt x="3076" y="2511"/>
                  </a:lnTo>
                  <a:lnTo>
                    <a:pt x="3118" y="2469"/>
                  </a:lnTo>
                  <a:lnTo>
                    <a:pt x="3139" y="2448"/>
                  </a:lnTo>
                  <a:lnTo>
                    <a:pt x="3139" y="2176"/>
                  </a:lnTo>
                  <a:lnTo>
                    <a:pt x="3181" y="2092"/>
                  </a:lnTo>
                  <a:lnTo>
                    <a:pt x="3223" y="1967"/>
                  </a:lnTo>
                  <a:lnTo>
                    <a:pt x="3244" y="1883"/>
                  </a:lnTo>
                  <a:lnTo>
                    <a:pt x="3244" y="1758"/>
                  </a:lnTo>
                  <a:lnTo>
                    <a:pt x="3432" y="1507"/>
                  </a:lnTo>
                  <a:lnTo>
                    <a:pt x="3537" y="1423"/>
                  </a:lnTo>
                  <a:lnTo>
                    <a:pt x="3537" y="1318"/>
                  </a:lnTo>
                  <a:lnTo>
                    <a:pt x="3578" y="1193"/>
                  </a:lnTo>
                  <a:lnTo>
                    <a:pt x="3537" y="1025"/>
                  </a:lnTo>
                  <a:lnTo>
                    <a:pt x="3453" y="942"/>
                  </a:lnTo>
                  <a:lnTo>
                    <a:pt x="3453" y="879"/>
                  </a:lnTo>
                  <a:lnTo>
                    <a:pt x="3390" y="732"/>
                  </a:lnTo>
                  <a:lnTo>
                    <a:pt x="3453" y="565"/>
                  </a:lnTo>
                  <a:lnTo>
                    <a:pt x="3453" y="502"/>
                  </a:lnTo>
                  <a:lnTo>
                    <a:pt x="3327" y="502"/>
                  </a:lnTo>
                  <a:lnTo>
                    <a:pt x="3244" y="418"/>
                  </a:lnTo>
                  <a:lnTo>
                    <a:pt x="3160" y="418"/>
                  </a:lnTo>
                  <a:lnTo>
                    <a:pt x="3055" y="502"/>
                  </a:lnTo>
                  <a:lnTo>
                    <a:pt x="2930" y="523"/>
                  </a:lnTo>
                  <a:lnTo>
                    <a:pt x="2742" y="460"/>
                  </a:lnTo>
                  <a:lnTo>
                    <a:pt x="2658" y="356"/>
                  </a:lnTo>
                  <a:lnTo>
                    <a:pt x="2553" y="293"/>
                  </a:lnTo>
                  <a:lnTo>
                    <a:pt x="2449" y="293"/>
                  </a:lnTo>
                  <a:lnTo>
                    <a:pt x="2407" y="251"/>
                  </a:lnTo>
                  <a:lnTo>
                    <a:pt x="2302" y="251"/>
                  </a:lnTo>
                  <a:lnTo>
                    <a:pt x="2093" y="146"/>
                  </a:lnTo>
                  <a:lnTo>
                    <a:pt x="19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8" name="Google Shape;35220;p128">
              <a:extLst>
                <a:ext uri="{FF2B5EF4-FFF2-40B4-BE49-F238E27FC236}">
                  <a16:creationId xmlns:a16="http://schemas.microsoft.com/office/drawing/2014/main" id="{821E3ADB-9B38-7262-9567-8F49AB875ECB}"/>
                </a:ext>
              </a:extLst>
            </p:cNvPr>
            <p:cNvSpPr/>
            <p:nvPr/>
          </p:nvSpPr>
          <p:spPr>
            <a:xfrm>
              <a:off x="6287298" y="3185373"/>
              <a:ext cx="51423" cy="76795"/>
            </a:xfrm>
            <a:custGeom>
              <a:avLst/>
              <a:gdLst/>
              <a:ahLst/>
              <a:cxnLst/>
              <a:rect l="l" t="t" r="r" b="b"/>
              <a:pathLst>
                <a:path w="2449" h="3830" extrusionOk="0">
                  <a:moveTo>
                    <a:pt x="1674" y="0"/>
                  </a:moveTo>
                  <a:lnTo>
                    <a:pt x="1549" y="63"/>
                  </a:lnTo>
                  <a:lnTo>
                    <a:pt x="1402" y="63"/>
                  </a:lnTo>
                  <a:lnTo>
                    <a:pt x="1193" y="105"/>
                  </a:lnTo>
                  <a:lnTo>
                    <a:pt x="419" y="105"/>
                  </a:lnTo>
                  <a:lnTo>
                    <a:pt x="210" y="147"/>
                  </a:lnTo>
                  <a:lnTo>
                    <a:pt x="189" y="272"/>
                  </a:lnTo>
                  <a:lnTo>
                    <a:pt x="251" y="460"/>
                  </a:lnTo>
                  <a:lnTo>
                    <a:pt x="293" y="502"/>
                  </a:lnTo>
                  <a:lnTo>
                    <a:pt x="377" y="670"/>
                  </a:lnTo>
                  <a:lnTo>
                    <a:pt x="377" y="816"/>
                  </a:lnTo>
                  <a:lnTo>
                    <a:pt x="377" y="879"/>
                  </a:lnTo>
                  <a:lnTo>
                    <a:pt x="314" y="1046"/>
                  </a:lnTo>
                  <a:lnTo>
                    <a:pt x="377" y="1193"/>
                  </a:lnTo>
                  <a:lnTo>
                    <a:pt x="377" y="1256"/>
                  </a:lnTo>
                  <a:lnTo>
                    <a:pt x="461" y="1339"/>
                  </a:lnTo>
                  <a:lnTo>
                    <a:pt x="502" y="1507"/>
                  </a:lnTo>
                  <a:lnTo>
                    <a:pt x="461" y="1632"/>
                  </a:lnTo>
                  <a:lnTo>
                    <a:pt x="461" y="1737"/>
                  </a:lnTo>
                  <a:lnTo>
                    <a:pt x="356" y="1821"/>
                  </a:lnTo>
                  <a:lnTo>
                    <a:pt x="168" y="2072"/>
                  </a:lnTo>
                  <a:lnTo>
                    <a:pt x="168" y="2197"/>
                  </a:lnTo>
                  <a:lnTo>
                    <a:pt x="147" y="2281"/>
                  </a:lnTo>
                  <a:lnTo>
                    <a:pt x="105" y="2406"/>
                  </a:lnTo>
                  <a:lnTo>
                    <a:pt x="63" y="2490"/>
                  </a:lnTo>
                  <a:lnTo>
                    <a:pt x="63" y="2762"/>
                  </a:lnTo>
                  <a:lnTo>
                    <a:pt x="42" y="2783"/>
                  </a:lnTo>
                  <a:lnTo>
                    <a:pt x="0" y="2825"/>
                  </a:lnTo>
                  <a:lnTo>
                    <a:pt x="84" y="2909"/>
                  </a:lnTo>
                  <a:lnTo>
                    <a:pt x="168" y="3118"/>
                  </a:lnTo>
                  <a:lnTo>
                    <a:pt x="189" y="3285"/>
                  </a:lnTo>
                  <a:lnTo>
                    <a:pt x="314" y="3306"/>
                  </a:lnTo>
                  <a:lnTo>
                    <a:pt x="377" y="3411"/>
                  </a:lnTo>
                  <a:lnTo>
                    <a:pt x="377" y="3557"/>
                  </a:lnTo>
                  <a:lnTo>
                    <a:pt x="272" y="3599"/>
                  </a:lnTo>
                  <a:lnTo>
                    <a:pt x="168" y="3599"/>
                  </a:lnTo>
                  <a:lnTo>
                    <a:pt x="147" y="3620"/>
                  </a:lnTo>
                  <a:lnTo>
                    <a:pt x="168" y="3662"/>
                  </a:lnTo>
                  <a:lnTo>
                    <a:pt x="482" y="3725"/>
                  </a:lnTo>
                  <a:lnTo>
                    <a:pt x="712" y="3829"/>
                  </a:lnTo>
                  <a:lnTo>
                    <a:pt x="1214" y="3599"/>
                  </a:lnTo>
                  <a:lnTo>
                    <a:pt x="1549" y="3557"/>
                  </a:lnTo>
                  <a:lnTo>
                    <a:pt x="1863" y="3306"/>
                  </a:lnTo>
                  <a:lnTo>
                    <a:pt x="2135" y="3181"/>
                  </a:lnTo>
                  <a:lnTo>
                    <a:pt x="2448" y="3118"/>
                  </a:lnTo>
                  <a:lnTo>
                    <a:pt x="2386" y="3034"/>
                  </a:lnTo>
                  <a:lnTo>
                    <a:pt x="2302" y="2971"/>
                  </a:lnTo>
                  <a:lnTo>
                    <a:pt x="2260" y="2929"/>
                  </a:lnTo>
                  <a:lnTo>
                    <a:pt x="2197" y="2804"/>
                  </a:lnTo>
                  <a:lnTo>
                    <a:pt x="2176" y="2657"/>
                  </a:lnTo>
                  <a:lnTo>
                    <a:pt x="2197" y="2490"/>
                  </a:lnTo>
                  <a:lnTo>
                    <a:pt x="2197" y="2448"/>
                  </a:lnTo>
                  <a:lnTo>
                    <a:pt x="2260" y="2302"/>
                  </a:lnTo>
                  <a:lnTo>
                    <a:pt x="2260" y="1967"/>
                  </a:lnTo>
                  <a:lnTo>
                    <a:pt x="2197" y="1883"/>
                  </a:lnTo>
                  <a:lnTo>
                    <a:pt x="2239" y="1674"/>
                  </a:lnTo>
                  <a:lnTo>
                    <a:pt x="2176" y="1611"/>
                  </a:lnTo>
                  <a:lnTo>
                    <a:pt x="2239" y="1528"/>
                  </a:lnTo>
                  <a:lnTo>
                    <a:pt x="2197" y="1423"/>
                  </a:lnTo>
                  <a:lnTo>
                    <a:pt x="2155" y="1360"/>
                  </a:lnTo>
                  <a:lnTo>
                    <a:pt x="2176" y="1297"/>
                  </a:lnTo>
                  <a:lnTo>
                    <a:pt x="2197" y="1214"/>
                  </a:lnTo>
                  <a:lnTo>
                    <a:pt x="2197" y="1004"/>
                  </a:lnTo>
                  <a:lnTo>
                    <a:pt x="2155" y="1004"/>
                  </a:lnTo>
                  <a:lnTo>
                    <a:pt x="2093" y="942"/>
                  </a:lnTo>
                  <a:lnTo>
                    <a:pt x="2093" y="732"/>
                  </a:lnTo>
                  <a:lnTo>
                    <a:pt x="2135" y="586"/>
                  </a:lnTo>
                  <a:lnTo>
                    <a:pt x="1988" y="502"/>
                  </a:lnTo>
                  <a:lnTo>
                    <a:pt x="1946" y="419"/>
                  </a:lnTo>
                  <a:lnTo>
                    <a:pt x="1821" y="293"/>
                  </a:lnTo>
                  <a:lnTo>
                    <a:pt x="1821" y="209"/>
                  </a:lnTo>
                  <a:lnTo>
                    <a:pt x="1758" y="168"/>
                  </a:lnTo>
                  <a:lnTo>
                    <a:pt x="171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9" name="Google Shape;35221;p128">
              <a:extLst>
                <a:ext uri="{FF2B5EF4-FFF2-40B4-BE49-F238E27FC236}">
                  <a16:creationId xmlns:a16="http://schemas.microsoft.com/office/drawing/2014/main" id="{2BE228D8-B255-AC11-1754-4AFB72825581}"/>
                </a:ext>
              </a:extLst>
            </p:cNvPr>
            <p:cNvSpPr/>
            <p:nvPr/>
          </p:nvSpPr>
          <p:spPr>
            <a:xfrm>
              <a:off x="6323330" y="3185373"/>
              <a:ext cx="24609" cy="62519"/>
            </a:xfrm>
            <a:custGeom>
              <a:avLst/>
              <a:gdLst/>
              <a:ahLst/>
              <a:cxnLst/>
              <a:rect l="l" t="t" r="r" b="b"/>
              <a:pathLst>
                <a:path w="1172" h="3118" extrusionOk="0">
                  <a:moveTo>
                    <a:pt x="0" y="0"/>
                  </a:moveTo>
                  <a:lnTo>
                    <a:pt x="42" y="168"/>
                  </a:lnTo>
                  <a:lnTo>
                    <a:pt x="105" y="209"/>
                  </a:lnTo>
                  <a:lnTo>
                    <a:pt x="105" y="293"/>
                  </a:lnTo>
                  <a:lnTo>
                    <a:pt x="230" y="419"/>
                  </a:lnTo>
                  <a:lnTo>
                    <a:pt x="272" y="502"/>
                  </a:lnTo>
                  <a:lnTo>
                    <a:pt x="419" y="586"/>
                  </a:lnTo>
                  <a:lnTo>
                    <a:pt x="377" y="732"/>
                  </a:lnTo>
                  <a:lnTo>
                    <a:pt x="377" y="942"/>
                  </a:lnTo>
                  <a:lnTo>
                    <a:pt x="439" y="1004"/>
                  </a:lnTo>
                  <a:lnTo>
                    <a:pt x="481" y="1004"/>
                  </a:lnTo>
                  <a:lnTo>
                    <a:pt x="481" y="1214"/>
                  </a:lnTo>
                  <a:lnTo>
                    <a:pt x="460" y="1297"/>
                  </a:lnTo>
                  <a:lnTo>
                    <a:pt x="439" y="1360"/>
                  </a:lnTo>
                  <a:lnTo>
                    <a:pt x="481" y="1423"/>
                  </a:lnTo>
                  <a:lnTo>
                    <a:pt x="523" y="1528"/>
                  </a:lnTo>
                  <a:lnTo>
                    <a:pt x="460" y="1611"/>
                  </a:lnTo>
                  <a:lnTo>
                    <a:pt x="523" y="1674"/>
                  </a:lnTo>
                  <a:lnTo>
                    <a:pt x="481" y="1883"/>
                  </a:lnTo>
                  <a:lnTo>
                    <a:pt x="544" y="1967"/>
                  </a:lnTo>
                  <a:lnTo>
                    <a:pt x="544" y="2302"/>
                  </a:lnTo>
                  <a:lnTo>
                    <a:pt x="481" y="2448"/>
                  </a:lnTo>
                  <a:lnTo>
                    <a:pt x="481" y="2490"/>
                  </a:lnTo>
                  <a:lnTo>
                    <a:pt x="460" y="2657"/>
                  </a:lnTo>
                  <a:lnTo>
                    <a:pt x="481" y="2804"/>
                  </a:lnTo>
                  <a:lnTo>
                    <a:pt x="544" y="2929"/>
                  </a:lnTo>
                  <a:lnTo>
                    <a:pt x="586" y="2971"/>
                  </a:lnTo>
                  <a:lnTo>
                    <a:pt x="670" y="3034"/>
                  </a:lnTo>
                  <a:lnTo>
                    <a:pt x="732" y="3118"/>
                  </a:lnTo>
                  <a:lnTo>
                    <a:pt x="774" y="3118"/>
                  </a:lnTo>
                  <a:lnTo>
                    <a:pt x="1088" y="2929"/>
                  </a:lnTo>
                  <a:lnTo>
                    <a:pt x="1151" y="2929"/>
                  </a:lnTo>
                  <a:lnTo>
                    <a:pt x="1172" y="2825"/>
                  </a:lnTo>
                  <a:lnTo>
                    <a:pt x="1088" y="2699"/>
                  </a:lnTo>
                  <a:lnTo>
                    <a:pt x="1088" y="2553"/>
                  </a:lnTo>
                  <a:lnTo>
                    <a:pt x="1046" y="2385"/>
                  </a:lnTo>
                  <a:lnTo>
                    <a:pt x="1067" y="1716"/>
                  </a:lnTo>
                  <a:lnTo>
                    <a:pt x="1067" y="1611"/>
                  </a:lnTo>
                  <a:lnTo>
                    <a:pt x="1109" y="1528"/>
                  </a:lnTo>
                  <a:lnTo>
                    <a:pt x="1109" y="1402"/>
                  </a:lnTo>
                  <a:lnTo>
                    <a:pt x="1088" y="1297"/>
                  </a:lnTo>
                  <a:lnTo>
                    <a:pt x="1088" y="1130"/>
                  </a:lnTo>
                  <a:lnTo>
                    <a:pt x="1046" y="900"/>
                  </a:lnTo>
                  <a:lnTo>
                    <a:pt x="900" y="586"/>
                  </a:lnTo>
                  <a:lnTo>
                    <a:pt x="858" y="565"/>
                  </a:lnTo>
                  <a:lnTo>
                    <a:pt x="774" y="481"/>
                  </a:lnTo>
                  <a:lnTo>
                    <a:pt x="649" y="398"/>
                  </a:lnTo>
                  <a:lnTo>
                    <a:pt x="628" y="209"/>
                  </a:lnTo>
                  <a:lnTo>
                    <a:pt x="649" y="168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0" name="Google Shape;35222;p128">
              <a:extLst>
                <a:ext uri="{FF2B5EF4-FFF2-40B4-BE49-F238E27FC236}">
                  <a16:creationId xmlns:a16="http://schemas.microsoft.com/office/drawing/2014/main" id="{45BB11BF-595D-59DC-3891-E28C935953D7}"/>
                </a:ext>
              </a:extLst>
            </p:cNvPr>
            <p:cNvSpPr/>
            <p:nvPr/>
          </p:nvSpPr>
          <p:spPr>
            <a:xfrm>
              <a:off x="6336495" y="3169433"/>
              <a:ext cx="37817" cy="75532"/>
            </a:xfrm>
            <a:custGeom>
              <a:avLst/>
              <a:gdLst/>
              <a:ahLst/>
              <a:cxnLst/>
              <a:rect l="l" t="t" r="r" b="b"/>
              <a:pathLst>
                <a:path w="1801" h="3767" extrusionOk="0">
                  <a:moveTo>
                    <a:pt x="1047" y="0"/>
                  </a:moveTo>
                  <a:lnTo>
                    <a:pt x="984" y="105"/>
                  </a:lnTo>
                  <a:lnTo>
                    <a:pt x="1005" y="147"/>
                  </a:lnTo>
                  <a:lnTo>
                    <a:pt x="900" y="209"/>
                  </a:lnTo>
                  <a:lnTo>
                    <a:pt x="838" y="209"/>
                  </a:lnTo>
                  <a:lnTo>
                    <a:pt x="838" y="272"/>
                  </a:lnTo>
                  <a:lnTo>
                    <a:pt x="691" y="439"/>
                  </a:lnTo>
                  <a:lnTo>
                    <a:pt x="628" y="439"/>
                  </a:lnTo>
                  <a:lnTo>
                    <a:pt x="440" y="544"/>
                  </a:lnTo>
                  <a:lnTo>
                    <a:pt x="356" y="523"/>
                  </a:lnTo>
                  <a:lnTo>
                    <a:pt x="252" y="565"/>
                  </a:lnTo>
                  <a:lnTo>
                    <a:pt x="252" y="670"/>
                  </a:lnTo>
                  <a:lnTo>
                    <a:pt x="168" y="753"/>
                  </a:lnTo>
                  <a:lnTo>
                    <a:pt x="168" y="858"/>
                  </a:lnTo>
                  <a:lnTo>
                    <a:pt x="43" y="900"/>
                  </a:lnTo>
                  <a:lnTo>
                    <a:pt x="22" y="963"/>
                  </a:lnTo>
                  <a:lnTo>
                    <a:pt x="1" y="1004"/>
                  </a:lnTo>
                  <a:lnTo>
                    <a:pt x="22" y="1193"/>
                  </a:lnTo>
                  <a:lnTo>
                    <a:pt x="147" y="1276"/>
                  </a:lnTo>
                  <a:lnTo>
                    <a:pt x="231" y="1360"/>
                  </a:lnTo>
                  <a:lnTo>
                    <a:pt x="273" y="1381"/>
                  </a:lnTo>
                  <a:lnTo>
                    <a:pt x="419" y="1695"/>
                  </a:lnTo>
                  <a:lnTo>
                    <a:pt x="461" y="1925"/>
                  </a:lnTo>
                  <a:lnTo>
                    <a:pt x="461" y="2092"/>
                  </a:lnTo>
                  <a:lnTo>
                    <a:pt x="482" y="2197"/>
                  </a:lnTo>
                  <a:lnTo>
                    <a:pt x="482" y="2323"/>
                  </a:lnTo>
                  <a:lnTo>
                    <a:pt x="440" y="2406"/>
                  </a:lnTo>
                  <a:lnTo>
                    <a:pt x="440" y="2511"/>
                  </a:lnTo>
                  <a:lnTo>
                    <a:pt x="419" y="3180"/>
                  </a:lnTo>
                  <a:lnTo>
                    <a:pt x="461" y="3348"/>
                  </a:lnTo>
                  <a:lnTo>
                    <a:pt x="461" y="3494"/>
                  </a:lnTo>
                  <a:lnTo>
                    <a:pt x="545" y="3620"/>
                  </a:lnTo>
                  <a:lnTo>
                    <a:pt x="524" y="3724"/>
                  </a:lnTo>
                  <a:lnTo>
                    <a:pt x="733" y="3766"/>
                  </a:lnTo>
                  <a:lnTo>
                    <a:pt x="1110" y="3620"/>
                  </a:lnTo>
                  <a:lnTo>
                    <a:pt x="1152" y="3620"/>
                  </a:lnTo>
                  <a:lnTo>
                    <a:pt x="1110" y="3515"/>
                  </a:lnTo>
                  <a:lnTo>
                    <a:pt x="1152" y="3243"/>
                  </a:lnTo>
                  <a:lnTo>
                    <a:pt x="1110" y="3139"/>
                  </a:lnTo>
                  <a:lnTo>
                    <a:pt x="1152" y="3055"/>
                  </a:lnTo>
                  <a:lnTo>
                    <a:pt x="1110" y="2825"/>
                  </a:lnTo>
                  <a:lnTo>
                    <a:pt x="1110" y="2720"/>
                  </a:lnTo>
                  <a:lnTo>
                    <a:pt x="1110" y="2657"/>
                  </a:lnTo>
                  <a:lnTo>
                    <a:pt x="1089" y="2616"/>
                  </a:lnTo>
                  <a:lnTo>
                    <a:pt x="1110" y="2553"/>
                  </a:lnTo>
                  <a:lnTo>
                    <a:pt x="1089" y="2469"/>
                  </a:lnTo>
                  <a:lnTo>
                    <a:pt x="1089" y="2427"/>
                  </a:lnTo>
                  <a:lnTo>
                    <a:pt x="1089" y="2302"/>
                  </a:lnTo>
                  <a:lnTo>
                    <a:pt x="1110" y="2218"/>
                  </a:lnTo>
                  <a:lnTo>
                    <a:pt x="1110" y="2113"/>
                  </a:lnTo>
                  <a:lnTo>
                    <a:pt x="1152" y="2051"/>
                  </a:lnTo>
                  <a:lnTo>
                    <a:pt x="1256" y="2009"/>
                  </a:lnTo>
                  <a:lnTo>
                    <a:pt x="1298" y="2009"/>
                  </a:lnTo>
                  <a:lnTo>
                    <a:pt x="1361" y="1946"/>
                  </a:lnTo>
                  <a:lnTo>
                    <a:pt x="1403" y="1841"/>
                  </a:lnTo>
                  <a:lnTo>
                    <a:pt x="1486" y="1716"/>
                  </a:lnTo>
                  <a:lnTo>
                    <a:pt x="1528" y="1611"/>
                  </a:lnTo>
                  <a:lnTo>
                    <a:pt x="1612" y="1569"/>
                  </a:lnTo>
                  <a:lnTo>
                    <a:pt x="1696" y="1569"/>
                  </a:lnTo>
                  <a:lnTo>
                    <a:pt x="1716" y="1507"/>
                  </a:lnTo>
                  <a:lnTo>
                    <a:pt x="1591" y="1381"/>
                  </a:lnTo>
                  <a:lnTo>
                    <a:pt x="1591" y="1318"/>
                  </a:lnTo>
                  <a:lnTo>
                    <a:pt x="1633" y="1255"/>
                  </a:lnTo>
                  <a:lnTo>
                    <a:pt x="1779" y="1255"/>
                  </a:lnTo>
                  <a:lnTo>
                    <a:pt x="1800" y="1172"/>
                  </a:lnTo>
                  <a:lnTo>
                    <a:pt x="1737" y="963"/>
                  </a:lnTo>
                  <a:lnTo>
                    <a:pt x="1716" y="837"/>
                  </a:lnTo>
                  <a:lnTo>
                    <a:pt x="1570" y="691"/>
                  </a:lnTo>
                  <a:lnTo>
                    <a:pt x="1528" y="628"/>
                  </a:lnTo>
                  <a:lnTo>
                    <a:pt x="1570" y="481"/>
                  </a:lnTo>
                  <a:lnTo>
                    <a:pt x="1591" y="481"/>
                  </a:lnTo>
                  <a:lnTo>
                    <a:pt x="1465" y="314"/>
                  </a:lnTo>
                  <a:lnTo>
                    <a:pt x="1319" y="272"/>
                  </a:lnTo>
                  <a:lnTo>
                    <a:pt x="1214" y="147"/>
                  </a:lnTo>
                  <a:lnTo>
                    <a:pt x="104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1" name="Google Shape;35223;p128">
              <a:extLst>
                <a:ext uri="{FF2B5EF4-FFF2-40B4-BE49-F238E27FC236}">
                  <a16:creationId xmlns:a16="http://schemas.microsoft.com/office/drawing/2014/main" id="{7BB81014-8B36-7831-C175-66A46B6FD1AC}"/>
                </a:ext>
              </a:extLst>
            </p:cNvPr>
            <p:cNvSpPr/>
            <p:nvPr/>
          </p:nvSpPr>
          <p:spPr>
            <a:xfrm>
              <a:off x="6484571" y="3039363"/>
              <a:ext cx="126532" cy="192167"/>
            </a:xfrm>
            <a:custGeom>
              <a:avLst/>
              <a:gdLst/>
              <a:ahLst/>
              <a:cxnLst/>
              <a:rect l="l" t="t" r="r" b="b"/>
              <a:pathLst>
                <a:path w="6026" h="9584" extrusionOk="0">
                  <a:moveTo>
                    <a:pt x="1318" y="1"/>
                  </a:moveTo>
                  <a:lnTo>
                    <a:pt x="690" y="252"/>
                  </a:lnTo>
                  <a:lnTo>
                    <a:pt x="732" y="336"/>
                  </a:lnTo>
                  <a:lnTo>
                    <a:pt x="1025" y="1110"/>
                  </a:lnTo>
                  <a:lnTo>
                    <a:pt x="1004" y="1277"/>
                  </a:lnTo>
                  <a:lnTo>
                    <a:pt x="962" y="1361"/>
                  </a:lnTo>
                  <a:lnTo>
                    <a:pt x="1360" y="1821"/>
                  </a:lnTo>
                  <a:lnTo>
                    <a:pt x="1339" y="2030"/>
                  </a:lnTo>
                  <a:lnTo>
                    <a:pt x="1255" y="2114"/>
                  </a:lnTo>
                  <a:lnTo>
                    <a:pt x="1109" y="3202"/>
                  </a:lnTo>
                  <a:lnTo>
                    <a:pt x="1130" y="4039"/>
                  </a:lnTo>
                  <a:lnTo>
                    <a:pt x="167" y="5022"/>
                  </a:lnTo>
                  <a:lnTo>
                    <a:pt x="126" y="5085"/>
                  </a:lnTo>
                  <a:lnTo>
                    <a:pt x="0" y="5085"/>
                  </a:lnTo>
                  <a:lnTo>
                    <a:pt x="0" y="5169"/>
                  </a:lnTo>
                  <a:lnTo>
                    <a:pt x="21" y="5901"/>
                  </a:lnTo>
                  <a:lnTo>
                    <a:pt x="105" y="5922"/>
                  </a:lnTo>
                  <a:lnTo>
                    <a:pt x="272" y="6131"/>
                  </a:lnTo>
                  <a:lnTo>
                    <a:pt x="335" y="6278"/>
                  </a:lnTo>
                  <a:lnTo>
                    <a:pt x="628" y="6424"/>
                  </a:lnTo>
                  <a:lnTo>
                    <a:pt x="753" y="6529"/>
                  </a:lnTo>
                  <a:lnTo>
                    <a:pt x="795" y="6717"/>
                  </a:lnTo>
                  <a:lnTo>
                    <a:pt x="837" y="6759"/>
                  </a:lnTo>
                  <a:lnTo>
                    <a:pt x="858" y="6864"/>
                  </a:lnTo>
                  <a:lnTo>
                    <a:pt x="942" y="7031"/>
                  </a:lnTo>
                  <a:lnTo>
                    <a:pt x="942" y="7115"/>
                  </a:lnTo>
                  <a:lnTo>
                    <a:pt x="921" y="7157"/>
                  </a:lnTo>
                  <a:lnTo>
                    <a:pt x="900" y="7219"/>
                  </a:lnTo>
                  <a:lnTo>
                    <a:pt x="962" y="7282"/>
                  </a:lnTo>
                  <a:lnTo>
                    <a:pt x="921" y="7429"/>
                  </a:lnTo>
                  <a:lnTo>
                    <a:pt x="837" y="7491"/>
                  </a:lnTo>
                  <a:lnTo>
                    <a:pt x="858" y="7596"/>
                  </a:lnTo>
                  <a:lnTo>
                    <a:pt x="962" y="7763"/>
                  </a:lnTo>
                  <a:lnTo>
                    <a:pt x="1046" y="7805"/>
                  </a:lnTo>
                  <a:lnTo>
                    <a:pt x="1067" y="7910"/>
                  </a:lnTo>
                  <a:lnTo>
                    <a:pt x="1234" y="8056"/>
                  </a:lnTo>
                  <a:lnTo>
                    <a:pt x="1276" y="8077"/>
                  </a:lnTo>
                  <a:lnTo>
                    <a:pt x="1234" y="8119"/>
                  </a:lnTo>
                  <a:lnTo>
                    <a:pt x="1151" y="8098"/>
                  </a:lnTo>
                  <a:lnTo>
                    <a:pt x="1067" y="8077"/>
                  </a:lnTo>
                  <a:lnTo>
                    <a:pt x="942" y="8056"/>
                  </a:lnTo>
                  <a:lnTo>
                    <a:pt x="900" y="8077"/>
                  </a:lnTo>
                  <a:lnTo>
                    <a:pt x="795" y="8056"/>
                  </a:lnTo>
                  <a:lnTo>
                    <a:pt x="690" y="8077"/>
                  </a:lnTo>
                  <a:lnTo>
                    <a:pt x="628" y="8056"/>
                  </a:lnTo>
                  <a:lnTo>
                    <a:pt x="439" y="8056"/>
                  </a:lnTo>
                  <a:lnTo>
                    <a:pt x="439" y="8161"/>
                  </a:lnTo>
                  <a:lnTo>
                    <a:pt x="418" y="8203"/>
                  </a:lnTo>
                  <a:lnTo>
                    <a:pt x="418" y="8307"/>
                  </a:lnTo>
                  <a:lnTo>
                    <a:pt x="418" y="8370"/>
                  </a:lnTo>
                  <a:lnTo>
                    <a:pt x="502" y="8412"/>
                  </a:lnTo>
                  <a:lnTo>
                    <a:pt x="502" y="8496"/>
                  </a:lnTo>
                  <a:lnTo>
                    <a:pt x="607" y="8517"/>
                  </a:lnTo>
                  <a:lnTo>
                    <a:pt x="816" y="8705"/>
                  </a:lnTo>
                  <a:lnTo>
                    <a:pt x="1025" y="8914"/>
                  </a:lnTo>
                  <a:lnTo>
                    <a:pt x="1109" y="8998"/>
                  </a:lnTo>
                  <a:lnTo>
                    <a:pt x="1214" y="9144"/>
                  </a:lnTo>
                  <a:lnTo>
                    <a:pt x="1276" y="9312"/>
                  </a:lnTo>
                  <a:lnTo>
                    <a:pt x="1318" y="9416"/>
                  </a:lnTo>
                  <a:lnTo>
                    <a:pt x="1360" y="9458"/>
                  </a:lnTo>
                  <a:lnTo>
                    <a:pt x="1381" y="9584"/>
                  </a:lnTo>
                  <a:lnTo>
                    <a:pt x="1486" y="9584"/>
                  </a:lnTo>
                  <a:lnTo>
                    <a:pt x="1590" y="9563"/>
                  </a:lnTo>
                  <a:lnTo>
                    <a:pt x="1758" y="9563"/>
                  </a:lnTo>
                  <a:lnTo>
                    <a:pt x="1799" y="9437"/>
                  </a:lnTo>
                  <a:lnTo>
                    <a:pt x="1799" y="9312"/>
                  </a:lnTo>
                  <a:lnTo>
                    <a:pt x="1883" y="9249"/>
                  </a:lnTo>
                  <a:lnTo>
                    <a:pt x="1946" y="9312"/>
                  </a:lnTo>
                  <a:lnTo>
                    <a:pt x="1988" y="9437"/>
                  </a:lnTo>
                  <a:lnTo>
                    <a:pt x="2051" y="9479"/>
                  </a:lnTo>
                  <a:lnTo>
                    <a:pt x="2155" y="9458"/>
                  </a:lnTo>
                  <a:lnTo>
                    <a:pt x="2281" y="9354"/>
                  </a:lnTo>
                  <a:lnTo>
                    <a:pt x="2469" y="9312"/>
                  </a:lnTo>
                  <a:lnTo>
                    <a:pt x="2595" y="9207"/>
                  </a:lnTo>
                  <a:lnTo>
                    <a:pt x="2929" y="9123"/>
                  </a:lnTo>
                  <a:lnTo>
                    <a:pt x="3097" y="9123"/>
                  </a:lnTo>
                  <a:lnTo>
                    <a:pt x="3159" y="9019"/>
                  </a:lnTo>
                  <a:lnTo>
                    <a:pt x="3327" y="8914"/>
                  </a:lnTo>
                  <a:lnTo>
                    <a:pt x="3306" y="8831"/>
                  </a:lnTo>
                  <a:lnTo>
                    <a:pt x="3243" y="8831"/>
                  </a:lnTo>
                  <a:lnTo>
                    <a:pt x="3139" y="8726"/>
                  </a:lnTo>
                  <a:lnTo>
                    <a:pt x="3159" y="8621"/>
                  </a:lnTo>
                  <a:lnTo>
                    <a:pt x="3243" y="8579"/>
                  </a:lnTo>
                  <a:lnTo>
                    <a:pt x="3327" y="8600"/>
                  </a:lnTo>
                  <a:lnTo>
                    <a:pt x="3452" y="8579"/>
                  </a:lnTo>
                  <a:lnTo>
                    <a:pt x="3557" y="8621"/>
                  </a:lnTo>
                  <a:lnTo>
                    <a:pt x="3683" y="8642"/>
                  </a:lnTo>
                  <a:lnTo>
                    <a:pt x="3850" y="8621"/>
                  </a:lnTo>
                  <a:lnTo>
                    <a:pt x="4080" y="8600"/>
                  </a:lnTo>
                  <a:lnTo>
                    <a:pt x="4185" y="8517"/>
                  </a:lnTo>
                  <a:lnTo>
                    <a:pt x="4289" y="8475"/>
                  </a:lnTo>
                  <a:lnTo>
                    <a:pt x="4310" y="8370"/>
                  </a:lnTo>
                  <a:lnTo>
                    <a:pt x="4289" y="8286"/>
                  </a:lnTo>
                  <a:lnTo>
                    <a:pt x="4310" y="8182"/>
                  </a:lnTo>
                  <a:lnTo>
                    <a:pt x="4394" y="8119"/>
                  </a:lnTo>
                  <a:lnTo>
                    <a:pt x="4394" y="8056"/>
                  </a:lnTo>
                  <a:lnTo>
                    <a:pt x="4478" y="7952"/>
                  </a:lnTo>
                  <a:lnTo>
                    <a:pt x="4520" y="7973"/>
                  </a:lnTo>
                  <a:lnTo>
                    <a:pt x="4582" y="7973"/>
                  </a:lnTo>
                  <a:lnTo>
                    <a:pt x="4687" y="7805"/>
                  </a:lnTo>
                  <a:lnTo>
                    <a:pt x="4771" y="7784"/>
                  </a:lnTo>
                  <a:lnTo>
                    <a:pt x="4729" y="7701"/>
                  </a:lnTo>
                  <a:lnTo>
                    <a:pt x="4771" y="7638"/>
                  </a:lnTo>
                  <a:lnTo>
                    <a:pt x="4917" y="7554"/>
                  </a:lnTo>
                  <a:lnTo>
                    <a:pt x="5022" y="7470"/>
                  </a:lnTo>
                  <a:lnTo>
                    <a:pt x="5147" y="7470"/>
                  </a:lnTo>
                  <a:lnTo>
                    <a:pt x="5231" y="7533"/>
                  </a:lnTo>
                  <a:lnTo>
                    <a:pt x="5356" y="7450"/>
                  </a:lnTo>
                  <a:lnTo>
                    <a:pt x="5398" y="7387"/>
                  </a:lnTo>
                  <a:lnTo>
                    <a:pt x="5419" y="7366"/>
                  </a:lnTo>
                  <a:lnTo>
                    <a:pt x="5419" y="7282"/>
                  </a:lnTo>
                  <a:lnTo>
                    <a:pt x="5461" y="7219"/>
                  </a:lnTo>
                  <a:lnTo>
                    <a:pt x="5419" y="7136"/>
                  </a:lnTo>
                  <a:lnTo>
                    <a:pt x="5189" y="7052"/>
                  </a:lnTo>
                  <a:lnTo>
                    <a:pt x="5147" y="6947"/>
                  </a:lnTo>
                  <a:lnTo>
                    <a:pt x="5147" y="6822"/>
                  </a:lnTo>
                  <a:lnTo>
                    <a:pt x="5105" y="6717"/>
                  </a:lnTo>
                  <a:lnTo>
                    <a:pt x="5147" y="6634"/>
                  </a:lnTo>
                  <a:lnTo>
                    <a:pt x="5084" y="6592"/>
                  </a:lnTo>
                  <a:lnTo>
                    <a:pt x="5126" y="6529"/>
                  </a:lnTo>
                  <a:lnTo>
                    <a:pt x="5126" y="6445"/>
                  </a:lnTo>
                  <a:lnTo>
                    <a:pt x="5084" y="6424"/>
                  </a:lnTo>
                  <a:lnTo>
                    <a:pt x="4938" y="6529"/>
                  </a:lnTo>
                  <a:lnTo>
                    <a:pt x="4875" y="6445"/>
                  </a:lnTo>
                  <a:lnTo>
                    <a:pt x="4875" y="6320"/>
                  </a:lnTo>
                  <a:lnTo>
                    <a:pt x="5043" y="6131"/>
                  </a:lnTo>
                  <a:lnTo>
                    <a:pt x="5105" y="6027"/>
                  </a:lnTo>
                  <a:lnTo>
                    <a:pt x="5084" y="5922"/>
                  </a:lnTo>
                  <a:lnTo>
                    <a:pt x="4980" y="5880"/>
                  </a:lnTo>
                  <a:lnTo>
                    <a:pt x="5001" y="5797"/>
                  </a:lnTo>
                  <a:lnTo>
                    <a:pt x="5126" y="5713"/>
                  </a:lnTo>
                  <a:lnTo>
                    <a:pt x="5189" y="5587"/>
                  </a:lnTo>
                  <a:lnTo>
                    <a:pt x="5126" y="5545"/>
                  </a:lnTo>
                  <a:lnTo>
                    <a:pt x="5105" y="5441"/>
                  </a:lnTo>
                  <a:lnTo>
                    <a:pt x="5210" y="5357"/>
                  </a:lnTo>
                  <a:lnTo>
                    <a:pt x="5252" y="5357"/>
                  </a:lnTo>
                  <a:lnTo>
                    <a:pt x="5461" y="5085"/>
                  </a:lnTo>
                  <a:lnTo>
                    <a:pt x="5524" y="4960"/>
                  </a:lnTo>
                  <a:lnTo>
                    <a:pt x="5461" y="4876"/>
                  </a:lnTo>
                  <a:lnTo>
                    <a:pt x="5461" y="4750"/>
                  </a:lnTo>
                  <a:lnTo>
                    <a:pt x="5566" y="4667"/>
                  </a:lnTo>
                  <a:lnTo>
                    <a:pt x="5712" y="4667"/>
                  </a:lnTo>
                  <a:lnTo>
                    <a:pt x="5817" y="4729"/>
                  </a:lnTo>
                  <a:lnTo>
                    <a:pt x="5921" y="4646"/>
                  </a:lnTo>
                  <a:lnTo>
                    <a:pt x="6026" y="4625"/>
                  </a:lnTo>
                  <a:lnTo>
                    <a:pt x="5963" y="2344"/>
                  </a:lnTo>
                  <a:lnTo>
                    <a:pt x="131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2" name="Google Shape;35224;p128">
              <a:extLst>
                <a:ext uri="{FF2B5EF4-FFF2-40B4-BE49-F238E27FC236}">
                  <a16:creationId xmlns:a16="http://schemas.microsoft.com/office/drawing/2014/main" id="{7FC1C90B-1039-E349-0367-B81A6A42CD58}"/>
                </a:ext>
              </a:extLst>
            </p:cNvPr>
            <p:cNvSpPr/>
            <p:nvPr/>
          </p:nvSpPr>
          <p:spPr>
            <a:xfrm>
              <a:off x="6469180" y="3163558"/>
              <a:ext cx="3969" cy="2105"/>
            </a:xfrm>
            <a:custGeom>
              <a:avLst/>
              <a:gdLst/>
              <a:ahLst/>
              <a:cxnLst/>
              <a:rect l="l" t="t" r="r" b="b"/>
              <a:pathLst>
                <a:path w="189" h="105" extrusionOk="0">
                  <a:moveTo>
                    <a:pt x="189" y="0"/>
                  </a:moveTo>
                  <a:lnTo>
                    <a:pt x="1" y="42"/>
                  </a:lnTo>
                  <a:lnTo>
                    <a:pt x="63" y="105"/>
                  </a:lnTo>
                  <a:lnTo>
                    <a:pt x="168" y="84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3" name="Google Shape;35225;p128">
              <a:extLst>
                <a:ext uri="{FF2B5EF4-FFF2-40B4-BE49-F238E27FC236}">
                  <a16:creationId xmlns:a16="http://schemas.microsoft.com/office/drawing/2014/main" id="{7297082E-0090-48DC-0A00-2A2EFD17FA84}"/>
                </a:ext>
              </a:extLst>
            </p:cNvPr>
            <p:cNvSpPr/>
            <p:nvPr/>
          </p:nvSpPr>
          <p:spPr>
            <a:xfrm>
              <a:off x="6328159" y="3041889"/>
              <a:ext cx="184990" cy="137208"/>
            </a:xfrm>
            <a:custGeom>
              <a:avLst/>
              <a:gdLst/>
              <a:ahLst/>
              <a:cxnLst/>
              <a:rect l="l" t="t" r="r" b="b"/>
              <a:pathLst>
                <a:path w="8810" h="6843" extrusionOk="0">
                  <a:moveTo>
                    <a:pt x="6507" y="0"/>
                  </a:moveTo>
                  <a:lnTo>
                    <a:pt x="3913" y="1590"/>
                  </a:lnTo>
                  <a:lnTo>
                    <a:pt x="3181" y="2239"/>
                  </a:lnTo>
                  <a:lnTo>
                    <a:pt x="2323" y="2448"/>
                  </a:lnTo>
                  <a:lnTo>
                    <a:pt x="2302" y="3578"/>
                  </a:lnTo>
                  <a:lnTo>
                    <a:pt x="2239" y="4080"/>
                  </a:lnTo>
                  <a:lnTo>
                    <a:pt x="2176" y="4164"/>
                  </a:lnTo>
                  <a:lnTo>
                    <a:pt x="2134" y="4331"/>
                  </a:lnTo>
                  <a:lnTo>
                    <a:pt x="2093" y="4478"/>
                  </a:lnTo>
                  <a:lnTo>
                    <a:pt x="1800" y="4624"/>
                  </a:lnTo>
                  <a:lnTo>
                    <a:pt x="1653" y="4729"/>
                  </a:lnTo>
                  <a:lnTo>
                    <a:pt x="1465" y="4729"/>
                  </a:lnTo>
                  <a:lnTo>
                    <a:pt x="1297" y="4834"/>
                  </a:lnTo>
                  <a:lnTo>
                    <a:pt x="942" y="4834"/>
                  </a:lnTo>
                  <a:lnTo>
                    <a:pt x="774" y="4917"/>
                  </a:lnTo>
                  <a:lnTo>
                    <a:pt x="649" y="4917"/>
                  </a:lnTo>
                  <a:lnTo>
                    <a:pt x="251" y="4938"/>
                  </a:lnTo>
                  <a:lnTo>
                    <a:pt x="126" y="4917"/>
                  </a:lnTo>
                  <a:lnTo>
                    <a:pt x="84" y="5001"/>
                  </a:lnTo>
                  <a:lnTo>
                    <a:pt x="84" y="5147"/>
                  </a:lnTo>
                  <a:lnTo>
                    <a:pt x="0" y="5252"/>
                  </a:lnTo>
                  <a:lnTo>
                    <a:pt x="0" y="5440"/>
                  </a:lnTo>
                  <a:lnTo>
                    <a:pt x="544" y="5796"/>
                  </a:lnTo>
                  <a:lnTo>
                    <a:pt x="544" y="6047"/>
                  </a:lnTo>
                  <a:lnTo>
                    <a:pt x="753" y="6173"/>
                  </a:lnTo>
                  <a:lnTo>
                    <a:pt x="984" y="6047"/>
                  </a:lnTo>
                  <a:lnTo>
                    <a:pt x="1067" y="6089"/>
                  </a:lnTo>
                  <a:lnTo>
                    <a:pt x="1067" y="6152"/>
                  </a:lnTo>
                  <a:lnTo>
                    <a:pt x="1130" y="6194"/>
                  </a:lnTo>
                  <a:lnTo>
                    <a:pt x="1130" y="6298"/>
                  </a:lnTo>
                  <a:lnTo>
                    <a:pt x="1067" y="6403"/>
                  </a:lnTo>
                  <a:lnTo>
                    <a:pt x="1193" y="6570"/>
                  </a:lnTo>
                  <a:lnTo>
                    <a:pt x="1297" y="6570"/>
                  </a:lnTo>
                  <a:lnTo>
                    <a:pt x="1402" y="6508"/>
                  </a:lnTo>
                  <a:lnTo>
                    <a:pt x="1381" y="6466"/>
                  </a:lnTo>
                  <a:lnTo>
                    <a:pt x="1444" y="6361"/>
                  </a:lnTo>
                  <a:lnTo>
                    <a:pt x="1611" y="6508"/>
                  </a:lnTo>
                  <a:lnTo>
                    <a:pt x="1716" y="6633"/>
                  </a:lnTo>
                  <a:lnTo>
                    <a:pt x="1862" y="6675"/>
                  </a:lnTo>
                  <a:lnTo>
                    <a:pt x="1988" y="6842"/>
                  </a:lnTo>
                  <a:lnTo>
                    <a:pt x="2072" y="6780"/>
                  </a:lnTo>
                  <a:lnTo>
                    <a:pt x="2072" y="6717"/>
                  </a:lnTo>
                  <a:lnTo>
                    <a:pt x="2009" y="6696"/>
                  </a:lnTo>
                  <a:lnTo>
                    <a:pt x="1925" y="6528"/>
                  </a:lnTo>
                  <a:lnTo>
                    <a:pt x="1967" y="6487"/>
                  </a:lnTo>
                  <a:lnTo>
                    <a:pt x="1967" y="6403"/>
                  </a:lnTo>
                  <a:lnTo>
                    <a:pt x="2072" y="6298"/>
                  </a:lnTo>
                  <a:lnTo>
                    <a:pt x="2176" y="6298"/>
                  </a:lnTo>
                  <a:lnTo>
                    <a:pt x="2176" y="6215"/>
                  </a:lnTo>
                  <a:lnTo>
                    <a:pt x="2113" y="6173"/>
                  </a:lnTo>
                  <a:lnTo>
                    <a:pt x="2093" y="6068"/>
                  </a:lnTo>
                  <a:lnTo>
                    <a:pt x="2113" y="6005"/>
                  </a:lnTo>
                  <a:lnTo>
                    <a:pt x="2134" y="5984"/>
                  </a:lnTo>
                  <a:lnTo>
                    <a:pt x="2113" y="5943"/>
                  </a:lnTo>
                  <a:lnTo>
                    <a:pt x="2113" y="5880"/>
                  </a:lnTo>
                  <a:lnTo>
                    <a:pt x="2239" y="5775"/>
                  </a:lnTo>
                  <a:lnTo>
                    <a:pt x="2323" y="5754"/>
                  </a:lnTo>
                  <a:lnTo>
                    <a:pt x="2385" y="5733"/>
                  </a:lnTo>
                  <a:lnTo>
                    <a:pt x="2490" y="5692"/>
                  </a:lnTo>
                  <a:lnTo>
                    <a:pt x="2804" y="5692"/>
                  </a:lnTo>
                  <a:lnTo>
                    <a:pt x="2846" y="5650"/>
                  </a:lnTo>
                  <a:lnTo>
                    <a:pt x="2930" y="5650"/>
                  </a:lnTo>
                  <a:lnTo>
                    <a:pt x="3013" y="5671"/>
                  </a:lnTo>
                  <a:lnTo>
                    <a:pt x="3160" y="5692"/>
                  </a:lnTo>
                  <a:lnTo>
                    <a:pt x="3243" y="5733"/>
                  </a:lnTo>
                  <a:lnTo>
                    <a:pt x="3327" y="5754"/>
                  </a:lnTo>
                  <a:lnTo>
                    <a:pt x="3494" y="5796"/>
                  </a:lnTo>
                  <a:lnTo>
                    <a:pt x="3557" y="5880"/>
                  </a:lnTo>
                  <a:lnTo>
                    <a:pt x="3683" y="6068"/>
                  </a:lnTo>
                  <a:lnTo>
                    <a:pt x="3787" y="6152"/>
                  </a:lnTo>
                  <a:lnTo>
                    <a:pt x="3850" y="6110"/>
                  </a:lnTo>
                  <a:lnTo>
                    <a:pt x="3913" y="6047"/>
                  </a:lnTo>
                  <a:lnTo>
                    <a:pt x="3997" y="6005"/>
                  </a:lnTo>
                  <a:lnTo>
                    <a:pt x="4080" y="5984"/>
                  </a:lnTo>
                  <a:lnTo>
                    <a:pt x="4227" y="5964"/>
                  </a:lnTo>
                  <a:lnTo>
                    <a:pt x="4269" y="5943"/>
                  </a:lnTo>
                  <a:lnTo>
                    <a:pt x="4373" y="5943"/>
                  </a:lnTo>
                  <a:lnTo>
                    <a:pt x="4478" y="6005"/>
                  </a:lnTo>
                  <a:lnTo>
                    <a:pt x="4478" y="6068"/>
                  </a:lnTo>
                  <a:lnTo>
                    <a:pt x="4582" y="6089"/>
                  </a:lnTo>
                  <a:lnTo>
                    <a:pt x="4750" y="6194"/>
                  </a:lnTo>
                  <a:lnTo>
                    <a:pt x="4896" y="6215"/>
                  </a:lnTo>
                  <a:lnTo>
                    <a:pt x="5126" y="6298"/>
                  </a:lnTo>
                  <a:lnTo>
                    <a:pt x="5231" y="6319"/>
                  </a:lnTo>
                  <a:lnTo>
                    <a:pt x="5357" y="6256"/>
                  </a:lnTo>
                  <a:lnTo>
                    <a:pt x="5524" y="6047"/>
                  </a:lnTo>
                  <a:lnTo>
                    <a:pt x="5629" y="5984"/>
                  </a:lnTo>
                  <a:lnTo>
                    <a:pt x="5943" y="6005"/>
                  </a:lnTo>
                  <a:lnTo>
                    <a:pt x="6068" y="5964"/>
                  </a:lnTo>
                  <a:lnTo>
                    <a:pt x="6319" y="5984"/>
                  </a:lnTo>
                  <a:lnTo>
                    <a:pt x="6507" y="6068"/>
                  </a:lnTo>
                  <a:lnTo>
                    <a:pt x="6675" y="6089"/>
                  </a:lnTo>
                  <a:lnTo>
                    <a:pt x="6717" y="6110"/>
                  </a:lnTo>
                  <a:lnTo>
                    <a:pt x="6905" y="6068"/>
                  </a:lnTo>
                  <a:lnTo>
                    <a:pt x="6926" y="6047"/>
                  </a:lnTo>
                  <a:lnTo>
                    <a:pt x="7031" y="5984"/>
                  </a:lnTo>
                  <a:lnTo>
                    <a:pt x="7093" y="5943"/>
                  </a:lnTo>
                  <a:lnTo>
                    <a:pt x="7156" y="5901"/>
                  </a:lnTo>
                  <a:lnTo>
                    <a:pt x="7240" y="5943"/>
                  </a:lnTo>
                  <a:lnTo>
                    <a:pt x="7303" y="5901"/>
                  </a:lnTo>
                  <a:lnTo>
                    <a:pt x="7323" y="5838"/>
                  </a:lnTo>
                  <a:lnTo>
                    <a:pt x="7365" y="5733"/>
                  </a:lnTo>
                  <a:lnTo>
                    <a:pt x="7470" y="5775"/>
                  </a:lnTo>
                  <a:lnTo>
                    <a:pt x="7470" y="5775"/>
                  </a:lnTo>
                  <a:lnTo>
                    <a:pt x="7449" y="5043"/>
                  </a:lnTo>
                  <a:lnTo>
                    <a:pt x="7449" y="4959"/>
                  </a:lnTo>
                  <a:lnTo>
                    <a:pt x="7575" y="4959"/>
                  </a:lnTo>
                  <a:lnTo>
                    <a:pt x="7616" y="4896"/>
                  </a:lnTo>
                  <a:lnTo>
                    <a:pt x="8579" y="3913"/>
                  </a:lnTo>
                  <a:lnTo>
                    <a:pt x="8558" y="3076"/>
                  </a:lnTo>
                  <a:lnTo>
                    <a:pt x="8704" y="1988"/>
                  </a:lnTo>
                  <a:lnTo>
                    <a:pt x="8788" y="1904"/>
                  </a:lnTo>
                  <a:lnTo>
                    <a:pt x="8809" y="1695"/>
                  </a:lnTo>
                  <a:lnTo>
                    <a:pt x="8411" y="1235"/>
                  </a:lnTo>
                  <a:lnTo>
                    <a:pt x="8453" y="1151"/>
                  </a:lnTo>
                  <a:lnTo>
                    <a:pt x="8474" y="984"/>
                  </a:lnTo>
                  <a:lnTo>
                    <a:pt x="8181" y="210"/>
                  </a:lnTo>
                  <a:lnTo>
                    <a:pt x="8139" y="126"/>
                  </a:lnTo>
                  <a:lnTo>
                    <a:pt x="7616" y="335"/>
                  </a:lnTo>
                  <a:lnTo>
                    <a:pt x="7512" y="230"/>
                  </a:lnTo>
                  <a:lnTo>
                    <a:pt x="65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6CBC2"/>
                </a:solidFill>
              </a:endParaRPr>
            </a:p>
          </p:txBody>
        </p:sp>
        <p:sp>
          <p:nvSpPr>
            <p:cNvPr id="25384" name="Google Shape;35226;p128">
              <a:extLst>
                <a:ext uri="{FF2B5EF4-FFF2-40B4-BE49-F238E27FC236}">
                  <a16:creationId xmlns:a16="http://schemas.microsoft.com/office/drawing/2014/main" id="{C201DAED-465E-309A-95FE-0AE518475F59}"/>
                </a:ext>
              </a:extLst>
            </p:cNvPr>
            <p:cNvSpPr/>
            <p:nvPr/>
          </p:nvSpPr>
          <p:spPr>
            <a:xfrm>
              <a:off x="6359341" y="3155157"/>
              <a:ext cx="138858" cy="113708"/>
            </a:xfrm>
            <a:custGeom>
              <a:avLst/>
              <a:gdLst/>
              <a:ahLst/>
              <a:cxnLst/>
              <a:rect l="l" t="t" r="r" b="b"/>
              <a:pathLst>
                <a:path w="6613" h="5671" extrusionOk="0">
                  <a:moveTo>
                    <a:pt x="1361" y="1"/>
                  </a:moveTo>
                  <a:lnTo>
                    <a:pt x="1319" y="43"/>
                  </a:lnTo>
                  <a:lnTo>
                    <a:pt x="1005" y="43"/>
                  </a:lnTo>
                  <a:lnTo>
                    <a:pt x="900" y="84"/>
                  </a:lnTo>
                  <a:lnTo>
                    <a:pt x="838" y="105"/>
                  </a:lnTo>
                  <a:lnTo>
                    <a:pt x="754" y="126"/>
                  </a:lnTo>
                  <a:lnTo>
                    <a:pt x="628" y="231"/>
                  </a:lnTo>
                  <a:lnTo>
                    <a:pt x="628" y="294"/>
                  </a:lnTo>
                  <a:lnTo>
                    <a:pt x="649" y="335"/>
                  </a:lnTo>
                  <a:lnTo>
                    <a:pt x="628" y="356"/>
                  </a:lnTo>
                  <a:lnTo>
                    <a:pt x="608" y="419"/>
                  </a:lnTo>
                  <a:lnTo>
                    <a:pt x="628" y="524"/>
                  </a:lnTo>
                  <a:lnTo>
                    <a:pt x="691" y="566"/>
                  </a:lnTo>
                  <a:lnTo>
                    <a:pt x="691" y="649"/>
                  </a:lnTo>
                  <a:lnTo>
                    <a:pt x="587" y="649"/>
                  </a:lnTo>
                  <a:lnTo>
                    <a:pt x="482" y="754"/>
                  </a:lnTo>
                  <a:lnTo>
                    <a:pt x="482" y="838"/>
                  </a:lnTo>
                  <a:lnTo>
                    <a:pt x="440" y="879"/>
                  </a:lnTo>
                  <a:lnTo>
                    <a:pt x="524" y="1047"/>
                  </a:lnTo>
                  <a:lnTo>
                    <a:pt x="587" y="1068"/>
                  </a:lnTo>
                  <a:lnTo>
                    <a:pt x="587" y="1131"/>
                  </a:lnTo>
                  <a:lnTo>
                    <a:pt x="503" y="1193"/>
                  </a:lnTo>
                  <a:lnTo>
                    <a:pt x="482" y="1193"/>
                  </a:lnTo>
                  <a:lnTo>
                    <a:pt x="440" y="1340"/>
                  </a:lnTo>
                  <a:lnTo>
                    <a:pt x="482" y="1403"/>
                  </a:lnTo>
                  <a:lnTo>
                    <a:pt x="628" y="1549"/>
                  </a:lnTo>
                  <a:lnTo>
                    <a:pt x="649" y="1675"/>
                  </a:lnTo>
                  <a:lnTo>
                    <a:pt x="712" y="1884"/>
                  </a:lnTo>
                  <a:lnTo>
                    <a:pt x="691" y="1967"/>
                  </a:lnTo>
                  <a:lnTo>
                    <a:pt x="545" y="1967"/>
                  </a:lnTo>
                  <a:lnTo>
                    <a:pt x="503" y="2030"/>
                  </a:lnTo>
                  <a:lnTo>
                    <a:pt x="503" y="2093"/>
                  </a:lnTo>
                  <a:lnTo>
                    <a:pt x="628" y="2219"/>
                  </a:lnTo>
                  <a:lnTo>
                    <a:pt x="608" y="2281"/>
                  </a:lnTo>
                  <a:lnTo>
                    <a:pt x="524" y="2281"/>
                  </a:lnTo>
                  <a:lnTo>
                    <a:pt x="440" y="2323"/>
                  </a:lnTo>
                  <a:lnTo>
                    <a:pt x="398" y="2428"/>
                  </a:lnTo>
                  <a:lnTo>
                    <a:pt x="315" y="2553"/>
                  </a:lnTo>
                  <a:lnTo>
                    <a:pt x="273" y="2658"/>
                  </a:lnTo>
                  <a:lnTo>
                    <a:pt x="210" y="2721"/>
                  </a:lnTo>
                  <a:lnTo>
                    <a:pt x="168" y="2721"/>
                  </a:lnTo>
                  <a:lnTo>
                    <a:pt x="64" y="2763"/>
                  </a:lnTo>
                  <a:lnTo>
                    <a:pt x="22" y="2825"/>
                  </a:lnTo>
                  <a:lnTo>
                    <a:pt x="22" y="2930"/>
                  </a:lnTo>
                  <a:lnTo>
                    <a:pt x="1" y="3014"/>
                  </a:lnTo>
                  <a:lnTo>
                    <a:pt x="1" y="3139"/>
                  </a:lnTo>
                  <a:lnTo>
                    <a:pt x="1" y="3181"/>
                  </a:lnTo>
                  <a:lnTo>
                    <a:pt x="22" y="3265"/>
                  </a:lnTo>
                  <a:lnTo>
                    <a:pt x="1" y="3328"/>
                  </a:lnTo>
                  <a:lnTo>
                    <a:pt x="22" y="3369"/>
                  </a:lnTo>
                  <a:lnTo>
                    <a:pt x="22" y="3432"/>
                  </a:lnTo>
                  <a:lnTo>
                    <a:pt x="22" y="3537"/>
                  </a:lnTo>
                  <a:lnTo>
                    <a:pt x="64" y="3767"/>
                  </a:lnTo>
                  <a:lnTo>
                    <a:pt x="22" y="3851"/>
                  </a:lnTo>
                  <a:lnTo>
                    <a:pt x="64" y="3955"/>
                  </a:lnTo>
                  <a:lnTo>
                    <a:pt x="22" y="4227"/>
                  </a:lnTo>
                  <a:lnTo>
                    <a:pt x="64" y="4332"/>
                  </a:lnTo>
                  <a:lnTo>
                    <a:pt x="294" y="4395"/>
                  </a:lnTo>
                  <a:lnTo>
                    <a:pt x="482" y="4311"/>
                  </a:lnTo>
                  <a:lnTo>
                    <a:pt x="900" y="4541"/>
                  </a:lnTo>
                  <a:lnTo>
                    <a:pt x="1131" y="4750"/>
                  </a:lnTo>
                  <a:lnTo>
                    <a:pt x="1256" y="5043"/>
                  </a:lnTo>
                  <a:lnTo>
                    <a:pt x="1256" y="5232"/>
                  </a:lnTo>
                  <a:lnTo>
                    <a:pt x="1340" y="5273"/>
                  </a:lnTo>
                  <a:lnTo>
                    <a:pt x="1424" y="5462"/>
                  </a:lnTo>
                  <a:lnTo>
                    <a:pt x="1549" y="5587"/>
                  </a:lnTo>
                  <a:lnTo>
                    <a:pt x="1758" y="5671"/>
                  </a:lnTo>
                  <a:lnTo>
                    <a:pt x="2323" y="5629"/>
                  </a:lnTo>
                  <a:lnTo>
                    <a:pt x="2428" y="5566"/>
                  </a:lnTo>
                  <a:lnTo>
                    <a:pt x="2512" y="5587"/>
                  </a:lnTo>
                  <a:lnTo>
                    <a:pt x="2784" y="5483"/>
                  </a:lnTo>
                  <a:lnTo>
                    <a:pt x="2888" y="5545"/>
                  </a:lnTo>
                  <a:lnTo>
                    <a:pt x="3014" y="5524"/>
                  </a:lnTo>
                  <a:lnTo>
                    <a:pt x="3056" y="5357"/>
                  </a:lnTo>
                  <a:lnTo>
                    <a:pt x="3160" y="5462"/>
                  </a:lnTo>
                  <a:lnTo>
                    <a:pt x="3223" y="5441"/>
                  </a:lnTo>
                  <a:lnTo>
                    <a:pt x="3223" y="5357"/>
                  </a:lnTo>
                  <a:lnTo>
                    <a:pt x="3369" y="5211"/>
                  </a:lnTo>
                  <a:lnTo>
                    <a:pt x="3432" y="5043"/>
                  </a:lnTo>
                  <a:lnTo>
                    <a:pt x="3432" y="4918"/>
                  </a:lnTo>
                  <a:lnTo>
                    <a:pt x="3411" y="4792"/>
                  </a:lnTo>
                  <a:lnTo>
                    <a:pt x="3474" y="4729"/>
                  </a:lnTo>
                  <a:lnTo>
                    <a:pt x="3474" y="4646"/>
                  </a:lnTo>
                  <a:lnTo>
                    <a:pt x="3558" y="4583"/>
                  </a:lnTo>
                  <a:lnTo>
                    <a:pt x="3662" y="4499"/>
                  </a:lnTo>
                  <a:lnTo>
                    <a:pt x="3725" y="4436"/>
                  </a:lnTo>
                  <a:lnTo>
                    <a:pt x="3893" y="4311"/>
                  </a:lnTo>
                  <a:lnTo>
                    <a:pt x="3872" y="4206"/>
                  </a:lnTo>
                  <a:lnTo>
                    <a:pt x="3893" y="4123"/>
                  </a:lnTo>
                  <a:lnTo>
                    <a:pt x="4039" y="4123"/>
                  </a:lnTo>
                  <a:lnTo>
                    <a:pt x="4081" y="4060"/>
                  </a:lnTo>
                  <a:lnTo>
                    <a:pt x="4102" y="4081"/>
                  </a:lnTo>
                  <a:lnTo>
                    <a:pt x="4269" y="4123"/>
                  </a:lnTo>
                  <a:lnTo>
                    <a:pt x="4353" y="4123"/>
                  </a:lnTo>
                  <a:lnTo>
                    <a:pt x="4458" y="4185"/>
                  </a:lnTo>
                  <a:lnTo>
                    <a:pt x="4499" y="4311"/>
                  </a:lnTo>
                  <a:lnTo>
                    <a:pt x="4604" y="4374"/>
                  </a:lnTo>
                  <a:lnTo>
                    <a:pt x="4688" y="4395"/>
                  </a:lnTo>
                  <a:lnTo>
                    <a:pt x="4792" y="4332"/>
                  </a:lnTo>
                  <a:lnTo>
                    <a:pt x="4876" y="4206"/>
                  </a:lnTo>
                  <a:lnTo>
                    <a:pt x="4876" y="4164"/>
                  </a:lnTo>
                  <a:lnTo>
                    <a:pt x="4918" y="4081"/>
                  </a:lnTo>
                  <a:lnTo>
                    <a:pt x="5002" y="4060"/>
                  </a:lnTo>
                  <a:lnTo>
                    <a:pt x="5085" y="3955"/>
                  </a:lnTo>
                  <a:lnTo>
                    <a:pt x="5085" y="3872"/>
                  </a:lnTo>
                  <a:lnTo>
                    <a:pt x="5106" y="3746"/>
                  </a:lnTo>
                  <a:lnTo>
                    <a:pt x="5294" y="3558"/>
                  </a:lnTo>
                  <a:lnTo>
                    <a:pt x="5315" y="3453"/>
                  </a:lnTo>
                  <a:lnTo>
                    <a:pt x="5294" y="3369"/>
                  </a:lnTo>
                  <a:lnTo>
                    <a:pt x="5336" y="3286"/>
                  </a:lnTo>
                  <a:lnTo>
                    <a:pt x="5504" y="3139"/>
                  </a:lnTo>
                  <a:lnTo>
                    <a:pt x="5608" y="3056"/>
                  </a:lnTo>
                  <a:lnTo>
                    <a:pt x="5629" y="2930"/>
                  </a:lnTo>
                  <a:lnTo>
                    <a:pt x="5650" y="2846"/>
                  </a:lnTo>
                  <a:lnTo>
                    <a:pt x="5629" y="2658"/>
                  </a:lnTo>
                  <a:lnTo>
                    <a:pt x="5734" y="2595"/>
                  </a:lnTo>
                  <a:lnTo>
                    <a:pt x="5880" y="2553"/>
                  </a:lnTo>
                  <a:lnTo>
                    <a:pt x="5964" y="2428"/>
                  </a:lnTo>
                  <a:lnTo>
                    <a:pt x="5985" y="2302"/>
                  </a:lnTo>
                  <a:lnTo>
                    <a:pt x="5985" y="2135"/>
                  </a:lnTo>
                  <a:lnTo>
                    <a:pt x="5985" y="2030"/>
                  </a:lnTo>
                  <a:lnTo>
                    <a:pt x="6048" y="1926"/>
                  </a:lnTo>
                  <a:lnTo>
                    <a:pt x="6152" y="1758"/>
                  </a:lnTo>
                  <a:lnTo>
                    <a:pt x="6194" y="1695"/>
                  </a:lnTo>
                  <a:lnTo>
                    <a:pt x="6236" y="1654"/>
                  </a:lnTo>
                  <a:lnTo>
                    <a:pt x="6341" y="1570"/>
                  </a:lnTo>
                  <a:lnTo>
                    <a:pt x="6382" y="1570"/>
                  </a:lnTo>
                  <a:lnTo>
                    <a:pt x="6466" y="1465"/>
                  </a:lnTo>
                  <a:lnTo>
                    <a:pt x="6592" y="1403"/>
                  </a:lnTo>
                  <a:lnTo>
                    <a:pt x="6613" y="1340"/>
                  </a:lnTo>
                  <a:lnTo>
                    <a:pt x="6571" y="1193"/>
                  </a:lnTo>
                  <a:lnTo>
                    <a:pt x="6571" y="1131"/>
                  </a:lnTo>
                  <a:lnTo>
                    <a:pt x="6550" y="1047"/>
                  </a:lnTo>
                  <a:lnTo>
                    <a:pt x="6445" y="984"/>
                  </a:lnTo>
                  <a:lnTo>
                    <a:pt x="6382" y="921"/>
                  </a:lnTo>
                  <a:lnTo>
                    <a:pt x="6382" y="733"/>
                  </a:lnTo>
                  <a:lnTo>
                    <a:pt x="6362" y="628"/>
                  </a:lnTo>
                  <a:lnTo>
                    <a:pt x="6299" y="503"/>
                  </a:lnTo>
                  <a:lnTo>
                    <a:pt x="6236" y="356"/>
                  </a:lnTo>
                  <a:lnTo>
                    <a:pt x="6069" y="147"/>
                  </a:lnTo>
                  <a:lnTo>
                    <a:pt x="5985" y="126"/>
                  </a:lnTo>
                  <a:lnTo>
                    <a:pt x="5880" y="84"/>
                  </a:lnTo>
                  <a:lnTo>
                    <a:pt x="5838" y="189"/>
                  </a:lnTo>
                  <a:lnTo>
                    <a:pt x="5818" y="252"/>
                  </a:lnTo>
                  <a:lnTo>
                    <a:pt x="5755" y="294"/>
                  </a:lnTo>
                  <a:lnTo>
                    <a:pt x="5671" y="252"/>
                  </a:lnTo>
                  <a:lnTo>
                    <a:pt x="5608" y="294"/>
                  </a:lnTo>
                  <a:lnTo>
                    <a:pt x="5546" y="335"/>
                  </a:lnTo>
                  <a:lnTo>
                    <a:pt x="5441" y="398"/>
                  </a:lnTo>
                  <a:lnTo>
                    <a:pt x="5399" y="503"/>
                  </a:lnTo>
                  <a:lnTo>
                    <a:pt x="5294" y="524"/>
                  </a:lnTo>
                  <a:lnTo>
                    <a:pt x="5232" y="461"/>
                  </a:lnTo>
                  <a:lnTo>
                    <a:pt x="5190" y="440"/>
                  </a:lnTo>
                  <a:lnTo>
                    <a:pt x="5022" y="419"/>
                  </a:lnTo>
                  <a:lnTo>
                    <a:pt x="4834" y="335"/>
                  </a:lnTo>
                  <a:lnTo>
                    <a:pt x="4583" y="315"/>
                  </a:lnTo>
                  <a:lnTo>
                    <a:pt x="4458" y="356"/>
                  </a:lnTo>
                  <a:lnTo>
                    <a:pt x="4144" y="335"/>
                  </a:lnTo>
                  <a:lnTo>
                    <a:pt x="4039" y="398"/>
                  </a:lnTo>
                  <a:lnTo>
                    <a:pt x="3872" y="607"/>
                  </a:lnTo>
                  <a:lnTo>
                    <a:pt x="3746" y="670"/>
                  </a:lnTo>
                  <a:lnTo>
                    <a:pt x="3641" y="649"/>
                  </a:lnTo>
                  <a:lnTo>
                    <a:pt x="3411" y="566"/>
                  </a:lnTo>
                  <a:lnTo>
                    <a:pt x="3265" y="545"/>
                  </a:lnTo>
                  <a:lnTo>
                    <a:pt x="3097" y="440"/>
                  </a:lnTo>
                  <a:lnTo>
                    <a:pt x="2993" y="419"/>
                  </a:lnTo>
                  <a:lnTo>
                    <a:pt x="2993" y="356"/>
                  </a:lnTo>
                  <a:lnTo>
                    <a:pt x="2888" y="294"/>
                  </a:lnTo>
                  <a:lnTo>
                    <a:pt x="2784" y="294"/>
                  </a:lnTo>
                  <a:lnTo>
                    <a:pt x="2742" y="315"/>
                  </a:lnTo>
                  <a:lnTo>
                    <a:pt x="2595" y="335"/>
                  </a:lnTo>
                  <a:lnTo>
                    <a:pt x="2512" y="356"/>
                  </a:lnTo>
                  <a:lnTo>
                    <a:pt x="2428" y="398"/>
                  </a:lnTo>
                  <a:lnTo>
                    <a:pt x="2365" y="461"/>
                  </a:lnTo>
                  <a:lnTo>
                    <a:pt x="2302" y="503"/>
                  </a:lnTo>
                  <a:lnTo>
                    <a:pt x="2198" y="419"/>
                  </a:lnTo>
                  <a:lnTo>
                    <a:pt x="2072" y="231"/>
                  </a:lnTo>
                  <a:lnTo>
                    <a:pt x="2009" y="147"/>
                  </a:lnTo>
                  <a:lnTo>
                    <a:pt x="1842" y="105"/>
                  </a:lnTo>
                  <a:lnTo>
                    <a:pt x="1758" y="84"/>
                  </a:lnTo>
                  <a:lnTo>
                    <a:pt x="1675" y="43"/>
                  </a:lnTo>
                  <a:lnTo>
                    <a:pt x="1528" y="22"/>
                  </a:lnTo>
                  <a:lnTo>
                    <a:pt x="144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5" name="Google Shape;35227;p128">
              <a:extLst>
                <a:ext uri="{FF2B5EF4-FFF2-40B4-BE49-F238E27FC236}">
                  <a16:creationId xmlns:a16="http://schemas.microsoft.com/office/drawing/2014/main" id="{B86EC76E-8C75-DCD9-C034-5D233F4967C2}"/>
                </a:ext>
              </a:extLst>
            </p:cNvPr>
            <p:cNvSpPr/>
            <p:nvPr/>
          </p:nvSpPr>
          <p:spPr>
            <a:xfrm>
              <a:off x="6427016" y="3165222"/>
              <a:ext cx="92264" cy="132175"/>
            </a:xfrm>
            <a:custGeom>
              <a:avLst/>
              <a:gdLst/>
              <a:ahLst/>
              <a:cxnLst/>
              <a:rect l="l" t="t" r="r" b="b"/>
              <a:pathLst>
                <a:path w="4394" h="6592" extrusionOk="0">
                  <a:moveTo>
                    <a:pt x="3076" y="1"/>
                  </a:moveTo>
                  <a:lnTo>
                    <a:pt x="3139" y="126"/>
                  </a:lnTo>
                  <a:lnTo>
                    <a:pt x="3159" y="231"/>
                  </a:lnTo>
                  <a:lnTo>
                    <a:pt x="3159" y="419"/>
                  </a:lnTo>
                  <a:lnTo>
                    <a:pt x="3222" y="482"/>
                  </a:lnTo>
                  <a:lnTo>
                    <a:pt x="3327" y="545"/>
                  </a:lnTo>
                  <a:lnTo>
                    <a:pt x="3348" y="629"/>
                  </a:lnTo>
                  <a:lnTo>
                    <a:pt x="3348" y="691"/>
                  </a:lnTo>
                  <a:lnTo>
                    <a:pt x="3390" y="838"/>
                  </a:lnTo>
                  <a:lnTo>
                    <a:pt x="3369" y="901"/>
                  </a:lnTo>
                  <a:lnTo>
                    <a:pt x="3243" y="963"/>
                  </a:lnTo>
                  <a:lnTo>
                    <a:pt x="3159" y="1068"/>
                  </a:lnTo>
                  <a:lnTo>
                    <a:pt x="3118" y="1068"/>
                  </a:lnTo>
                  <a:lnTo>
                    <a:pt x="3013" y="1152"/>
                  </a:lnTo>
                  <a:lnTo>
                    <a:pt x="2971" y="1193"/>
                  </a:lnTo>
                  <a:lnTo>
                    <a:pt x="2929" y="1256"/>
                  </a:lnTo>
                  <a:lnTo>
                    <a:pt x="2825" y="1424"/>
                  </a:lnTo>
                  <a:lnTo>
                    <a:pt x="2762" y="1528"/>
                  </a:lnTo>
                  <a:lnTo>
                    <a:pt x="2762" y="1633"/>
                  </a:lnTo>
                  <a:lnTo>
                    <a:pt x="2762" y="1800"/>
                  </a:lnTo>
                  <a:lnTo>
                    <a:pt x="2741" y="1926"/>
                  </a:lnTo>
                  <a:lnTo>
                    <a:pt x="2657" y="2051"/>
                  </a:lnTo>
                  <a:lnTo>
                    <a:pt x="2511" y="2093"/>
                  </a:lnTo>
                  <a:lnTo>
                    <a:pt x="2406" y="2156"/>
                  </a:lnTo>
                  <a:lnTo>
                    <a:pt x="2427" y="2344"/>
                  </a:lnTo>
                  <a:lnTo>
                    <a:pt x="2406" y="2428"/>
                  </a:lnTo>
                  <a:lnTo>
                    <a:pt x="2385" y="2554"/>
                  </a:lnTo>
                  <a:lnTo>
                    <a:pt x="2281" y="2637"/>
                  </a:lnTo>
                  <a:lnTo>
                    <a:pt x="2113" y="2784"/>
                  </a:lnTo>
                  <a:lnTo>
                    <a:pt x="2071" y="2867"/>
                  </a:lnTo>
                  <a:lnTo>
                    <a:pt x="2092" y="2951"/>
                  </a:lnTo>
                  <a:lnTo>
                    <a:pt x="2071" y="3056"/>
                  </a:lnTo>
                  <a:lnTo>
                    <a:pt x="1883" y="3244"/>
                  </a:lnTo>
                  <a:lnTo>
                    <a:pt x="1862" y="3370"/>
                  </a:lnTo>
                  <a:lnTo>
                    <a:pt x="1862" y="3453"/>
                  </a:lnTo>
                  <a:lnTo>
                    <a:pt x="1779" y="3558"/>
                  </a:lnTo>
                  <a:lnTo>
                    <a:pt x="1695" y="3579"/>
                  </a:lnTo>
                  <a:lnTo>
                    <a:pt x="1653" y="3662"/>
                  </a:lnTo>
                  <a:lnTo>
                    <a:pt x="1653" y="3704"/>
                  </a:lnTo>
                  <a:lnTo>
                    <a:pt x="1569" y="3830"/>
                  </a:lnTo>
                  <a:lnTo>
                    <a:pt x="1465" y="3893"/>
                  </a:lnTo>
                  <a:lnTo>
                    <a:pt x="1381" y="3872"/>
                  </a:lnTo>
                  <a:lnTo>
                    <a:pt x="1276" y="3809"/>
                  </a:lnTo>
                  <a:lnTo>
                    <a:pt x="1235" y="3683"/>
                  </a:lnTo>
                  <a:lnTo>
                    <a:pt x="1130" y="3621"/>
                  </a:lnTo>
                  <a:lnTo>
                    <a:pt x="1046" y="3621"/>
                  </a:lnTo>
                  <a:lnTo>
                    <a:pt x="879" y="3579"/>
                  </a:lnTo>
                  <a:lnTo>
                    <a:pt x="858" y="3558"/>
                  </a:lnTo>
                  <a:lnTo>
                    <a:pt x="816" y="3621"/>
                  </a:lnTo>
                  <a:lnTo>
                    <a:pt x="670" y="3621"/>
                  </a:lnTo>
                  <a:lnTo>
                    <a:pt x="649" y="3704"/>
                  </a:lnTo>
                  <a:lnTo>
                    <a:pt x="670" y="3809"/>
                  </a:lnTo>
                  <a:lnTo>
                    <a:pt x="502" y="3934"/>
                  </a:lnTo>
                  <a:lnTo>
                    <a:pt x="439" y="3997"/>
                  </a:lnTo>
                  <a:lnTo>
                    <a:pt x="335" y="4081"/>
                  </a:lnTo>
                  <a:lnTo>
                    <a:pt x="251" y="4144"/>
                  </a:lnTo>
                  <a:lnTo>
                    <a:pt x="251" y="4227"/>
                  </a:lnTo>
                  <a:lnTo>
                    <a:pt x="188" y="4290"/>
                  </a:lnTo>
                  <a:lnTo>
                    <a:pt x="209" y="4416"/>
                  </a:lnTo>
                  <a:lnTo>
                    <a:pt x="209" y="4541"/>
                  </a:lnTo>
                  <a:lnTo>
                    <a:pt x="146" y="4709"/>
                  </a:lnTo>
                  <a:lnTo>
                    <a:pt x="0" y="4855"/>
                  </a:lnTo>
                  <a:lnTo>
                    <a:pt x="0" y="4939"/>
                  </a:lnTo>
                  <a:lnTo>
                    <a:pt x="84" y="4960"/>
                  </a:lnTo>
                  <a:lnTo>
                    <a:pt x="188" y="4918"/>
                  </a:lnTo>
                  <a:lnTo>
                    <a:pt x="230" y="5274"/>
                  </a:lnTo>
                  <a:lnTo>
                    <a:pt x="335" y="5274"/>
                  </a:lnTo>
                  <a:lnTo>
                    <a:pt x="398" y="5357"/>
                  </a:lnTo>
                  <a:lnTo>
                    <a:pt x="565" y="5274"/>
                  </a:lnTo>
                  <a:lnTo>
                    <a:pt x="649" y="5399"/>
                  </a:lnTo>
                  <a:lnTo>
                    <a:pt x="628" y="5483"/>
                  </a:lnTo>
                  <a:lnTo>
                    <a:pt x="628" y="5650"/>
                  </a:lnTo>
                  <a:lnTo>
                    <a:pt x="732" y="5797"/>
                  </a:lnTo>
                  <a:lnTo>
                    <a:pt x="732" y="6006"/>
                  </a:lnTo>
                  <a:lnTo>
                    <a:pt x="649" y="6215"/>
                  </a:lnTo>
                  <a:lnTo>
                    <a:pt x="753" y="6299"/>
                  </a:lnTo>
                  <a:lnTo>
                    <a:pt x="649" y="6403"/>
                  </a:lnTo>
                  <a:lnTo>
                    <a:pt x="649" y="6403"/>
                  </a:lnTo>
                  <a:lnTo>
                    <a:pt x="732" y="6383"/>
                  </a:lnTo>
                  <a:lnTo>
                    <a:pt x="816" y="6383"/>
                  </a:lnTo>
                  <a:lnTo>
                    <a:pt x="837" y="6403"/>
                  </a:lnTo>
                  <a:lnTo>
                    <a:pt x="1507" y="6403"/>
                  </a:lnTo>
                  <a:lnTo>
                    <a:pt x="1548" y="6383"/>
                  </a:lnTo>
                  <a:lnTo>
                    <a:pt x="1590" y="6341"/>
                  </a:lnTo>
                  <a:lnTo>
                    <a:pt x="1653" y="6383"/>
                  </a:lnTo>
                  <a:lnTo>
                    <a:pt x="1695" y="6320"/>
                  </a:lnTo>
                  <a:lnTo>
                    <a:pt x="1862" y="6341"/>
                  </a:lnTo>
                  <a:lnTo>
                    <a:pt x="1904" y="6320"/>
                  </a:lnTo>
                  <a:lnTo>
                    <a:pt x="2092" y="6320"/>
                  </a:lnTo>
                  <a:lnTo>
                    <a:pt x="2134" y="6341"/>
                  </a:lnTo>
                  <a:lnTo>
                    <a:pt x="2239" y="6320"/>
                  </a:lnTo>
                  <a:lnTo>
                    <a:pt x="2323" y="6320"/>
                  </a:lnTo>
                  <a:lnTo>
                    <a:pt x="2323" y="6341"/>
                  </a:lnTo>
                  <a:lnTo>
                    <a:pt x="2490" y="6383"/>
                  </a:lnTo>
                  <a:lnTo>
                    <a:pt x="2511" y="6341"/>
                  </a:lnTo>
                  <a:lnTo>
                    <a:pt x="2553" y="6341"/>
                  </a:lnTo>
                  <a:lnTo>
                    <a:pt x="2595" y="6403"/>
                  </a:lnTo>
                  <a:lnTo>
                    <a:pt x="3327" y="6403"/>
                  </a:lnTo>
                  <a:lnTo>
                    <a:pt x="3390" y="6424"/>
                  </a:lnTo>
                  <a:lnTo>
                    <a:pt x="3431" y="6403"/>
                  </a:lnTo>
                  <a:lnTo>
                    <a:pt x="3452" y="6403"/>
                  </a:lnTo>
                  <a:lnTo>
                    <a:pt x="3536" y="6487"/>
                  </a:lnTo>
                  <a:lnTo>
                    <a:pt x="3578" y="6445"/>
                  </a:lnTo>
                  <a:lnTo>
                    <a:pt x="3662" y="6487"/>
                  </a:lnTo>
                  <a:lnTo>
                    <a:pt x="3683" y="6529"/>
                  </a:lnTo>
                  <a:lnTo>
                    <a:pt x="3745" y="6508"/>
                  </a:lnTo>
                  <a:lnTo>
                    <a:pt x="3766" y="6487"/>
                  </a:lnTo>
                  <a:lnTo>
                    <a:pt x="3808" y="6487"/>
                  </a:lnTo>
                  <a:lnTo>
                    <a:pt x="3892" y="6550"/>
                  </a:lnTo>
                  <a:lnTo>
                    <a:pt x="3955" y="6529"/>
                  </a:lnTo>
                  <a:lnTo>
                    <a:pt x="4059" y="6529"/>
                  </a:lnTo>
                  <a:lnTo>
                    <a:pt x="4101" y="6550"/>
                  </a:lnTo>
                  <a:lnTo>
                    <a:pt x="4206" y="6550"/>
                  </a:lnTo>
                  <a:lnTo>
                    <a:pt x="4206" y="6592"/>
                  </a:lnTo>
                  <a:lnTo>
                    <a:pt x="4289" y="6592"/>
                  </a:lnTo>
                  <a:lnTo>
                    <a:pt x="4310" y="6529"/>
                  </a:lnTo>
                  <a:lnTo>
                    <a:pt x="4268" y="6424"/>
                  </a:lnTo>
                  <a:lnTo>
                    <a:pt x="4268" y="6403"/>
                  </a:lnTo>
                  <a:lnTo>
                    <a:pt x="4331" y="6299"/>
                  </a:lnTo>
                  <a:lnTo>
                    <a:pt x="4373" y="6215"/>
                  </a:lnTo>
                  <a:lnTo>
                    <a:pt x="4394" y="6194"/>
                  </a:lnTo>
                  <a:lnTo>
                    <a:pt x="4373" y="6194"/>
                  </a:lnTo>
                  <a:lnTo>
                    <a:pt x="4331" y="6131"/>
                  </a:lnTo>
                  <a:lnTo>
                    <a:pt x="4331" y="6069"/>
                  </a:lnTo>
                  <a:lnTo>
                    <a:pt x="4331" y="5922"/>
                  </a:lnTo>
                  <a:lnTo>
                    <a:pt x="4164" y="5797"/>
                  </a:lnTo>
                  <a:lnTo>
                    <a:pt x="4080" y="5713"/>
                  </a:lnTo>
                  <a:lnTo>
                    <a:pt x="3996" y="5567"/>
                  </a:lnTo>
                  <a:lnTo>
                    <a:pt x="3850" y="5357"/>
                  </a:lnTo>
                  <a:lnTo>
                    <a:pt x="3808" y="5232"/>
                  </a:lnTo>
                  <a:lnTo>
                    <a:pt x="3703" y="5127"/>
                  </a:lnTo>
                  <a:lnTo>
                    <a:pt x="3557" y="5043"/>
                  </a:lnTo>
                  <a:lnTo>
                    <a:pt x="3494" y="4981"/>
                  </a:lnTo>
                  <a:lnTo>
                    <a:pt x="3494" y="4750"/>
                  </a:lnTo>
                  <a:lnTo>
                    <a:pt x="3473" y="4625"/>
                  </a:lnTo>
                  <a:lnTo>
                    <a:pt x="3452" y="4458"/>
                  </a:lnTo>
                  <a:lnTo>
                    <a:pt x="3473" y="4332"/>
                  </a:lnTo>
                  <a:lnTo>
                    <a:pt x="3431" y="4186"/>
                  </a:lnTo>
                  <a:lnTo>
                    <a:pt x="3390" y="4039"/>
                  </a:lnTo>
                  <a:lnTo>
                    <a:pt x="3452" y="3976"/>
                  </a:lnTo>
                  <a:lnTo>
                    <a:pt x="3536" y="3976"/>
                  </a:lnTo>
                  <a:lnTo>
                    <a:pt x="3641" y="3788"/>
                  </a:lnTo>
                  <a:lnTo>
                    <a:pt x="3683" y="3662"/>
                  </a:lnTo>
                  <a:lnTo>
                    <a:pt x="3787" y="3474"/>
                  </a:lnTo>
                  <a:lnTo>
                    <a:pt x="3850" y="3349"/>
                  </a:lnTo>
                  <a:lnTo>
                    <a:pt x="3955" y="3307"/>
                  </a:lnTo>
                  <a:lnTo>
                    <a:pt x="4059" y="3160"/>
                  </a:lnTo>
                  <a:lnTo>
                    <a:pt x="4059" y="3139"/>
                  </a:lnTo>
                  <a:lnTo>
                    <a:pt x="4017" y="3035"/>
                  </a:lnTo>
                  <a:lnTo>
                    <a:pt x="3955" y="2867"/>
                  </a:lnTo>
                  <a:lnTo>
                    <a:pt x="3850" y="2721"/>
                  </a:lnTo>
                  <a:lnTo>
                    <a:pt x="3766" y="2637"/>
                  </a:lnTo>
                  <a:lnTo>
                    <a:pt x="3557" y="2428"/>
                  </a:lnTo>
                  <a:lnTo>
                    <a:pt x="3348" y="2240"/>
                  </a:lnTo>
                  <a:lnTo>
                    <a:pt x="3243" y="2219"/>
                  </a:lnTo>
                  <a:lnTo>
                    <a:pt x="3243" y="2135"/>
                  </a:lnTo>
                  <a:lnTo>
                    <a:pt x="3159" y="2093"/>
                  </a:lnTo>
                  <a:lnTo>
                    <a:pt x="3159" y="2030"/>
                  </a:lnTo>
                  <a:lnTo>
                    <a:pt x="3159" y="1926"/>
                  </a:lnTo>
                  <a:lnTo>
                    <a:pt x="3180" y="1884"/>
                  </a:lnTo>
                  <a:lnTo>
                    <a:pt x="3180" y="1779"/>
                  </a:lnTo>
                  <a:lnTo>
                    <a:pt x="3369" y="1779"/>
                  </a:lnTo>
                  <a:lnTo>
                    <a:pt x="3431" y="1800"/>
                  </a:lnTo>
                  <a:lnTo>
                    <a:pt x="3536" y="1779"/>
                  </a:lnTo>
                  <a:lnTo>
                    <a:pt x="3641" y="1800"/>
                  </a:lnTo>
                  <a:lnTo>
                    <a:pt x="3683" y="1779"/>
                  </a:lnTo>
                  <a:lnTo>
                    <a:pt x="3808" y="1800"/>
                  </a:lnTo>
                  <a:lnTo>
                    <a:pt x="3892" y="1821"/>
                  </a:lnTo>
                  <a:lnTo>
                    <a:pt x="3975" y="1842"/>
                  </a:lnTo>
                  <a:lnTo>
                    <a:pt x="4017" y="1800"/>
                  </a:lnTo>
                  <a:lnTo>
                    <a:pt x="3975" y="1779"/>
                  </a:lnTo>
                  <a:lnTo>
                    <a:pt x="3808" y="1633"/>
                  </a:lnTo>
                  <a:lnTo>
                    <a:pt x="3787" y="1528"/>
                  </a:lnTo>
                  <a:lnTo>
                    <a:pt x="3703" y="1486"/>
                  </a:lnTo>
                  <a:lnTo>
                    <a:pt x="3599" y="1319"/>
                  </a:lnTo>
                  <a:lnTo>
                    <a:pt x="3578" y="1214"/>
                  </a:lnTo>
                  <a:lnTo>
                    <a:pt x="3662" y="1152"/>
                  </a:lnTo>
                  <a:lnTo>
                    <a:pt x="3703" y="1005"/>
                  </a:lnTo>
                  <a:lnTo>
                    <a:pt x="3641" y="942"/>
                  </a:lnTo>
                  <a:lnTo>
                    <a:pt x="3662" y="880"/>
                  </a:lnTo>
                  <a:lnTo>
                    <a:pt x="3683" y="838"/>
                  </a:lnTo>
                  <a:lnTo>
                    <a:pt x="3683" y="754"/>
                  </a:lnTo>
                  <a:lnTo>
                    <a:pt x="3599" y="587"/>
                  </a:lnTo>
                  <a:lnTo>
                    <a:pt x="3578" y="482"/>
                  </a:lnTo>
                  <a:lnTo>
                    <a:pt x="3536" y="440"/>
                  </a:lnTo>
                  <a:lnTo>
                    <a:pt x="3494" y="252"/>
                  </a:lnTo>
                  <a:lnTo>
                    <a:pt x="3369" y="147"/>
                  </a:lnTo>
                  <a:lnTo>
                    <a:pt x="30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6" name="Google Shape;35228;p128">
              <a:extLst>
                <a:ext uri="{FF2B5EF4-FFF2-40B4-BE49-F238E27FC236}">
                  <a16:creationId xmlns:a16="http://schemas.microsoft.com/office/drawing/2014/main" id="{17132BEA-B7DD-9741-C219-78B20C671977}"/>
                </a:ext>
              </a:extLst>
            </p:cNvPr>
            <p:cNvSpPr/>
            <p:nvPr/>
          </p:nvSpPr>
          <p:spPr>
            <a:xfrm>
              <a:off x="6427436" y="3291923"/>
              <a:ext cx="69439" cy="71762"/>
            </a:xfrm>
            <a:custGeom>
              <a:avLst/>
              <a:gdLst/>
              <a:ahLst/>
              <a:cxnLst/>
              <a:rect l="l" t="t" r="r" b="b"/>
              <a:pathLst>
                <a:path w="3307" h="3579" extrusionOk="0">
                  <a:moveTo>
                    <a:pt x="1675" y="1"/>
                  </a:moveTo>
                  <a:lnTo>
                    <a:pt x="1633" y="64"/>
                  </a:lnTo>
                  <a:lnTo>
                    <a:pt x="1570" y="22"/>
                  </a:lnTo>
                  <a:lnTo>
                    <a:pt x="1528" y="64"/>
                  </a:lnTo>
                  <a:lnTo>
                    <a:pt x="1487" y="84"/>
                  </a:lnTo>
                  <a:lnTo>
                    <a:pt x="1487" y="754"/>
                  </a:lnTo>
                  <a:lnTo>
                    <a:pt x="712" y="754"/>
                  </a:lnTo>
                  <a:lnTo>
                    <a:pt x="691" y="733"/>
                  </a:lnTo>
                  <a:lnTo>
                    <a:pt x="608" y="754"/>
                  </a:lnTo>
                  <a:lnTo>
                    <a:pt x="524" y="817"/>
                  </a:lnTo>
                  <a:lnTo>
                    <a:pt x="482" y="796"/>
                  </a:lnTo>
                  <a:lnTo>
                    <a:pt x="482" y="921"/>
                  </a:lnTo>
                  <a:lnTo>
                    <a:pt x="336" y="942"/>
                  </a:lnTo>
                  <a:lnTo>
                    <a:pt x="440" y="1131"/>
                  </a:lnTo>
                  <a:lnTo>
                    <a:pt x="629" y="1172"/>
                  </a:lnTo>
                  <a:lnTo>
                    <a:pt x="378" y="1235"/>
                  </a:lnTo>
                  <a:lnTo>
                    <a:pt x="315" y="1152"/>
                  </a:lnTo>
                  <a:lnTo>
                    <a:pt x="294" y="1340"/>
                  </a:lnTo>
                  <a:lnTo>
                    <a:pt x="273" y="1654"/>
                  </a:lnTo>
                  <a:lnTo>
                    <a:pt x="168" y="1737"/>
                  </a:lnTo>
                  <a:lnTo>
                    <a:pt x="22" y="1675"/>
                  </a:lnTo>
                  <a:lnTo>
                    <a:pt x="1" y="1758"/>
                  </a:lnTo>
                  <a:lnTo>
                    <a:pt x="126" y="1988"/>
                  </a:lnTo>
                  <a:lnTo>
                    <a:pt x="210" y="2051"/>
                  </a:lnTo>
                  <a:lnTo>
                    <a:pt x="210" y="2156"/>
                  </a:lnTo>
                  <a:lnTo>
                    <a:pt x="315" y="2281"/>
                  </a:lnTo>
                  <a:lnTo>
                    <a:pt x="315" y="2470"/>
                  </a:lnTo>
                  <a:lnTo>
                    <a:pt x="398" y="2533"/>
                  </a:lnTo>
                  <a:lnTo>
                    <a:pt x="440" y="2679"/>
                  </a:lnTo>
                  <a:lnTo>
                    <a:pt x="608" y="2805"/>
                  </a:lnTo>
                  <a:lnTo>
                    <a:pt x="545" y="2825"/>
                  </a:lnTo>
                  <a:lnTo>
                    <a:pt x="712" y="2993"/>
                  </a:lnTo>
                  <a:lnTo>
                    <a:pt x="963" y="3202"/>
                  </a:lnTo>
                  <a:lnTo>
                    <a:pt x="1026" y="3328"/>
                  </a:lnTo>
                  <a:lnTo>
                    <a:pt x="1235" y="3432"/>
                  </a:lnTo>
                  <a:lnTo>
                    <a:pt x="1256" y="3537"/>
                  </a:lnTo>
                  <a:lnTo>
                    <a:pt x="1361" y="3558"/>
                  </a:lnTo>
                  <a:lnTo>
                    <a:pt x="1382" y="3579"/>
                  </a:lnTo>
                  <a:lnTo>
                    <a:pt x="1466" y="3474"/>
                  </a:lnTo>
                  <a:lnTo>
                    <a:pt x="1466" y="3411"/>
                  </a:lnTo>
                  <a:lnTo>
                    <a:pt x="1528" y="3369"/>
                  </a:lnTo>
                  <a:lnTo>
                    <a:pt x="1633" y="3369"/>
                  </a:lnTo>
                  <a:lnTo>
                    <a:pt x="1675" y="3307"/>
                  </a:lnTo>
                  <a:lnTo>
                    <a:pt x="1696" y="3307"/>
                  </a:lnTo>
                  <a:lnTo>
                    <a:pt x="1884" y="3432"/>
                  </a:lnTo>
                  <a:lnTo>
                    <a:pt x="1884" y="3328"/>
                  </a:lnTo>
                  <a:lnTo>
                    <a:pt x="1863" y="3035"/>
                  </a:lnTo>
                  <a:lnTo>
                    <a:pt x="1779" y="2951"/>
                  </a:lnTo>
                  <a:lnTo>
                    <a:pt x="1696" y="2930"/>
                  </a:lnTo>
                  <a:lnTo>
                    <a:pt x="1633" y="2951"/>
                  </a:lnTo>
                  <a:lnTo>
                    <a:pt x="1549" y="2993"/>
                  </a:lnTo>
                  <a:lnTo>
                    <a:pt x="1549" y="2846"/>
                  </a:lnTo>
                  <a:lnTo>
                    <a:pt x="1528" y="2784"/>
                  </a:lnTo>
                  <a:lnTo>
                    <a:pt x="1570" y="2721"/>
                  </a:lnTo>
                  <a:lnTo>
                    <a:pt x="1675" y="2721"/>
                  </a:lnTo>
                  <a:lnTo>
                    <a:pt x="1800" y="2784"/>
                  </a:lnTo>
                  <a:lnTo>
                    <a:pt x="1863" y="2721"/>
                  </a:lnTo>
                  <a:lnTo>
                    <a:pt x="1884" y="2679"/>
                  </a:lnTo>
                  <a:lnTo>
                    <a:pt x="1968" y="2679"/>
                  </a:lnTo>
                  <a:lnTo>
                    <a:pt x="2177" y="2637"/>
                  </a:lnTo>
                  <a:lnTo>
                    <a:pt x="2198" y="2574"/>
                  </a:lnTo>
                  <a:lnTo>
                    <a:pt x="2177" y="2407"/>
                  </a:lnTo>
                  <a:lnTo>
                    <a:pt x="2219" y="2365"/>
                  </a:lnTo>
                  <a:lnTo>
                    <a:pt x="2365" y="2365"/>
                  </a:lnTo>
                  <a:lnTo>
                    <a:pt x="2428" y="2595"/>
                  </a:lnTo>
                  <a:lnTo>
                    <a:pt x="2512" y="2700"/>
                  </a:lnTo>
                  <a:lnTo>
                    <a:pt x="2637" y="2637"/>
                  </a:lnTo>
                  <a:lnTo>
                    <a:pt x="2721" y="2679"/>
                  </a:lnTo>
                  <a:lnTo>
                    <a:pt x="2805" y="2616"/>
                  </a:lnTo>
                  <a:lnTo>
                    <a:pt x="2909" y="2616"/>
                  </a:lnTo>
                  <a:lnTo>
                    <a:pt x="3035" y="2679"/>
                  </a:lnTo>
                  <a:lnTo>
                    <a:pt x="3056" y="2742"/>
                  </a:lnTo>
                  <a:lnTo>
                    <a:pt x="3119" y="2742"/>
                  </a:lnTo>
                  <a:lnTo>
                    <a:pt x="3119" y="2637"/>
                  </a:lnTo>
                  <a:lnTo>
                    <a:pt x="3098" y="2533"/>
                  </a:lnTo>
                  <a:lnTo>
                    <a:pt x="3244" y="2114"/>
                  </a:lnTo>
                  <a:lnTo>
                    <a:pt x="3307" y="1884"/>
                  </a:lnTo>
                  <a:lnTo>
                    <a:pt x="3307" y="1779"/>
                  </a:lnTo>
                  <a:lnTo>
                    <a:pt x="3244" y="1696"/>
                  </a:lnTo>
                  <a:lnTo>
                    <a:pt x="3223" y="1654"/>
                  </a:lnTo>
                  <a:lnTo>
                    <a:pt x="3139" y="1570"/>
                  </a:lnTo>
                  <a:lnTo>
                    <a:pt x="3119" y="1528"/>
                  </a:lnTo>
                  <a:lnTo>
                    <a:pt x="3035" y="1486"/>
                  </a:lnTo>
                  <a:lnTo>
                    <a:pt x="3014" y="1444"/>
                  </a:lnTo>
                  <a:lnTo>
                    <a:pt x="2993" y="1382"/>
                  </a:lnTo>
                  <a:lnTo>
                    <a:pt x="2993" y="1340"/>
                  </a:lnTo>
                  <a:lnTo>
                    <a:pt x="3035" y="1319"/>
                  </a:lnTo>
                  <a:lnTo>
                    <a:pt x="3056" y="1277"/>
                  </a:lnTo>
                  <a:lnTo>
                    <a:pt x="3119" y="1277"/>
                  </a:lnTo>
                  <a:lnTo>
                    <a:pt x="3098" y="1214"/>
                  </a:lnTo>
                  <a:lnTo>
                    <a:pt x="3056" y="1172"/>
                  </a:lnTo>
                  <a:lnTo>
                    <a:pt x="3056" y="1110"/>
                  </a:lnTo>
                  <a:lnTo>
                    <a:pt x="3202" y="1026"/>
                  </a:lnTo>
                  <a:lnTo>
                    <a:pt x="3307" y="1005"/>
                  </a:lnTo>
                  <a:lnTo>
                    <a:pt x="3307" y="900"/>
                  </a:lnTo>
                  <a:lnTo>
                    <a:pt x="3265" y="838"/>
                  </a:lnTo>
                  <a:lnTo>
                    <a:pt x="3307" y="754"/>
                  </a:lnTo>
                  <a:lnTo>
                    <a:pt x="3307" y="587"/>
                  </a:lnTo>
                  <a:lnTo>
                    <a:pt x="3244" y="545"/>
                  </a:lnTo>
                  <a:lnTo>
                    <a:pt x="3056" y="524"/>
                  </a:lnTo>
                  <a:lnTo>
                    <a:pt x="2930" y="587"/>
                  </a:lnTo>
                  <a:lnTo>
                    <a:pt x="2805" y="628"/>
                  </a:lnTo>
                  <a:lnTo>
                    <a:pt x="2721" y="608"/>
                  </a:lnTo>
                  <a:lnTo>
                    <a:pt x="2616" y="649"/>
                  </a:lnTo>
                  <a:lnTo>
                    <a:pt x="2575" y="608"/>
                  </a:lnTo>
                  <a:lnTo>
                    <a:pt x="2595" y="545"/>
                  </a:lnTo>
                  <a:lnTo>
                    <a:pt x="2575" y="440"/>
                  </a:lnTo>
                  <a:lnTo>
                    <a:pt x="2575" y="315"/>
                  </a:lnTo>
                  <a:lnTo>
                    <a:pt x="2533" y="189"/>
                  </a:lnTo>
                  <a:lnTo>
                    <a:pt x="2575" y="84"/>
                  </a:lnTo>
                  <a:lnTo>
                    <a:pt x="2533" y="22"/>
                  </a:lnTo>
                  <a:lnTo>
                    <a:pt x="2491" y="22"/>
                  </a:lnTo>
                  <a:lnTo>
                    <a:pt x="2470" y="64"/>
                  </a:lnTo>
                  <a:lnTo>
                    <a:pt x="2303" y="22"/>
                  </a:lnTo>
                  <a:lnTo>
                    <a:pt x="2303" y="1"/>
                  </a:lnTo>
                  <a:lnTo>
                    <a:pt x="2219" y="1"/>
                  </a:lnTo>
                  <a:lnTo>
                    <a:pt x="2114" y="22"/>
                  </a:lnTo>
                  <a:lnTo>
                    <a:pt x="2072" y="1"/>
                  </a:lnTo>
                  <a:lnTo>
                    <a:pt x="1884" y="1"/>
                  </a:lnTo>
                  <a:lnTo>
                    <a:pt x="1842" y="22"/>
                  </a:lnTo>
                  <a:lnTo>
                    <a:pt x="167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7" name="Google Shape;35229;p128">
              <a:extLst>
                <a:ext uri="{FF2B5EF4-FFF2-40B4-BE49-F238E27FC236}">
                  <a16:creationId xmlns:a16="http://schemas.microsoft.com/office/drawing/2014/main" id="{B4171D36-33DE-EF74-76E6-6FFDA8ECD485}"/>
                </a:ext>
              </a:extLst>
            </p:cNvPr>
            <p:cNvSpPr/>
            <p:nvPr/>
          </p:nvSpPr>
          <p:spPr>
            <a:xfrm>
              <a:off x="6434030" y="3293187"/>
              <a:ext cx="24630" cy="15118"/>
            </a:xfrm>
            <a:custGeom>
              <a:avLst/>
              <a:gdLst/>
              <a:ahLst/>
              <a:cxnLst/>
              <a:rect l="l" t="t" r="r" b="b"/>
              <a:pathLst>
                <a:path w="1173" h="754" extrusionOk="0">
                  <a:moveTo>
                    <a:pt x="398" y="1"/>
                  </a:moveTo>
                  <a:lnTo>
                    <a:pt x="315" y="21"/>
                  </a:lnTo>
                  <a:lnTo>
                    <a:pt x="294" y="42"/>
                  </a:lnTo>
                  <a:lnTo>
                    <a:pt x="336" y="147"/>
                  </a:lnTo>
                  <a:lnTo>
                    <a:pt x="168" y="335"/>
                  </a:lnTo>
                  <a:lnTo>
                    <a:pt x="1" y="628"/>
                  </a:lnTo>
                  <a:lnTo>
                    <a:pt x="168" y="691"/>
                  </a:lnTo>
                  <a:lnTo>
                    <a:pt x="168" y="733"/>
                  </a:lnTo>
                  <a:lnTo>
                    <a:pt x="210" y="754"/>
                  </a:lnTo>
                  <a:lnTo>
                    <a:pt x="294" y="691"/>
                  </a:lnTo>
                  <a:lnTo>
                    <a:pt x="377" y="670"/>
                  </a:lnTo>
                  <a:lnTo>
                    <a:pt x="398" y="691"/>
                  </a:lnTo>
                  <a:lnTo>
                    <a:pt x="1173" y="691"/>
                  </a:lnTo>
                  <a:lnTo>
                    <a:pt x="1173" y="21"/>
                  </a:lnTo>
                  <a:lnTo>
                    <a:pt x="503" y="21"/>
                  </a:lnTo>
                  <a:lnTo>
                    <a:pt x="48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8" name="Google Shape;35230;p128">
              <a:extLst>
                <a:ext uri="{FF2B5EF4-FFF2-40B4-BE49-F238E27FC236}">
                  <a16:creationId xmlns:a16="http://schemas.microsoft.com/office/drawing/2014/main" id="{59AE7BD1-EC6D-DD35-4E06-6CC9AED29AED}"/>
                </a:ext>
              </a:extLst>
            </p:cNvPr>
            <p:cNvSpPr/>
            <p:nvPr/>
          </p:nvSpPr>
          <p:spPr>
            <a:xfrm>
              <a:off x="6456434" y="3273477"/>
              <a:ext cx="93167" cy="104064"/>
            </a:xfrm>
            <a:custGeom>
              <a:avLst/>
              <a:gdLst/>
              <a:ahLst/>
              <a:cxnLst/>
              <a:rect l="l" t="t" r="r" b="b"/>
              <a:pathLst>
                <a:path w="4437" h="5190" extrusionOk="0">
                  <a:moveTo>
                    <a:pt x="3935" y="0"/>
                  </a:moveTo>
                  <a:lnTo>
                    <a:pt x="3872" y="63"/>
                  </a:lnTo>
                  <a:lnTo>
                    <a:pt x="3767" y="42"/>
                  </a:lnTo>
                  <a:lnTo>
                    <a:pt x="3537" y="147"/>
                  </a:lnTo>
                  <a:lnTo>
                    <a:pt x="3495" y="188"/>
                  </a:lnTo>
                  <a:lnTo>
                    <a:pt x="3391" y="209"/>
                  </a:lnTo>
                  <a:lnTo>
                    <a:pt x="3244" y="377"/>
                  </a:lnTo>
                  <a:lnTo>
                    <a:pt x="2972" y="816"/>
                  </a:lnTo>
                  <a:lnTo>
                    <a:pt x="2930" y="900"/>
                  </a:lnTo>
                  <a:lnTo>
                    <a:pt x="2867" y="1004"/>
                  </a:lnTo>
                  <a:lnTo>
                    <a:pt x="2867" y="1025"/>
                  </a:lnTo>
                  <a:lnTo>
                    <a:pt x="2909" y="1130"/>
                  </a:lnTo>
                  <a:lnTo>
                    <a:pt x="2888" y="1193"/>
                  </a:lnTo>
                  <a:lnTo>
                    <a:pt x="2805" y="1193"/>
                  </a:lnTo>
                  <a:lnTo>
                    <a:pt x="2805" y="1151"/>
                  </a:lnTo>
                  <a:lnTo>
                    <a:pt x="2700" y="1151"/>
                  </a:lnTo>
                  <a:lnTo>
                    <a:pt x="2658" y="1130"/>
                  </a:lnTo>
                  <a:lnTo>
                    <a:pt x="2554" y="1130"/>
                  </a:lnTo>
                  <a:lnTo>
                    <a:pt x="2491" y="1151"/>
                  </a:lnTo>
                  <a:lnTo>
                    <a:pt x="2407" y="1088"/>
                  </a:lnTo>
                  <a:lnTo>
                    <a:pt x="2365" y="1088"/>
                  </a:lnTo>
                  <a:lnTo>
                    <a:pt x="2344" y="1109"/>
                  </a:lnTo>
                  <a:lnTo>
                    <a:pt x="2282" y="1130"/>
                  </a:lnTo>
                  <a:lnTo>
                    <a:pt x="2261" y="1088"/>
                  </a:lnTo>
                  <a:lnTo>
                    <a:pt x="2177" y="1046"/>
                  </a:lnTo>
                  <a:lnTo>
                    <a:pt x="2135" y="1088"/>
                  </a:lnTo>
                  <a:lnTo>
                    <a:pt x="2051" y="1004"/>
                  </a:lnTo>
                  <a:lnTo>
                    <a:pt x="2030" y="1004"/>
                  </a:lnTo>
                  <a:lnTo>
                    <a:pt x="1989" y="1025"/>
                  </a:lnTo>
                  <a:lnTo>
                    <a:pt x="1926" y="1004"/>
                  </a:lnTo>
                  <a:lnTo>
                    <a:pt x="1194" y="1004"/>
                  </a:lnTo>
                  <a:lnTo>
                    <a:pt x="1152" y="1109"/>
                  </a:lnTo>
                  <a:lnTo>
                    <a:pt x="1194" y="1235"/>
                  </a:lnTo>
                  <a:lnTo>
                    <a:pt x="1194" y="1360"/>
                  </a:lnTo>
                  <a:lnTo>
                    <a:pt x="1214" y="1465"/>
                  </a:lnTo>
                  <a:lnTo>
                    <a:pt x="1194" y="1528"/>
                  </a:lnTo>
                  <a:lnTo>
                    <a:pt x="1235" y="1569"/>
                  </a:lnTo>
                  <a:lnTo>
                    <a:pt x="1340" y="1528"/>
                  </a:lnTo>
                  <a:lnTo>
                    <a:pt x="1424" y="1548"/>
                  </a:lnTo>
                  <a:lnTo>
                    <a:pt x="1549" y="1507"/>
                  </a:lnTo>
                  <a:lnTo>
                    <a:pt x="1675" y="1444"/>
                  </a:lnTo>
                  <a:lnTo>
                    <a:pt x="1863" y="1465"/>
                  </a:lnTo>
                  <a:lnTo>
                    <a:pt x="1926" y="1507"/>
                  </a:lnTo>
                  <a:lnTo>
                    <a:pt x="1926" y="1674"/>
                  </a:lnTo>
                  <a:lnTo>
                    <a:pt x="1884" y="1758"/>
                  </a:lnTo>
                  <a:lnTo>
                    <a:pt x="1926" y="1820"/>
                  </a:lnTo>
                  <a:lnTo>
                    <a:pt x="1926" y="1925"/>
                  </a:lnTo>
                  <a:lnTo>
                    <a:pt x="1821" y="1946"/>
                  </a:lnTo>
                  <a:lnTo>
                    <a:pt x="1675" y="2030"/>
                  </a:lnTo>
                  <a:lnTo>
                    <a:pt x="1675" y="2092"/>
                  </a:lnTo>
                  <a:lnTo>
                    <a:pt x="1717" y="2134"/>
                  </a:lnTo>
                  <a:lnTo>
                    <a:pt x="1738" y="2197"/>
                  </a:lnTo>
                  <a:lnTo>
                    <a:pt x="1675" y="2197"/>
                  </a:lnTo>
                  <a:lnTo>
                    <a:pt x="1654" y="2239"/>
                  </a:lnTo>
                  <a:lnTo>
                    <a:pt x="1612" y="2260"/>
                  </a:lnTo>
                  <a:lnTo>
                    <a:pt x="1612" y="2302"/>
                  </a:lnTo>
                  <a:lnTo>
                    <a:pt x="1633" y="2364"/>
                  </a:lnTo>
                  <a:lnTo>
                    <a:pt x="1654" y="2406"/>
                  </a:lnTo>
                  <a:lnTo>
                    <a:pt x="1738" y="2448"/>
                  </a:lnTo>
                  <a:lnTo>
                    <a:pt x="1758" y="2490"/>
                  </a:lnTo>
                  <a:lnTo>
                    <a:pt x="1842" y="2574"/>
                  </a:lnTo>
                  <a:lnTo>
                    <a:pt x="1863" y="2616"/>
                  </a:lnTo>
                  <a:lnTo>
                    <a:pt x="1926" y="2699"/>
                  </a:lnTo>
                  <a:lnTo>
                    <a:pt x="1926" y="2804"/>
                  </a:lnTo>
                  <a:lnTo>
                    <a:pt x="1863" y="3034"/>
                  </a:lnTo>
                  <a:lnTo>
                    <a:pt x="1717" y="3453"/>
                  </a:lnTo>
                  <a:lnTo>
                    <a:pt x="1738" y="3557"/>
                  </a:lnTo>
                  <a:lnTo>
                    <a:pt x="1738" y="3662"/>
                  </a:lnTo>
                  <a:lnTo>
                    <a:pt x="1675" y="3662"/>
                  </a:lnTo>
                  <a:lnTo>
                    <a:pt x="1654" y="3599"/>
                  </a:lnTo>
                  <a:lnTo>
                    <a:pt x="1528" y="3536"/>
                  </a:lnTo>
                  <a:lnTo>
                    <a:pt x="1424" y="3536"/>
                  </a:lnTo>
                  <a:lnTo>
                    <a:pt x="1340" y="3599"/>
                  </a:lnTo>
                  <a:lnTo>
                    <a:pt x="1256" y="3557"/>
                  </a:lnTo>
                  <a:lnTo>
                    <a:pt x="1131" y="3620"/>
                  </a:lnTo>
                  <a:lnTo>
                    <a:pt x="1047" y="3515"/>
                  </a:lnTo>
                  <a:lnTo>
                    <a:pt x="984" y="3285"/>
                  </a:lnTo>
                  <a:lnTo>
                    <a:pt x="838" y="3285"/>
                  </a:lnTo>
                  <a:lnTo>
                    <a:pt x="796" y="3327"/>
                  </a:lnTo>
                  <a:lnTo>
                    <a:pt x="817" y="3494"/>
                  </a:lnTo>
                  <a:lnTo>
                    <a:pt x="796" y="3557"/>
                  </a:lnTo>
                  <a:lnTo>
                    <a:pt x="587" y="3599"/>
                  </a:lnTo>
                  <a:lnTo>
                    <a:pt x="503" y="3599"/>
                  </a:lnTo>
                  <a:lnTo>
                    <a:pt x="482" y="3641"/>
                  </a:lnTo>
                  <a:lnTo>
                    <a:pt x="419" y="3704"/>
                  </a:lnTo>
                  <a:lnTo>
                    <a:pt x="294" y="3641"/>
                  </a:lnTo>
                  <a:lnTo>
                    <a:pt x="189" y="3641"/>
                  </a:lnTo>
                  <a:lnTo>
                    <a:pt x="147" y="3704"/>
                  </a:lnTo>
                  <a:lnTo>
                    <a:pt x="168" y="3766"/>
                  </a:lnTo>
                  <a:lnTo>
                    <a:pt x="168" y="3913"/>
                  </a:lnTo>
                  <a:lnTo>
                    <a:pt x="252" y="3871"/>
                  </a:lnTo>
                  <a:lnTo>
                    <a:pt x="315" y="3850"/>
                  </a:lnTo>
                  <a:lnTo>
                    <a:pt x="398" y="3871"/>
                  </a:lnTo>
                  <a:lnTo>
                    <a:pt x="482" y="3955"/>
                  </a:lnTo>
                  <a:lnTo>
                    <a:pt x="503" y="4248"/>
                  </a:lnTo>
                  <a:lnTo>
                    <a:pt x="503" y="4352"/>
                  </a:lnTo>
                  <a:lnTo>
                    <a:pt x="315" y="4227"/>
                  </a:lnTo>
                  <a:lnTo>
                    <a:pt x="294" y="4227"/>
                  </a:lnTo>
                  <a:lnTo>
                    <a:pt x="252" y="4289"/>
                  </a:lnTo>
                  <a:lnTo>
                    <a:pt x="147" y="4289"/>
                  </a:lnTo>
                  <a:lnTo>
                    <a:pt x="85" y="4331"/>
                  </a:lnTo>
                  <a:lnTo>
                    <a:pt x="85" y="4394"/>
                  </a:lnTo>
                  <a:lnTo>
                    <a:pt x="1" y="4499"/>
                  </a:lnTo>
                  <a:lnTo>
                    <a:pt x="106" y="4603"/>
                  </a:lnTo>
                  <a:lnTo>
                    <a:pt x="168" y="4687"/>
                  </a:lnTo>
                  <a:lnTo>
                    <a:pt x="315" y="4792"/>
                  </a:lnTo>
                  <a:lnTo>
                    <a:pt x="315" y="4896"/>
                  </a:lnTo>
                  <a:lnTo>
                    <a:pt x="419" y="5001"/>
                  </a:lnTo>
                  <a:lnTo>
                    <a:pt x="419" y="5126"/>
                  </a:lnTo>
                  <a:lnTo>
                    <a:pt x="482" y="5189"/>
                  </a:lnTo>
                  <a:lnTo>
                    <a:pt x="524" y="5168"/>
                  </a:lnTo>
                  <a:lnTo>
                    <a:pt x="608" y="5022"/>
                  </a:lnTo>
                  <a:lnTo>
                    <a:pt x="629" y="5022"/>
                  </a:lnTo>
                  <a:lnTo>
                    <a:pt x="712" y="4980"/>
                  </a:lnTo>
                  <a:lnTo>
                    <a:pt x="775" y="4875"/>
                  </a:lnTo>
                  <a:lnTo>
                    <a:pt x="838" y="4854"/>
                  </a:lnTo>
                  <a:lnTo>
                    <a:pt x="942" y="4771"/>
                  </a:lnTo>
                  <a:lnTo>
                    <a:pt x="1005" y="4771"/>
                  </a:lnTo>
                  <a:lnTo>
                    <a:pt x="1047" y="4813"/>
                  </a:lnTo>
                  <a:lnTo>
                    <a:pt x="1110" y="4896"/>
                  </a:lnTo>
                  <a:lnTo>
                    <a:pt x="1110" y="5001"/>
                  </a:lnTo>
                  <a:lnTo>
                    <a:pt x="1131" y="4980"/>
                  </a:lnTo>
                  <a:lnTo>
                    <a:pt x="1194" y="5001"/>
                  </a:lnTo>
                  <a:lnTo>
                    <a:pt x="1298" y="4959"/>
                  </a:lnTo>
                  <a:lnTo>
                    <a:pt x="1319" y="5001"/>
                  </a:lnTo>
                  <a:lnTo>
                    <a:pt x="1319" y="5064"/>
                  </a:lnTo>
                  <a:lnTo>
                    <a:pt x="1424" y="5064"/>
                  </a:lnTo>
                  <a:lnTo>
                    <a:pt x="1507" y="4980"/>
                  </a:lnTo>
                  <a:lnTo>
                    <a:pt x="1507" y="4875"/>
                  </a:lnTo>
                  <a:lnTo>
                    <a:pt x="1570" y="4854"/>
                  </a:lnTo>
                  <a:lnTo>
                    <a:pt x="1654" y="4875"/>
                  </a:lnTo>
                  <a:lnTo>
                    <a:pt x="1758" y="4771"/>
                  </a:lnTo>
                  <a:lnTo>
                    <a:pt x="1947" y="4708"/>
                  </a:lnTo>
                  <a:lnTo>
                    <a:pt x="1947" y="4771"/>
                  </a:lnTo>
                  <a:lnTo>
                    <a:pt x="1863" y="4896"/>
                  </a:lnTo>
                  <a:lnTo>
                    <a:pt x="1884" y="4917"/>
                  </a:lnTo>
                  <a:lnTo>
                    <a:pt x="1947" y="5022"/>
                  </a:lnTo>
                  <a:lnTo>
                    <a:pt x="2072" y="5105"/>
                  </a:lnTo>
                  <a:lnTo>
                    <a:pt x="2198" y="5022"/>
                  </a:lnTo>
                  <a:lnTo>
                    <a:pt x="2282" y="4917"/>
                  </a:lnTo>
                  <a:lnTo>
                    <a:pt x="2512" y="4687"/>
                  </a:lnTo>
                  <a:lnTo>
                    <a:pt x="2574" y="4603"/>
                  </a:lnTo>
                  <a:lnTo>
                    <a:pt x="2658" y="4541"/>
                  </a:lnTo>
                  <a:lnTo>
                    <a:pt x="2763" y="4499"/>
                  </a:lnTo>
                  <a:lnTo>
                    <a:pt x="2867" y="4352"/>
                  </a:lnTo>
                  <a:lnTo>
                    <a:pt x="2867" y="4248"/>
                  </a:lnTo>
                  <a:lnTo>
                    <a:pt x="2888" y="4080"/>
                  </a:lnTo>
                  <a:lnTo>
                    <a:pt x="2909" y="3766"/>
                  </a:lnTo>
                  <a:lnTo>
                    <a:pt x="2888" y="3745"/>
                  </a:lnTo>
                  <a:lnTo>
                    <a:pt x="2867" y="3557"/>
                  </a:lnTo>
                  <a:lnTo>
                    <a:pt x="2909" y="3453"/>
                  </a:lnTo>
                  <a:lnTo>
                    <a:pt x="3098" y="3285"/>
                  </a:lnTo>
                  <a:lnTo>
                    <a:pt x="3098" y="3139"/>
                  </a:lnTo>
                  <a:lnTo>
                    <a:pt x="3202" y="3013"/>
                  </a:lnTo>
                  <a:lnTo>
                    <a:pt x="3328" y="2908"/>
                  </a:lnTo>
                  <a:lnTo>
                    <a:pt x="3411" y="2929"/>
                  </a:lnTo>
                  <a:lnTo>
                    <a:pt x="3516" y="2867"/>
                  </a:lnTo>
                  <a:lnTo>
                    <a:pt x="3621" y="2825"/>
                  </a:lnTo>
                  <a:lnTo>
                    <a:pt x="3809" y="2511"/>
                  </a:lnTo>
                  <a:lnTo>
                    <a:pt x="3809" y="2344"/>
                  </a:lnTo>
                  <a:lnTo>
                    <a:pt x="3851" y="2155"/>
                  </a:lnTo>
                  <a:lnTo>
                    <a:pt x="3935" y="2092"/>
                  </a:lnTo>
                  <a:lnTo>
                    <a:pt x="3955" y="1946"/>
                  </a:lnTo>
                  <a:lnTo>
                    <a:pt x="3935" y="1925"/>
                  </a:lnTo>
                  <a:lnTo>
                    <a:pt x="3955" y="1737"/>
                  </a:lnTo>
                  <a:lnTo>
                    <a:pt x="3955" y="1653"/>
                  </a:lnTo>
                  <a:lnTo>
                    <a:pt x="3955" y="1507"/>
                  </a:lnTo>
                  <a:lnTo>
                    <a:pt x="4060" y="1402"/>
                  </a:lnTo>
                  <a:lnTo>
                    <a:pt x="4060" y="1256"/>
                  </a:lnTo>
                  <a:lnTo>
                    <a:pt x="4081" y="1130"/>
                  </a:lnTo>
                  <a:lnTo>
                    <a:pt x="4039" y="921"/>
                  </a:lnTo>
                  <a:lnTo>
                    <a:pt x="4290" y="607"/>
                  </a:lnTo>
                  <a:lnTo>
                    <a:pt x="4332" y="502"/>
                  </a:lnTo>
                  <a:lnTo>
                    <a:pt x="4437" y="460"/>
                  </a:lnTo>
                  <a:lnTo>
                    <a:pt x="4437" y="209"/>
                  </a:lnTo>
                  <a:lnTo>
                    <a:pt x="4374" y="105"/>
                  </a:lnTo>
                  <a:lnTo>
                    <a:pt x="4374" y="63"/>
                  </a:lnTo>
                  <a:lnTo>
                    <a:pt x="4290" y="84"/>
                  </a:lnTo>
                  <a:lnTo>
                    <a:pt x="4248" y="105"/>
                  </a:lnTo>
                  <a:lnTo>
                    <a:pt x="4144" y="63"/>
                  </a:lnTo>
                  <a:lnTo>
                    <a:pt x="412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9" name="Google Shape;35231;p128">
              <a:extLst>
                <a:ext uri="{FF2B5EF4-FFF2-40B4-BE49-F238E27FC236}">
                  <a16:creationId xmlns:a16="http://schemas.microsoft.com/office/drawing/2014/main" id="{4CD9F342-217C-EAF6-7136-FA098F6D7EFE}"/>
                </a:ext>
              </a:extLst>
            </p:cNvPr>
            <p:cNvSpPr/>
            <p:nvPr/>
          </p:nvSpPr>
          <p:spPr>
            <a:xfrm>
              <a:off x="6466555" y="3369119"/>
              <a:ext cx="13187" cy="17224"/>
            </a:xfrm>
            <a:custGeom>
              <a:avLst/>
              <a:gdLst/>
              <a:ahLst/>
              <a:cxnLst/>
              <a:rect l="l" t="t" r="r" b="b"/>
              <a:pathLst>
                <a:path w="628" h="859" extrusionOk="0">
                  <a:moveTo>
                    <a:pt x="460" y="1"/>
                  </a:moveTo>
                  <a:lnTo>
                    <a:pt x="356" y="84"/>
                  </a:lnTo>
                  <a:lnTo>
                    <a:pt x="293" y="105"/>
                  </a:lnTo>
                  <a:lnTo>
                    <a:pt x="230" y="210"/>
                  </a:lnTo>
                  <a:lnTo>
                    <a:pt x="147" y="252"/>
                  </a:lnTo>
                  <a:lnTo>
                    <a:pt x="126" y="252"/>
                  </a:lnTo>
                  <a:lnTo>
                    <a:pt x="42" y="398"/>
                  </a:lnTo>
                  <a:lnTo>
                    <a:pt x="0" y="419"/>
                  </a:lnTo>
                  <a:lnTo>
                    <a:pt x="84" y="503"/>
                  </a:lnTo>
                  <a:lnTo>
                    <a:pt x="105" y="670"/>
                  </a:lnTo>
                  <a:lnTo>
                    <a:pt x="42" y="775"/>
                  </a:lnTo>
                  <a:lnTo>
                    <a:pt x="84" y="859"/>
                  </a:lnTo>
                  <a:lnTo>
                    <a:pt x="188" y="775"/>
                  </a:lnTo>
                  <a:lnTo>
                    <a:pt x="293" y="775"/>
                  </a:lnTo>
                  <a:lnTo>
                    <a:pt x="356" y="712"/>
                  </a:lnTo>
                  <a:lnTo>
                    <a:pt x="335" y="503"/>
                  </a:lnTo>
                  <a:lnTo>
                    <a:pt x="398" y="440"/>
                  </a:lnTo>
                  <a:lnTo>
                    <a:pt x="523" y="335"/>
                  </a:lnTo>
                  <a:lnTo>
                    <a:pt x="628" y="231"/>
                  </a:lnTo>
                  <a:lnTo>
                    <a:pt x="628" y="126"/>
                  </a:lnTo>
                  <a:lnTo>
                    <a:pt x="565" y="43"/>
                  </a:lnTo>
                  <a:lnTo>
                    <a:pt x="52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0" name="Google Shape;35232;p128">
              <a:extLst>
                <a:ext uri="{FF2B5EF4-FFF2-40B4-BE49-F238E27FC236}">
                  <a16:creationId xmlns:a16="http://schemas.microsoft.com/office/drawing/2014/main" id="{EC64D544-1233-29E0-4F3F-6F1292E9A4E6}"/>
                </a:ext>
              </a:extLst>
            </p:cNvPr>
            <p:cNvSpPr/>
            <p:nvPr/>
          </p:nvSpPr>
          <p:spPr>
            <a:xfrm>
              <a:off x="6677435" y="3328857"/>
              <a:ext cx="135771" cy="132155"/>
            </a:xfrm>
            <a:custGeom>
              <a:avLst/>
              <a:gdLst/>
              <a:ahLst/>
              <a:cxnLst/>
              <a:rect l="l" t="t" r="r" b="b"/>
              <a:pathLst>
                <a:path w="6466" h="6591" extrusionOk="0">
                  <a:moveTo>
                    <a:pt x="2553" y="0"/>
                  </a:moveTo>
                  <a:lnTo>
                    <a:pt x="1779" y="42"/>
                  </a:lnTo>
                  <a:lnTo>
                    <a:pt x="858" y="42"/>
                  </a:lnTo>
                  <a:lnTo>
                    <a:pt x="816" y="105"/>
                  </a:lnTo>
                  <a:lnTo>
                    <a:pt x="754" y="105"/>
                  </a:lnTo>
                  <a:lnTo>
                    <a:pt x="712" y="146"/>
                  </a:lnTo>
                  <a:lnTo>
                    <a:pt x="775" y="230"/>
                  </a:lnTo>
                  <a:lnTo>
                    <a:pt x="858" y="314"/>
                  </a:lnTo>
                  <a:lnTo>
                    <a:pt x="858" y="356"/>
                  </a:lnTo>
                  <a:lnTo>
                    <a:pt x="921" y="439"/>
                  </a:lnTo>
                  <a:lnTo>
                    <a:pt x="963" y="628"/>
                  </a:lnTo>
                  <a:lnTo>
                    <a:pt x="984" y="732"/>
                  </a:lnTo>
                  <a:lnTo>
                    <a:pt x="942" y="795"/>
                  </a:lnTo>
                  <a:lnTo>
                    <a:pt x="942" y="879"/>
                  </a:lnTo>
                  <a:lnTo>
                    <a:pt x="879" y="942"/>
                  </a:lnTo>
                  <a:lnTo>
                    <a:pt x="816" y="963"/>
                  </a:lnTo>
                  <a:lnTo>
                    <a:pt x="754" y="963"/>
                  </a:lnTo>
                  <a:lnTo>
                    <a:pt x="733" y="942"/>
                  </a:lnTo>
                  <a:lnTo>
                    <a:pt x="733" y="983"/>
                  </a:lnTo>
                  <a:lnTo>
                    <a:pt x="754" y="1046"/>
                  </a:lnTo>
                  <a:lnTo>
                    <a:pt x="754" y="1109"/>
                  </a:lnTo>
                  <a:lnTo>
                    <a:pt x="858" y="1151"/>
                  </a:lnTo>
                  <a:lnTo>
                    <a:pt x="858" y="1214"/>
                  </a:lnTo>
                  <a:lnTo>
                    <a:pt x="942" y="1214"/>
                  </a:lnTo>
                  <a:lnTo>
                    <a:pt x="963" y="1402"/>
                  </a:lnTo>
                  <a:lnTo>
                    <a:pt x="963" y="1486"/>
                  </a:lnTo>
                  <a:lnTo>
                    <a:pt x="858" y="1590"/>
                  </a:lnTo>
                  <a:lnTo>
                    <a:pt x="775" y="1674"/>
                  </a:lnTo>
                  <a:lnTo>
                    <a:pt x="733" y="1716"/>
                  </a:lnTo>
                  <a:lnTo>
                    <a:pt x="565" y="1883"/>
                  </a:lnTo>
                  <a:lnTo>
                    <a:pt x="461" y="2030"/>
                  </a:lnTo>
                  <a:lnTo>
                    <a:pt x="293" y="2092"/>
                  </a:lnTo>
                  <a:lnTo>
                    <a:pt x="0" y="2092"/>
                  </a:lnTo>
                  <a:lnTo>
                    <a:pt x="84" y="2553"/>
                  </a:lnTo>
                  <a:lnTo>
                    <a:pt x="210" y="3243"/>
                  </a:lnTo>
                  <a:lnTo>
                    <a:pt x="628" y="3808"/>
                  </a:lnTo>
                  <a:lnTo>
                    <a:pt x="754" y="4248"/>
                  </a:lnTo>
                  <a:lnTo>
                    <a:pt x="942" y="4352"/>
                  </a:lnTo>
                  <a:lnTo>
                    <a:pt x="1026" y="4352"/>
                  </a:lnTo>
                  <a:lnTo>
                    <a:pt x="1130" y="4394"/>
                  </a:lnTo>
                  <a:lnTo>
                    <a:pt x="1172" y="4394"/>
                  </a:lnTo>
                  <a:lnTo>
                    <a:pt x="1256" y="4436"/>
                  </a:lnTo>
                  <a:lnTo>
                    <a:pt x="1256" y="4499"/>
                  </a:lnTo>
                  <a:lnTo>
                    <a:pt x="1340" y="4561"/>
                  </a:lnTo>
                  <a:lnTo>
                    <a:pt x="1444" y="4561"/>
                  </a:lnTo>
                  <a:lnTo>
                    <a:pt x="1695" y="4645"/>
                  </a:lnTo>
                  <a:lnTo>
                    <a:pt x="1779" y="4645"/>
                  </a:lnTo>
                  <a:lnTo>
                    <a:pt x="1821" y="4708"/>
                  </a:lnTo>
                  <a:lnTo>
                    <a:pt x="1884" y="4729"/>
                  </a:lnTo>
                  <a:lnTo>
                    <a:pt x="1925" y="4812"/>
                  </a:lnTo>
                  <a:lnTo>
                    <a:pt x="2030" y="4917"/>
                  </a:lnTo>
                  <a:lnTo>
                    <a:pt x="2093" y="4917"/>
                  </a:lnTo>
                  <a:lnTo>
                    <a:pt x="2093" y="4938"/>
                  </a:lnTo>
                  <a:lnTo>
                    <a:pt x="2114" y="4917"/>
                  </a:lnTo>
                  <a:lnTo>
                    <a:pt x="2177" y="4917"/>
                  </a:lnTo>
                  <a:lnTo>
                    <a:pt x="2197" y="4980"/>
                  </a:lnTo>
                  <a:lnTo>
                    <a:pt x="2281" y="4980"/>
                  </a:lnTo>
                  <a:lnTo>
                    <a:pt x="2302" y="5022"/>
                  </a:lnTo>
                  <a:lnTo>
                    <a:pt x="2323" y="4980"/>
                  </a:lnTo>
                  <a:lnTo>
                    <a:pt x="2407" y="5022"/>
                  </a:lnTo>
                  <a:lnTo>
                    <a:pt x="2428" y="5043"/>
                  </a:lnTo>
                  <a:lnTo>
                    <a:pt x="2490" y="5043"/>
                  </a:lnTo>
                  <a:lnTo>
                    <a:pt x="2511" y="5084"/>
                  </a:lnTo>
                  <a:lnTo>
                    <a:pt x="2553" y="5126"/>
                  </a:lnTo>
                  <a:lnTo>
                    <a:pt x="2637" y="5189"/>
                  </a:lnTo>
                  <a:lnTo>
                    <a:pt x="2825" y="5398"/>
                  </a:lnTo>
                  <a:lnTo>
                    <a:pt x="2846" y="5608"/>
                  </a:lnTo>
                  <a:lnTo>
                    <a:pt x="2846" y="6591"/>
                  </a:lnTo>
                  <a:lnTo>
                    <a:pt x="2951" y="6193"/>
                  </a:lnTo>
                  <a:lnTo>
                    <a:pt x="3495" y="6173"/>
                  </a:lnTo>
                  <a:lnTo>
                    <a:pt x="3599" y="6131"/>
                  </a:lnTo>
                  <a:lnTo>
                    <a:pt x="3641" y="6110"/>
                  </a:lnTo>
                  <a:lnTo>
                    <a:pt x="3704" y="6089"/>
                  </a:lnTo>
                  <a:lnTo>
                    <a:pt x="3704" y="6131"/>
                  </a:lnTo>
                  <a:lnTo>
                    <a:pt x="3788" y="6173"/>
                  </a:lnTo>
                  <a:lnTo>
                    <a:pt x="3871" y="6214"/>
                  </a:lnTo>
                  <a:lnTo>
                    <a:pt x="3955" y="6214"/>
                  </a:lnTo>
                  <a:lnTo>
                    <a:pt x="3997" y="6298"/>
                  </a:lnTo>
                  <a:lnTo>
                    <a:pt x="3976" y="6319"/>
                  </a:lnTo>
                  <a:lnTo>
                    <a:pt x="4164" y="6298"/>
                  </a:lnTo>
                  <a:lnTo>
                    <a:pt x="4269" y="6193"/>
                  </a:lnTo>
                  <a:lnTo>
                    <a:pt x="4332" y="6193"/>
                  </a:lnTo>
                  <a:lnTo>
                    <a:pt x="4394" y="6131"/>
                  </a:lnTo>
                  <a:lnTo>
                    <a:pt x="4436" y="6173"/>
                  </a:lnTo>
                  <a:lnTo>
                    <a:pt x="4436" y="6214"/>
                  </a:lnTo>
                  <a:lnTo>
                    <a:pt x="4520" y="6214"/>
                  </a:lnTo>
                  <a:lnTo>
                    <a:pt x="4604" y="6277"/>
                  </a:lnTo>
                  <a:lnTo>
                    <a:pt x="4729" y="6214"/>
                  </a:lnTo>
                  <a:lnTo>
                    <a:pt x="4897" y="6193"/>
                  </a:lnTo>
                  <a:lnTo>
                    <a:pt x="4918" y="6110"/>
                  </a:lnTo>
                  <a:lnTo>
                    <a:pt x="4897" y="6068"/>
                  </a:lnTo>
                  <a:lnTo>
                    <a:pt x="4938" y="6005"/>
                  </a:lnTo>
                  <a:lnTo>
                    <a:pt x="5043" y="6026"/>
                  </a:lnTo>
                  <a:lnTo>
                    <a:pt x="5127" y="6026"/>
                  </a:lnTo>
                  <a:lnTo>
                    <a:pt x="5210" y="6089"/>
                  </a:lnTo>
                  <a:lnTo>
                    <a:pt x="5315" y="6068"/>
                  </a:lnTo>
                  <a:lnTo>
                    <a:pt x="5357" y="6026"/>
                  </a:lnTo>
                  <a:lnTo>
                    <a:pt x="5566" y="5963"/>
                  </a:lnTo>
                  <a:lnTo>
                    <a:pt x="5650" y="5984"/>
                  </a:lnTo>
                  <a:lnTo>
                    <a:pt x="5754" y="5963"/>
                  </a:lnTo>
                  <a:lnTo>
                    <a:pt x="5775" y="5900"/>
                  </a:lnTo>
                  <a:lnTo>
                    <a:pt x="5901" y="5900"/>
                  </a:lnTo>
                  <a:lnTo>
                    <a:pt x="5985" y="5817"/>
                  </a:lnTo>
                  <a:lnTo>
                    <a:pt x="6110" y="5796"/>
                  </a:lnTo>
                  <a:lnTo>
                    <a:pt x="6194" y="5712"/>
                  </a:lnTo>
                  <a:lnTo>
                    <a:pt x="6278" y="5649"/>
                  </a:lnTo>
                  <a:lnTo>
                    <a:pt x="6382" y="5670"/>
                  </a:lnTo>
                  <a:lnTo>
                    <a:pt x="6424" y="5608"/>
                  </a:lnTo>
                  <a:lnTo>
                    <a:pt x="6466" y="5587"/>
                  </a:lnTo>
                  <a:lnTo>
                    <a:pt x="6424" y="5587"/>
                  </a:lnTo>
                  <a:lnTo>
                    <a:pt x="6424" y="5545"/>
                  </a:lnTo>
                  <a:lnTo>
                    <a:pt x="6298" y="5440"/>
                  </a:lnTo>
                  <a:lnTo>
                    <a:pt x="6173" y="5398"/>
                  </a:lnTo>
                  <a:lnTo>
                    <a:pt x="5964" y="5189"/>
                  </a:lnTo>
                  <a:lnTo>
                    <a:pt x="5985" y="5126"/>
                  </a:lnTo>
                  <a:lnTo>
                    <a:pt x="5901" y="4938"/>
                  </a:lnTo>
                  <a:lnTo>
                    <a:pt x="5859" y="4875"/>
                  </a:lnTo>
                  <a:lnTo>
                    <a:pt x="5901" y="4771"/>
                  </a:lnTo>
                  <a:lnTo>
                    <a:pt x="5859" y="4729"/>
                  </a:lnTo>
                  <a:lnTo>
                    <a:pt x="5838" y="4624"/>
                  </a:lnTo>
                  <a:lnTo>
                    <a:pt x="5796" y="4540"/>
                  </a:lnTo>
                  <a:lnTo>
                    <a:pt x="5838" y="4540"/>
                  </a:lnTo>
                  <a:lnTo>
                    <a:pt x="5775" y="4394"/>
                  </a:lnTo>
                  <a:lnTo>
                    <a:pt x="5754" y="4248"/>
                  </a:lnTo>
                  <a:lnTo>
                    <a:pt x="5838" y="4206"/>
                  </a:lnTo>
                  <a:lnTo>
                    <a:pt x="5838" y="4038"/>
                  </a:lnTo>
                  <a:lnTo>
                    <a:pt x="5754" y="3976"/>
                  </a:lnTo>
                  <a:lnTo>
                    <a:pt x="5754" y="3766"/>
                  </a:lnTo>
                  <a:lnTo>
                    <a:pt x="5775" y="3620"/>
                  </a:lnTo>
                  <a:lnTo>
                    <a:pt x="5859" y="3578"/>
                  </a:lnTo>
                  <a:lnTo>
                    <a:pt x="5880" y="3599"/>
                  </a:lnTo>
                  <a:lnTo>
                    <a:pt x="5943" y="3515"/>
                  </a:lnTo>
                  <a:lnTo>
                    <a:pt x="5859" y="3306"/>
                  </a:lnTo>
                  <a:lnTo>
                    <a:pt x="5775" y="3306"/>
                  </a:lnTo>
                  <a:lnTo>
                    <a:pt x="5650" y="3180"/>
                  </a:lnTo>
                  <a:lnTo>
                    <a:pt x="5482" y="3055"/>
                  </a:lnTo>
                  <a:lnTo>
                    <a:pt x="5482" y="2929"/>
                  </a:lnTo>
                  <a:lnTo>
                    <a:pt x="5566" y="2657"/>
                  </a:lnTo>
                  <a:lnTo>
                    <a:pt x="5692" y="2302"/>
                  </a:lnTo>
                  <a:lnTo>
                    <a:pt x="5754" y="2239"/>
                  </a:lnTo>
                  <a:lnTo>
                    <a:pt x="5734" y="2134"/>
                  </a:lnTo>
                  <a:lnTo>
                    <a:pt x="5692" y="2113"/>
                  </a:lnTo>
                  <a:lnTo>
                    <a:pt x="5734" y="2113"/>
                  </a:lnTo>
                  <a:lnTo>
                    <a:pt x="5022" y="1611"/>
                  </a:lnTo>
                  <a:lnTo>
                    <a:pt x="4959" y="1527"/>
                  </a:lnTo>
                  <a:lnTo>
                    <a:pt x="4938" y="1486"/>
                  </a:lnTo>
                  <a:lnTo>
                    <a:pt x="4959" y="1402"/>
                  </a:lnTo>
                  <a:lnTo>
                    <a:pt x="4834" y="1214"/>
                  </a:lnTo>
                  <a:lnTo>
                    <a:pt x="274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1" name="Google Shape;35233;p128">
              <a:extLst>
                <a:ext uri="{FF2B5EF4-FFF2-40B4-BE49-F238E27FC236}">
                  <a16:creationId xmlns:a16="http://schemas.microsoft.com/office/drawing/2014/main" id="{C5D6D1A4-0314-2D88-662A-104E7EF52AED}"/>
                </a:ext>
              </a:extLst>
            </p:cNvPr>
            <p:cNvSpPr/>
            <p:nvPr/>
          </p:nvSpPr>
          <p:spPr>
            <a:xfrm>
              <a:off x="6673487" y="3331364"/>
              <a:ext cx="24609" cy="19329"/>
            </a:xfrm>
            <a:custGeom>
              <a:avLst/>
              <a:gdLst/>
              <a:ahLst/>
              <a:cxnLst/>
              <a:rect l="l" t="t" r="r" b="b"/>
              <a:pathLst>
                <a:path w="1172" h="964" extrusionOk="0">
                  <a:moveTo>
                    <a:pt x="795" y="1"/>
                  </a:moveTo>
                  <a:lnTo>
                    <a:pt x="795" y="84"/>
                  </a:lnTo>
                  <a:lnTo>
                    <a:pt x="732" y="126"/>
                  </a:lnTo>
                  <a:lnTo>
                    <a:pt x="649" y="126"/>
                  </a:lnTo>
                  <a:lnTo>
                    <a:pt x="607" y="84"/>
                  </a:lnTo>
                  <a:lnTo>
                    <a:pt x="544" y="42"/>
                  </a:lnTo>
                  <a:lnTo>
                    <a:pt x="440" y="126"/>
                  </a:lnTo>
                  <a:lnTo>
                    <a:pt x="377" y="147"/>
                  </a:lnTo>
                  <a:lnTo>
                    <a:pt x="335" y="126"/>
                  </a:lnTo>
                  <a:lnTo>
                    <a:pt x="209" y="231"/>
                  </a:lnTo>
                  <a:lnTo>
                    <a:pt x="105" y="356"/>
                  </a:lnTo>
                  <a:lnTo>
                    <a:pt x="0" y="733"/>
                  </a:lnTo>
                  <a:lnTo>
                    <a:pt x="0" y="817"/>
                  </a:lnTo>
                  <a:lnTo>
                    <a:pt x="209" y="817"/>
                  </a:lnTo>
                  <a:lnTo>
                    <a:pt x="272" y="921"/>
                  </a:lnTo>
                  <a:lnTo>
                    <a:pt x="335" y="963"/>
                  </a:lnTo>
                  <a:lnTo>
                    <a:pt x="398" y="921"/>
                  </a:lnTo>
                  <a:lnTo>
                    <a:pt x="419" y="921"/>
                  </a:lnTo>
                  <a:lnTo>
                    <a:pt x="481" y="963"/>
                  </a:lnTo>
                  <a:lnTo>
                    <a:pt x="607" y="921"/>
                  </a:lnTo>
                  <a:lnTo>
                    <a:pt x="607" y="858"/>
                  </a:lnTo>
                  <a:lnTo>
                    <a:pt x="691" y="670"/>
                  </a:lnTo>
                  <a:lnTo>
                    <a:pt x="649" y="566"/>
                  </a:lnTo>
                  <a:lnTo>
                    <a:pt x="712" y="566"/>
                  </a:lnTo>
                  <a:lnTo>
                    <a:pt x="753" y="628"/>
                  </a:lnTo>
                  <a:lnTo>
                    <a:pt x="816" y="628"/>
                  </a:lnTo>
                  <a:lnTo>
                    <a:pt x="858" y="733"/>
                  </a:lnTo>
                  <a:lnTo>
                    <a:pt x="921" y="754"/>
                  </a:lnTo>
                  <a:lnTo>
                    <a:pt x="921" y="817"/>
                  </a:lnTo>
                  <a:lnTo>
                    <a:pt x="942" y="838"/>
                  </a:lnTo>
                  <a:lnTo>
                    <a:pt x="1004" y="838"/>
                  </a:lnTo>
                  <a:lnTo>
                    <a:pt x="1067" y="817"/>
                  </a:lnTo>
                  <a:lnTo>
                    <a:pt x="1130" y="754"/>
                  </a:lnTo>
                  <a:lnTo>
                    <a:pt x="1130" y="670"/>
                  </a:lnTo>
                  <a:lnTo>
                    <a:pt x="1172" y="607"/>
                  </a:lnTo>
                  <a:lnTo>
                    <a:pt x="1151" y="503"/>
                  </a:lnTo>
                  <a:lnTo>
                    <a:pt x="1109" y="314"/>
                  </a:lnTo>
                  <a:lnTo>
                    <a:pt x="1046" y="231"/>
                  </a:lnTo>
                  <a:lnTo>
                    <a:pt x="1046" y="189"/>
                  </a:lnTo>
                  <a:lnTo>
                    <a:pt x="963" y="105"/>
                  </a:lnTo>
                  <a:lnTo>
                    <a:pt x="900" y="21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2" name="Google Shape;35234;p128">
              <a:extLst>
                <a:ext uri="{FF2B5EF4-FFF2-40B4-BE49-F238E27FC236}">
                  <a16:creationId xmlns:a16="http://schemas.microsoft.com/office/drawing/2014/main" id="{3E3B4059-9392-05C8-B36E-7F8A9D3B9F8F}"/>
                </a:ext>
              </a:extLst>
            </p:cNvPr>
            <p:cNvSpPr/>
            <p:nvPr/>
          </p:nvSpPr>
          <p:spPr>
            <a:xfrm>
              <a:off x="6673487" y="3342692"/>
              <a:ext cx="24168" cy="28131"/>
            </a:xfrm>
            <a:custGeom>
              <a:avLst/>
              <a:gdLst/>
              <a:ahLst/>
              <a:cxnLst/>
              <a:rect l="l" t="t" r="r" b="b"/>
              <a:pathLst>
                <a:path w="1151" h="1403" extrusionOk="0">
                  <a:moveTo>
                    <a:pt x="649" y="1"/>
                  </a:moveTo>
                  <a:lnTo>
                    <a:pt x="691" y="105"/>
                  </a:lnTo>
                  <a:lnTo>
                    <a:pt x="607" y="293"/>
                  </a:lnTo>
                  <a:lnTo>
                    <a:pt x="607" y="356"/>
                  </a:lnTo>
                  <a:lnTo>
                    <a:pt x="481" y="398"/>
                  </a:lnTo>
                  <a:lnTo>
                    <a:pt x="419" y="356"/>
                  </a:lnTo>
                  <a:lnTo>
                    <a:pt x="398" y="356"/>
                  </a:lnTo>
                  <a:lnTo>
                    <a:pt x="335" y="398"/>
                  </a:lnTo>
                  <a:lnTo>
                    <a:pt x="272" y="356"/>
                  </a:lnTo>
                  <a:lnTo>
                    <a:pt x="209" y="252"/>
                  </a:lnTo>
                  <a:lnTo>
                    <a:pt x="0" y="252"/>
                  </a:lnTo>
                  <a:lnTo>
                    <a:pt x="0" y="314"/>
                  </a:lnTo>
                  <a:lnTo>
                    <a:pt x="63" y="419"/>
                  </a:lnTo>
                  <a:lnTo>
                    <a:pt x="84" y="565"/>
                  </a:lnTo>
                  <a:lnTo>
                    <a:pt x="84" y="712"/>
                  </a:lnTo>
                  <a:lnTo>
                    <a:pt x="188" y="1402"/>
                  </a:lnTo>
                  <a:lnTo>
                    <a:pt x="481" y="1402"/>
                  </a:lnTo>
                  <a:lnTo>
                    <a:pt x="649" y="1340"/>
                  </a:lnTo>
                  <a:lnTo>
                    <a:pt x="753" y="1193"/>
                  </a:lnTo>
                  <a:lnTo>
                    <a:pt x="921" y="1026"/>
                  </a:lnTo>
                  <a:lnTo>
                    <a:pt x="963" y="984"/>
                  </a:lnTo>
                  <a:lnTo>
                    <a:pt x="1046" y="900"/>
                  </a:lnTo>
                  <a:lnTo>
                    <a:pt x="1151" y="796"/>
                  </a:lnTo>
                  <a:lnTo>
                    <a:pt x="1151" y="712"/>
                  </a:lnTo>
                  <a:lnTo>
                    <a:pt x="1130" y="524"/>
                  </a:lnTo>
                  <a:lnTo>
                    <a:pt x="1046" y="524"/>
                  </a:lnTo>
                  <a:lnTo>
                    <a:pt x="1046" y="461"/>
                  </a:lnTo>
                  <a:lnTo>
                    <a:pt x="942" y="419"/>
                  </a:lnTo>
                  <a:lnTo>
                    <a:pt x="942" y="356"/>
                  </a:lnTo>
                  <a:lnTo>
                    <a:pt x="921" y="293"/>
                  </a:lnTo>
                  <a:lnTo>
                    <a:pt x="921" y="252"/>
                  </a:lnTo>
                  <a:lnTo>
                    <a:pt x="921" y="189"/>
                  </a:lnTo>
                  <a:lnTo>
                    <a:pt x="858" y="168"/>
                  </a:lnTo>
                  <a:lnTo>
                    <a:pt x="816" y="63"/>
                  </a:lnTo>
                  <a:lnTo>
                    <a:pt x="753" y="63"/>
                  </a:lnTo>
                  <a:lnTo>
                    <a:pt x="7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3" name="Google Shape;35235;p128">
              <a:extLst>
                <a:ext uri="{FF2B5EF4-FFF2-40B4-BE49-F238E27FC236}">
                  <a16:creationId xmlns:a16="http://schemas.microsoft.com/office/drawing/2014/main" id="{AAD1144C-83D2-88CA-0194-B3FA7E5CB644}"/>
                </a:ext>
              </a:extLst>
            </p:cNvPr>
            <p:cNvSpPr/>
            <p:nvPr/>
          </p:nvSpPr>
          <p:spPr>
            <a:xfrm>
              <a:off x="6468298" y="3255852"/>
              <a:ext cx="231562" cy="219015"/>
            </a:xfrm>
            <a:custGeom>
              <a:avLst/>
              <a:gdLst/>
              <a:ahLst/>
              <a:cxnLst/>
              <a:rect l="l" t="t" r="r" b="b"/>
              <a:pathLst>
                <a:path w="11028" h="10923" extrusionOk="0">
                  <a:moveTo>
                    <a:pt x="7701" y="0"/>
                  </a:moveTo>
                  <a:lnTo>
                    <a:pt x="7701" y="42"/>
                  </a:lnTo>
                  <a:lnTo>
                    <a:pt x="7743" y="84"/>
                  </a:lnTo>
                  <a:lnTo>
                    <a:pt x="7659" y="189"/>
                  </a:lnTo>
                  <a:lnTo>
                    <a:pt x="7575" y="189"/>
                  </a:lnTo>
                  <a:lnTo>
                    <a:pt x="7491" y="210"/>
                  </a:lnTo>
                  <a:lnTo>
                    <a:pt x="7366" y="210"/>
                  </a:lnTo>
                  <a:lnTo>
                    <a:pt x="7282" y="251"/>
                  </a:lnTo>
                  <a:lnTo>
                    <a:pt x="7240" y="251"/>
                  </a:lnTo>
                  <a:lnTo>
                    <a:pt x="7219" y="189"/>
                  </a:lnTo>
                  <a:lnTo>
                    <a:pt x="7178" y="189"/>
                  </a:lnTo>
                  <a:lnTo>
                    <a:pt x="7157" y="147"/>
                  </a:lnTo>
                  <a:lnTo>
                    <a:pt x="7073" y="126"/>
                  </a:lnTo>
                  <a:lnTo>
                    <a:pt x="6843" y="230"/>
                  </a:lnTo>
                  <a:lnTo>
                    <a:pt x="6759" y="293"/>
                  </a:lnTo>
                  <a:lnTo>
                    <a:pt x="6717" y="335"/>
                  </a:lnTo>
                  <a:lnTo>
                    <a:pt x="6487" y="356"/>
                  </a:lnTo>
                  <a:lnTo>
                    <a:pt x="6403" y="398"/>
                  </a:lnTo>
                  <a:lnTo>
                    <a:pt x="6320" y="314"/>
                  </a:lnTo>
                  <a:lnTo>
                    <a:pt x="6215" y="293"/>
                  </a:lnTo>
                  <a:lnTo>
                    <a:pt x="6111" y="293"/>
                  </a:lnTo>
                  <a:lnTo>
                    <a:pt x="6027" y="398"/>
                  </a:lnTo>
                  <a:lnTo>
                    <a:pt x="5922" y="502"/>
                  </a:lnTo>
                  <a:lnTo>
                    <a:pt x="5964" y="544"/>
                  </a:lnTo>
                  <a:lnTo>
                    <a:pt x="6006" y="607"/>
                  </a:lnTo>
                  <a:lnTo>
                    <a:pt x="5985" y="649"/>
                  </a:lnTo>
                  <a:lnTo>
                    <a:pt x="5859" y="670"/>
                  </a:lnTo>
                  <a:lnTo>
                    <a:pt x="5797" y="649"/>
                  </a:lnTo>
                  <a:lnTo>
                    <a:pt x="5671" y="628"/>
                  </a:lnTo>
                  <a:lnTo>
                    <a:pt x="5567" y="565"/>
                  </a:lnTo>
                  <a:lnTo>
                    <a:pt x="5483" y="565"/>
                  </a:lnTo>
                  <a:lnTo>
                    <a:pt x="5399" y="628"/>
                  </a:lnTo>
                  <a:lnTo>
                    <a:pt x="5336" y="607"/>
                  </a:lnTo>
                  <a:lnTo>
                    <a:pt x="5190" y="607"/>
                  </a:lnTo>
                  <a:lnTo>
                    <a:pt x="5064" y="523"/>
                  </a:lnTo>
                  <a:lnTo>
                    <a:pt x="4939" y="544"/>
                  </a:lnTo>
                  <a:lnTo>
                    <a:pt x="4918" y="502"/>
                  </a:lnTo>
                  <a:lnTo>
                    <a:pt x="4750" y="356"/>
                  </a:lnTo>
                  <a:lnTo>
                    <a:pt x="4667" y="335"/>
                  </a:lnTo>
                  <a:lnTo>
                    <a:pt x="4499" y="210"/>
                  </a:lnTo>
                  <a:lnTo>
                    <a:pt x="4437" y="189"/>
                  </a:lnTo>
                  <a:lnTo>
                    <a:pt x="4353" y="126"/>
                  </a:lnTo>
                  <a:lnTo>
                    <a:pt x="4290" y="126"/>
                  </a:lnTo>
                  <a:lnTo>
                    <a:pt x="4290" y="189"/>
                  </a:lnTo>
                  <a:lnTo>
                    <a:pt x="4186" y="147"/>
                  </a:lnTo>
                  <a:lnTo>
                    <a:pt x="4102" y="251"/>
                  </a:lnTo>
                  <a:lnTo>
                    <a:pt x="4018" y="251"/>
                  </a:lnTo>
                  <a:lnTo>
                    <a:pt x="3976" y="293"/>
                  </a:lnTo>
                  <a:lnTo>
                    <a:pt x="3976" y="356"/>
                  </a:lnTo>
                  <a:lnTo>
                    <a:pt x="3914" y="440"/>
                  </a:lnTo>
                  <a:lnTo>
                    <a:pt x="3914" y="502"/>
                  </a:lnTo>
                  <a:lnTo>
                    <a:pt x="3872" y="544"/>
                  </a:lnTo>
                  <a:lnTo>
                    <a:pt x="3788" y="544"/>
                  </a:lnTo>
                  <a:lnTo>
                    <a:pt x="3788" y="607"/>
                  </a:lnTo>
                  <a:lnTo>
                    <a:pt x="3893" y="733"/>
                  </a:lnTo>
                  <a:lnTo>
                    <a:pt x="3830" y="774"/>
                  </a:lnTo>
                  <a:lnTo>
                    <a:pt x="3809" y="858"/>
                  </a:lnTo>
                  <a:lnTo>
                    <a:pt x="3809" y="984"/>
                  </a:lnTo>
                  <a:lnTo>
                    <a:pt x="3872" y="1088"/>
                  </a:lnTo>
                  <a:lnTo>
                    <a:pt x="3872" y="1339"/>
                  </a:lnTo>
                  <a:lnTo>
                    <a:pt x="3767" y="1381"/>
                  </a:lnTo>
                  <a:lnTo>
                    <a:pt x="3725" y="1486"/>
                  </a:lnTo>
                  <a:lnTo>
                    <a:pt x="3474" y="1800"/>
                  </a:lnTo>
                  <a:lnTo>
                    <a:pt x="3516" y="2009"/>
                  </a:lnTo>
                  <a:lnTo>
                    <a:pt x="3495" y="2135"/>
                  </a:lnTo>
                  <a:lnTo>
                    <a:pt x="3495" y="2281"/>
                  </a:lnTo>
                  <a:lnTo>
                    <a:pt x="3390" y="2386"/>
                  </a:lnTo>
                  <a:lnTo>
                    <a:pt x="3390" y="2532"/>
                  </a:lnTo>
                  <a:lnTo>
                    <a:pt x="3390" y="2616"/>
                  </a:lnTo>
                  <a:lnTo>
                    <a:pt x="3370" y="2804"/>
                  </a:lnTo>
                  <a:lnTo>
                    <a:pt x="3390" y="2825"/>
                  </a:lnTo>
                  <a:lnTo>
                    <a:pt x="3370" y="2971"/>
                  </a:lnTo>
                  <a:lnTo>
                    <a:pt x="3286" y="3034"/>
                  </a:lnTo>
                  <a:lnTo>
                    <a:pt x="3244" y="3223"/>
                  </a:lnTo>
                  <a:lnTo>
                    <a:pt x="3244" y="3390"/>
                  </a:lnTo>
                  <a:lnTo>
                    <a:pt x="3056" y="3704"/>
                  </a:lnTo>
                  <a:lnTo>
                    <a:pt x="2951" y="3746"/>
                  </a:lnTo>
                  <a:lnTo>
                    <a:pt x="2846" y="3808"/>
                  </a:lnTo>
                  <a:lnTo>
                    <a:pt x="2763" y="3787"/>
                  </a:lnTo>
                  <a:lnTo>
                    <a:pt x="2637" y="3892"/>
                  </a:lnTo>
                  <a:lnTo>
                    <a:pt x="2533" y="4018"/>
                  </a:lnTo>
                  <a:lnTo>
                    <a:pt x="2533" y="4164"/>
                  </a:lnTo>
                  <a:lnTo>
                    <a:pt x="2344" y="4332"/>
                  </a:lnTo>
                  <a:lnTo>
                    <a:pt x="2302" y="4436"/>
                  </a:lnTo>
                  <a:lnTo>
                    <a:pt x="2323" y="4624"/>
                  </a:lnTo>
                  <a:lnTo>
                    <a:pt x="2344" y="4645"/>
                  </a:lnTo>
                  <a:lnTo>
                    <a:pt x="2323" y="4959"/>
                  </a:lnTo>
                  <a:lnTo>
                    <a:pt x="2302" y="5127"/>
                  </a:lnTo>
                  <a:lnTo>
                    <a:pt x="2302" y="5231"/>
                  </a:lnTo>
                  <a:lnTo>
                    <a:pt x="2198" y="5378"/>
                  </a:lnTo>
                  <a:lnTo>
                    <a:pt x="2093" y="5420"/>
                  </a:lnTo>
                  <a:lnTo>
                    <a:pt x="2009" y="5482"/>
                  </a:lnTo>
                  <a:lnTo>
                    <a:pt x="1947" y="5566"/>
                  </a:lnTo>
                  <a:lnTo>
                    <a:pt x="1717" y="5796"/>
                  </a:lnTo>
                  <a:lnTo>
                    <a:pt x="1633" y="5901"/>
                  </a:lnTo>
                  <a:lnTo>
                    <a:pt x="1507" y="5984"/>
                  </a:lnTo>
                  <a:lnTo>
                    <a:pt x="1382" y="5901"/>
                  </a:lnTo>
                  <a:lnTo>
                    <a:pt x="1319" y="5796"/>
                  </a:lnTo>
                  <a:lnTo>
                    <a:pt x="1298" y="5775"/>
                  </a:lnTo>
                  <a:lnTo>
                    <a:pt x="1382" y="5650"/>
                  </a:lnTo>
                  <a:lnTo>
                    <a:pt x="1382" y="5587"/>
                  </a:lnTo>
                  <a:lnTo>
                    <a:pt x="1193" y="5650"/>
                  </a:lnTo>
                  <a:lnTo>
                    <a:pt x="1089" y="5754"/>
                  </a:lnTo>
                  <a:lnTo>
                    <a:pt x="1005" y="5733"/>
                  </a:lnTo>
                  <a:lnTo>
                    <a:pt x="942" y="5754"/>
                  </a:lnTo>
                  <a:lnTo>
                    <a:pt x="942" y="5859"/>
                  </a:lnTo>
                  <a:lnTo>
                    <a:pt x="859" y="5943"/>
                  </a:lnTo>
                  <a:lnTo>
                    <a:pt x="754" y="5943"/>
                  </a:lnTo>
                  <a:lnTo>
                    <a:pt x="754" y="5880"/>
                  </a:lnTo>
                  <a:lnTo>
                    <a:pt x="733" y="5838"/>
                  </a:lnTo>
                  <a:lnTo>
                    <a:pt x="629" y="5880"/>
                  </a:lnTo>
                  <a:lnTo>
                    <a:pt x="566" y="5859"/>
                  </a:lnTo>
                  <a:lnTo>
                    <a:pt x="440" y="5984"/>
                  </a:lnTo>
                  <a:lnTo>
                    <a:pt x="315" y="6089"/>
                  </a:lnTo>
                  <a:lnTo>
                    <a:pt x="252" y="6152"/>
                  </a:lnTo>
                  <a:lnTo>
                    <a:pt x="273" y="6361"/>
                  </a:lnTo>
                  <a:lnTo>
                    <a:pt x="210" y="6424"/>
                  </a:lnTo>
                  <a:lnTo>
                    <a:pt x="105" y="6424"/>
                  </a:lnTo>
                  <a:lnTo>
                    <a:pt x="1" y="6508"/>
                  </a:lnTo>
                  <a:lnTo>
                    <a:pt x="22" y="6570"/>
                  </a:lnTo>
                  <a:lnTo>
                    <a:pt x="210" y="6591"/>
                  </a:lnTo>
                  <a:lnTo>
                    <a:pt x="252" y="6633"/>
                  </a:lnTo>
                  <a:lnTo>
                    <a:pt x="273" y="6633"/>
                  </a:lnTo>
                  <a:lnTo>
                    <a:pt x="273" y="6612"/>
                  </a:lnTo>
                  <a:lnTo>
                    <a:pt x="315" y="6591"/>
                  </a:lnTo>
                  <a:lnTo>
                    <a:pt x="377" y="6591"/>
                  </a:lnTo>
                  <a:lnTo>
                    <a:pt x="482" y="6570"/>
                  </a:lnTo>
                  <a:lnTo>
                    <a:pt x="566" y="6528"/>
                  </a:lnTo>
                  <a:lnTo>
                    <a:pt x="1256" y="6528"/>
                  </a:lnTo>
                  <a:lnTo>
                    <a:pt x="1424" y="6570"/>
                  </a:lnTo>
                  <a:lnTo>
                    <a:pt x="1633" y="6528"/>
                  </a:lnTo>
                  <a:lnTo>
                    <a:pt x="2637" y="6528"/>
                  </a:lnTo>
                  <a:lnTo>
                    <a:pt x="2637" y="6612"/>
                  </a:lnTo>
                  <a:lnTo>
                    <a:pt x="2637" y="6633"/>
                  </a:lnTo>
                  <a:lnTo>
                    <a:pt x="2637" y="6717"/>
                  </a:lnTo>
                  <a:lnTo>
                    <a:pt x="2679" y="6780"/>
                  </a:lnTo>
                  <a:lnTo>
                    <a:pt x="2721" y="6842"/>
                  </a:lnTo>
                  <a:lnTo>
                    <a:pt x="2679" y="6905"/>
                  </a:lnTo>
                  <a:lnTo>
                    <a:pt x="2679" y="6989"/>
                  </a:lnTo>
                  <a:lnTo>
                    <a:pt x="2742" y="7093"/>
                  </a:lnTo>
                  <a:lnTo>
                    <a:pt x="2763" y="7219"/>
                  </a:lnTo>
                  <a:lnTo>
                    <a:pt x="2784" y="7261"/>
                  </a:lnTo>
                  <a:lnTo>
                    <a:pt x="2784" y="7345"/>
                  </a:lnTo>
                  <a:lnTo>
                    <a:pt x="2846" y="7365"/>
                  </a:lnTo>
                  <a:lnTo>
                    <a:pt x="2888" y="7449"/>
                  </a:lnTo>
                  <a:lnTo>
                    <a:pt x="2972" y="7554"/>
                  </a:lnTo>
                  <a:lnTo>
                    <a:pt x="2993" y="7763"/>
                  </a:lnTo>
                  <a:lnTo>
                    <a:pt x="3056" y="7784"/>
                  </a:lnTo>
                  <a:lnTo>
                    <a:pt x="3202" y="7784"/>
                  </a:lnTo>
                  <a:lnTo>
                    <a:pt x="3307" y="7763"/>
                  </a:lnTo>
                  <a:lnTo>
                    <a:pt x="3390" y="7784"/>
                  </a:lnTo>
                  <a:lnTo>
                    <a:pt x="3579" y="7826"/>
                  </a:lnTo>
                  <a:lnTo>
                    <a:pt x="3662" y="7763"/>
                  </a:lnTo>
                  <a:lnTo>
                    <a:pt x="4102" y="7742"/>
                  </a:lnTo>
                  <a:lnTo>
                    <a:pt x="4102" y="7575"/>
                  </a:lnTo>
                  <a:lnTo>
                    <a:pt x="4081" y="7470"/>
                  </a:lnTo>
                  <a:lnTo>
                    <a:pt x="4123" y="7449"/>
                  </a:lnTo>
                  <a:lnTo>
                    <a:pt x="4186" y="7345"/>
                  </a:lnTo>
                  <a:lnTo>
                    <a:pt x="4186" y="7198"/>
                  </a:lnTo>
                  <a:lnTo>
                    <a:pt x="4750" y="7156"/>
                  </a:lnTo>
                  <a:lnTo>
                    <a:pt x="4750" y="7114"/>
                  </a:lnTo>
                  <a:lnTo>
                    <a:pt x="4939" y="7135"/>
                  </a:lnTo>
                  <a:lnTo>
                    <a:pt x="4918" y="7219"/>
                  </a:lnTo>
                  <a:lnTo>
                    <a:pt x="4876" y="7261"/>
                  </a:lnTo>
                  <a:lnTo>
                    <a:pt x="4918" y="7324"/>
                  </a:lnTo>
                  <a:lnTo>
                    <a:pt x="5567" y="7365"/>
                  </a:lnTo>
                  <a:lnTo>
                    <a:pt x="5587" y="7449"/>
                  </a:lnTo>
                  <a:lnTo>
                    <a:pt x="5587" y="7533"/>
                  </a:lnTo>
                  <a:lnTo>
                    <a:pt x="5587" y="7617"/>
                  </a:lnTo>
                  <a:lnTo>
                    <a:pt x="5546" y="7721"/>
                  </a:lnTo>
                  <a:lnTo>
                    <a:pt x="5504" y="7826"/>
                  </a:lnTo>
                  <a:lnTo>
                    <a:pt x="5567" y="7889"/>
                  </a:lnTo>
                  <a:lnTo>
                    <a:pt x="5567" y="7972"/>
                  </a:lnTo>
                  <a:lnTo>
                    <a:pt x="5546" y="8035"/>
                  </a:lnTo>
                  <a:lnTo>
                    <a:pt x="5546" y="8056"/>
                  </a:lnTo>
                  <a:lnTo>
                    <a:pt x="5567" y="8140"/>
                  </a:lnTo>
                  <a:lnTo>
                    <a:pt x="5567" y="8349"/>
                  </a:lnTo>
                  <a:lnTo>
                    <a:pt x="5504" y="8453"/>
                  </a:lnTo>
                  <a:lnTo>
                    <a:pt x="5567" y="8495"/>
                  </a:lnTo>
                  <a:lnTo>
                    <a:pt x="5567" y="8579"/>
                  </a:lnTo>
                  <a:lnTo>
                    <a:pt x="5608" y="8621"/>
                  </a:lnTo>
                  <a:lnTo>
                    <a:pt x="5608" y="8705"/>
                  </a:lnTo>
                  <a:lnTo>
                    <a:pt x="5650" y="8725"/>
                  </a:lnTo>
                  <a:lnTo>
                    <a:pt x="5671" y="8788"/>
                  </a:lnTo>
                  <a:lnTo>
                    <a:pt x="5713" y="8809"/>
                  </a:lnTo>
                  <a:lnTo>
                    <a:pt x="5755" y="8872"/>
                  </a:lnTo>
                  <a:lnTo>
                    <a:pt x="5713" y="8935"/>
                  </a:lnTo>
                  <a:lnTo>
                    <a:pt x="5713" y="9018"/>
                  </a:lnTo>
                  <a:lnTo>
                    <a:pt x="5797" y="9081"/>
                  </a:lnTo>
                  <a:lnTo>
                    <a:pt x="5797" y="9144"/>
                  </a:lnTo>
                  <a:lnTo>
                    <a:pt x="5776" y="9186"/>
                  </a:lnTo>
                  <a:lnTo>
                    <a:pt x="5776" y="9311"/>
                  </a:lnTo>
                  <a:lnTo>
                    <a:pt x="5859" y="9353"/>
                  </a:lnTo>
                  <a:lnTo>
                    <a:pt x="5818" y="9437"/>
                  </a:lnTo>
                  <a:lnTo>
                    <a:pt x="5818" y="9458"/>
                  </a:lnTo>
                  <a:lnTo>
                    <a:pt x="5776" y="9500"/>
                  </a:lnTo>
                  <a:lnTo>
                    <a:pt x="5776" y="9625"/>
                  </a:lnTo>
                  <a:lnTo>
                    <a:pt x="5797" y="9646"/>
                  </a:lnTo>
                  <a:lnTo>
                    <a:pt x="5859" y="9646"/>
                  </a:lnTo>
                  <a:lnTo>
                    <a:pt x="5901" y="9625"/>
                  </a:lnTo>
                  <a:lnTo>
                    <a:pt x="5964" y="9604"/>
                  </a:lnTo>
                  <a:lnTo>
                    <a:pt x="5985" y="9562"/>
                  </a:lnTo>
                  <a:lnTo>
                    <a:pt x="6027" y="9562"/>
                  </a:lnTo>
                  <a:lnTo>
                    <a:pt x="6111" y="9625"/>
                  </a:lnTo>
                  <a:lnTo>
                    <a:pt x="6173" y="9646"/>
                  </a:lnTo>
                  <a:lnTo>
                    <a:pt x="6320" y="9646"/>
                  </a:lnTo>
                  <a:lnTo>
                    <a:pt x="6383" y="9667"/>
                  </a:lnTo>
                  <a:lnTo>
                    <a:pt x="6424" y="9646"/>
                  </a:lnTo>
                  <a:lnTo>
                    <a:pt x="6508" y="9625"/>
                  </a:lnTo>
                  <a:lnTo>
                    <a:pt x="6592" y="9562"/>
                  </a:lnTo>
                  <a:lnTo>
                    <a:pt x="6696" y="9541"/>
                  </a:lnTo>
                  <a:lnTo>
                    <a:pt x="6801" y="9541"/>
                  </a:lnTo>
                  <a:lnTo>
                    <a:pt x="6843" y="9604"/>
                  </a:lnTo>
                  <a:lnTo>
                    <a:pt x="6906" y="9562"/>
                  </a:lnTo>
                  <a:lnTo>
                    <a:pt x="7010" y="9625"/>
                  </a:lnTo>
                  <a:lnTo>
                    <a:pt x="7031" y="9646"/>
                  </a:lnTo>
                  <a:lnTo>
                    <a:pt x="7031" y="9751"/>
                  </a:lnTo>
                  <a:lnTo>
                    <a:pt x="7052" y="9772"/>
                  </a:lnTo>
                  <a:lnTo>
                    <a:pt x="7073" y="9814"/>
                  </a:lnTo>
                  <a:lnTo>
                    <a:pt x="7157" y="9751"/>
                  </a:lnTo>
                  <a:lnTo>
                    <a:pt x="7240" y="9709"/>
                  </a:lnTo>
                  <a:lnTo>
                    <a:pt x="7324" y="9709"/>
                  </a:lnTo>
                  <a:lnTo>
                    <a:pt x="7345" y="9667"/>
                  </a:lnTo>
                  <a:lnTo>
                    <a:pt x="7491" y="9625"/>
                  </a:lnTo>
                  <a:lnTo>
                    <a:pt x="7554" y="9625"/>
                  </a:lnTo>
                  <a:lnTo>
                    <a:pt x="7554" y="9751"/>
                  </a:lnTo>
                  <a:lnTo>
                    <a:pt x="7575" y="9814"/>
                  </a:lnTo>
                  <a:lnTo>
                    <a:pt x="7575" y="9876"/>
                  </a:lnTo>
                  <a:lnTo>
                    <a:pt x="7575" y="9939"/>
                  </a:lnTo>
                  <a:lnTo>
                    <a:pt x="7638" y="9939"/>
                  </a:lnTo>
                  <a:lnTo>
                    <a:pt x="7743" y="9981"/>
                  </a:lnTo>
                  <a:lnTo>
                    <a:pt x="7784" y="9981"/>
                  </a:lnTo>
                  <a:lnTo>
                    <a:pt x="7910" y="10065"/>
                  </a:lnTo>
                  <a:lnTo>
                    <a:pt x="8056" y="10086"/>
                  </a:lnTo>
                  <a:lnTo>
                    <a:pt x="8182" y="10127"/>
                  </a:lnTo>
                  <a:lnTo>
                    <a:pt x="8182" y="10148"/>
                  </a:lnTo>
                  <a:lnTo>
                    <a:pt x="8287" y="10148"/>
                  </a:lnTo>
                  <a:lnTo>
                    <a:pt x="8433" y="10086"/>
                  </a:lnTo>
                  <a:lnTo>
                    <a:pt x="8475" y="10044"/>
                  </a:lnTo>
                  <a:lnTo>
                    <a:pt x="8517" y="9876"/>
                  </a:lnTo>
                  <a:lnTo>
                    <a:pt x="8600" y="9876"/>
                  </a:lnTo>
                  <a:lnTo>
                    <a:pt x="8642" y="9855"/>
                  </a:lnTo>
                  <a:lnTo>
                    <a:pt x="8684" y="9855"/>
                  </a:lnTo>
                  <a:lnTo>
                    <a:pt x="8684" y="10023"/>
                  </a:lnTo>
                  <a:lnTo>
                    <a:pt x="8789" y="10127"/>
                  </a:lnTo>
                  <a:lnTo>
                    <a:pt x="8789" y="10190"/>
                  </a:lnTo>
                  <a:lnTo>
                    <a:pt x="8935" y="10274"/>
                  </a:lnTo>
                  <a:lnTo>
                    <a:pt x="9144" y="10337"/>
                  </a:lnTo>
                  <a:lnTo>
                    <a:pt x="9270" y="10441"/>
                  </a:lnTo>
                  <a:lnTo>
                    <a:pt x="9375" y="10588"/>
                  </a:lnTo>
                  <a:lnTo>
                    <a:pt x="9479" y="10671"/>
                  </a:lnTo>
                  <a:lnTo>
                    <a:pt x="9584" y="10797"/>
                  </a:lnTo>
                  <a:lnTo>
                    <a:pt x="9730" y="10922"/>
                  </a:lnTo>
                  <a:lnTo>
                    <a:pt x="9793" y="10922"/>
                  </a:lnTo>
                  <a:lnTo>
                    <a:pt x="9898" y="10902"/>
                  </a:lnTo>
                  <a:lnTo>
                    <a:pt x="9981" y="10860"/>
                  </a:lnTo>
                  <a:lnTo>
                    <a:pt x="10002" y="10881"/>
                  </a:lnTo>
                  <a:lnTo>
                    <a:pt x="10044" y="10902"/>
                  </a:lnTo>
                  <a:lnTo>
                    <a:pt x="10107" y="10922"/>
                  </a:lnTo>
                  <a:lnTo>
                    <a:pt x="10170" y="10881"/>
                  </a:lnTo>
                  <a:lnTo>
                    <a:pt x="10107" y="10253"/>
                  </a:lnTo>
                  <a:lnTo>
                    <a:pt x="10065" y="10232"/>
                  </a:lnTo>
                  <a:lnTo>
                    <a:pt x="9940" y="10253"/>
                  </a:lnTo>
                  <a:lnTo>
                    <a:pt x="9940" y="10337"/>
                  </a:lnTo>
                  <a:lnTo>
                    <a:pt x="9981" y="10378"/>
                  </a:lnTo>
                  <a:lnTo>
                    <a:pt x="9688" y="10378"/>
                  </a:lnTo>
                  <a:lnTo>
                    <a:pt x="9647" y="10295"/>
                  </a:lnTo>
                  <a:lnTo>
                    <a:pt x="9626" y="10232"/>
                  </a:lnTo>
                  <a:lnTo>
                    <a:pt x="9458" y="10065"/>
                  </a:lnTo>
                  <a:lnTo>
                    <a:pt x="9375" y="9981"/>
                  </a:lnTo>
                  <a:lnTo>
                    <a:pt x="9375" y="9855"/>
                  </a:lnTo>
                  <a:lnTo>
                    <a:pt x="9375" y="9521"/>
                  </a:lnTo>
                  <a:lnTo>
                    <a:pt x="9375" y="9437"/>
                  </a:lnTo>
                  <a:lnTo>
                    <a:pt x="9479" y="9332"/>
                  </a:lnTo>
                  <a:lnTo>
                    <a:pt x="9542" y="9290"/>
                  </a:lnTo>
                  <a:lnTo>
                    <a:pt x="9521" y="9249"/>
                  </a:lnTo>
                  <a:lnTo>
                    <a:pt x="9563" y="9228"/>
                  </a:lnTo>
                  <a:lnTo>
                    <a:pt x="9563" y="9102"/>
                  </a:lnTo>
                  <a:lnTo>
                    <a:pt x="9563" y="9018"/>
                  </a:lnTo>
                  <a:lnTo>
                    <a:pt x="9563" y="8935"/>
                  </a:lnTo>
                  <a:lnTo>
                    <a:pt x="9563" y="8872"/>
                  </a:lnTo>
                  <a:lnTo>
                    <a:pt x="9584" y="8809"/>
                  </a:lnTo>
                  <a:lnTo>
                    <a:pt x="9626" y="8767"/>
                  </a:lnTo>
                  <a:lnTo>
                    <a:pt x="9542" y="8725"/>
                  </a:lnTo>
                  <a:lnTo>
                    <a:pt x="9479" y="8663"/>
                  </a:lnTo>
                  <a:lnTo>
                    <a:pt x="9458" y="8558"/>
                  </a:lnTo>
                  <a:lnTo>
                    <a:pt x="9688" y="8077"/>
                  </a:lnTo>
                  <a:lnTo>
                    <a:pt x="10630" y="7868"/>
                  </a:lnTo>
                  <a:lnTo>
                    <a:pt x="10714" y="7889"/>
                  </a:lnTo>
                  <a:lnTo>
                    <a:pt x="10588" y="7449"/>
                  </a:lnTo>
                  <a:lnTo>
                    <a:pt x="10170" y="6884"/>
                  </a:lnTo>
                  <a:lnTo>
                    <a:pt x="10044" y="6194"/>
                  </a:lnTo>
                  <a:lnTo>
                    <a:pt x="9960" y="5733"/>
                  </a:lnTo>
                  <a:lnTo>
                    <a:pt x="9856" y="5043"/>
                  </a:lnTo>
                  <a:lnTo>
                    <a:pt x="9856" y="4896"/>
                  </a:lnTo>
                  <a:lnTo>
                    <a:pt x="9835" y="4750"/>
                  </a:lnTo>
                  <a:lnTo>
                    <a:pt x="9772" y="4645"/>
                  </a:lnTo>
                  <a:lnTo>
                    <a:pt x="9772" y="4583"/>
                  </a:lnTo>
                  <a:lnTo>
                    <a:pt x="9772" y="4499"/>
                  </a:lnTo>
                  <a:lnTo>
                    <a:pt x="9877" y="4122"/>
                  </a:lnTo>
                  <a:lnTo>
                    <a:pt x="9981" y="3997"/>
                  </a:lnTo>
                  <a:lnTo>
                    <a:pt x="10107" y="3892"/>
                  </a:lnTo>
                  <a:lnTo>
                    <a:pt x="10149" y="3871"/>
                  </a:lnTo>
                  <a:lnTo>
                    <a:pt x="10107" y="3746"/>
                  </a:lnTo>
                  <a:lnTo>
                    <a:pt x="10191" y="3536"/>
                  </a:lnTo>
                  <a:lnTo>
                    <a:pt x="10212" y="3327"/>
                  </a:lnTo>
                  <a:lnTo>
                    <a:pt x="10212" y="3160"/>
                  </a:lnTo>
                  <a:lnTo>
                    <a:pt x="10253" y="3118"/>
                  </a:lnTo>
                  <a:lnTo>
                    <a:pt x="10484" y="2699"/>
                  </a:lnTo>
                  <a:lnTo>
                    <a:pt x="10525" y="2616"/>
                  </a:lnTo>
                  <a:lnTo>
                    <a:pt x="10714" y="2407"/>
                  </a:lnTo>
                  <a:lnTo>
                    <a:pt x="11007" y="2009"/>
                  </a:lnTo>
                  <a:lnTo>
                    <a:pt x="11028" y="1925"/>
                  </a:lnTo>
                  <a:lnTo>
                    <a:pt x="10986" y="1863"/>
                  </a:lnTo>
                  <a:lnTo>
                    <a:pt x="10923" y="1779"/>
                  </a:lnTo>
                  <a:lnTo>
                    <a:pt x="10839" y="1716"/>
                  </a:lnTo>
                  <a:lnTo>
                    <a:pt x="10881" y="1591"/>
                  </a:lnTo>
                  <a:lnTo>
                    <a:pt x="10902" y="1381"/>
                  </a:lnTo>
                  <a:lnTo>
                    <a:pt x="10902" y="1235"/>
                  </a:lnTo>
                  <a:lnTo>
                    <a:pt x="10944" y="1151"/>
                  </a:lnTo>
                  <a:lnTo>
                    <a:pt x="10986" y="1047"/>
                  </a:lnTo>
                  <a:lnTo>
                    <a:pt x="10944" y="1026"/>
                  </a:lnTo>
                  <a:lnTo>
                    <a:pt x="10776" y="1026"/>
                  </a:lnTo>
                  <a:lnTo>
                    <a:pt x="10776" y="942"/>
                  </a:lnTo>
                  <a:lnTo>
                    <a:pt x="10735" y="858"/>
                  </a:lnTo>
                  <a:lnTo>
                    <a:pt x="10693" y="837"/>
                  </a:lnTo>
                  <a:lnTo>
                    <a:pt x="10672" y="733"/>
                  </a:lnTo>
                  <a:lnTo>
                    <a:pt x="10588" y="670"/>
                  </a:lnTo>
                  <a:lnTo>
                    <a:pt x="10463" y="628"/>
                  </a:lnTo>
                  <a:lnTo>
                    <a:pt x="10400" y="565"/>
                  </a:lnTo>
                  <a:lnTo>
                    <a:pt x="10358" y="502"/>
                  </a:lnTo>
                  <a:lnTo>
                    <a:pt x="10274" y="335"/>
                  </a:lnTo>
                  <a:lnTo>
                    <a:pt x="10212" y="314"/>
                  </a:lnTo>
                  <a:lnTo>
                    <a:pt x="10086" y="314"/>
                  </a:lnTo>
                  <a:lnTo>
                    <a:pt x="10044" y="398"/>
                  </a:lnTo>
                  <a:lnTo>
                    <a:pt x="9981" y="440"/>
                  </a:lnTo>
                  <a:lnTo>
                    <a:pt x="9877" y="502"/>
                  </a:lnTo>
                  <a:lnTo>
                    <a:pt x="9835" y="502"/>
                  </a:lnTo>
                  <a:lnTo>
                    <a:pt x="9793" y="440"/>
                  </a:lnTo>
                  <a:lnTo>
                    <a:pt x="9584" y="440"/>
                  </a:lnTo>
                  <a:lnTo>
                    <a:pt x="9521" y="502"/>
                  </a:lnTo>
                  <a:lnTo>
                    <a:pt x="9479" y="544"/>
                  </a:lnTo>
                  <a:lnTo>
                    <a:pt x="9416" y="565"/>
                  </a:lnTo>
                  <a:lnTo>
                    <a:pt x="9312" y="523"/>
                  </a:lnTo>
                  <a:lnTo>
                    <a:pt x="9165" y="440"/>
                  </a:lnTo>
                  <a:lnTo>
                    <a:pt x="9124" y="356"/>
                  </a:lnTo>
                  <a:lnTo>
                    <a:pt x="9040" y="335"/>
                  </a:lnTo>
                  <a:lnTo>
                    <a:pt x="8998" y="293"/>
                  </a:lnTo>
                  <a:lnTo>
                    <a:pt x="8956" y="189"/>
                  </a:lnTo>
                  <a:lnTo>
                    <a:pt x="8935" y="147"/>
                  </a:lnTo>
                  <a:lnTo>
                    <a:pt x="8831" y="105"/>
                  </a:lnTo>
                  <a:lnTo>
                    <a:pt x="8705" y="105"/>
                  </a:lnTo>
                  <a:lnTo>
                    <a:pt x="8517" y="189"/>
                  </a:lnTo>
                  <a:lnTo>
                    <a:pt x="8496" y="147"/>
                  </a:lnTo>
                  <a:lnTo>
                    <a:pt x="8266" y="147"/>
                  </a:lnTo>
                  <a:lnTo>
                    <a:pt x="8182" y="105"/>
                  </a:lnTo>
                  <a:lnTo>
                    <a:pt x="8098" y="84"/>
                  </a:lnTo>
                  <a:lnTo>
                    <a:pt x="8056" y="42"/>
                  </a:lnTo>
                  <a:lnTo>
                    <a:pt x="7868" y="42"/>
                  </a:lnTo>
                  <a:lnTo>
                    <a:pt x="7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6CBC2"/>
                </a:solidFill>
              </a:endParaRPr>
            </a:p>
          </p:txBody>
        </p:sp>
        <p:sp>
          <p:nvSpPr>
            <p:cNvPr id="25394" name="Google Shape;35236;p128">
              <a:extLst>
                <a:ext uri="{FF2B5EF4-FFF2-40B4-BE49-F238E27FC236}">
                  <a16:creationId xmlns:a16="http://schemas.microsoft.com/office/drawing/2014/main" id="{90E20907-615A-767E-59C9-07B9E304EDB5}"/>
                </a:ext>
              </a:extLst>
            </p:cNvPr>
            <p:cNvSpPr/>
            <p:nvPr/>
          </p:nvSpPr>
          <p:spPr>
            <a:xfrm>
              <a:off x="6717414" y="3427447"/>
              <a:ext cx="38678" cy="93156"/>
            </a:xfrm>
            <a:custGeom>
              <a:avLst/>
              <a:gdLst/>
              <a:ahLst/>
              <a:cxnLst/>
              <a:rect l="l" t="t" r="r" b="b"/>
              <a:pathLst>
                <a:path w="1842" h="4646" extrusionOk="0">
                  <a:moveTo>
                    <a:pt x="210" y="0"/>
                  </a:moveTo>
                  <a:lnTo>
                    <a:pt x="189" y="21"/>
                  </a:lnTo>
                  <a:lnTo>
                    <a:pt x="210" y="105"/>
                  </a:lnTo>
                  <a:lnTo>
                    <a:pt x="231" y="126"/>
                  </a:lnTo>
                  <a:lnTo>
                    <a:pt x="273" y="209"/>
                  </a:lnTo>
                  <a:lnTo>
                    <a:pt x="377" y="251"/>
                  </a:lnTo>
                  <a:lnTo>
                    <a:pt x="419" y="272"/>
                  </a:lnTo>
                  <a:lnTo>
                    <a:pt x="419" y="314"/>
                  </a:lnTo>
                  <a:lnTo>
                    <a:pt x="377" y="460"/>
                  </a:lnTo>
                  <a:lnTo>
                    <a:pt x="377" y="523"/>
                  </a:lnTo>
                  <a:lnTo>
                    <a:pt x="482" y="586"/>
                  </a:lnTo>
                  <a:lnTo>
                    <a:pt x="503" y="670"/>
                  </a:lnTo>
                  <a:lnTo>
                    <a:pt x="503" y="795"/>
                  </a:lnTo>
                  <a:lnTo>
                    <a:pt x="482" y="837"/>
                  </a:lnTo>
                  <a:lnTo>
                    <a:pt x="482" y="879"/>
                  </a:lnTo>
                  <a:lnTo>
                    <a:pt x="335" y="1004"/>
                  </a:lnTo>
                  <a:lnTo>
                    <a:pt x="335" y="1088"/>
                  </a:lnTo>
                  <a:lnTo>
                    <a:pt x="377" y="1193"/>
                  </a:lnTo>
                  <a:lnTo>
                    <a:pt x="377" y="1276"/>
                  </a:lnTo>
                  <a:lnTo>
                    <a:pt x="398" y="1360"/>
                  </a:lnTo>
                  <a:lnTo>
                    <a:pt x="335" y="1423"/>
                  </a:lnTo>
                  <a:lnTo>
                    <a:pt x="398" y="1507"/>
                  </a:lnTo>
                  <a:lnTo>
                    <a:pt x="398" y="1590"/>
                  </a:lnTo>
                  <a:lnTo>
                    <a:pt x="335" y="1611"/>
                  </a:lnTo>
                  <a:lnTo>
                    <a:pt x="377" y="1695"/>
                  </a:lnTo>
                  <a:lnTo>
                    <a:pt x="398" y="1737"/>
                  </a:lnTo>
                  <a:lnTo>
                    <a:pt x="440" y="1779"/>
                  </a:lnTo>
                  <a:lnTo>
                    <a:pt x="440" y="1820"/>
                  </a:lnTo>
                  <a:lnTo>
                    <a:pt x="398" y="1820"/>
                  </a:lnTo>
                  <a:lnTo>
                    <a:pt x="377" y="1904"/>
                  </a:lnTo>
                  <a:lnTo>
                    <a:pt x="293" y="1925"/>
                  </a:lnTo>
                  <a:lnTo>
                    <a:pt x="168" y="2030"/>
                  </a:lnTo>
                  <a:lnTo>
                    <a:pt x="126" y="2051"/>
                  </a:lnTo>
                  <a:lnTo>
                    <a:pt x="126" y="2134"/>
                  </a:lnTo>
                  <a:lnTo>
                    <a:pt x="168" y="2197"/>
                  </a:lnTo>
                  <a:lnTo>
                    <a:pt x="126" y="2260"/>
                  </a:lnTo>
                  <a:lnTo>
                    <a:pt x="126" y="2344"/>
                  </a:lnTo>
                  <a:lnTo>
                    <a:pt x="63" y="2448"/>
                  </a:lnTo>
                  <a:lnTo>
                    <a:pt x="1" y="2469"/>
                  </a:lnTo>
                  <a:lnTo>
                    <a:pt x="1" y="2532"/>
                  </a:lnTo>
                  <a:lnTo>
                    <a:pt x="84" y="2636"/>
                  </a:lnTo>
                  <a:lnTo>
                    <a:pt x="126" y="2741"/>
                  </a:lnTo>
                  <a:lnTo>
                    <a:pt x="168" y="2783"/>
                  </a:lnTo>
                  <a:lnTo>
                    <a:pt x="314" y="2762"/>
                  </a:lnTo>
                  <a:lnTo>
                    <a:pt x="335" y="2825"/>
                  </a:lnTo>
                  <a:lnTo>
                    <a:pt x="377" y="2867"/>
                  </a:lnTo>
                  <a:lnTo>
                    <a:pt x="419" y="2929"/>
                  </a:lnTo>
                  <a:lnTo>
                    <a:pt x="419" y="2992"/>
                  </a:lnTo>
                  <a:lnTo>
                    <a:pt x="524" y="3055"/>
                  </a:lnTo>
                  <a:lnTo>
                    <a:pt x="586" y="3034"/>
                  </a:lnTo>
                  <a:lnTo>
                    <a:pt x="628" y="3034"/>
                  </a:lnTo>
                  <a:lnTo>
                    <a:pt x="691" y="2971"/>
                  </a:lnTo>
                  <a:lnTo>
                    <a:pt x="817" y="2971"/>
                  </a:lnTo>
                  <a:lnTo>
                    <a:pt x="963" y="2992"/>
                  </a:lnTo>
                  <a:lnTo>
                    <a:pt x="1026" y="3097"/>
                  </a:lnTo>
                  <a:lnTo>
                    <a:pt x="1026" y="3264"/>
                  </a:lnTo>
                  <a:lnTo>
                    <a:pt x="1005" y="3390"/>
                  </a:lnTo>
                  <a:lnTo>
                    <a:pt x="900" y="3515"/>
                  </a:lnTo>
                  <a:lnTo>
                    <a:pt x="837" y="3662"/>
                  </a:lnTo>
                  <a:lnTo>
                    <a:pt x="796" y="3766"/>
                  </a:lnTo>
                  <a:lnTo>
                    <a:pt x="796" y="3871"/>
                  </a:lnTo>
                  <a:lnTo>
                    <a:pt x="837" y="3996"/>
                  </a:lnTo>
                  <a:lnTo>
                    <a:pt x="837" y="4080"/>
                  </a:lnTo>
                  <a:lnTo>
                    <a:pt x="942" y="4206"/>
                  </a:lnTo>
                  <a:lnTo>
                    <a:pt x="1047" y="4289"/>
                  </a:lnTo>
                  <a:lnTo>
                    <a:pt x="1130" y="4331"/>
                  </a:lnTo>
                  <a:lnTo>
                    <a:pt x="1172" y="4394"/>
                  </a:lnTo>
                  <a:lnTo>
                    <a:pt x="1256" y="4499"/>
                  </a:lnTo>
                  <a:lnTo>
                    <a:pt x="1235" y="4541"/>
                  </a:lnTo>
                  <a:lnTo>
                    <a:pt x="1256" y="4645"/>
                  </a:lnTo>
                  <a:lnTo>
                    <a:pt x="1361" y="4624"/>
                  </a:lnTo>
                  <a:lnTo>
                    <a:pt x="1381" y="4499"/>
                  </a:lnTo>
                  <a:lnTo>
                    <a:pt x="1361" y="4352"/>
                  </a:lnTo>
                  <a:lnTo>
                    <a:pt x="1423" y="4248"/>
                  </a:lnTo>
                  <a:lnTo>
                    <a:pt x="1423" y="4143"/>
                  </a:lnTo>
                  <a:lnTo>
                    <a:pt x="1486" y="3996"/>
                  </a:lnTo>
                  <a:lnTo>
                    <a:pt x="1591" y="3976"/>
                  </a:lnTo>
                  <a:lnTo>
                    <a:pt x="1674" y="3913"/>
                  </a:lnTo>
                  <a:lnTo>
                    <a:pt x="1695" y="3808"/>
                  </a:lnTo>
                  <a:lnTo>
                    <a:pt x="1737" y="3599"/>
                  </a:lnTo>
                  <a:lnTo>
                    <a:pt x="1653" y="3515"/>
                  </a:lnTo>
                  <a:lnTo>
                    <a:pt x="1674" y="3473"/>
                  </a:lnTo>
                  <a:lnTo>
                    <a:pt x="1653" y="3452"/>
                  </a:lnTo>
                  <a:lnTo>
                    <a:pt x="1674" y="3390"/>
                  </a:lnTo>
                  <a:lnTo>
                    <a:pt x="1737" y="3390"/>
                  </a:lnTo>
                  <a:lnTo>
                    <a:pt x="1758" y="3306"/>
                  </a:lnTo>
                  <a:lnTo>
                    <a:pt x="1842" y="3306"/>
                  </a:lnTo>
                  <a:lnTo>
                    <a:pt x="1842" y="3243"/>
                  </a:lnTo>
                  <a:lnTo>
                    <a:pt x="1779" y="3160"/>
                  </a:lnTo>
                  <a:lnTo>
                    <a:pt x="1737" y="3034"/>
                  </a:lnTo>
                  <a:lnTo>
                    <a:pt x="1591" y="2846"/>
                  </a:lnTo>
                  <a:lnTo>
                    <a:pt x="1570" y="2741"/>
                  </a:lnTo>
                  <a:lnTo>
                    <a:pt x="1361" y="2553"/>
                  </a:lnTo>
                  <a:lnTo>
                    <a:pt x="1319" y="2532"/>
                  </a:lnTo>
                  <a:lnTo>
                    <a:pt x="1277" y="2469"/>
                  </a:lnTo>
                  <a:lnTo>
                    <a:pt x="1172" y="2406"/>
                  </a:lnTo>
                  <a:lnTo>
                    <a:pt x="1005" y="2323"/>
                  </a:lnTo>
                  <a:lnTo>
                    <a:pt x="921" y="1779"/>
                  </a:lnTo>
                  <a:lnTo>
                    <a:pt x="942" y="1674"/>
                  </a:lnTo>
                  <a:lnTo>
                    <a:pt x="942" y="691"/>
                  </a:lnTo>
                  <a:lnTo>
                    <a:pt x="921" y="481"/>
                  </a:lnTo>
                  <a:lnTo>
                    <a:pt x="733" y="272"/>
                  </a:lnTo>
                  <a:lnTo>
                    <a:pt x="649" y="209"/>
                  </a:lnTo>
                  <a:lnTo>
                    <a:pt x="607" y="167"/>
                  </a:lnTo>
                  <a:lnTo>
                    <a:pt x="586" y="126"/>
                  </a:lnTo>
                  <a:lnTo>
                    <a:pt x="524" y="126"/>
                  </a:lnTo>
                  <a:lnTo>
                    <a:pt x="503" y="105"/>
                  </a:lnTo>
                  <a:lnTo>
                    <a:pt x="419" y="63"/>
                  </a:lnTo>
                  <a:lnTo>
                    <a:pt x="398" y="105"/>
                  </a:lnTo>
                  <a:lnTo>
                    <a:pt x="377" y="63"/>
                  </a:lnTo>
                  <a:lnTo>
                    <a:pt x="293" y="63"/>
                  </a:lnTo>
                  <a:lnTo>
                    <a:pt x="2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5" name="Google Shape;35237;p128">
              <a:extLst>
                <a:ext uri="{FF2B5EF4-FFF2-40B4-BE49-F238E27FC236}">
                  <a16:creationId xmlns:a16="http://schemas.microsoft.com/office/drawing/2014/main" id="{9EB90BB9-DF13-5A1E-6DDC-9247EA23FF96}"/>
                </a:ext>
              </a:extLst>
            </p:cNvPr>
            <p:cNvSpPr/>
            <p:nvPr/>
          </p:nvSpPr>
          <p:spPr>
            <a:xfrm>
              <a:off x="6584730" y="3413592"/>
              <a:ext cx="143246" cy="116656"/>
            </a:xfrm>
            <a:custGeom>
              <a:avLst/>
              <a:gdLst/>
              <a:ahLst/>
              <a:cxnLst/>
              <a:rect l="l" t="t" r="r" b="b"/>
              <a:pathLst>
                <a:path w="6822" h="5818" extrusionOk="0">
                  <a:moveTo>
                    <a:pt x="5085" y="1"/>
                  </a:moveTo>
                  <a:lnTo>
                    <a:pt x="4143" y="210"/>
                  </a:lnTo>
                  <a:lnTo>
                    <a:pt x="3913" y="691"/>
                  </a:lnTo>
                  <a:lnTo>
                    <a:pt x="3934" y="796"/>
                  </a:lnTo>
                  <a:lnTo>
                    <a:pt x="3997" y="858"/>
                  </a:lnTo>
                  <a:lnTo>
                    <a:pt x="4081" y="900"/>
                  </a:lnTo>
                  <a:lnTo>
                    <a:pt x="4039" y="942"/>
                  </a:lnTo>
                  <a:lnTo>
                    <a:pt x="4018" y="1005"/>
                  </a:lnTo>
                  <a:lnTo>
                    <a:pt x="4018" y="1068"/>
                  </a:lnTo>
                  <a:lnTo>
                    <a:pt x="4018" y="1151"/>
                  </a:lnTo>
                  <a:lnTo>
                    <a:pt x="4018" y="1235"/>
                  </a:lnTo>
                  <a:lnTo>
                    <a:pt x="4018" y="1361"/>
                  </a:lnTo>
                  <a:lnTo>
                    <a:pt x="3976" y="1382"/>
                  </a:lnTo>
                  <a:lnTo>
                    <a:pt x="3997" y="1423"/>
                  </a:lnTo>
                  <a:lnTo>
                    <a:pt x="3934" y="1465"/>
                  </a:lnTo>
                  <a:lnTo>
                    <a:pt x="3830" y="1570"/>
                  </a:lnTo>
                  <a:lnTo>
                    <a:pt x="3830" y="1654"/>
                  </a:lnTo>
                  <a:lnTo>
                    <a:pt x="3830" y="1988"/>
                  </a:lnTo>
                  <a:lnTo>
                    <a:pt x="3830" y="2114"/>
                  </a:lnTo>
                  <a:lnTo>
                    <a:pt x="3913" y="2198"/>
                  </a:lnTo>
                  <a:lnTo>
                    <a:pt x="4081" y="2365"/>
                  </a:lnTo>
                  <a:lnTo>
                    <a:pt x="4102" y="2428"/>
                  </a:lnTo>
                  <a:lnTo>
                    <a:pt x="4143" y="2511"/>
                  </a:lnTo>
                  <a:lnTo>
                    <a:pt x="4436" y="2511"/>
                  </a:lnTo>
                  <a:lnTo>
                    <a:pt x="4395" y="2470"/>
                  </a:lnTo>
                  <a:lnTo>
                    <a:pt x="4395" y="2386"/>
                  </a:lnTo>
                  <a:lnTo>
                    <a:pt x="4520" y="2365"/>
                  </a:lnTo>
                  <a:lnTo>
                    <a:pt x="4562" y="2386"/>
                  </a:lnTo>
                  <a:lnTo>
                    <a:pt x="4625" y="3014"/>
                  </a:lnTo>
                  <a:lnTo>
                    <a:pt x="4562" y="3055"/>
                  </a:lnTo>
                  <a:lnTo>
                    <a:pt x="4499" y="3035"/>
                  </a:lnTo>
                  <a:lnTo>
                    <a:pt x="4457" y="3014"/>
                  </a:lnTo>
                  <a:lnTo>
                    <a:pt x="4436" y="2993"/>
                  </a:lnTo>
                  <a:lnTo>
                    <a:pt x="4353" y="3035"/>
                  </a:lnTo>
                  <a:lnTo>
                    <a:pt x="4248" y="3055"/>
                  </a:lnTo>
                  <a:lnTo>
                    <a:pt x="4185" y="3055"/>
                  </a:lnTo>
                  <a:lnTo>
                    <a:pt x="4039" y="2930"/>
                  </a:lnTo>
                  <a:lnTo>
                    <a:pt x="3934" y="2804"/>
                  </a:lnTo>
                  <a:lnTo>
                    <a:pt x="3830" y="2721"/>
                  </a:lnTo>
                  <a:lnTo>
                    <a:pt x="3725" y="2574"/>
                  </a:lnTo>
                  <a:lnTo>
                    <a:pt x="3599" y="2470"/>
                  </a:lnTo>
                  <a:lnTo>
                    <a:pt x="3390" y="2407"/>
                  </a:lnTo>
                  <a:lnTo>
                    <a:pt x="3244" y="2323"/>
                  </a:lnTo>
                  <a:lnTo>
                    <a:pt x="3244" y="2260"/>
                  </a:lnTo>
                  <a:lnTo>
                    <a:pt x="3139" y="2156"/>
                  </a:lnTo>
                  <a:lnTo>
                    <a:pt x="3139" y="1988"/>
                  </a:lnTo>
                  <a:lnTo>
                    <a:pt x="3097" y="1988"/>
                  </a:lnTo>
                  <a:lnTo>
                    <a:pt x="3055" y="2009"/>
                  </a:lnTo>
                  <a:lnTo>
                    <a:pt x="2972" y="2009"/>
                  </a:lnTo>
                  <a:lnTo>
                    <a:pt x="2930" y="2177"/>
                  </a:lnTo>
                  <a:lnTo>
                    <a:pt x="2888" y="2219"/>
                  </a:lnTo>
                  <a:lnTo>
                    <a:pt x="2742" y="2281"/>
                  </a:lnTo>
                  <a:lnTo>
                    <a:pt x="2637" y="2281"/>
                  </a:lnTo>
                  <a:lnTo>
                    <a:pt x="2637" y="2260"/>
                  </a:lnTo>
                  <a:lnTo>
                    <a:pt x="2511" y="2219"/>
                  </a:lnTo>
                  <a:lnTo>
                    <a:pt x="2365" y="2198"/>
                  </a:lnTo>
                  <a:lnTo>
                    <a:pt x="2239" y="2114"/>
                  </a:lnTo>
                  <a:lnTo>
                    <a:pt x="2198" y="2114"/>
                  </a:lnTo>
                  <a:lnTo>
                    <a:pt x="2093" y="2072"/>
                  </a:lnTo>
                  <a:lnTo>
                    <a:pt x="2030" y="2072"/>
                  </a:lnTo>
                  <a:lnTo>
                    <a:pt x="2030" y="2009"/>
                  </a:lnTo>
                  <a:lnTo>
                    <a:pt x="2030" y="1947"/>
                  </a:lnTo>
                  <a:lnTo>
                    <a:pt x="2009" y="1884"/>
                  </a:lnTo>
                  <a:lnTo>
                    <a:pt x="2009" y="1758"/>
                  </a:lnTo>
                  <a:lnTo>
                    <a:pt x="1946" y="1758"/>
                  </a:lnTo>
                  <a:lnTo>
                    <a:pt x="1800" y="1800"/>
                  </a:lnTo>
                  <a:lnTo>
                    <a:pt x="1779" y="1842"/>
                  </a:lnTo>
                  <a:lnTo>
                    <a:pt x="1695" y="1842"/>
                  </a:lnTo>
                  <a:lnTo>
                    <a:pt x="1612" y="1884"/>
                  </a:lnTo>
                  <a:lnTo>
                    <a:pt x="1528" y="1947"/>
                  </a:lnTo>
                  <a:lnTo>
                    <a:pt x="1507" y="1905"/>
                  </a:lnTo>
                  <a:lnTo>
                    <a:pt x="1486" y="1884"/>
                  </a:lnTo>
                  <a:lnTo>
                    <a:pt x="1486" y="1779"/>
                  </a:lnTo>
                  <a:lnTo>
                    <a:pt x="1465" y="1758"/>
                  </a:lnTo>
                  <a:lnTo>
                    <a:pt x="1361" y="1695"/>
                  </a:lnTo>
                  <a:lnTo>
                    <a:pt x="1298" y="1737"/>
                  </a:lnTo>
                  <a:lnTo>
                    <a:pt x="1256" y="1674"/>
                  </a:lnTo>
                  <a:lnTo>
                    <a:pt x="1256" y="1695"/>
                  </a:lnTo>
                  <a:lnTo>
                    <a:pt x="1256" y="1758"/>
                  </a:lnTo>
                  <a:lnTo>
                    <a:pt x="1214" y="1779"/>
                  </a:lnTo>
                  <a:lnTo>
                    <a:pt x="1256" y="2009"/>
                  </a:lnTo>
                  <a:lnTo>
                    <a:pt x="1256" y="2219"/>
                  </a:lnTo>
                  <a:lnTo>
                    <a:pt x="1256" y="2365"/>
                  </a:lnTo>
                  <a:lnTo>
                    <a:pt x="1298" y="2470"/>
                  </a:lnTo>
                  <a:lnTo>
                    <a:pt x="1298" y="2574"/>
                  </a:lnTo>
                  <a:lnTo>
                    <a:pt x="1277" y="2616"/>
                  </a:lnTo>
                  <a:lnTo>
                    <a:pt x="1256" y="2783"/>
                  </a:lnTo>
                  <a:lnTo>
                    <a:pt x="1277" y="2825"/>
                  </a:lnTo>
                  <a:lnTo>
                    <a:pt x="42" y="2825"/>
                  </a:lnTo>
                  <a:lnTo>
                    <a:pt x="1" y="4771"/>
                  </a:lnTo>
                  <a:lnTo>
                    <a:pt x="22" y="4813"/>
                  </a:lnTo>
                  <a:lnTo>
                    <a:pt x="105" y="4918"/>
                  </a:lnTo>
                  <a:lnTo>
                    <a:pt x="168" y="4980"/>
                  </a:lnTo>
                  <a:lnTo>
                    <a:pt x="231" y="5043"/>
                  </a:lnTo>
                  <a:lnTo>
                    <a:pt x="314" y="5085"/>
                  </a:lnTo>
                  <a:lnTo>
                    <a:pt x="419" y="5232"/>
                  </a:lnTo>
                  <a:lnTo>
                    <a:pt x="482" y="5294"/>
                  </a:lnTo>
                  <a:lnTo>
                    <a:pt x="566" y="5336"/>
                  </a:lnTo>
                  <a:lnTo>
                    <a:pt x="628" y="5399"/>
                  </a:lnTo>
                  <a:lnTo>
                    <a:pt x="670" y="5462"/>
                  </a:lnTo>
                  <a:lnTo>
                    <a:pt x="754" y="5504"/>
                  </a:lnTo>
                  <a:lnTo>
                    <a:pt x="775" y="5608"/>
                  </a:lnTo>
                  <a:lnTo>
                    <a:pt x="1319" y="5462"/>
                  </a:lnTo>
                  <a:lnTo>
                    <a:pt x="1402" y="5504"/>
                  </a:lnTo>
                  <a:lnTo>
                    <a:pt x="1528" y="5441"/>
                  </a:lnTo>
                  <a:lnTo>
                    <a:pt x="1570" y="5462"/>
                  </a:lnTo>
                  <a:lnTo>
                    <a:pt x="1591" y="5462"/>
                  </a:lnTo>
                  <a:lnTo>
                    <a:pt x="1612" y="5504"/>
                  </a:lnTo>
                  <a:lnTo>
                    <a:pt x="1695" y="5504"/>
                  </a:lnTo>
                  <a:lnTo>
                    <a:pt x="1716" y="5524"/>
                  </a:lnTo>
                  <a:lnTo>
                    <a:pt x="1737" y="5524"/>
                  </a:lnTo>
                  <a:lnTo>
                    <a:pt x="1821" y="5629"/>
                  </a:lnTo>
                  <a:lnTo>
                    <a:pt x="1884" y="5629"/>
                  </a:lnTo>
                  <a:lnTo>
                    <a:pt x="2030" y="5650"/>
                  </a:lnTo>
                  <a:lnTo>
                    <a:pt x="2135" y="5713"/>
                  </a:lnTo>
                  <a:lnTo>
                    <a:pt x="2198" y="5755"/>
                  </a:lnTo>
                  <a:lnTo>
                    <a:pt x="2239" y="5755"/>
                  </a:lnTo>
                  <a:lnTo>
                    <a:pt x="2344" y="5671"/>
                  </a:lnTo>
                  <a:lnTo>
                    <a:pt x="2470" y="5650"/>
                  </a:lnTo>
                  <a:lnTo>
                    <a:pt x="2532" y="5713"/>
                  </a:lnTo>
                  <a:lnTo>
                    <a:pt x="2553" y="5671"/>
                  </a:lnTo>
                  <a:lnTo>
                    <a:pt x="2574" y="5713"/>
                  </a:lnTo>
                  <a:lnTo>
                    <a:pt x="2616" y="5713"/>
                  </a:lnTo>
                  <a:lnTo>
                    <a:pt x="2679" y="5776"/>
                  </a:lnTo>
                  <a:lnTo>
                    <a:pt x="2783" y="5817"/>
                  </a:lnTo>
                  <a:lnTo>
                    <a:pt x="2951" y="5755"/>
                  </a:lnTo>
                  <a:lnTo>
                    <a:pt x="3139" y="5504"/>
                  </a:lnTo>
                  <a:lnTo>
                    <a:pt x="3390" y="5190"/>
                  </a:lnTo>
                  <a:lnTo>
                    <a:pt x="3725" y="4939"/>
                  </a:lnTo>
                  <a:lnTo>
                    <a:pt x="3934" y="4876"/>
                  </a:lnTo>
                  <a:lnTo>
                    <a:pt x="3976" y="4834"/>
                  </a:lnTo>
                  <a:lnTo>
                    <a:pt x="3997" y="4792"/>
                  </a:lnTo>
                  <a:lnTo>
                    <a:pt x="3976" y="4729"/>
                  </a:lnTo>
                  <a:lnTo>
                    <a:pt x="3997" y="4687"/>
                  </a:lnTo>
                  <a:lnTo>
                    <a:pt x="3997" y="4625"/>
                  </a:lnTo>
                  <a:lnTo>
                    <a:pt x="4039" y="4562"/>
                  </a:lnTo>
                  <a:lnTo>
                    <a:pt x="4206" y="4457"/>
                  </a:lnTo>
                  <a:lnTo>
                    <a:pt x="4290" y="4415"/>
                  </a:lnTo>
                  <a:lnTo>
                    <a:pt x="4353" y="4395"/>
                  </a:lnTo>
                  <a:lnTo>
                    <a:pt x="4499" y="4353"/>
                  </a:lnTo>
                  <a:lnTo>
                    <a:pt x="4646" y="4353"/>
                  </a:lnTo>
                  <a:lnTo>
                    <a:pt x="4667" y="4395"/>
                  </a:lnTo>
                  <a:lnTo>
                    <a:pt x="4729" y="4374"/>
                  </a:lnTo>
                  <a:lnTo>
                    <a:pt x="4855" y="4395"/>
                  </a:lnTo>
                  <a:lnTo>
                    <a:pt x="4918" y="4395"/>
                  </a:lnTo>
                  <a:lnTo>
                    <a:pt x="4918" y="4311"/>
                  </a:lnTo>
                  <a:lnTo>
                    <a:pt x="4876" y="4143"/>
                  </a:lnTo>
                  <a:lnTo>
                    <a:pt x="4918" y="4060"/>
                  </a:lnTo>
                  <a:lnTo>
                    <a:pt x="5148" y="3955"/>
                  </a:lnTo>
                  <a:lnTo>
                    <a:pt x="5273" y="3955"/>
                  </a:lnTo>
                  <a:lnTo>
                    <a:pt x="5859" y="3683"/>
                  </a:lnTo>
                  <a:lnTo>
                    <a:pt x="5964" y="3662"/>
                  </a:lnTo>
                  <a:lnTo>
                    <a:pt x="6299" y="3537"/>
                  </a:lnTo>
                  <a:lnTo>
                    <a:pt x="6487" y="3474"/>
                  </a:lnTo>
                  <a:lnTo>
                    <a:pt x="6445" y="3432"/>
                  </a:lnTo>
                  <a:lnTo>
                    <a:pt x="6403" y="3327"/>
                  </a:lnTo>
                  <a:lnTo>
                    <a:pt x="6320" y="3223"/>
                  </a:lnTo>
                  <a:lnTo>
                    <a:pt x="6320" y="3160"/>
                  </a:lnTo>
                  <a:lnTo>
                    <a:pt x="6382" y="3139"/>
                  </a:lnTo>
                  <a:lnTo>
                    <a:pt x="6445" y="3035"/>
                  </a:lnTo>
                  <a:lnTo>
                    <a:pt x="6445" y="2951"/>
                  </a:lnTo>
                  <a:lnTo>
                    <a:pt x="6487" y="2888"/>
                  </a:lnTo>
                  <a:lnTo>
                    <a:pt x="6445" y="2825"/>
                  </a:lnTo>
                  <a:lnTo>
                    <a:pt x="6445" y="2742"/>
                  </a:lnTo>
                  <a:lnTo>
                    <a:pt x="6487" y="2721"/>
                  </a:lnTo>
                  <a:lnTo>
                    <a:pt x="6612" y="2616"/>
                  </a:lnTo>
                  <a:lnTo>
                    <a:pt x="6696" y="2595"/>
                  </a:lnTo>
                  <a:lnTo>
                    <a:pt x="6717" y="2511"/>
                  </a:lnTo>
                  <a:lnTo>
                    <a:pt x="6759" y="2511"/>
                  </a:lnTo>
                  <a:lnTo>
                    <a:pt x="6759" y="2470"/>
                  </a:lnTo>
                  <a:lnTo>
                    <a:pt x="6717" y="2428"/>
                  </a:lnTo>
                  <a:lnTo>
                    <a:pt x="6696" y="2386"/>
                  </a:lnTo>
                  <a:lnTo>
                    <a:pt x="6654" y="2302"/>
                  </a:lnTo>
                  <a:lnTo>
                    <a:pt x="6717" y="2281"/>
                  </a:lnTo>
                  <a:lnTo>
                    <a:pt x="6717" y="2198"/>
                  </a:lnTo>
                  <a:lnTo>
                    <a:pt x="6654" y="2114"/>
                  </a:lnTo>
                  <a:lnTo>
                    <a:pt x="6717" y="2051"/>
                  </a:lnTo>
                  <a:lnTo>
                    <a:pt x="6696" y="1967"/>
                  </a:lnTo>
                  <a:lnTo>
                    <a:pt x="6696" y="1884"/>
                  </a:lnTo>
                  <a:lnTo>
                    <a:pt x="6654" y="1779"/>
                  </a:lnTo>
                  <a:lnTo>
                    <a:pt x="6654" y="1695"/>
                  </a:lnTo>
                  <a:lnTo>
                    <a:pt x="6801" y="1570"/>
                  </a:lnTo>
                  <a:lnTo>
                    <a:pt x="6801" y="1528"/>
                  </a:lnTo>
                  <a:lnTo>
                    <a:pt x="6822" y="1486"/>
                  </a:lnTo>
                  <a:lnTo>
                    <a:pt x="6822" y="1361"/>
                  </a:lnTo>
                  <a:lnTo>
                    <a:pt x="6801" y="1277"/>
                  </a:lnTo>
                  <a:lnTo>
                    <a:pt x="6696" y="1214"/>
                  </a:lnTo>
                  <a:lnTo>
                    <a:pt x="6696" y="1151"/>
                  </a:lnTo>
                  <a:lnTo>
                    <a:pt x="6738" y="1005"/>
                  </a:lnTo>
                  <a:lnTo>
                    <a:pt x="6738" y="963"/>
                  </a:lnTo>
                  <a:lnTo>
                    <a:pt x="6696" y="942"/>
                  </a:lnTo>
                  <a:lnTo>
                    <a:pt x="6592" y="900"/>
                  </a:lnTo>
                  <a:lnTo>
                    <a:pt x="6550" y="817"/>
                  </a:lnTo>
                  <a:lnTo>
                    <a:pt x="6529" y="796"/>
                  </a:lnTo>
                  <a:lnTo>
                    <a:pt x="6508" y="712"/>
                  </a:lnTo>
                  <a:lnTo>
                    <a:pt x="6508" y="691"/>
                  </a:lnTo>
                  <a:lnTo>
                    <a:pt x="6445" y="691"/>
                  </a:lnTo>
                  <a:lnTo>
                    <a:pt x="6340" y="586"/>
                  </a:lnTo>
                  <a:lnTo>
                    <a:pt x="6299" y="503"/>
                  </a:lnTo>
                  <a:lnTo>
                    <a:pt x="6236" y="482"/>
                  </a:lnTo>
                  <a:lnTo>
                    <a:pt x="6194" y="419"/>
                  </a:lnTo>
                  <a:lnTo>
                    <a:pt x="6110" y="419"/>
                  </a:lnTo>
                  <a:lnTo>
                    <a:pt x="5859" y="335"/>
                  </a:lnTo>
                  <a:lnTo>
                    <a:pt x="5755" y="335"/>
                  </a:lnTo>
                  <a:lnTo>
                    <a:pt x="5671" y="273"/>
                  </a:lnTo>
                  <a:lnTo>
                    <a:pt x="5671" y="210"/>
                  </a:lnTo>
                  <a:lnTo>
                    <a:pt x="5587" y="168"/>
                  </a:lnTo>
                  <a:lnTo>
                    <a:pt x="5545" y="168"/>
                  </a:lnTo>
                  <a:lnTo>
                    <a:pt x="5441" y="126"/>
                  </a:lnTo>
                  <a:lnTo>
                    <a:pt x="5357" y="126"/>
                  </a:lnTo>
                  <a:lnTo>
                    <a:pt x="5169" y="22"/>
                  </a:lnTo>
                  <a:lnTo>
                    <a:pt x="50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6" name="Google Shape;35238;p128">
              <a:extLst>
                <a:ext uri="{FF2B5EF4-FFF2-40B4-BE49-F238E27FC236}">
                  <a16:creationId xmlns:a16="http://schemas.microsoft.com/office/drawing/2014/main" id="{FC58B716-895F-433D-BCBF-273C7E708A8E}"/>
                </a:ext>
              </a:extLst>
            </p:cNvPr>
            <p:cNvSpPr/>
            <p:nvPr/>
          </p:nvSpPr>
          <p:spPr>
            <a:xfrm>
              <a:off x="6459962" y="3386744"/>
              <a:ext cx="152023" cy="143504"/>
            </a:xfrm>
            <a:custGeom>
              <a:avLst/>
              <a:gdLst/>
              <a:ahLst/>
              <a:cxnLst/>
              <a:rect l="l" t="t" r="r" b="b"/>
              <a:pathLst>
                <a:path w="7240" h="7157" extrusionOk="0">
                  <a:moveTo>
                    <a:pt x="963" y="0"/>
                  </a:moveTo>
                  <a:lnTo>
                    <a:pt x="879" y="42"/>
                  </a:lnTo>
                  <a:lnTo>
                    <a:pt x="774" y="63"/>
                  </a:lnTo>
                  <a:lnTo>
                    <a:pt x="712" y="63"/>
                  </a:lnTo>
                  <a:lnTo>
                    <a:pt x="670" y="84"/>
                  </a:lnTo>
                  <a:lnTo>
                    <a:pt x="670" y="105"/>
                  </a:lnTo>
                  <a:lnTo>
                    <a:pt x="649" y="105"/>
                  </a:lnTo>
                  <a:lnTo>
                    <a:pt x="502" y="189"/>
                  </a:lnTo>
                  <a:lnTo>
                    <a:pt x="544" y="273"/>
                  </a:lnTo>
                  <a:lnTo>
                    <a:pt x="544" y="356"/>
                  </a:lnTo>
                  <a:lnTo>
                    <a:pt x="858" y="712"/>
                  </a:lnTo>
                  <a:lnTo>
                    <a:pt x="879" y="1151"/>
                  </a:lnTo>
                  <a:lnTo>
                    <a:pt x="1046" y="1402"/>
                  </a:lnTo>
                  <a:lnTo>
                    <a:pt x="1026" y="1633"/>
                  </a:lnTo>
                  <a:lnTo>
                    <a:pt x="837" y="1863"/>
                  </a:lnTo>
                  <a:lnTo>
                    <a:pt x="942" y="1925"/>
                  </a:lnTo>
                  <a:lnTo>
                    <a:pt x="942" y="2135"/>
                  </a:lnTo>
                  <a:lnTo>
                    <a:pt x="1046" y="2260"/>
                  </a:lnTo>
                  <a:lnTo>
                    <a:pt x="1046" y="2407"/>
                  </a:lnTo>
                  <a:lnTo>
                    <a:pt x="1256" y="2783"/>
                  </a:lnTo>
                  <a:lnTo>
                    <a:pt x="1256" y="2867"/>
                  </a:lnTo>
                  <a:lnTo>
                    <a:pt x="1339" y="2972"/>
                  </a:lnTo>
                  <a:lnTo>
                    <a:pt x="1339" y="3453"/>
                  </a:lnTo>
                  <a:lnTo>
                    <a:pt x="1088" y="3871"/>
                  </a:lnTo>
                  <a:lnTo>
                    <a:pt x="1026" y="3871"/>
                  </a:lnTo>
                  <a:lnTo>
                    <a:pt x="754" y="4081"/>
                  </a:lnTo>
                  <a:lnTo>
                    <a:pt x="754" y="4227"/>
                  </a:lnTo>
                  <a:lnTo>
                    <a:pt x="440" y="4499"/>
                  </a:lnTo>
                  <a:lnTo>
                    <a:pt x="440" y="4687"/>
                  </a:lnTo>
                  <a:lnTo>
                    <a:pt x="398" y="4750"/>
                  </a:lnTo>
                  <a:lnTo>
                    <a:pt x="398" y="5210"/>
                  </a:lnTo>
                  <a:lnTo>
                    <a:pt x="230" y="5399"/>
                  </a:lnTo>
                  <a:lnTo>
                    <a:pt x="210" y="5608"/>
                  </a:lnTo>
                  <a:lnTo>
                    <a:pt x="42" y="5796"/>
                  </a:lnTo>
                  <a:lnTo>
                    <a:pt x="42" y="6006"/>
                  </a:lnTo>
                  <a:lnTo>
                    <a:pt x="21" y="6173"/>
                  </a:lnTo>
                  <a:lnTo>
                    <a:pt x="21" y="6466"/>
                  </a:lnTo>
                  <a:lnTo>
                    <a:pt x="0" y="6654"/>
                  </a:lnTo>
                  <a:lnTo>
                    <a:pt x="21" y="6696"/>
                  </a:lnTo>
                  <a:lnTo>
                    <a:pt x="105" y="6738"/>
                  </a:lnTo>
                  <a:lnTo>
                    <a:pt x="126" y="6759"/>
                  </a:lnTo>
                  <a:lnTo>
                    <a:pt x="189" y="6738"/>
                  </a:lnTo>
                  <a:lnTo>
                    <a:pt x="210" y="6654"/>
                  </a:lnTo>
                  <a:lnTo>
                    <a:pt x="398" y="6654"/>
                  </a:lnTo>
                  <a:lnTo>
                    <a:pt x="461" y="6696"/>
                  </a:lnTo>
                  <a:lnTo>
                    <a:pt x="523" y="6675"/>
                  </a:lnTo>
                  <a:lnTo>
                    <a:pt x="523" y="6591"/>
                  </a:lnTo>
                  <a:lnTo>
                    <a:pt x="712" y="6466"/>
                  </a:lnTo>
                  <a:lnTo>
                    <a:pt x="754" y="6466"/>
                  </a:lnTo>
                  <a:lnTo>
                    <a:pt x="858" y="6529"/>
                  </a:lnTo>
                  <a:lnTo>
                    <a:pt x="879" y="6529"/>
                  </a:lnTo>
                  <a:lnTo>
                    <a:pt x="921" y="6487"/>
                  </a:lnTo>
                  <a:lnTo>
                    <a:pt x="963" y="6466"/>
                  </a:lnTo>
                  <a:lnTo>
                    <a:pt x="1046" y="6529"/>
                  </a:lnTo>
                  <a:lnTo>
                    <a:pt x="1046" y="6550"/>
                  </a:lnTo>
                  <a:lnTo>
                    <a:pt x="1130" y="6571"/>
                  </a:lnTo>
                  <a:lnTo>
                    <a:pt x="1088" y="6633"/>
                  </a:lnTo>
                  <a:lnTo>
                    <a:pt x="1151" y="6654"/>
                  </a:lnTo>
                  <a:lnTo>
                    <a:pt x="1256" y="6759"/>
                  </a:lnTo>
                  <a:lnTo>
                    <a:pt x="1381" y="6801"/>
                  </a:lnTo>
                  <a:lnTo>
                    <a:pt x="1486" y="6759"/>
                  </a:lnTo>
                  <a:lnTo>
                    <a:pt x="1507" y="6759"/>
                  </a:lnTo>
                  <a:lnTo>
                    <a:pt x="1590" y="6696"/>
                  </a:lnTo>
                  <a:lnTo>
                    <a:pt x="1653" y="6696"/>
                  </a:lnTo>
                  <a:lnTo>
                    <a:pt x="1674" y="6738"/>
                  </a:lnTo>
                  <a:lnTo>
                    <a:pt x="3850" y="6738"/>
                  </a:lnTo>
                  <a:lnTo>
                    <a:pt x="3871" y="6759"/>
                  </a:lnTo>
                  <a:lnTo>
                    <a:pt x="3913" y="6863"/>
                  </a:lnTo>
                  <a:lnTo>
                    <a:pt x="3976" y="6905"/>
                  </a:lnTo>
                  <a:lnTo>
                    <a:pt x="4101" y="6968"/>
                  </a:lnTo>
                  <a:lnTo>
                    <a:pt x="4206" y="6989"/>
                  </a:lnTo>
                  <a:lnTo>
                    <a:pt x="4311" y="6968"/>
                  </a:lnTo>
                  <a:lnTo>
                    <a:pt x="4373" y="6989"/>
                  </a:lnTo>
                  <a:lnTo>
                    <a:pt x="4394" y="7052"/>
                  </a:lnTo>
                  <a:lnTo>
                    <a:pt x="4478" y="7073"/>
                  </a:lnTo>
                  <a:lnTo>
                    <a:pt x="4541" y="7010"/>
                  </a:lnTo>
                  <a:lnTo>
                    <a:pt x="4645" y="6989"/>
                  </a:lnTo>
                  <a:lnTo>
                    <a:pt x="4792" y="7010"/>
                  </a:lnTo>
                  <a:lnTo>
                    <a:pt x="4855" y="7010"/>
                  </a:lnTo>
                  <a:lnTo>
                    <a:pt x="4896" y="6947"/>
                  </a:lnTo>
                  <a:lnTo>
                    <a:pt x="4917" y="6968"/>
                  </a:lnTo>
                  <a:lnTo>
                    <a:pt x="4959" y="6968"/>
                  </a:lnTo>
                  <a:lnTo>
                    <a:pt x="5106" y="7094"/>
                  </a:lnTo>
                  <a:lnTo>
                    <a:pt x="5210" y="7115"/>
                  </a:lnTo>
                  <a:lnTo>
                    <a:pt x="5357" y="7115"/>
                  </a:lnTo>
                  <a:lnTo>
                    <a:pt x="5357" y="7073"/>
                  </a:lnTo>
                  <a:lnTo>
                    <a:pt x="5440" y="7052"/>
                  </a:lnTo>
                  <a:lnTo>
                    <a:pt x="5482" y="7073"/>
                  </a:lnTo>
                  <a:lnTo>
                    <a:pt x="5545" y="7094"/>
                  </a:lnTo>
                  <a:lnTo>
                    <a:pt x="5587" y="7073"/>
                  </a:lnTo>
                  <a:lnTo>
                    <a:pt x="5629" y="7115"/>
                  </a:lnTo>
                  <a:lnTo>
                    <a:pt x="5671" y="7115"/>
                  </a:lnTo>
                  <a:lnTo>
                    <a:pt x="5692" y="7156"/>
                  </a:lnTo>
                  <a:lnTo>
                    <a:pt x="5838" y="7156"/>
                  </a:lnTo>
                  <a:lnTo>
                    <a:pt x="6717" y="6947"/>
                  </a:lnTo>
                  <a:lnTo>
                    <a:pt x="6696" y="6843"/>
                  </a:lnTo>
                  <a:lnTo>
                    <a:pt x="6612" y="6801"/>
                  </a:lnTo>
                  <a:lnTo>
                    <a:pt x="6570" y="6738"/>
                  </a:lnTo>
                  <a:lnTo>
                    <a:pt x="6508" y="6675"/>
                  </a:lnTo>
                  <a:lnTo>
                    <a:pt x="6424" y="6633"/>
                  </a:lnTo>
                  <a:lnTo>
                    <a:pt x="6361" y="6571"/>
                  </a:lnTo>
                  <a:lnTo>
                    <a:pt x="6256" y="6424"/>
                  </a:lnTo>
                  <a:lnTo>
                    <a:pt x="6173" y="6382"/>
                  </a:lnTo>
                  <a:lnTo>
                    <a:pt x="6110" y="6319"/>
                  </a:lnTo>
                  <a:lnTo>
                    <a:pt x="6047" y="6257"/>
                  </a:lnTo>
                  <a:lnTo>
                    <a:pt x="5964" y="6152"/>
                  </a:lnTo>
                  <a:lnTo>
                    <a:pt x="5943" y="6110"/>
                  </a:lnTo>
                  <a:lnTo>
                    <a:pt x="5984" y="4164"/>
                  </a:lnTo>
                  <a:lnTo>
                    <a:pt x="7219" y="4164"/>
                  </a:lnTo>
                  <a:lnTo>
                    <a:pt x="7198" y="4122"/>
                  </a:lnTo>
                  <a:lnTo>
                    <a:pt x="7219" y="3955"/>
                  </a:lnTo>
                  <a:lnTo>
                    <a:pt x="7240" y="3913"/>
                  </a:lnTo>
                  <a:lnTo>
                    <a:pt x="7240" y="3809"/>
                  </a:lnTo>
                  <a:lnTo>
                    <a:pt x="7198" y="3704"/>
                  </a:lnTo>
                  <a:lnTo>
                    <a:pt x="7198" y="3558"/>
                  </a:lnTo>
                  <a:lnTo>
                    <a:pt x="7198" y="3348"/>
                  </a:lnTo>
                  <a:lnTo>
                    <a:pt x="7156" y="3118"/>
                  </a:lnTo>
                  <a:lnTo>
                    <a:pt x="7198" y="3097"/>
                  </a:lnTo>
                  <a:lnTo>
                    <a:pt x="7198" y="3034"/>
                  </a:lnTo>
                  <a:lnTo>
                    <a:pt x="7198" y="3013"/>
                  </a:lnTo>
                  <a:lnTo>
                    <a:pt x="7093" y="3013"/>
                  </a:lnTo>
                  <a:lnTo>
                    <a:pt x="6989" y="3034"/>
                  </a:lnTo>
                  <a:lnTo>
                    <a:pt x="6905" y="3097"/>
                  </a:lnTo>
                  <a:lnTo>
                    <a:pt x="6821" y="3118"/>
                  </a:lnTo>
                  <a:lnTo>
                    <a:pt x="6780" y="3139"/>
                  </a:lnTo>
                  <a:lnTo>
                    <a:pt x="6717" y="3118"/>
                  </a:lnTo>
                  <a:lnTo>
                    <a:pt x="6570" y="3118"/>
                  </a:lnTo>
                  <a:lnTo>
                    <a:pt x="6508" y="3097"/>
                  </a:lnTo>
                  <a:lnTo>
                    <a:pt x="6424" y="3034"/>
                  </a:lnTo>
                  <a:lnTo>
                    <a:pt x="6382" y="3034"/>
                  </a:lnTo>
                  <a:lnTo>
                    <a:pt x="6361" y="3076"/>
                  </a:lnTo>
                  <a:lnTo>
                    <a:pt x="6298" y="3097"/>
                  </a:lnTo>
                  <a:lnTo>
                    <a:pt x="6256" y="3118"/>
                  </a:lnTo>
                  <a:lnTo>
                    <a:pt x="6194" y="3118"/>
                  </a:lnTo>
                  <a:lnTo>
                    <a:pt x="6173" y="3097"/>
                  </a:lnTo>
                  <a:lnTo>
                    <a:pt x="6173" y="2972"/>
                  </a:lnTo>
                  <a:lnTo>
                    <a:pt x="6215" y="2930"/>
                  </a:lnTo>
                  <a:lnTo>
                    <a:pt x="6215" y="2909"/>
                  </a:lnTo>
                  <a:lnTo>
                    <a:pt x="6256" y="2825"/>
                  </a:lnTo>
                  <a:lnTo>
                    <a:pt x="6173" y="2783"/>
                  </a:lnTo>
                  <a:lnTo>
                    <a:pt x="6173" y="2658"/>
                  </a:lnTo>
                  <a:lnTo>
                    <a:pt x="6194" y="2616"/>
                  </a:lnTo>
                  <a:lnTo>
                    <a:pt x="6194" y="2553"/>
                  </a:lnTo>
                  <a:lnTo>
                    <a:pt x="6110" y="2490"/>
                  </a:lnTo>
                  <a:lnTo>
                    <a:pt x="6110" y="2407"/>
                  </a:lnTo>
                  <a:lnTo>
                    <a:pt x="6152" y="2344"/>
                  </a:lnTo>
                  <a:lnTo>
                    <a:pt x="6110" y="2281"/>
                  </a:lnTo>
                  <a:lnTo>
                    <a:pt x="6068" y="2260"/>
                  </a:lnTo>
                  <a:lnTo>
                    <a:pt x="6047" y="2197"/>
                  </a:lnTo>
                  <a:lnTo>
                    <a:pt x="6005" y="2177"/>
                  </a:lnTo>
                  <a:lnTo>
                    <a:pt x="6005" y="2093"/>
                  </a:lnTo>
                  <a:lnTo>
                    <a:pt x="5964" y="2051"/>
                  </a:lnTo>
                  <a:lnTo>
                    <a:pt x="5964" y="1967"/>
                  </a:lnTo>
                  <a:lnTo>
                    <a:pt x="5901" y="1925"/>
                  </a:lnTo>
                  <a:lnTo>
                    <a:pt x="5964" y="1821"/>
                  </a:lnTo>
                  <a:lnTo>
                    <a:pt x="5964" y="1612"/>
                  </a:lnTo>
                  <a:lnTo>
                    <a:pt x="5943" y="1528"/>
                  </a:lnTo>
                  <a:lnTo>
                    <a:pt x="5943" y="1507"/>
                  </a:lnTo>
                  <a:lnTo>
                    <a:pt x="5964" y="1444"/>
                  </a:lnTo>
                  <a:lnTo>
                    <a:pt x="5964" y="1361"/>
                  </a:lnTo>
                  <a:lnTo>
                    <a:pt x="5901" y="1298"/>
                  </a:lnTo>
                  <a:lnTo>
                    <a:pt x="5943" y="1193"/>
                  </a:lnTo>
                  <a:lnTo>
                    <a:pt x="5984" y="1089"/>
                  </a:lnTo>
                  <a:lnTo>
                    <a:pt x="5984" y="1005"/>
                  </a:lnTo>
                  <a:lnTo>
                    <a:pt x="5984" y="921"/>
                  </a:lnTo>
                  <a:lnTo>
                    <a:pt x="5964" y="837"/>
                  </a:lnTo>
                  <a:lnTo>
                    <a:pt x="5315" y="796"/>
                  </a:lnTo>
                  <a:lnTo>
                    <a:pt x="5273" y="733"/>
                  </a:lnTo>
                  <a:lnTo>
                    <a:pt x="5315" y="691"/>
                  </a:lnTo>
                  <a:lnTo>
                    <a:pt x="5336" y="607"/>
                  </a:lnTo>
                  <a:lnTo>
                    <a:pt x="5147" y="586"/>
                  </a:lnTo>
                  <a:lnTo>
                    <a:pt x="5147" y="628"/>
                  </a:lnTo>
                  <a:lnTo>
                    <a:pt x="4583" y="670"/>
                  </a:lnTo>
                  <a:lnTo>
                    <a:pt x="4583" y="817"/>
                  </a:lnTo>
                  <a:lnTo>
                    <a:pt x="4520" y="921"/>
                  </a:lnTo>
                  <a:lnTo>
                    <a:pt x="4478" y="942"/>
                  </a:lnTo>
                  <a:lnTo>
                    <a:pt x="4499" y="1047"/>
                  </a:lnTo>
                  <a:lnTo>
                    <a:pt x="4499" y="1214"/>
                  </a:lnTo>
                  <a:lnTo>
                    <a:pt x="4059" y="1235"/>
                  </a:lnTo>
                  <a:lnTo>
                    <a:pt x="3976" y="1298"/>
                  </a:lnTo>
                  <a:lnTo>
                    <a:pt x="3787" y="1256"/>
                  </a:lnTo>
                  <a:lnTo>
                    <a:pt x="3704" y="1235"/>
                  </a:lnTo>
                  <a:lnTo>
                    <a:pt x="3599" y="1256"/>
                  </a:lnTo>
                  <a:lnTo>
                    <a:pt x="3453" y="1256"/>
                  </a:lnTo>
                  <a:lnTo>
                    <a:pt x="3390" y="1235"/>
                  </a:lnTo>
                  <a:lnTo>
                    <a:pt x="3369" y="1026"/>
                  </a:lnTo>
                  <a:lnTo>
                    <a:pt x="3285" y="921"/>
                  </a:lnTo>
                  <a:lnTo>
                    <a:pt x="3243" y="837"/>
                  </a:lnTo>
                  <a:lnTo>
                    <a:pt x="3181" y="817"/>
                  </a:lnTo>
                  <a:lnTo>
                    <a:pt x="3181" y="733"/>
                  </a:lnTo>
                  <a:lnTo>
                    <a:pt x="3160" y="691"/>
                  </a:lnTo>
                  <a:lnTo>
                    <a:pt x="3139" y="565"/>
                  </a:lnTo>
                  <a:lnTo>
                    <a:pt x="3076" y="461"/>
                  </a:lnTo>
                  <a:lnTo>
                    <a:pt x="3076" y="377"/>
                  </a:lnTo>
                  <a:lnTo>
                    <a:pt x="3118" y="314"/>
                  </a:lnTo>
                  <a:lnTo>
                    <a:pt x="3076" y="252"/>
                  </a:lnTo>
                  <a:lnTo>
                    <a:pt x="3034" y="189"/>
                  </a:lnTo>
                  <a:lnTo>
                    <a:pt x="3034" y="105"/>
                  </a:lnTo>
                  <a:lnTo>
                    <a:pt x="3034" y="84"/>
                  </a:lnTo>
                  <a:lnTo>
                    <a:pt x="3034" y="0"/>
                  </a:lnTo>
                  <a:lnTo>
                    <a:pt x="2030" y="0"/>
                  </a:lnTo>
                  <a:lnTo>
                    <a:pt x="1821" y="42"/>
                  </a:lnTo>
                  <a:lnTo>
                    <a:pt x="16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7" name="Google Shape;35239;p128">
              <a:extLst>
                <a:ext uri="{FF2B5EF4-FFF2-40B4-BE49-F238E27FC236}">
                  <a16:creationId xmlns:a16="http://schemas.microsoft.com/office/drawing/2014/main" id="{8C26DEF7-A771-B966-ACEF-0A239E166A40}"/>
                </a:ext>
              </a:extLst>
            </p:cNvPr>
            <p:cNvSpPr/>
            <p:nvPr/>
          </p:nvSpPr>
          <p:spPr>
            <a:xfrm>
              <a:off x="6622946" y="3500853"/>
              <a:ext cx="94931" cy="82670"/>
            </a:xfrm>
            <a:custGeom>
              <a:avLst/>
              <a:gdLst/>
              <a:ahLst/>
              <a:cxnLst/>
              <a:rect l="l" t="t" r="r" b="b"/>
              <a:pathLst>
                <a:path w="4521" h="4123" extrusionOk="0">
                  <a:moveTo>
                    <a:pt x="2679" y="1"/>
                  </a:moveTo>
                  <a:lnTo>
                    <a:pt x="2533" y="43"/>
                  </a:lnTo>
                  <a:lnTo>
                    <a:pt x="2470" y="63"/>
                  </a:lnTo>
                  <a:lnTo>
                    <a:pt x="2386" y="105"/>
                  </a:lnTo>
                  <a:lnTo>
                    <a:pt x="2219" y="210"/>
                  </a:lnTo>
                  <a:lnTo>
                    <a:pt x="2177" y="273"/>
                  </a:lnTo>
                  <a:lnTo>
                    <a:pt x="2177" y="335"/>
                  </a:lnTo>
                  <a:lnTo>
                    <a:pt x="2156" y="377"/>
                  </a:lnTo>
                  <a:lnTo>
                    <a:pt x="2177" y="440"/>
                  </a:lnTo>
                  <a:lnTo>
                    <a:pt x="2156" y="482"/>
                  </a:lnTo>
                  <a:lnTo>
                    <a:pt x="2114" y="524"/>
                  </a:lnTo>
                  <a:lnTo>
                    <a:pt x="1905" y="587"/>
                  </a:lnTo>
                  <a:lnTo>
                    <a:pt x="1570" y="838"/>
                  </a:lnTo>
                  <a:lnTo>
                    <a:pt x="1319" y="1152"/>
                  </a:lnTo>
                  <a:lnTo>
                    <a:pt x="1131" y="1403"/>
                  </a:lnTo>
                  <a:lnTo>
                    <a:pt x="963" y="1465"/>
                  </a:lnTo>
                  <a:lnTo>
                    <a:pt x="859" y="1424"/>
                  </a:lnTo>
                  <a:lnTo>
                    <a:pt x="796" y="1361"/>
                  </a:lnTo>
                  <a:lnTo>
                    <a:pt x="754" y="1361"/>
                  </a:lnTo>
                  <a:lnTo>
                    <a:pt x="733" y="1319"/>
                  </a:lnTo>
                  <a:lnTo>
                    <a:pt x="712" y="1361"/>
                  </a:lnTo>
                  <a:lnTo>
                    <a:pt x="650" y="1298"/>
                  </a:lnTo>
                  <a:lnTo>
                    <a:pt x="524" y="1319"/>
                  </a:lnTo>
                  <a:lnTo>
                    <a:pt x="419" y="1403"/>
                  </a:lnTo>
                  <a:lnTo>
                    <a:pt x="378" y="1403"/>
                  </a:lnTo>
                  <a:lnTo>
                    <a:pt x="315" y="1361"/>
                  </a:lnTo>
                  <a:lnTo>
                    <a:pt x="210" y="1298"/>
                  </a:lnTo>
                  <a:lnTo>
                    <a:pt x="64" y="1277"/>
                  </a:lnTo>
                  <a:lnTo>
                    <a:pt x="1" y="1277"/>
                  </a:lnTo>
                  <a:lnTo>
                    <a:pt x="22" y="1319"/>
                  </a:lnTo>
                  <a:lnTo>
                    <a:pt x="22" y="1382"/>
                  </a:lnTo>
                  <a:lnTo>
                    <a:pt x="22" y="1424"/>
                  </a:lnTo>
                  <a:lnTo>
                    <a:pt x="22" y="1486"/>
                  </a:lnTo>
                  <a:lnTo>
                    <a:pt x="106" y="1570"/>
                  </a:lnTo>
                  <a:lnTo>
                    <a:pt x="168" y="1591"/>
                  </a:lnTo>
                  <a:lnTo>
                    <a:pt x="231" y="1633"/>
                  </a:lnTo>
                  <a:lnTo>
                    <a:pt x="294" y="1716"/>
                  </a:lnTo>
                  <a:lnTo>
                    <a:pt x="294" y="1779"/>
                  </a:lnTo>
                  <a:lnTo>
                    <a:pt x="315" y="1800"/>
                  </a:lnTo>
                  <a:lnTo>
                    <a:pt x="378" y="1884"/>
                  </a:lnTo>
                  <a:lnTo>
                    <a:pt x="398" y="1988"/>
                  </a:lnTo>
                  <a:lnTo>
                    <a:pt x="440" y="2030"/>
                  </a:lnTo>
                  <a:lnTo>
                    <a:pt x="503" y="2114"/>
                  </a:lnTo>
                  <a:lnTo>
                    <a:pt x="545" y="2156"/>
                  </a:lnTo>
                  <a:lnTo>
                    <a:pt x="587" y="2156"/>
                  </a:lnTo>
                  <a:lnTo>
                    <a:pt x="629" y="2240"/>
                  </a:lnTo>
                  <a:lnTo>
                    <a:pt x="796" y="2512"/>
                  </a:lnTo>
                  <a:lnTo>
                    <a:pt x="901" y="2574"/>
                  </a:lnTo>
                  <a:lnTo>
                    <a:pt x="1005" y="2637"/>
                  </a:lnTo>
                  <a:lnTo>
                    <a:pt x="1047" y="2679"/>
                  </a:lnTo>
                  <a:lnTo>
                    <a:pt x="1131" y="2742"/>
                  </a:lnTo>
                  <a:lnTo>
                    <a:pt x="1131" y="2763"/>
                  </a:lnTo>
                  <a:lnTo>
                    <a:pt x="1131" y="2825"/>
                  </a:lnTo>
                  <a:lnTo>
                    <a:pt x="1152" y="2867"/>
                  </a:lnTo>
                  <a:lnTo>
                    <a:pt x="1256" y="2888"/>
                  </a:lnTo>
                  <a:lnTo>
                    <a:pt x="1340" y="2972"/>
                  </a:lnTo>
                  <a:lnTo>
                    <a:pt x="1319" y="3056"/>
                  </a:lnTo>
                  <a:lnTo>
                    <a:pt x="1340" y="3181"/>
                  </a:lnTo>
                  <a:lnTo>
                    <a:pt x="1340" y="3265"/>
                  </a:lnTo>
                  <a:lnTo>
                    <a:pt x="1382" y="3369"/>
                  </a:lnTo>
                  <a:lnTo>
                    <a:pt x="1487" y="3453"/>
                  </a:lnTo>
                  <a:lnTo>
                    <a:pt x="1549" y="3558"/>
                  </a:lnTo>
                  <a:lnTo>
                    <a:pt x="1675" y="3579"/>
                  </a:lnTo>
                  <a:lnTo>
                    <a:pt x="1759" y="3558"/>
                  </a:lnTo>
                  <a:lnTo>
                    <a:pt x="1884" y="3600"/>
                  </a:lnTo>
                  <a:lnTo>
                    <a:pt x="1968" y="3600"/>
                  </a:lnTo>
                  <a:lnTo>
                    <a:pt x="2093" y="3683"/>
                  </a:lnTo>
                  <a:lnTo>
                    <a:pt x="2156" y="3683"/>
                  </a:lnTo>
                  <a:lnTo>
                    <a:pt x="2198" y="3725"/>
                  </a:lnTo>
                  <a:lnTo>
                    <a:pt x="2198" y="3788"/>
                  </a:lnTo>
                  <a:lnTo>
                    <a:pt x="2261" y="3830"/>
                  </a:lnTo>
                  <a:lnTo>
                    <a:pt x="2303" y="3893"/>
                  </a:lnTo>
                  <a:lnTo>
                    <a:pt x="2491" y="3872"/>
                  </a:lnTo>
                  <a:lnTo>
                    <a:pt x="2616" y="3893"/>
                  </a:lnTo>
                  <a:lnTo>
                    <a:pt x="2679" y="3976"/>
                  </a:lnTo>
                  <a:lnTo>
                    <a:pt x="2742" y="3976"/>
                  </a:lnTo>
                  <a:lnTo>
                    <a:pt x="2888" y="4018"/>
                  </a:lnTo>
                  <a:lnTo>
                    <a:pt x="2909" y="4039"/>
                  </a:lnTo>
                  <a:lnTo>
                    <a:pt x="3014" y="4018"/>
                  </a:lnTo>
                  <a:lnTo>
                    <a:pt x="3160" y="3997"/>
                  </a:lnTo>
                  <a:lnTo>
                    <a:pt x="3349" y="4039"/>
                  </a:lnTo>
                  <a:lnTo>
                    <a:pt x="3453" y="4123"/>
                  </a:lnTo>
                  <a:lnTo>
                    <a:pt x="4081" y="3474"/>
                  </a:lnTo>
                  <a:lnTo>
                    <a:pt x="4081" y="3286"/>
                  </a:lnTo>
                  <a:lnTo>
                    <a:pt x="4102" y="3202"/>
                  </a:lnTo>
                  <a:lnTo>
                    <a:pt x="4144" y="3056"/>
                  </a:lnTo>
                  <a:lnTo>
                    <a:pt x="4165" y="2972"/>
                  </a:lnTo>
                  <a:lnTo>
                    <a:pt x="4144" y="2867"/>
                  </a:lnTo>
                  <a:lnTo>
                    <a:pt x="4165" y="2784"/>
                  </a:lnTo>
                  <a:lnTo>
                    <a:pt x="4248" y="2784"/>
                  </a:lnTo>
                  <a:lnTo>
                    <a:pt x="4269" y="2742"/>
                  </a:lnTo>
                  <a:lnTo>
                    <a:pt x="4374" y="2637"/>
                  </a:lnTo>
                  <a:lnTo>
                    <a:pt x="4458" y="2532"/>
                  </a:lnTo>
                  <a:lnTo>
                    <a:pt x="4416" y="2449"/>
                  </a:lnTo>
                  <a:lnTo>
                    <a:pt x="4374" y="2407"/>
                  </a:lnTo>
                  <a:lnTo>
                    <a:pt x="4374" y="2302"/>
                  </a:lnTo>
                  <a:lnTo>
                    <a:pt x="4416" y="2240"/>
                  </a:lnTo>
                  <a:lnTo>
                    <a:pt x="4395" y="2135"/>
                  </a:lnTo>
                  <a:lnTo>
                    <a:pt x="4290" y="2051"/>
                  </a:lnTo>
                  <a:lnTo>
                    <a:pt x="4290" y="2009"/>
                  </a:lnTo>
                  <a:lnTo>
                    <a:pt x="4374" y="1988"/>
                  </a:lnTo>
                  <a:lnTo>
                    <a:pt x="4374" y="1842"/>
                  </a:lnTo>
                  <a:lnTo>
                    <a:pt x="4374" y="1737"/>
                  </a:lnTo>
                  <a:lnTo>
                    <a:pt x="4479" y="1696"/>
                  </a:lnTo>
                  <a:lnTo>
                    <a:pt x="4500" y="1612"/>
                  </a:lnTo>
                  <a:lnTo>
                    <a:pt x="4416" y="1612"/>
                  </a:lnTo>
                  <a:lnTo>
                    <a:pt x="4374" y="1570"/>
                  </a:lnTo>
                  <a:lnTo>
                    <a:pt x="4416" y="1465"/>
                  </a:lnTo>
                  <a:lnTo>
                    <a:pt x="4458" y="1298"/>
                  </a:lnTo>
                  <a:lnTo>
                    <a:pt x="4500" y="1214"/>
                  </a:lnTo>
                  <a:lnTo>
                    <a:pt x="4500" y="1152"/>
                  </a:lnTo>
                  <a:lnTo>
                    <a:pt x="4479" y="1068"/>
                  </a:lnTo>
                  <a:lnTo>
                    <a:pt x="4500" y="984"/>
                  </a:lnTo>
                  <a:lnTo>
                    <a:pt x="4479" y="900"/>
                  </a:lnTo>
                  <a:lnTo>
                    <a:pt x="4520" y="796"/>
                  </a:lnTo>
                  <a:lnTo>
                    <a:pt x="4520" y="733"/>
                  </a:lnTo>
                  <a:lnTo>
                    <a:pt x="4395" y="691"/>
                  </a:lnTo>
                  <a:lnTo>
                    <a:pt x="4353" y="628"/>
                  </a:lnTo>
                  <a:lnTo>
                    <a:pt x="4248" y="545"/>
                  </a:lnTo>
                  <a:lnTo>
                    <a:pt x="4060" y="545"/>
                  </a:lnTo>
                  <a:lnTo>
                    <a:pt x="3956" y="524"/>
                  </a:lnTo>
                  <a:lnTo>
                    <a:pt x="3851" y="377"/>
                  </a:lnTo>
                  <a:lnTo>
                    <a:pt x="3683" y="273"/>
                  </a:lnTo>
                  <a:lnTo>
                    <a:pt x="3537" y="252"/>
                  </a:lnTo>
                  <a:lnTo>
                    <a:pt x="3474" y="315"/>
                  </a:lnTo>
                  <a:lnTo>
                    <a:pt x="3432" y="335"/>
                  </a:lnTo>
                  <a:lnTo>
                    <a:pt x="3411" y="252"/>
                  </a:lnTo>
                  <a:lnTo>
                    <a:pt x="3328" y="252"/>
                  </a:lnTo>
                  <a:lnTo>
                    <a:pt x="3119" y="231"/>
                  </a:lnTo>
                  <a:lnTo>
                    <a:pt x="3098" y="43"/>
                  </a:lnTo>
                  <a:lnTo>
                    <a:pt x="3035" y="43"/>
                  </a:lnTo>
                  <a:lnTo>
                    <a:pt x="2909" y="22"/>
                  </a:lnTo>
                  <a:lnTo>
                    <a:pt x="2847" y="43"/>
                  </a:lnTo>
                  <a:lnTo>
                    <a:pt x="282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8" name="Google Shape;35240;p128">
              <a:extLst>
                <a:ext uri="{FF2B5EF4-FFF2-40B4-BE49-F238E27FC236}">
                  <a16:creationId xmlns:a16="http://schemas.microsoft.com/office/drawing/2014/main" id="{94C820D8-00AA-7EF1-B023-327C5FD091C8}"/>
                </a:ext>
              </a:extLst>
            </p:cNvPr>
            <p:cNvSpPr/>
            <p:nvPr/>
          </p:nvSpPr>
          <p:spPr>
            <a:xfrm>
              <a:off x="6557496" y="3526458"/>
              <a:ext cx="113807" cy="108676"/>
            </a:xfrm>
            <a:custGeom>
              <a:avLst/>
              <a:gdLst/>
              <a:ahLst/>
              <a:cxnLst/>
              <a:rect l="l" t="t" r="r" b="b"/>
              <a:pathLst>
                <a:path w="5420" h="5420" extrusionOk="0">
                  <a:moveTo>
                    <a:pt x="3118" y="0"/>
                  </a:moveTo>
                  <a:lnTo>
                    <a:pt x="3013" y="21"/>
                  </a:lnTo>
                  <a:lnTo>
                    <a:pt x="2825" y="105"/>
                  </a:lnTo>
                  <a:lnTo>
                    <a:pt x="2762" y="147"/>
                  </a:lnTo>
                  <a:lnTo>
                    <a:pt x="2679" y="126"/>
                  </a:lnTo>
                  <a:lnTo>
                    <a:pt x="2658" y="105"/>
                  </a:lnTo>
                  <a:lnTo>
                    <a:pt x="2511" y="105"/>
                  </a:lnTo>
                  <a:lnTo>
                    <a:pt x="2407" y="230"/>
                  </a:lnTo>
                  <a:lnTo>
                    <a:pt x="2281" y="356"/>
                  </a:lnTo>
                  <a:lnTo>
                    <a:pt x="2093" y="502"/>
                  </a:lnTo>
                  <a:lnTo>
                    <a:pt x="2051" y="502"/>
                  </a:lnTo>
                  <a:lnTo>
                    <a:pt x="2072" y="419"/>
                  </a:lnTo>
                  <a:lnTo>
                    <a:pt x="2093" y="356"/>
                  </a:lnTo>
                  <a:lnTo>
                    <a:pt x="2051" y="335"/>
                  </a:lnTo>
                  <a:lnTo>
                    <a:pt x="2030" y="251"/>
                  </a:lnTo>
                  <a:lnTo>
                    <a:pt x="1988" y="230"/>
                  </a:lnTo>
                  <a:lnTo>
                    <a:pt x="1883" y="230"/>
                  </a:lnTo>
                  <a:lnTo>
                    <a:pt x="1716" y="293"/>
                  </a:lnTo>
                  <a:lnTo>
                    <a:pt x="1151" y="419"/>
                  </a:lnTo>
                  <a:lnTo>
                    <a:pt x="733" y="419"/>
                  </a:lnTo>
                  <a:lnTo>
                    <a:pt x="628" y="2490"/>
                  </a:lnTo>
                  <a:lnTo>
                    <a:pt x="105" y="2490"/>
                  </a:lnTo>
                  <a:lnTo>
                    <a:pt x="0" y="4310"/>
                  </a:lnTo>
                  <a:lnTo>
                    <a:pt x="210" y="4436"/>
                  </a:lnTo>
                  <a:lnTo>
                    <a:pt x="272" y="4624"/>
                  </a:lnTo>
                  <a:lnTo>
                    <a:pt x="419" y="4938"/>
                  </a:lnTo>
                  <a:lnTo>
                    <a:pt x="398" y="5105"/>
                  </a:lnTo>
                  <a:lnTo>
                    <a:pt x="314" y="5273"/>
                  </a:lnTo>
                  <a:lnTo>
                    <a:pt x="314" y="5377"/>
                  </a:lnTo>
                  <a:lnTo>
                    <a:pt x="482" y="5357"/>
                  </a:lnTo>
                  <a:lnTo>
                    <a:pt x="628" y="5419"/>
                  </a:lnTo>
                  <a:lnTo>
                    <a:pt x="712" y="5357"/>
                  </a:lnTo>
                  <a:lnTo>
                    <a:pt x="879" y="5377"/>
                  </a:lnTo>
                  <a:lnTo>
                    <a:pt x="942" y="5294"/>
                  </a:lnTo>
                  <a:lnTo>
                    <a:pt x="1088" y="5273"/>
                  </a:lnTo>
                  <a:lnTo>
                    <a:pt x="1193" y="5210"/>
                  </a:lnTo>
                  <a:lnTo>
                    <a:pt x="1235" y="5126"/>
                  </a:lnTo>
                  <a:lnTo>
                    <a:pt x="1423" y="5043"/>
                  </a:lnTo>
                  <a:lnTo>
                    <a:pt x="1528" y="4938"/>
                  </a:lnTo>
                  <a:lnTo>
                    <a:pt x="1611" y="4708"/>
                  </a:lnTo>
                  <a:lnTo>
                    <a:pt x="1758" y="4582"/>
                  </a:lnTo>
                  <a:lnTo>
                    <a:pt x="1925" y="4540"/>
                  </a:lnTo>
                  <a:lnTo>
                    <a:pt x="2093" y="4603"/>
                  </a:lnTo>
                  <a:lnTo>
                    <a:pt x="2155" y="4645"/>
                  </a:lnTo>
                  <a:lnTo>
                    <a:pt x="2239" y="4687"/>
                  </a:lnTo>
                  <a:lnTo>
                    <a:pt x="2448" y="4771"/>
                  </a:lnTo>
                  <a:lnTo>
                    <a:pt x="2511" y="4771"/>
                  </a:lnTo>
                  <a:lnTo>
                    <a:pt x="2616" y="4812"/>
                  </a:lnTo>
                  <a:lnTo>
                    <a:pt x="2762" y="4771"/>
                  </a:lnTo>
                  <a:lnTo>
                    <a:pt x="2888" y="4771"/>
                  </a:lnTo>
                  <a:lnTo>
                    <a:pt x="2992" y="4750"/>
                  </a:lnTo>
                  <a:lnTo>
                    <a:pt x="3013" y="4812"/>
                  </a:lnTo>
                  <a:lnTo>
                    <a:pt x="3097" y="4854"/>
                  </a:lnTo>
                  <a:lnTo>
                    <a:pt x="3223" y="4750"/>
                  </a:lnTo>
                  <a:lnTo>
                    <a:pt x="3202" y="4729"/>
                  </a:lnTo>
                  <a:lnTo>
                    <a:pt x="3223" y="4624"/>
                  </a:lnTo>
                  <a:lnTo>
                    <a:pt x="3223" y="4540"/>
                  </a:lnTo>
                  <a:lnTo>
                    <a:pt x="3285" y="4499"/>
                  </a:lnTo>
                  <a:lnTo>
                    <a:pt x="3285" y="4331"/>
                  </a:lnTo>
                  <a:lnTo>
                    <a:pt x="3327" y="4227"/>
                  </a:lnTo>
                  <a:lnTo>
                    <a:pt x="3432" y="4206"/>
                  </a:lnTo>
                  <a:lnTo>
                    <a:pt x="3515" y="4164"/>
                  </a:lnTo>
                  <a:lnTo>
                    <a:pt x="3599" y="4164"/>
                  </a:lnTo>
                  <a:lnTo>
                    <a:pt x="3641" y="4101"/>
                  </a:lnTo>
                  <a:lnTo>
                    <a:pt x="3662" y="4080"/>
                  </a:lnTo>
                  <a:lnTo>
                    <a:pt x="3704" y="3996"/>
                  </a:lnTo>
                  <a:lnTo>
                    <a:pt x="3767" y="3955"/>
                  </a:lnTo>
                  <a:lnTo>
                    <a:pt x="3850" y="3913"/>
                  </a:lnTo>
                  <a:lnTo>
                    <a:pt x="3871" y="3871"/>
                  </a:lnTo>
                  <a:lnTo>
                    <a:pt x="3955" y="3850"/>
                  </a:lnTo>
                  <a:lnTo>
                    <a:pt x="3955" y="3766"/>
                  </a:lnTo>
                  <a:lnTo>
                    <a:pt x="3934" y="3704"/>
                  </a:lnTo>
                  <a:lnTo>
                    <a:pt x="3955" y="3578"/>
                  </a:lnTo>
                  <a:lnTo>
                    <a:pt x="4080" y="3369"/>
                  </a:lnTo>
                  <a:lnTo>
                    <a:pt x="4185" y="3327"/>
                  </a:lnTo>
                  <a:lnTo>
                    <a:pt x="4248" y="3327"/>
                  </a:lnTo>
                  <a:lnTo>
                    <a:pt x="4290" y="3264"/>
                  </a:lnTo>
                  <a:lnTo>
                    <a:pt x="4373" y="3243"/>
                  </a:lnTo>
                  <a:lnTo>
                    <a:pt x="4394" y="3180"/>
                  </a:lnTo>
                  <a:lnTo>
                    <a:pt x="4457" y="3139"/>
                  </a:lnTo>
                  <a:lnTo>
                    <a:pt x="4541" y="3076"/>
                  </a:lnTo>
                  <a:lnTo>
                    <a:pt x="4645" y="2971"/>
                  </a:lnTo>
                  <a:lnTo>
                    <a:pt x="4771" y="2950"/>
                  </a:lnTo>
                  <a:lnTo>
                    <a:pt x="4792" y="2971"/>
                  </a:lnTo>
                  <a:lnTo>
                    <a:pt x="4855" y="2950"/>
                  </a:lnTo>
                  <a:lnTo>
                    <a:pt x="4959" y="2950"/>
                  </a:lnTo>
                  <a:lnTo>
                    <a:pt x="5022" y="2867"/>
                  </a:lnTo>
                  <a:lnTo>
                    <a:pt x="5106" y="2867"/>
                  </a:lnTo>
                  <a:lnTo>
                    <a:pt x="5127" y="2762"/>
                  </a:lnTo>
                  <a:lnTo>
                    <a:pt x="5127" y="2720"/>
                  </a:lnTo>
                  <a:lnTo>
                    <a:pt x="5189" y="2657"/>
                  </a:lnTo>
                  <a:lnTo>
                    <a:pt x="5294" y="2657"/>
                  </a:lnTo>
                  <a:lnTo>
                    <a:pt x="5336" y="2616"/>
                  </a:lnTo>
                  <a:lnTo>
                    <a:pt x="5420" y="2616"/>
                  </a:lnTo>
                  <a:lnTo>
                    <a:pt x="5378" y="2553"/>
                  </a:lnTo>
                  <a:lnTo>
                    <a:pt x="5315" y="2511"/>
                  </a:lnTo>
                  <a:lnTo>
                    <a:pt x="5315" y="2448"/>
                  </a:lnTo>
                  <a:lnTo>
                    <a:pt x="5273" y="2406"/>
                  </a:lnTo>
                  <a:lnTo>
                    <a:pt x="5210" y="2406"/>
                  </a:lnTo>
                  <a:lnTo>
                    <a:pt x="5085" y="2323"/>
                  </a:lnTo>
                  <a:lnTo>
                    <a:pt x="5001" y="2323"/>
                  </a:lnTo>
                  <a:lnTo>
                    <a:pt x="4876" y="2281"/>
                  </a:lnTo>
                  <a:lnTo>
                    <a:pt x="4792" y="2302"/>
                  </a:lnTo>
                  <a:lnTo>
                    <a:pt x="4666" y="2281"/>
                  </a:lnTo>
                  <a:lnTo>
                    <a:pt x="4604" y="2176"/>
                  </a:lnTo>
                  <a:lnTo>
                    <a:pt x="4499" y="2092"/>
                  </a:lnTo>
                  <a:lnTo>
                    <a:pt x="4457" y="1988"/>
                  </a:lnTo>
                  <a:lnTo>
                    <a:pt x="4457" y="1904"/>
                  </a:lnTo>
                  <a:lnTo>
                    <a:pt x="4436" y="1779"/>
                  </a:lnTo>
                  <a:lnTo>
                    <a:pt x="4457" y="1695"/>
                  </a:lnTo>
                  <a:lnTo>
                    <a:pt x="4373" y="1611"/>
                  </a:lnTo>
                  <a:lnTo>
                    <a:pt x="4269" y="1590"/>
                  </a:lnTo>
                  <a:lnTo>
                    <a:pt x="4248" y="1548"/>
                  </a:lnTo>
                  <a:lnTo>
                    <a:pt x="4248" y="1486"/>
                  </a:lnTo>
                  <a:lnTo>
                    <a:pt x="4248" y="1465"/>
                  </a:lnTo>
                  <a:lnTo>
                    <a:pt x="4164" y="1402"/>
                  </a:lnTo>
                  <a:lnTo>
                    <a:pt x="4122" y="1360"/>
                  </a:lnTo>
                  <a:lnTo>
                    <a:pt x="4018" y="1297"/>
                  </a:lnTo>
                  <a:lnTo>
                    <a:pt x="3913" y="1235"/>
                  </a:lnTo>
                  <a:lnTo>
                    <a:pt x="3746" y="963"/>
                  </a:lnTo>
                  <a:lnTo>
                    <a:pt x="3704" y="879"/>
                  </a:lnTo>
                  <a:lnTo>
                    <a:pt x="3662" y="879"/>
                  </a:lnTo>
                  <a:lnTo>
                    <a:pt x="3620" y="837"/>
                  </a:lnTo>
                  <a:lnTo>
                    <a:pt x="3557" y="753"/>
                  </a:lnTo>
                  <a:lnTo>
                    <a:pt x="3515" y="711"/>
                  </a:lnTo>
                  <a:lnTo>
                    <a:pt x="3495" y="607"/>
                  </a:lnTo>
                  <a:lnTo>
                    <a:pt x="3432" y="523"/>
                  </a:lnTo>
                  <a:lnTo>
                    <a:pt x="3411" y="502"/>
                  </a:lnTo>
                  <a:lnTo>
                    <a:pt x="3411" y="439"/>
                  </a:lnTo>
                  <a:lnTo>
                    <a:pt x="3348" y="356"/>
                  </a:lnTo>
                  <a:lnTo>
                    <a:pt x="3285" y="314"/>
                  </a:lnTo>
                  <a:lnTo>
                    <a:pt x="3223" y="293"/>
                  </a:lnTo>
                  <a:lnTo>
                    <a:pt x="3139" y="209"/>
                  </a:lnTo>
                  <a:lnTo>
                    <a:pt x="3139" y="147"/>
                  </a:lnTo>
                  <a:lnTo>
                    <a:pt x="3139" y="105"/>
                  </a:lnTo>
                  <a:lnTo>
                    <a:pt x="3139" y="42"/>
                  </a:lnTo>
                  <a:lnTo>
                    <a:pt x="31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9" name="Google Shape;35241;p128">
              <a:extLst>
                <a:ext uri="{FF2B5EF4-FFF2-40B4-BE49-F238E27FC236}">
                  <a16:creationId xmlns:a16="http://schemas.microsoft.com/office/drawing/2014/main" id="{0E7887E2-099B-B5CD-87C5-2E68D224490E}"/>
                </a:ext>
              </a:extLst>
            </p:cNvPr>
            <p:cNvSpPr/>
            <p:nvPr/>
          </p:nvSpPr>
          <p:spPr>
            <a:xfrm>
              <a:off x="6460403" y="3516373"/>
              <a:ext cx="162564" cy="146030"/>
            </a:xfrm>
            <a:custGeom>
              <a:avLst/>
              <a:gdLst/>
              <a:ahLst/>
              <a:cxnLst/>
              <a:rect l="l" t="t" r="r" b="b"/>
              <a:pathLst>
                <a:path w="7742" h="7283" extrusionOk="0">
                  <a:moveTo>
                    <a:pt x="691" y="1"/>
                  </a:moveTo>
                  <a:lnTo>
                    <a:pt x="502" y="126"/>
                  </a:lnTo>
                  <a:lnTo>
                    <a:pt x="502" y="210"/>
                  </a:lnTo>
                  <a:lnTo>
                    <a:pt x="440" y="231"/>
                  </a:lnTo>
                  <a:lnTo>
                    <a:pt x="377" y="189"/>
                  </a:lnTo>
                  <a:lnTo>
                    <a:pt x="189" y="189"/>
                  </a:lnTo>
                  <a:lnTo>
                    <a:pt x="168" y="273"/>
                  </a:lnTo>
                  <a:lnTo>
                    <a:pt x="105" y="294"/>
                  </a:lnTo>
                  <a:lnTo>
                    <a:pt x="84" y="273"/>
                  </a:lnTo>
                  <a:lnTo>
                    <a:pt x="0" y="231"/>
                  </a:lnTo>
                  <a:lnTo>
                    <a:pt x="21" y="733"/>
                  </a:lnTo>
                  <a:lnTo>
                    <a:pt x="377" y="1068"/>
                  </a:lnTo>
                  <a:lnTo>
                    <a:pt x="544" y="1382"/>
                  </a:lnTo>
                  <a:lnTo>
                    <a:pt x="837" y="2051"/>
                  </a:lnTo>
                  <a:lnTo>
                    <a:pt x="858" y="2302"/>
                  </a:lnTo>
                  <a:lnTo>
                    <a:pt x="1151" y="2700"/>
                  </a:lnTo>
                  <a:lnTo>
                    <a:pt x="1151" y="2847"/>
                  </a:lnTo>
                  <a:lnTo>
                    <a:pt x="1465" y="3307"/>
                  </a:lnTo>
                  <a:lnTo>
                    <a:pt x="1465" y="3537"/>
                  </a:lnTo>
                  <a:lnTo>
                    <a:pt x="1381" y="3579"/>
                  </a:lnTo>
                  <a:lnTo>
                    <a:pt x="1465" y="3872"/>
                  </a:lnTo>
                  <a:lnTo>
                    <a:pt x="1486" y="4311"/>
                  </a:lnTo>
                  <a:lnTo>
                    <a:pt x="1674" y="4751"/>
                  </a:lnTo>
                  <a:lnTo>
                    <a:pt x="1653" y="5023"/>
                  </a:lnTo>
                  <a:lnTo>
                    <a:pt x="1695" y="5190"/>
                  </a:lnTo>
                  <a:lnTo>
                    <a:pt x="1632" y="5232"/>
                  </a:lnTo>
                  <a:lnTo>
                    <a:pt x="1674" y="5315"/>
                  </a:lnTo>
                  <a:lnTo>
                    <a:pt x="1737" y="5629"/>
                  </a:lnTo>
                  <a:lnTo>
                    <a:pt x="1800" y="5650"/>
                  </a:lnTo>
                  <a:lnTo>
                    <a:pt x="1862" y="5755"/>
                  </a:lnTo>
                  <a:lnTo>
                    <a:pt x="1800" y="5797"/>
                  </a:lnTo>
                  <a:lnTo>
                    <a:pt x="1800" y="5943"/>
                  </a:lnTo>
                  <a:lnTo>
                    <a:pt x="1883" y="6027"/>
                  </a:lnTo>
                  <a:lnTo>
                    <a:pt x="1904" y="6257"/>
                  </a:lnTo>
                  <a:lnTo>
                    <a:pt x="2009" y="6383"/>
                  </a:lnTo>
                  <a:lnTo>
                    <a:pt x="2155" y="6676"/>
                  </a:lnTo>
                  <a:lnTo>
                    <a:pt x="2281" y="6801"/>
                  </a:lnTo>
                  <a:lnTo>
                    <a:pt x="2302" y="6885"/>
                  </a:lnTo>
                  <a:lnTo>
                    <a:pt x="2511" y="7031"/>
                  </a:lnTo>
                  <a:lnTo>
                    <a:pt x="2595" y="6989"/>
                  </a:lnTo>
                  <a:lnTo>
                    <a:pt x="2720" y="6968"/>
                  </a:lnTo>
                  <a:lnTo>
                    <a:pt x="2720" y="6885"/>
                  </a:lnTo>
                  <a:lnTo>
                    <a:pt x="2678" y="6843"/>
                  </a:lnTo>
                  <a:lnTo>
                    <a:pt x="2720" y="6759"/>
                  </a:lnTo>
                  <a:lnTo>
                    <a:pt x="2888" y="6696"/>
                  </a:lnTo>
                  <a:lnTo>
                    <a:pt x="2930" y="6801"/>
                  </a:lnTo>
                  <a:lnTo>
                    <a:pt x="3055" y="6822"/>
                  </a:lnTo>
                  <a:lnTo>
                    <a:pt x="3013" y="6927"/>
                  </a:lnTo>
                  <a:lnTo>
                    <a:pt x="3097" y="7115"/>
                  </a:lnTo>
                  <a:lnTo>
                    <a:pt x="3264" y="7136"/>
                  </a:lnTo>
                  <a:lnTo>
                    <a:pt x="3411" y="7220"/>
                  </a:lnTo>
                  <a:lnTo>
                    <a:pt x="3515" y="7199"/>
                  </a:lnTo>
                  <a:lnTo>
                    <a:pt x="3557" y="7220"/>
                  </a:lnTo>
                  <a:lnTo>
                    <a:pt x="3662" y="7240"/>
                  </a:lnTo>
                  <a:lnTo>
                    <a:pt x="3725" y="7199"/>
                  </a:lnTo>
                  <a:lnTo>
                    <a:pt x="3787" y="7199"/>
                  </a:lnTo>
                  <a:lnTo>
                    <a:pt x="3850" y="7282"/>
                  </a:lnTo>
                  <a:lnTo>
                    <a:pt x="3976" y="7282"/>
                  </a:lnTo>
                  <a:lnTo>
                    <a:pt x="3997" y="7178"/>
                  </a:lnTo>
                  <a:lnTo>
                    <a:pt x="4038" y="7115"/>
                  </a:lnTo>
                  <a:lnTo>
                    <a:pt x="4101" y="7094"/>
                  </a:lnTo>
                  <a:lnTo>
                    <a:pt x="4164" y="6968"/>
                  </a:lnTo>
                  <a:lnTo>
                    <a:pt x="4310" y="6885"/>
                  </a:lnTo>
                  <a:lnTo>
                    <a:pt x="4499" y="6906"/>
                  </a:lnTo>
                  <a:lnTo>
                    <a:pt x="4562" y="6906"/>
                  </a:lnTo>
                  <a:lnTo>
                    <a:pt x="4624" y="4813"/>
                  </a:lnTo>
                  <a:lnTo>
                    <a:pt x="4729" y="2993"/>
                  </a:lnTo>
                  <a:lnTo>
                    <a:pt x="5252" y="2993"/>
                  </a:lnTo>
                  <a:lnTo>
                    <a:pt x="5357" y="922"/>
                  </a:lnTo>
                  <a:lnTo>
                    <a:pt x="5775" y="922"/>
                  </a:lnTo>
                  <a:lnTo>
                    <a:pt x="6340" y="796"/>
                  </a:lnTo>
                  <a:lnTo>
                    <a:pt x="6507" y="733"/>
                  </a:lnTo>
                  <a:lnTo>
                    <a:pt x="6612" y="733"/>
                  </a:lnTo>
                  <a:lnTo>
                    <a:pt x="6654" y="754"/>
                  </a:lnTo>
                  <a:lnTo>
                    <a:pt x="6675" y="838"/>
                  </a:lnTo>
                  <a:lnTo>
                    <a:pt x="6717" y="859"/>
                  </a:lnTo>
                  <a:lnTo>
                    <a:pt x="6696" y="922"/>
                  </a:lnTo>
                  <a:lnTo>
                    <a:pt x="6675" y="1005"/>
                  </a:lnTo>
                  <a:lnTo>
                    <a:pt x="6717" y="1005"/>
                  </a:lnTo>
                  <a:lnTo>
                    <a:pt x="6905" y="859"/>
                  </a:lnTo>
                  <a:lnTo>
                    <a:pt x="7031" y="733"/>
                  </a:lnTo>
                  <a:lnTo>
                    <a:pt x="7135" y="608"/>
                  </a:lnTo>
                  <a:lnTo>
                    <a:pt x="7282" y="608"/>
                  </a:lnTo>
                  <a:lnTo>
                    <a:pt x="7303" y="629"/>
                  </a:lnTo>
                  <a:lnTo>
                    <a:pt x="7386" y="650"/>
                  </a:lnTo>
                  <a:lnTo>
                    <a:pt x="7449" y="608"/>
                  </a:lnTo>
                  <a:lnTo>
                    <a:pt x="7637" y="524"/>
                  </a:lnTo>
                  <a:lnTo>
                    <a:pt x="7742" y="503"/>
                  </a:lnTo>
                  <a:lnTo>
                    <a:pt x="7658" y="398"/>
                  </a:lnTo>
                  <a:lnTo>
                    <a:pt x="7637" y="398"/>
                  </a:lnTo>
                  <a:lnTo>
                    <a:pt x="7616" y="378"/>
                  </a:lnTo>
                  <a:lnTo>
                    <a:pt x="7533" y="378"/>
                  </a:lnTo>
                  <a:lnTo>
                    <a:pt x="7512" y="336"/>
                  </a:lnTo>
                  <a:lnTo>
                    <a:pt x="7491" y="336"/>
                  </a:lnTo>
                  <a:lnTo>
                    <a:pt x="7449" y="315"/>
                  </a:lnTo>
                  <a:lnTo>
                    <a:pt x="7323" y="378"/>
                  </a:lnTo>
                  <a:lnTo>
                    <a:pt x="7240" y="336"/>
                  </a:lnTo>
                  <a:lnTo>
                    <a:pt x="6696" y="482"/>
                  </a:lnTo>
                  <a:lnTo>
                    <a:pt x="5817" y="691"/>
                  </a:lnTo>
                  <a:lnTo>
                    <a:pt x="5671" y="691"/>
                  </a:lnTo>
                  <a:lnTo>
                    <a:pt x="5650" y="650"/>
                  </a:lnTo>
                  <a:lnTo>
                    <a:pt x="5608" y="650"/>
                  </a:lnTo>
                  <a:lnTo>
                    <a:pt x="5566" y="608"/>
                  </a:lnTo>
                  <a:lnTo>
                    <a:pt x="5524" y="629"/>
                  </a:lnTo>
                  <a:lnTo>
                    <a:pt x="5461" y="608"/>
                  </a:lnTo>
                  <a:lnTo>
                    <a:pt x="5419" y="587"/>
                  </a:lnTo>
                  <a:lnTo>
                    <a:pt x="5336" y="608"/>
                  </a:lnTo>
                  <a:lnTo>
                    <a:pt x="5336" y="650"/>
                  </a:lnTo>
                  <a:lnTo>
                    <a:pt x="5189" y="650"/>
                  </a:lnTo>
                  <a:lnTo>
                    <a:pt x="5085" y="629"/>
                  </a:lnTo>
                  <a:lnTo>
                    <a:pt x="4938" y="503"/>
                  </a:lnTo>
                  <a:lnTo>
                    <a:pt x="4896" y="503"/>
                  </a:lnTo>
                  <a:lnTo>
                    <a:pt x="4875" y="482"/>
                  </a:lnTo>
                  <a:lnTo>
                    <a:pt x="4834" y="545"/>
                  </a:lnTo>
                  <a:lnTo>
                    <a:pt x="4771" y="545"/>
                  </a:lnTo>
                  <a:lnTo>
                    <a:pt x="4624" y="524"/>
                  </a:lnTo>
                  <a:lnTo>
                    <a:pt x="4520" y="545"/>
                  </a:lnTo>
                  <a:lnTo>
                    <a:pt x="4457" y="608"/>
                  </a:lnTo>
                  <a:lnTo>
                    <a:pt x="4373" y="587"/>
                  </a:lnTo>
                  <a:lnTo>
                    <a:pt x="4352" y="524"/>
                  </a:lnTo>
                  <a:lnTo>
                    <a:pt x="4290" y="503"/>
                  </a:lnTo>
                  <a:lnTo>
                    <a:pt x="4185" y="524"/>
                  </a:lnTo>
                  <a:lnTo>
                    <a:pt x="4080" y="503"/>
                  </a:lnTo>
                  <a:lnTo>
                    <a:pt x="3955" y="440"/>
                  </a:lnTo>
                  <a:lnTo>
                    <a:pt x="3892" y="398"/>
                  </a:lnTo>
                  <a:lnTo>
                    <a:pt x="3850" y="294"/>
                  </a:lnTo>
                  <a:lnTo>
                    <a:pt x="3829" y="273"/>
                  </a:lnTo>
                  <a:lnTo>
                    <a:pt x="1653" y="273"/>
                  </a:lnTo>
                  <a:lnTo>
                    <a:pt x="1632" y="231"/>
                  </a:lnTo>
                  <a:lnTo>
                    <a:pt x="1569" y="231"/>
                  </a:lnTo>
                  <a:lnTo>
                    <a:pt x="1486" y="294"/>
                  </a:lnTo>
                  <a:lnTo>
                    <a:pt x="1465" y="294"/>
                  </a:lnTo>
                  <a:lnTo>
                    <a:pt x="1360" y="336"/>
                  </a:lnTo>
                  <a:lnTo>
                    <a:pt x="1235" y="294"/>
                  </a:lnTo>
                  <a:lnTo>
                    <a:pt x="1130" y="189"/>
                  </a:lnTo>
                  <a:lnTo>
                    <a:pt x="1067" y="168"/>
                  </a:lnTo>
                  <a:lnTo>
                    <a:pt x="1109" y="106"/>
                  </a:lnTo>
                  <a:lnTo>
                    <a:pt x="1025" y="85"/>
                  </a:lnTo>
                  <a:lnTo>
                    <a:pt x="1025" y="64"/>
                  </a:lnTo>
                  <a:lnTo>
                    <a:pt x="942" y="1"/>
                  </a:lnTo>
                  <a:lnTo>
                    <a:pt x="900" y="22"/>
                  </a:lnTo>
                  <a:lnTo>
                    <a:pt x="858" y="64"/>
                  </a:lnTo>
                  <a:lnTo>
                    <a:pt x="837" y="64"/>
                  </a:lnTo>
                  <a:lnTo>
                    <a:pt x="7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6B65"/>
                </a:solidFill>
              </a:endParaRPr>
            </a:p>
          </p:txBody>
        </p:sp>
        <p:sp>
          <p:nvSpPr>
            <p:cNvPr id="25400" name="Google Shape;35242;p128">
              <a:extLst>
                <a:ext uri="{FF2B5EF4-FFF2-40B4-BE49-F238E27FC236}">
                  <a16:creationId xmlns:a16="http://schemas.microsoft.com/office/drawing/2014/main" id="{D7D26965-1FFD-AF7A-3616-7AAB277576C5}"/>
                </a:ext>
              </a:extLst>
            </p:cNvPr>
            <p:cNvSpPr/>
            <p:nvPr/>
          </p:nvSpPr>
          <p:spPr>
            <a:xfrm>
              <a:off x="6687094" y="3440861"/>
              <a:ext cx="126553" cy="194694"/>
            </a:xfrm>
            <a:custGeom>
              <a:avLst/>
              <a:gdLst/>
              <a:ahLst/>
              <a:cxnLst/>
              <a:rect l="l" t="t" r="r" b="b"/>
              <a:pathLst>
                <a:path w="6027" h="9710" extrusionOk="0">
                  <a:moveTo>
                    <a:pt x="6006" y="1"/>
                  </a:moveTo>
                  <a:lnTo>
                    <a:pt x="5964" y="22"/>
                  </a:lnTo>
                  <a:lnTo>
                    <a:pt x="5922" y="84"/>
                  </a:lnTo>
                  <a:lnTo>
                    <a:pt x="5818" y="63"/>
                  </a:lnTo>
                  <a:lnTo>
                    <a:pt x="5734" y="126"/>
                  </a:lnTo>
                  <a:lnTo>
                    <a:pt x="5650" y="210"/>
                  </a:lnTo>
                  <a:lnTo>
                    <a:pt x="5525" y="231"/>
                  </a:lnTo>
                  <a:lnTo>
                    <a:pt x="5441" y="314"/>
                  </a:lnTo>
                  <a:lnTo>
                    <a:pt x="5315" y="314"/>
                  </a:lnTo>
                  <a:lnTo>
                    <a:pt x="5294" y="377"/>
                  </a:lnTo>
                  <a:lnTo>
                    <a:pt x="5190" y="398"/>
                  </a:lnTo>
                  <a:lnTo>
                    <a:pt x="5106" y="377"/>
                  </a:lnTo>
                  <a:lnTo>
                    <a:pt x="4897" y="440"/>
                  </a:lnTo>
                  <a:lnTo>
                    <a:pt x="4855" y="482"/>
                  </a:lnTo>
                  <a:lnTo>
                    <a:pt x="4750" y="503"/>
                  </a:lnTo>
                  <a:lnTo>
                    <a:pt x="4667" y="440"/>
                  </a:lnTo>
                  <a:lnTo>
                    <a:pt x="4583" y="440"/>
                  </a:lnTo>
                  <a:lnTo>
                    <a:pt x="4478" y="419"/>
                  </a:lnTo>
                  <a:lnTo>
                    <a:pt x="4437" y="482"/>
                  </a:lnTo>
                  <a:lnTo>
                    <a:pt x="4458" y="524"/>
                  </a:lnTo>
                  <a:lnTo>
                    <a:pt x="4437" y="607"/>
                  </a:lnTo>
                  <a:lnTo>
                    <a:pt x="4269" y="628"/>
                  </a:lnTo>
                  <a:lnTo>
                    <a:pt x="4144" y="691"/>
                  </a:lnTo>
                  <a:lnTo>
                    <a:pt x="4060" y="628"/>
                  </a:lnTo>
                  <a:lnTo>
                    <a:pt x="3976" y="628"/>
                  </a:lnTo>
                  <a:lnTo>
                    <a:pt x="3976" y="587"/>
                  </a:lnTo>
                  <a:lnTo>
                    <a:pt x="3934" y="545"/>
                  </a:lnTo>
                  <a:lnTo>
                    <a:pt x="3872" y="607"/>
                  </a:lnTo>
                  <a:lnTo>
                    <a:pt x="3809" y="607"/>
                  </a:lnTo>
                  <a:lnTo>
                    <a:pt x="3704" y="712"/>
                  </a:lnTo>
                  <a:lnTo>
                    <a:pt x="3516" y="733"/>
                  </a:lnTo>
                  <a:lnTo>
                    <a:pt x="3537" y="712"/>
                  </a:lnTo>
                  <a:lnTo>
                    <a:pt x="3495" y="628"/>
                  </a:lnTo>
                  <a:lnTo>
                    <a:pt x="3411" y="628"/>
                  </a:lnTo>
                  <a:lnTo>
                    <a:pt x="3328" y="587"/>
                  </a:lnTo>
                  <a:lnTo>
                    <a:pt x="3244" y="545"/>
                  </a:lnTo>
                  <a:lnTo>
                    <a:pt x="3244" y="503"/>
                  </a:lnTo>
                  <a:lnTo>
                    <a:pt x="3181" y="524"/>
                  </a:lnTo>
                  <a:lnTo>
                    <a:pt x="3139" y="545"/>
                  </a:lnTo>
                  <a:lnTo>
                    <a:pt x="3035" y="587"/>
                  </a:lnTo>
                  <a:lnTo>
                    <a:pt x="2491" y="607"/>
                  </a:lnTo>
                  <a:lnTo>
                    <a:pt x="2365" y="1110"/>
                  </a:lnTo>
                  <a:lnTo>
                    <a:pt x="2449" y="1654"/>
                  </a:lnTo>
                  <a:lnTo>
                    <a:pt x="2616" y="1737"/>
                  </a:lnTo>
                  <a:lnTo>
                    <a:pt x="2721" y="1800"/>
                  </a:lnTo>
                  <a:lnTo>
                    <a:pt x="2763" y="1863"/>
                  </a:lnTo>
                  <a:lnTo>
                    <a:pt x="2805" y="1884"/>
                  </a:lnTo>
                  <a:lnTo>
                    <a:pt x="3014" y="2072"/>
                  </a:lnTo>
                  <a:lnTo>
                    <a:pt x="3035" y="2177"/>
                  </a:lnTo>
                  <a:lnTo>
                    <a:pt x="3181" y="2365"/>
                  </a:lnTo>
                  <a:lnTo>
                    <a:pt x="3223" y="2491"/>
                  </a:lnTo>
                  <a:lnTo>
                    <a:pt x="3286" y="2574"/>
                  </a:lnTo>
                  <a:lnTo>
                    <a:pt x="3286" y="2637"/>
                  </a:lnTo>
                  <a:lnTo>
                    <a:pt x="3202" y="2637"/>
                  </a:lnTo>
                  <a:lnTo>
                    <a:pt x="3181" y="2721"/>
                  </a:lnTo>
                  <a:lnTo>
                    <a:pt x="3118" y="2721"/>
                  </a:lnTo>
                  <a:lnTo>
                    <a:pt x="3097" y="2783"/>
                  </a:lnTo>
                  <a:lnTo>
                    <a:pt x="3118" y="2804"/>
                  </a:lnTo>
                  <a:lnTo>
                    <a:pt x="3097" y="2846"/>
                  </a:lnTo>
                  <a:lnTo>
                    <a:pt x="3181" y="2930"/>
                  </a:lnTo>
                  <a:lnTo>
                    <a:pt x="3139" y="3139"/>
                  </a:lnTo>
                  <a:lnTo>
                    <a:pt x="3118" y="3244"/>
                  </a:lnTo>
                  <a:lnTo>
                    <a:pt x="3035" y="3307"/>
                  </a:lnTo>
                  <a:lnTo>
                    <a:pt x="2930" y="3327"/>
                  </a:lnTo>
                  <a:lnTo>
                    <a:pt x="2867" y="3474"/>
                  </a:lnTo>
                  <a:lnTo>
                    <a:pt x="2867" y="3579"/>
                  </a:lnTo>
                  <a:lnTo>
                    <a:pt x="2805" y="3683"/>
                  </a:lnTo>
                  <a:lnTo>
                    <a:pt x="2825" y="3830"/>
                  </a:lnTo>
                  <a:lnTo>
                    <a:pt x="2805" y="3955"/>
                  </a:lnTo>
                  <a:lnTo>
                    <a:pt x="2700" y="3976"/>
                  </a:lnTo>
                  <a:lnTo>
                    <a:pt x="2679" y="3872"/>
                  </a:lnTo>
                  <a:lnTo>
                    <a:pt x="2700" y="3830"/>
                  </a:lnTo>
                  <a:lnTo>
                    <a:pt x="2616" y="3725"/>
                  </a:lnTo>
                  <a:lnTo>
                    <a:pt x="2574" y="3662"/>
                  </a:lnTo>
                  <a:lnTo>
                    <a:pt x="2491" y="3620"/>
                  </a:lnTo>
                  <a:lnTo>
                    <a:pt x="2386" y="3537"/>
                  </a:lnTo>
                  <a:lnTo>
                    <a:pt x="2281" y="3411"/>
                  </a:lnTo>
                  <a:lnTo>
                    <a:pt x="2281" y="3327"/>
                  </a:lnTo>
                  <a:lnTo>
                    <a:pt x="2240" y="3202"/>
                  </a:lnTo>
                  <a:lnTo>
                    <a:pt x="2240" y="3097"/>
                  </a:lnTo>
                  <a:lnTo>
                    <a:pt x="2281" y="2993"/>
                  </a:lnTo>
                  <a:lnTo>
                    <a:pt x="2344" y="2846"/>
                  </a:lnTo>
                  <a:lnTo>
                    <a:pt x="2449" y="2721"/>
                  </a:lnTo>
                  <a:lnTo>
                    <a:pt x="2470" y="2595"/>
                  </a:lnTo>
                  <a:lnTo>
                    <a:pt x="2470" y="2428"/>
                  </a:lnTo>
                  <a:lnTo>
                    <a:pt x="2407" y="2323"/>
                  </a:lnTo>
                  <a:lnTo>
                    <a:pt x="2261" y="2302"/>
                  </a:lnTo>
                  <a:lnTo>
                    <a:pt x="2135" y="2302"/>
                  </a:lnTo>
                  <a:lnTo>
                    <a:pt x="2072" y="2365"/>
                  </a:lnTo>
                  <a:lnTo>
                    <a:pt x="2030" y="2365"/>
                  </a:lnTo>
                  <a:lnTo>
                    <a:pt x="1968" y="2386"/>
                  </a:lnTo>
                  <a:lnTo>
                    <a:pt x="1863" y="2323"/>
                  </a:lnTo>
                  <a:lnTo>
                    <a:pt x="1863" y="2260"/>
                  </a:lnTo>
                  <a:lnTo>
                    <a:pt x="1821" y="2198"/>
                  </a:lnTo>
                  <a:lnTo>
                    <a:pt x="1779" y="2156"/>
                  </a:lnTo>
                  <a:lnTo>
                    <a:pt x="1758" y="2093"/>
                  </a:lnTo>
                  <a:lnTo>
                    <a:pt x="1612" y="2114"/>
                  </a:lnTo>
                  <a:lnTo>
                    <a:pt x="1424" y="2177"/>
                  </a:lnTo>
                  <a:lnTo>
                    <a:pt x="1089" y="2302"/>
                  </a:lnTo>
                  <a:lnTo>
                    <a:pt x="984" y="2323"/>
                  </a:lnTo>
                  <a:lnTo>
                    <a:pt x="398" y="2595"/>
                  </a:lnTo>
                  <a:lnTo>
                    <a:pt x="273" y="2595"/>
                  </a:lnTo>
                  <a:lnTo>
                    <a:pt x="43" y="2700"/>
                  </a:lnTo>
                  <a:lnTo>
                    <a:pt x="1" y="2783"/>
                  </a:lnTo>
                  <a:lnTo>
                    <a:pt x="43" y="2951"/>
                  </a:lnTo>
                  <a:lnTo>
                    <a:pt x="43" y="3035"/>
                  </a:lnTo>
                  <a:lnTo>
                    <a:pt x="64" y="3223"/>
                  </a:lnTo>
                  <a:lnTo>
                    <a:pt x="273" y="3244"/>
                  </a:lnTo>
                  <a:lnTo>
                    <a:pt x="356" y="3244"/>
                  </a:lnTo>
                  <a:lnTo>
                    <a:pt x="377" y="3327"/>
                  </a:lnTo>
                  <a:lnTo>
                    <a:pt x="419" y="3307"/>
                  </a:lnTo>
                  <a:lnTo>
                    <a:pt x="482" y="3244"/>
                  </a:lnTo>
                  <a:lnTo>
                    <a:pt x="628" y="3265"/>
                  </a:lnTo>
                  <a:lnTo>
                    <a:pt x="796" y="3369"/>
                  </a:lnTo>
                  <a:lnTo>
                    <a:pt x="901" y="3516"/>
                  </a:lnTo>
                  <a:lnTo>
                    <a:pt x="1005" y="3537"/>
                  </a:lnTo>
                  <a:lnTo>
                    <a:pt x="1193" y="3537"/>
                  </a:lnTo>
                  <a:lnTo>
                    <a:pt x="1298" y="3620"/>
                  </a:lnTo>
                  <a:lnTo>
                    <a:pt x="1340" y="3683"/>
                  </a:lnTo>
                  <a:lnTo>
                    <a:pt x="1465" y="3725"/>
                  </a:lnTo>
                  <a:lnTo>
                    <a:pt x="1465" y="3788"/>
                  </a:lnTo>
                  <a:lnTo>
                    <a:pt x="1424" y="3892"/>
                  </a:lnTo>
                  <a:lnTo>
                    <a:pt x="1445" y="3976"/>
                  </a:lnTo>
                  <a:lnTo>
                    <a:pt x="1424" y="4060"/>
                  </a:lnTo>
                  <a:lnTo>
                    <a:pt x="1445" y="4144"/>
                  </a:lnTo>
                  <a:lnTo>
                    <a:pt x="1445" y="4206"/>
                  </a:lnTo>
                  <a:lnTo>
                    <a:pt x="1403" y="4290"/>
                  </a:lnTo>
                  <a:lnTo>
                    <a:pt x="1361" y="4457"/>
                  </a:lnTo>
                  <a:lnTo>
                    <a:pt x="1319" y="4562"/>
                  </a:lnTo>
                  <a:lnTo>
                    <a:pt x="1361" y="4604"/>
                  </a:lnTo>
                  <a:lnTo>
                    <a:pt x="1445" y="4604"/>
                  </a:lnTo>
                  <a:lnTo>
                    <a:pt x="1424" y="4688"/>
                  </a:lnTo>
                  <a:lnTo>
                    <a:pt x="1319" y="4729"/>
                  </a:lnTo>
                  <a:lnTo>
                    <a:pt x="1319" y="4834"/>
                  </a:lnTo>
                  <a:lnTo>
                    <a:pt x="1319" y="4980"/>
                  </a:lnTo>
                  <a:lnTo>
                    <a:pt x="1235" y="5001"/>
                  </a:lnTo>
                  <a:lnTo>
                    <a:pt x="1235" y="5043"/>
                  </a:lnTo>
                  <a:lnTo>
                    <a:pt x="1340" y="5127"/>
                  </a:lnTo>
                  <a:lnTo>
                    <a:pt x="1361" y="5232"/>
                  </a:lnTo>
                  <a:lnTo>
                    <a:pt x="1319" y="5294"/>
                  </a:lnTo>
                  <a:lnTo>
                    <a:pt x="1319" y="5399"/>
                  </a:lnTo>
                  <a:lnTo>
                    <a:pt x="1361" y="5441"/>
                  </a:lnTo>
                  <a:lnTo>
                    <a:pt x="1403" y="5524"/>
                  </a:lnTo>
                  <a:lnTo>
                    <a:pt x="1319" y="5629"/>
                  </a:lnTo>
                  <a:lnTo>
                    <a:pt x="1214" y="5734"/>
                  </a:lnTo>
                  <a:lnTo>
                    <a:pt x="1193" y="5776"/>
                  </a:lnTo>
                  <a:lnTo>
                    <a:pt x="1110" y="5776"/>
                  </a:lnTo>
                  <a:lnTo>
                    <a:pt x="1089" y="5859"/>
                  </a:lnTo>
                  <a:lnTo>
                    <a:pt x="1110" y="5964"/>
                  </a:lnTo>
                  <a:lnTo>
                    <a:pt x="1089" y="6048"/>
                  </a:lnTo>
                  <a:lnTo>
                    <a:pt x="1047" y="6194"/>
                  </a:lnTo>
                  <a:lnTo>
                    <a:pt x="1026" y="6278"/>
                  </a:lnTo>
                  <a:lnTo>
                    <a:pt x="1026" y="6466"/>
                  </a:lnTo>
                  <a:lnTo>
                    <a:pt x="398" y="7115"/>
                  </a:lnTo>
                  <a:lnTo>
                    <a:pt x="461" y="7282"/>
                  </a:lnTo>
                  <a:lnTo>
                    <a:pt x="482" y="7429"/>
                  </a:lnTo>
                  <a:lnTo>
                    <a:pt x="566" y="7554"/>
                  </a:lnTo>
                  <a:lnTo>
                    <a:pt x="566" y="7847"/>
                  </a:lnTo>
                  <a:lnTo>
                    <a:pt x="524" y="7868"/>
                  </a:lnTo>
                  <a:lnTo>
                    <a:pt x="524" y="7973"/>
                  </a:lnTo>
                  <a:lnTo>
                    <a:pt x="587" y="8077"/>
                  </a:lnTo>
                  <a:lnTo>
                    <a:pt x="608" y="8224"/>
                  </a:lnTo>
                  <a:lnTo>
                    <a:pt x="608" y="8684"/>
                  </a:lnTo>
                  <a:lnTo>
                    <a:pt x="566" y="8851"/>
                  </a:lnTo>
                  <a:lnTo>
                    <a:pt x="566" y="9019"/>
                  </a:lnTo>
                  <a:lnTo>
                    <a:pt x="566" y="9207"/>
                  </a:lnTo>
                  <a:lnTo>
                    <a:pt x="566" y="9228"/>
                  </a:lnTo>
                  <a:lnTo>
                    <a:pt x="628" y="9270"/>
                  </a:lnTo>
                  <a:lnTo>
                    <a:pt x="691" y="9333"/>
                  </a:lnTo>
                  <a:lnTo>
                    <a:pt x="733" y="9395"/>
                  </a:lnTo>
                  <a:lnTo>
                    <a:pt x="712" y="9437"/>
                  </a:lnTo>
                  <a:lnTo>
                    <a:pt x="712" y="9521"/>
                  </a:lnTo>
                  <a:lnTo>
                    <a:pt x="691" y="9626"/>
                  </a:lnTo>
                  <a:lnTo>
                    <a:pt x="691" y="9646"/>
                  </a:lnTo>
                  <a:lnTo>
                    <a:pt x="733" y="9646"/>
                  </a:lnTo>
                  <a:lnTo>
                    <a:pt x="942" y="9709"/>
                  </a:lnTo>
                  <a:lnTo>
                    <a:pt x="1047" y="9709"/>
                  </a:lnTo>
                  <a:lnTo>
                    <a:pt x="1089" y="9605"/>
                  </a:lnTo>
                  <a:lnTo>
                    <a:pt x="1131" y="9500"/>
                  </a:lnTo>
                  <a:lnTo>
                    <a:pt x="1152" y="9333"/>
                  </a:lnTo>
                  <a:lnTo>
                    <a:pt x="1131" y="9291"/>
                  </a:lnTo>
                  <a:lnTo>
                    <a:pt x="1110" y="9291"/>
                  </a:lnTo>
                  <a:lnTo>
                    <a:pt x="1089" y="9395"/>
                  </a:lnTo>
                  <a:lnTo>
                    <a:pt x="1005" y="9374"/>
                  </a:lnTo>
                  <a:lnTo>
                    <a:pt x="942" y="9437"/>
                  </a:lnTo>
                  <a:lnTo>
                    <a:pt x="942" y="9333"/>
                  </a:lnTo>
                  <a:lnTo>
                    <a:pt x="901" y="9228"/>
                  </a:lnTo>
                  <a:lnTo>
                    <a:pt x="880" y="9207"/>
                  </a:lnTo>
                  <a:lnTo>
                    <a:pt x="921" y="9165"/>
                  </a:lnTo>
                  <a:lnTo>
                    <a:pt x="984" y="9165"/>
                  </a:lnTo>
                  <a:lnTo>
                    <a:pt x="1026" y="9019"/>
                  </a:lnTo>
                  <a:lnTo>
                    <a:pt x="1110" y="8977"/>
                  </a:lnTo>
                  <a:lnTo>
                    <a:pt x="1131" y="8893"/>
                  </a:lnTo>
                  <a:lnTo>
                    <a:pt x="1298" y="8872"/>
                  </a:lnTo>
                  <a:lnTo>
                    <a:pt x="1465" y="8663"/>
                  </a:lnTo>
                  <a:lnTo>
                    <a:pt x="1989" y="8579"/>
                  </a:lnTo>
                  <a:lnTo>
                    <a:pt x="2365" y="8391"/>
                  </a:lnTo>
                  <a:lnTo>
                    <a:pt x="2574" y="8182"/>
                  </a:lnTo>
                  <a:lnTo>
                    <a:pt x="2616" y="8035"/>
                  </a:lnTo>
                  <a:lnTo>
                    <a:pt x="2679" y="7931"/>
                  </a:lnTo>
                  <a:lnTo>
                    <a:pt x="2679" y="7847"/>
                  </a:lnTo>
                  <a:lnTo>
                    <a:pt x="2574" y="7910"/>
                  </a:lnTo>
                  <a:lnTo>
                    <a:pt x="2553" y="7805"/>
                  </a:lnTo>
                  <a:lnTo>
                    <a:pt x="2595" y="7805"/>
                  </a:lnTo>
                  <a:lnTo>
                    <a:pt x="2595" y="7701"/>
                  </a:lnTo>
                  <a:lnTo>
                    <a:pt x="2658" y="7617"/>
                  </a:lnTo>
                  <a:lnTo>
                    <a:pt x="2658" y="7533"/>
                  </a:lnTo>
                  <a:lnTo>
                    <a:pt x="2721" y="7345"/>
                  </a:lnTo>
                  <a:lnTo>
                    <a:pt x="2700" y="7324"/>
                  </a:lnTo>
                  <a:lnTo>
                    <a:pt x="2700" y="7177"/>
                  </a:lnTo>
                  <a:lnTo>
                    <a:pt x="2763" y="7115"/>
                  </a:lnTo>
                  <a:lnTo>
                    <a:pt x="2763" y="6968"/>
                  </a:lnTo>
                  <a:lnTo>
                    <a:pt x="2721" y="6968"/>
                  </a:lnTo>
                  <a:lnTo>
                    <a:pt x="2721" y="6822"/>
                  </a:lnTo>
                  <a:lnTo>
                    <a:pt x="2658" y="6968"/>
                  </a:lnTo>
                  <a:lnTo>
                    <a:pt x="2658" y="7073"/>
                  </a:lnTo>
                  <a:lnTo>
                    <a:pt x="2595" y="7094"/>
                  </a:lnTo>
                  <a:lnTo>
                    <a:pt x="2574" y="6968"/>
                  </a:lnTo>
                  <a:lnTo>
                    <a:pt x="2595" y="6592"/>
                  </a:lnTo>
                  <a:lnTo>
                    <a:pt x="2553" y="6466"/>
                  </a:lnTo>
                  <a:lnTo>
                    <a:pt x="2553" y="6340"/>
                  </a:lnTo>
                  <a:lnTo>
                    <a:pt x="2470" y="6236"/>
                  </a:lnTo>
                  <a:lnTo>
                    <a:pt x="2407" y="6194"/>
                  </a:lnTo>
                  <a:lnTo>
                    <a:pt x="2491" y="6152"/>
                  </a:lnTo>
                  <a:lnTo>
                    <a:pt x="2491" y="6068"/>
                  </a:lnTo>
                  <a:lnTo>
                    <a:pt x="2302" y="5838"/>
                  </a:lnTo>
                  <a:lnTo>
                    <a:pt x="2386" y="5755"/>
                  </a:lnTo>
                  <a:lnTo>
                    <a:pt x="2365" y="5650"/>
                  </a:lnTo>
                  <a:lnTo>
                    <a:pt x="2407" y="5608"/>
                  </a:lnTo>
                  <a:lnTo>
                    <a:pt x="2407" y="5524"/>
                  </a:lnTo>
                  <a:lnTo>
                    <a:pt x="2365" y="5441"/>
                  </a:lnTo>
                  <a:lnTo>
                    <a:pt x="2365" y="5399"/>
                  </a:lnTo>
                  <a:lnTo>
                    <a:pt x="2407" y="5399"/>
                  </a:lnTo>
                  <a:lnTo>
                    <a:pt x="2512" y="5462"/>
                  </a:lnTo>
                  <a:lnTo>
                    <a:pt x="2574" y="5399"/>
                  </a:lnTo>
                  <a:lnTo>
                    <a:pt x="2721" y="5399"/>
                  </a:lnTo>
                  <a:lnTo>
                    <a:pt x="2825" y="5315"/>
                  </a:lnTo>
                  <a:lnTo>
                    <a:pt x="2805" y="5190"/>
                  </a:lnTo>
                  <a:lnTo>
                    <a:pt x="3118" y="4980"/>
                  </a:lnTo>
                  <a:lnTo>
                    <a:pt x="3244" y="4980"/>
                  </a:lnTo>
                  <a:lnTo>
                    <a:pt x="3244" y="4897"/>
                  </a:lnTo>
                  <a:lnTo>
                    <a:pt x="3307" y="4876"/>
                  </a:lnTo>
                  <a:lnTo>
                    <a:pt x="3349" y="4813"/>
                  </a:lnTo>
                  <a:lnTo>
                    <a:pt x="3349" y="4771"/>
                  </a:lnTo>
                  <a:lnTo>
                    <a:pt x="3600" y="4625"/>
                  </a:lnTo>
                  <a:lnTo>
                    <a:pt x="3621" y="4562"/>
                  </a:lnTo>
                  <a:lnTo>
                    <a:pt x="3662" y="4520"/>
                  </a:lnTo>
                  <a:lnTo>
                    <a:pt x="3704" y="4374"/>
                  </a:lnTo>
                  <a:lnTo>
                    <a:pt x="3746" y="4478"/>
                  </a:lnTo>
                  <a:lnTo>
                    <a:pt x="3830" y="4416"/>
                  </a:lnTo>
                  <a:lnTo>
                    <a:pt x="3955" y="4269"/>
                  </a:lnTo>
                  <a:lnTo>
                    <a:pt x="3955" y="4185"/>
                  </a:lnTo>
                  <a:lnTo>
                    <a:pt x="4018" y="4248"/>
                  </a:lnTo>
                  <a:lnTo>
                    <a:pt x="4248" y="4081"/>
                  </a:lnTo>
                  <a:lnTo>
                    <a:pt x="4437" y="3997"/>
                  </a:lnTo>
                  <a:lnTo>
                    <a:pt x="4437" y="3976"/>
                  </a:lnTo>
                  <a:lnTo>
                    <a:pt x="4562" y="3976"/>
                  </a:lnTo>
                  <a:lnTo>
                    <a:pt x="4918" y="3788"/>
                  </a:lnTo>
                  <a:lnTo>
                    <a:pt x="4960" y="3725"/>
                  </a:lnTo>
                  <a:lnTo>
                    <a:pt x="5022" y="3683"/>
                  </a:lnTo>
                  <a:lnTo>
                    <a:pt x="5399" y="3474"/>
                  </a:lnTo>
                  <a:lnTo>
                    <a:pt x="5399" y="3369"/>
                  </a:lnTo>
                  <a:lnTo>
                    <a:pt x="5504" y="3369"/>
                  </a:lnTo>
                  <a:lnTo>
                    <a:pt x="5608" y="3223"/>
                  </a:lnTo>
                  <a:lnTo>
                    <a:pt x="5608" y="3139"/>
                  </a:lnTo>
                  <a:lnTo>
                    <a:pt x="5734" y="2993"/>
                  </a:lnTo>
                  <a:lnTo>
                    <a:pt x="5818" y="2951"/>
                  </a:lnTo>
                  <a:lnTo>
                    <a:pt x="5818" y="2846"/>
                  </a:lnTo>
                  <a:lnTo>
                    <a:pt x="5859" y="2783"/>
                  </a:lnTo>
                  <a:lnTo>
                    <a:pt x="5797" y="2783"/>
                  </a:lnTo>
                  <a:lnTo>
                    <a:pt x="5755" y="2804"/>
                  </a:lnTo>
                  <a:lnTo>
                    <a:pt x="5734" y="2742"/>
                  </a:lnTo>
                  <a:lnTo>
                    <a:pt x="5838" y="2679"/>
                  </a:lnTo>
                  <a:lnTo>
                    <a:pt x="5901" y="2679"/>
                  </a:lnTo>
                  <a:lnTo>
                    <a:pt x="5922" y="2616"/>
                  </a:lnTo>
                  <a:lnTo>
                    <a:pt x="5901" y="2574"/>
                  </a:lnTo>
                  <a:lnTo>
                    <a:pt x="5943" y="2532"/>
                  </a:lnTo>
                  <a:lnTo>
                    <a:pt x="6006" y="2470"/>
                  </a:lnTo>
                  <a:lnTo>
                    <a:pt x="5964" y="2219"/>
                  </a:lnTo>
                  <a:lnTo>
                    <a:pt x="5943" y="2198"/>
                  </a:lnTo>
                  <a:lnTo>
                    <a:pt x="5838" y="2198"/>
                  </a:lnTo>
                  <a:lnTo>
                    <a:pt x="5797" y="2177"/>
                  </a:lnTo>
                  <a:lnTo>
                    <a:pt x="5818" y="2114"/>
                  </a:lnTo>
                  <a:lnTo>
                    <a:pt x="5901" y="2114"/>
                  </a:lnTo>
                  <a:lnTo>
                    <a:pt x="5901" y="1863"/>
                  </a:lnTo>
                  <a:lnTo>
                    <a:pt x="5859" y="1800"/>
                  </a:lnTo>
                  <a:lnTo>
                    <a:pt x="5901" y="1800"/>
                  </a:lnTo>
                  <a:lnTo>
                    <a:pt x="5922" y="1528"/>
                  </a:lnTo>
                  <a:lnTo>
                    <a:pt x="5901" y="1361"/>
                  </a:lnTo>
                  <a:lnTo>
                    <a:pt x="5964" y="1319"/>
                  </a:lnTo>
                  <a:lnTo>
                    <a:pt x="5943" y="1151"/>
                  </a:lnTo>
                  <a:lnTo>
                    <a:pt x="5922" y="1131"/>
                  </a:lnTo>
                  <a:lnTo>
                    <a:pt x="5922" y="963"/>
                  </a:lnTo>
                  <a:lnTo>
                    <a:pt x="5964" y="942"/>
                  </a:lnTo>
                  <a:lnTo>
                    <a:pt x="5901" y="817"/>
                  </a:lnTo>
                  <a:lnTo>
                    <a:pt x="5859" y="628"/>
                  </a:lnTo>
                  <a:lnTo>
                    <a:pt x="5922" y="587"/>
                  </a:lnTo>
                  <a:lnTo>
                    <a:pt x="5901" y="545"/>
                  </a:lnTo>
                  <a:lnTo>
                    <a:pt x="5901" y="503"/>
                  </a:lnTo>
                  <a:lnTo>
                    <a:pt x="5901" y="440"/>
                  </a:lnTo>
                  <a:lnTo>
                    <a:pt x="6027" y="273"/>
                  </a:lnTo>
                  <a:lnTo>
                    <a:pt x="5964" y="231"/>
                  </a:lnTo>
                  <a:lnTo>
                    <a:pt x="6027" y="168"/>
                  </a:lnTo>
                  <a:lnTo>
                    <a:pt x="6027" y="22"/>
                  </a:lnTo>
                  <a:lnTo>
                    <a:pt x="60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1" name="Google Shape;35243;p128">
              <a:extLst>
                <a:ext uri="{FF2B5EF4-FFF2-40B4-BE49-F238E27FC236}">
                  <a16:creationId xmlns:a16="http://schemas.microsoft.com/office/drawing/2014/main" id="{933B1D6A-891C-CF9E-8D37-765B8CCA3F60}"/>
                </a:ext>
              </a:extLst>
            </p:cNvPr>
            <p:cNvSpPr/>
            <p:nvPr/>
          </p:nvSpPr>
          <p:spPr>
            <a:xfrm>
              <a:off x="6684910" y="3621259"/>
              <a:ext cx="17596" cy="18908"/>
            </a:xfrm>
            <a:custGeom>
              <a:avLst/>
              <a:gdLst/>
              <a:ahLst/>
              <a:cxnLst/>
              <a:rect l="l" t="t" r="r" b="b"/>
              <a:pathLst>
                <a:path w="838" h="943" extrusionOk="0">
                  <a:moveTo>
                    <a:pt x="314" y="1"/>
                  </a:moveTo>
                  <a:lnTo>
                    <a:pt x="209" y="43"/>
                  </a:lnTo>
                  <a:lnTo>
                    <a:pt x="188" y="189"/>
                  </a:lnTo>
                  <a:lnTo>
                    <a:pt x="63" y="440"/>
                  </a:lnTo>
                  <a:lnTo>
                    <a:pt x="0" y="566"/>
                  </a:lnTo>
                  <a:lnTo>
                    <a:pt x="42" y="649"/>
                  </a:lnTo>
                  <a:lnTo>
                    <a:pt x="105" y="712"/>
                  </a:lnTo>
                  <a:lnTo>
                    <a:pt x="168" y="817"/>
                  </a:lnTo>
                  <a:lnTo>
                    <a:pt x="377" y="921"/>
                  </a:lnTo>
                  <a:lnTo>
                    <a:pt x="586" y="942"/>
                  </a:lnTo>
                  <a:lnTo>
                    <a:pt x="670" y="921"/>
                  </a:lnTo>
                  <a:lnTo>
                    <a:pt x="712" y="817"/>
                  </a:lnTo>
                  <a:lnTo>
                    <a:pt x="691" y="712"/>
                  </a:lnTo>
                  <a:lnTo>
                    <a:pt x="774" y="691"/>
                  </a:lnTo>
                  <a:lnTo>
                    <a:pt x="795" y="649"/>
                  </a:lnTo>
                  <a:lnTo>
                    <a:pt x="795" y="629"/>
                  </a:lnTo>
                  <a:lnTo>
                    <a:pt x="816" y="524"/>
                  </a:lnTo>
                  <a:lnTo>
                    <a:pt x="816" y="440"/>
                  </a:lnTo>
                  <a:lnTo>
                    <a:pt x="837" y="398"/>
                  </a:lnTo>
                  <a:lnTo>
                    <a:pt x="795" y="336"/>
                  </a:lnTo>
                  <a:lnTo>
                    <a:pt x="732" y="273"/>
                  </a:lnTo>
                  <a:lnTo>
                    <a:pt x="670" y="231"/>
                  </a:lnTo>
                  <a:lnTo>
                    <a:pt x="670" y="210"/>
                  </a:lnTo>
                  <a:lnTo>
                    <a:pt x="565" y="189"/>
                  </a:lnTo>
                  <a:lnTo>
                    <a:pt x="481" y="105"/>
                  </a:lnTo>
                  <a:lnTo>
                    <a:pt x="31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2" name="Google Shape;35244;p128">
              <a:extLst>
                <a:ext uri="{FF2B5EF4-FFF2-40B4-BE49-F238E27FC236}">
                  <a16:creationId xmlns:a16="http://schemas.microsoft.com/office/drawing/2014/main" id="{FC7BE354-7698-2BE9-E4B9-8DA8A5BED803}"/>
                </a:ext>
              </a:extLst>
            </p:cNvPr>
            <p:cNvSpPr/>
            <p:nvPr/>
          </p:nvSpPr>
          <p:spPr>
            <a:xfrm>
              <a:off x="6637896" y="3658593"/>
              <a:ext cx="28137" cy="25204"/>
            </a:xfrm>
            <a:custGeom>
              <a:avLst/>
              <a:gdLst/>
              <a:ahLst/>
              <a:cxnLst/>
              <a:rect l="l" t="t" r="r" b="b"/>
              <a:pathLst>
                <a:path w="1340" h="1257" extrusionOk="0">
                  <a:moveTo>
                    <a:pt x="775" y="1"/>
                  </a:moveTo>
                  <a:lnTo>
                    <a:pt x="754" y="43"/>
                  </a:lnTo>
                  <a:lnTo>
                    <a:pt x="670" y="106"/>
                  </a:lnTo>
                  <a:lnTo>
                    <a:pt x="628" y="147"/>
                  </a:lnTo>
                  <a:lnTo>
                    <a:pt x="419" y="189"/>
                  </a:lnTo>
                  <a:lnTo>
                    <a:pt x="293" y="315"/>
                  </a:lnTo>
                  <a:lnTo>
                    <a:pt x="231" y="440"/>
                  </a:lnTo>
                  <a:lnTo>
                    <a:pt x="84" y="566"/>
                  </a:lnTo>
                  <a:lnTo>
                    <a:pt x="0" y="629"/>
                  </a:lnTo>
                  <a:lnTo>
                    <a:pt x="42" y="733"/>
                  </a:lnTo>
                  <a:lnTo>
                    <a:pt x="126" y="796"/>
                  </a:lnTo>
                  <a:lnTo>
                    <a:pt x="126" y="859"/>
                  </a:lnTo>
                  <a:lnTo>
                    <a:pt x="210" y="943"/>
                  </a:lnTo>
                  <a:lnTo>
                    <a:pt x="210" y="1047"/>
                  </a:lnTo>
                  <a:lnTo>
                    <a:pt x="293" y="1131"/>
                  </a:lnTo>
                  <a:lnTo>
                    <a:pt x="356" y="1194"/>
                  </a:lnTo>
                  <a:lnTo>
                    <a:pt x="503" y="1256"/>
                  </a:lnTo>
                  <a:lnTo>
                    <a:pt x="607" y="1256"/>
                  </a:lnTo>
                  <a:lnTo>
                    <a:pt x="628" y="1194"/>
                  </a:lnTo>
                  <a:lnTo>
                    <a:pt x="670" y="1152"/>
                  </a:lnTo>
                  <a:lnTo>
                    <a:pt x="712" y="1026"/>
                  </a:lnTo>
                  <a:lnTo>
                    <a:pt x="816" y="984"/>
                  </a:lnTo>
                  <a:lnTo>
                    <a:pt x="879" y="943"/>
                  </a:lnTo>
                  <a:lnTo>
                    <a:pt x="984" y="922"/>
                  </a:lnTo>
                  <a:lnTo>
                    <a:pt x="1067" y="943"/>
                  </a:lnTo>
                  <a:lnTo>
                    <a:pt x="1172" y="859"/>
                  </a:lnTo>
                  <a:lnTo>
                    <a:pt x="1193" y="775"/>
                  </a:lnTo>
                  <a:lnTo>
                    <a:pt x="1151" y="733"/>
                  </a:lnTo>
                  <a:lnTo>
                    <a:pt x="1130" y="650"/>
                  </a:lnTo>
                  <a:lnTo>
                    <a:pt x="1235" y="608"/>
                  </a:lnTo>
                  <a:lnTo>
                    <a:pt x="1339" y="524"/>
                  </a:lnTo>
                  <a:lnTo>
                    <a:pt x="1339" y="399"/>
                  </a:lnTo>
                  <a:lnTo>
                    <a:pt x="1256" y="147"/>
                  </a:lnTo>
                  <a:lnTo>
                    <a:pt x="1130" y="43"/>
                  </a:lnTo>
                  <a:lnTo>
                    <a:pt x="1026" y="85"/>
                  </a:lnTo>
                  <a:lnTo>
                    <a:pt x="942" y="22"/>
                  </a:lnTo>
                  <a:lnTo>
                    <a:pt x="921" y="43"/>
                  </a:lnTo>
                  <a:lnTo>
                    <a:pt x="858" y="22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3" name="Google Shape;35245;p128">
              <a:extLst>
                <a:ext uri="{FF2B5EF4-FFF2-40B4-BE49-F238E27FC236}">
                  <a16:creationId xmlns:a16="http://schemas.microsoft.com/office/drawing/2014/main" id="{AE87F163-D79B-470E-FDD6-3F17D1DD75CF}"/>
                </a:ext>
              </a:extLst>
            </p:cNvPr>
            <p:cNvSpPr/>
            <p:nvPr/>
          </p:nvSpPr>
          <p:spPr>
            <a:xfrm>
              <a:off x="7169495" y="2849321"/>
              <a:ext cx="88337" cy="69657"/>
            </a:xfrm>
            <a:custGeom>
              <a:avLst/>
              <a:gdLst/>
              <a:ahLst/>
              <a:cxnLst/>
              <a:rect l="l" t="t" r="r" b="b"/>
              <a:pathLst>
                <a:path w="4207" h="3474" extrusionOk="0">
                  <a:moveTo>
                    <a:pt x="1507" y="0"/>
                  </a:moveTo>
                  <a:lnTo>
                    <a:pt x="1466" y="63"/>
                  </a:lnTo>
                  <a:lnTo>
                    <a:pt x="1403" y="105"/>
                  </a:lnTo>
                  <a:lnTo>
                    <a:pt x="1298" y="105"/>
                  </a:lnTo>
                  <a:lnTo>
                    <a:pt x="1256" y="126"/>
                  </a:lnTo>
                  <a:lnTo>
                    <a:pt x="1152" y="63"/>
                  </a:lnTo>
                  <a:lnTo>
                    <a:pt x="1068" y="63"/>
                  </a:lnTo>
                  <a:lnTo>
                    <a:pt x="1026" y="105"/>
                  </a:lnTo>
                  <a:lnTo>
                    <a:pt x="880" y="293"/>
                  </a:lnTo>
                  <a:lnTo>
                    <a:pt x="629" y="398"/>
                  </a:lnTo>
                  <a:lnTo>
                    <a:pt x="231" y="503"/>
                  </a:lnTo>
                  <a:lnTo>
                    <a:pt x="252" y="586"/>
                  </a:lnTo>
                  <a:lnTo>
                    <a:pt x="1" y="754"/>
                  </a:lnTo>
                  <a:lnTo>
                    <a:pt x="22" y="1005"/>
                  </a:lnTo>
                  <a:lnTo>
                    <a:pt x="106" y="1067"/>
                  </a:lnTo>
                  <a:lnTo>
                    <a:pt x="189" y="1047"/>
                  </a:lnTo>
                  <a:lnTo>
                    <a:pt x="294" y="1005"/>
                  </a:lnTo>
                  <a:lnTo>
                    <a:pt x="419" y="1151"/>
                  </a:lnTo>
                  <a:lnTo>
                    <a:pt x="566" y="1277"/>
                  </a:lnTo>
                  <a:lnTo>
                    <a:pt x="733" y="1360"/>
                  </a:lnTo>
                  <a:lnTo>
                    <a:pt x="754" y="1486"/>
                  </a:lnTo>
                  <a:lnTo>
                    <a:pt x="901" y="1549"/>
                  </a:lnTo>
                  <a:lnTo>
                    <a:pt x="901" y="1674"/>
                  </a:lnTo>
                  <a:lnTo>
                    <a:pt x="754" y="1779"/>
                  </a:lnTo>
                  <a:lnTo>
                    <a:pt x="754" y="1904"/>
                  </a:lnTo>
                  <a:lnTo>
                    <a:pt x="650" y="1946"/>
                  </a:lnTo>
                  <a:lnTo>
                    <a:pt x="650" y="2114"/>
                  </a:lnTo>
                  <a:lnTo>
                    <a:pt x="754" y="2302"/>
                  </a:lnTo>
                  <a:lnTo>
                    <a:pt x="859" y="2679"/>
                  </a:lnTo>
                  <a:lnTo>
                    <a:pt x="880" y="2846"/>
                  </a:lnTo>
                  <a:lnTo>
                    <a:pt x="1089" y="3034"/>
                  </a:lnTo>
                  <a:lnTo>
                    <a:pt x="1298" y="3097"/>
                  </a:lnTo>
                  <a:lnTo>
                    <a:pt x="1507" y="3160"/>
                  </a:lnTo>
                  <a:lnTo>
                    <a:pt x="1570" y="3327"/>
                  </a:lnTo>
                  <a:lnTo>
                    <a:pt x="1759" y="3348"/>
                  </a:lnTo>
                  <a:lnTo>
                    <a:pt x="1884" y="3306"/>
                  </a:lnTo>
                  <a:lnTo>
                    <a:pt x="2031" y="3348"/>
                  </a:lnTo>
                  <a:lnTo>
                    <a:pt x="2031" y="3474"/>
                  </a:lnTo>
                  <a:lnTo>
                    <a:pt x="2093" y="3432"/>
                  </a:lnTo>
                  <a:lnTo>
                    <a:pt x="2240" y="3139"/>
                  </a:lnTo>
                  <a:lnTo>
                    <a:pt x="2428" y="2992"/>
                  </a:lnTo>
                  <a:lnTo>
                    <a:pt x="2554" y="2992"/>
                  </a:lnTo>
                  <a:lnTo>
                    <a:pt x="2637" y="2846"/>
                  </a:lnTo>
                  <a:lnTo>
                    <a:pt x="2763" y="2846"/>
                  </a:lnTo>
                  <a:lnTo>
                    <a:pt x="3077" y="3055"/>
                  </a:lnTo>
                  <a:lnTo>
                    <a:pt x="3244" y="2951"/>
                  </a:lnTo>
                  <a:lnTo>
                    <a:pt x="3391" y="3034"/>
                  </a:lnTo>
                  <a:lnTo>
                    <a:pt x="3453" y="3202"/>
                  </a:lnTo>
                  <a:lnTo>
                    <a:pt x="3600" y="3202"/>
                  </a:lnTo>
                  <a:lnTo>
                    <a:pt x="3851" y="3327"/>
                  </a:lnTo>
                  <a:lnTo>
                    <a:pt x="3997" y="3139"/>
                  </a:lnTo>
                  <a:lnTo>
                    <a:pt x="4102" y="3202"/>
                  </a:lnTo>
                  <a:lnTo>
                    <a:pt x="4123" y="3264"/>
                  </a:lnTo>
                  <a:lnTo>
                    <a:pt x="4207" y="3139"/>
                  </a:lnTo>
                  <a:lnTo>
                    <a:pt x="4165" y="2930"/>
                  </a:lnTo>
                  <a:lnTo>
                    <a:pt x="4102" y="2679"/>
                  </a:lnTo>
                  <a:lnTo>
                    <a:pt x="3955" y="2637"/>
                  </a:lnTo>
                  <a:lnTo>
                    <a:pt x="3851" y="2386"/>
                  </a:lnTo>
                  <a:lnTo>
                    <a:pt x="3851" y="2114"/>
                  </a:lnTo>
                  <a:lnTo>
                    <a:pt x="3767" y="1967"/>
                  </a:lnTo>
                  <a:lnTo>
                    <a:pt x="3579" y="1863"/>
                  </a:lnTo>
                  <a:lnTo>
                    <a:pt x="3432" y="1695"/>
                  </a:lnTo>
                  <a:lnTo>
                    <a:pt x="3328" y="1423"/>
                  </a:lnTo>
                  <a:lnTo>
                    <a:pt x="3139" y="1319"/>
                  </a:lnTo>
                  <a:lnTo>
                    <a:pt x="2909" y="1235"/>
                  </a:lnTo>
                  <a:lnTo>
                    <a:pt x="2867" y="1109"/>
                  </a:lnTo>
                  <a:lnTo>
                    <a:pt x="2763" y="1067"/>
                  </a:lnTo>
                  <a:lnTo>
                    <a:pt x="2554" y="1067"/>
                  </a:lnTo>
                  <a:lnTo>
                    <a:pt x="2323" y="1047"/>
                  </a:lnTo>
                  <a:lnTo>
                    <a:pt x="2240" y="963"/>
                  </a:lnTo>
                  <a:lnTo>
                    <a:pt x="2177" y="900"/>
                  </a:lnTo>
                  <a:lnTo>
                    <a:pt x="2135" y="733"/>
                  </a:lnTo>
                  <a:lnTo>
                    <a:pt x="2010" y="649"/>
                  </a:lnTo>
                  <a:lnTo>
                    <a:pt x="1759" y="272"/>
                  </a:lnTo>
                  <a:lnTo>
                    <a:pt x="1675" y="84"/>
                  </a:lnTo>
                  <a:lnTo>
                    <a:pt x="159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4" name="Google Shape;35246;p128">
              <a:extLst>
                <a:ext uri="{FF2B5EF4-FFF2-40B4-BE49-F238E27FC236}">
                  <a16:creationId xmlns:a16="http://schemas.microsoft.com/office/drawing/2014/main" id="{66CCB419-B60E-6FF6-DB7A-2AF624ADF7E7}"/>
                </a:ext>
              </a:extLst>
            </p:cNvPr>
            <p:cNvSpPr/>
            <p:nvPr/>
          </p:nvSpPr>
          <p:spPr>
            <a:xfrm>
              <a:off x="7169495" y="2849321"/>
              <a:ext cx="88337" cy="69657"/>
            </a:xfrm>
            <a:custGeom>
              <a:avLst/>
              <a:gdLst/>
              <a:ahLst/>
              <a:cxnLst/>
              <a:rect l="l" t="t" r="r" b="b"/>
              <a:pathLst>
                <a:path w="4207" h="3474" extrusionOk="0">
                  <a:moveTo>
                    <a:pt x="1507" y="0"/>
                  </a:moveTo>
                  <a:lnTo>
                    <a:pt x="1466" y="63"/>
                  </a:lnTo>
                  <a:lnTo>
                    <a:pt x="1403" y="105"/>
                  </a:lnTo>
                  <a:lnTo>
                    <a:pt x="1298" y="105"/>
                  </a:lnTo>
                  <a:lnTo>
                    <a:pt x="1256" y="126"/>
                  </a:lnTo>
                  <a:lnTo>
                    <a:pt x="1152" y="63"/>
                  </a:lnTo>
                  <a:lnTo>
                    <a:pt x="1068" y="63"/>
                  </a:lnTo>
                  <a:lnTo>
                    <a:pt x="1026" y="105"/>
                  </a:lnTo>
                  <a:lnTo>
                    <a:pt x="880" y="293"/>
                  </a:lnTo>
                  <a:lnTo>
                    <a:pt x="629" y="398"/>
                  </a:lnTo>
                  <a:lnTo>
                    <a:pt x="231" y="503"/>
                  </a:lnTo>
                  <a:lnTo>
                    <a:pt x="252" y="586"/>
                  </a:lnTo>
                  <a:lnTo>
                    <a:pt x="1" y="754"/>
                  </a:lnTo>
                  <a:lnTo>
                    <a:pt x="22" y="1005"/>
                  </a:lnTo>
                  <a:lnTo>
                    <a:pt x="106" y="1067"/>
                  </a:lnTo>
                  <a:lnTo>
                    <a:pt x="189" y="1047"/>
                  </a:lnTo>
                  <a:lnTo>
                    <a:pt x="294" y="1005"/>
                  </a:lnTo>
                  <a:lnTo>
                    <a:pt x="419" y="1151"/>
                  </a:lnTo>
                  <a:lnTo>
                    <a:pt x="566" y="1277"/>
                  </a:lnTo>
                  <a:lnTo>
                    <a:pt x="733" y="1360"/>
                  </a:lnTo>
                  <a:lnTo>
                    <a:pt x="754" y="1486"/>
                  </a:lnTo>
                  <a:lnTo>
                    <a:pt x="901" y="1549"/>
                  </a:lnTo>
                  <a:lnTo>
                    <a:pt x="901" y="1674"/>
                  </a:lnTo>
                  <a:lnTo>
                    <a:pt x="754" y="1779"/>
                  </a:lnTo>
                  <a:lnTo>
                    <a:pt x="754" y="1904"/>
                  </a:lnTo>
                  <a:lnTo>
                    <a:pt x="650" y="1946"/>
                  </a:lnTo>
                  <a:lnTo>
                    <a:pt x="650" y="2114"/>
                  </a:lnTo>
                  <a:lnTo>
                    <a:pt x="754" y="2302"/>
                  </a:lnTo>
                  <a:lnTo>
                    <a:pt x="859" y="2679"/>
                  </a:lnTo>
                  <a:lnTo>
                    <a:pt x="880" y="2846"/>
                  </a:lnTo>
                  <a:lnTo>
                    <a:pt x="1089" y="3034"/>
                  </a:lnTo>
                  <a:lnTo>
                    <a:pt x="1298" y="3097"/>
                  </a:lnTo>
                  <a:lnTo>
                    <a:pt x="1507" y="3160"/>
                  </a:lnTo>
                  <a:lnTo>
                    <a:pt x="1570" y="3327"/>
                  </a:lnTo>
                  <a:lnTo>
                    <a:pt x="1759" y="3348"/>
                  </a:lnTo>
                  <a:lnTo>
                    <a:pt x="1884" y="3306"/>
                  </a:lnTo>
                  <a:lnTo>
                    <a:pt x="2031" y="3348"/>
                  </a:lnTo>
                  <a:lnTo>
                    <a:pt x="2031" y="3474"/>
                  </a:lnTo>
                  <a:lnTo>
                    <a:pt x="2093" y="3432"/>
                  </a:lnTo>
                  <a:lnTo>
                    <a:pt x="2240" y="3139"/>
                  </a:lnTo>
                  <a:lnTo>
                    <a:pt x="2428" y="2992"/>
                  </a:lnTo>
                  <a:lnTo>
                    <a:pt x="2554" y="2992"/>
                  </a:lnTo>
                  <a:lnTo>
                    <a:pt x="2637" y="2846"/>
                  </a:lnTo>
                  <a:lnTo>
                    <a:pt x="2763" y="2846"/>
                  </a:lnTo>
                  <a:lnTo>
                    <a:pt x="3077" y="3055"/>
                  </a:lnTo>
                  <a:lnTo>
                    <a:pt x="3244" y="2951"/>
                  </a:lnTo>
                  <a:lnTo>
                    <a:pt x="3391" y="3034"/>
                  </a:lnTo>
                  <a:lnTo>
                    <a:pt x="3453" y="3202"/>
                  </a:lnTo>
                  <a:lnTo>
                    <a:pt x="3600" y="3202"/>
                  </a:lnTo>
                  <a:lnTo>
                    <a:pt x="3851" y="3327"/>
                  </a:lnTo>
                  <a:lnTo>
                    <a:pt x="3997" y="3139"/>
                  </a:lnTo>
                  <a:lnTo>
                    <a:pt x="4102" y="3202"/>
                  </a:lnTo>
                  <a:lnTo>
                    <a:pt x="4123" y="3264"/>
                  </a:lnTo>
                  <a:lnTo>
                    <a:pt x="4207" y="3139"/>
                  </a:lnTo>
                  <a:lnTo>
                    <a:pt x="4165" y="2930"/>
                  </a:lnTo>
                  <a:lnTo>
                    <a:pt x="4102" y="2679"/>
                  </a:lnTo>
                  <a:lnTo>
                    <a:pt x="3955" y="2637"/>
                  </a:lnTo>
                  <a:lnTo>
                    <a:pt x="3851" y="2386"/>
                  </a:lnTo>
                  <a:lnTo>
                    <a:pt x="3851" y="2114"/>
                  </a:lnTo>
                  <a:lnTo>
                    <a:pt x="3767" y="1967"/>
                  </a:lnTo>
                  <a:lnTo>
                    <a:pt x="3579" y="1863"/>
                  </a:lnTo>
                  <a:lnTo>
                    <a:pt x="3432" y="1695"/>
                  </a:lnTo>
                  <a:lnTo>
                    <a:pt x="3328" y="1423"/>
                  </a:lnTo>
                  <a:lnTo>
                    <a:pt x="3139" y="1319"/>
                  </a:lnTo>
                  <a:lnTo>
                    <a:pt x="2909" y="1235"/>
                  </a:lnTo>
                  <a:lnTo>
                    <a:pt x="2867" y="1109"/>
                  </a:lnTo>
                  <a:lnTo>
                    <a:pt x="2763" y="1067"/>
                  </a:lnTo>
                  <a:lnTo>
                    <a:pt x="2554" y="1067"/>
                  </a:lnTo>
                  <a:lnTo>
                    <a:pt x="2323" y="1047"/>
                  </a:lnTo>
                  <a:lnTo>
                    <a:pt x="2240" y="963"/>
                  </a:lnTo>
                  <a:lnTo>
                    <a:pt x="2177" y="900"/>
                  </a:lnTo>
                  <a:lnTo>
                    <a:pt x="2135" y="733"/>
                  </a:lnTo>
                  <a:lnTo>
                    <a:pt x="2010" y="649"/>
                  </a:lnTo>
                  <a:lnTo>
                    <a:pt x="1759" y="272"/>
                  </a:lnTo>
                  <a:lnTo>
                    <a:pt x="1675" y="84"/>
                  </a:lnTo>
                  <a:lnTo>
                    <a:pt x="159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5" name="Google Shape;35247;p128">
              <a:extLst>
                <a:ext uri="{FF2B5EF4-FFF2-40B4-BE49-F238E27FC236}">
                  <a16:creationId xmlns:a16="http://schemas.microsoft.com/office/drawing/2014/main" id="{2A1A6726-1B52-0DC9-4FDD-4002C21B8513}"/>
                </a:ext>
              </a:extLst>
            </p:cNvPr>
            <p:cNvSpPr/>
            <p:nvPr/>
          </p:nvSpPr>
          <p:spPr>
            <a:xfrm>
              <a:off x="6796051" y="2790592"/>
              <a:ext cx="59339" cy="15960"/>
            </a:xfrm>
            <a:custGeom>
              <a:avLst/>
              <a:gdLst/>
              <a:ahLst/>
              <a:cxnLst/>
              <a:rect l="l" t="t" r="r" b="b"/>
              <a:pathLst>
                <a:path w="2826" h="796" extrusionOk="0">
                  <a:moveTo>
                    <a:pt x="2240" y="0"/>
                  </a:moveTo>
                  <a:cubicBezTo>
                    <a:pt x="2240" y="0"/>
                    <a:pt x="1717" y="230"/>
                    <a:pt x="1612" y="230"/>
                  </a:cubicBezTo>
                  <a:cubicBezTo>
                    <a:pt x="1507" y="230"/>
                    <a:pt x="1382" y="105"/>
                    <a:pt x="1382" y="105"/>
                  </a:cubicBezTo>
                  <a:lnTo>
                    <a:pt x="733" y="126"/>
                  </a:lnTo>
                  <a:lnTo>
                    <a:pt x="754" y="293"/>
                  </a:lnTo>
                  <a:cubicBezTo>
                    <a:pt x="775" y="419"/>
                    <a:pt x="231" y="419"/>
                    <a:pt x="22" y="419"/>
                  </a:cubicBezTo>
                  <a:lnTo>
                    <a:pt x="22" y="439"/>
                  </a:lnTo>
                  <a:lnTo>
                    <a:pt x="1" y="481"/>
                  </a:lnTo>
                  <a:lnTo>
                    <a:pt x="85" y="481"/>
                  </a:lnTo>
                  <a:lnTo>
                    <a:pt x="105" y="586"/>
                  </a:lnTo>
                  <a:lnTo>
                    <a:pt x="189" y="586"/>
                  </a:lnTo>
                  <a:lnTo>
                    <a:pt x="231" y="502"/>
                  </a:lnTo>
                  <a:lnTo>
                    <a:pt x="398" y="544"/>
                  </a:lnTo>
                  <a:lnTo>
                    <a:pt x="461" y="544"/>
                  </a:lnTo>
                  <a:lnTo>
                    <a:pt x="545" y="460"/>
                  </a:lnTo>
                  <a:lnTo>
                    <a:pt x="649" y="502"/>
                  </a:lnTo>
                  <a:lnTo>
                    <a:pt x="880" y="711"/>
                  </a:lnTo>
                  <a:lnTo>
                    <a:pt x="984" y="732"/>
                  </a:lnTo>
                  <a:lnTo>
                    <a:pt x="1173" y="691"/>
                  </a:lnTo>
                  <a:lnTo>
                    <a:pt x="1424" y="628"/>
                  </a:lnTo>
                  <a:lnTo>
                    <a:pt x="1507" y="649"/>
                  </a:lnTo>
                  <a:lnTo>
                    <a:pt x="1821" y="649"/>
                  </a:lnTo>
                  <a:lnTo>
                    <a:pt x="1863" y="691"/>
                  </a:lnTo>
                  <a:lnTo>
                    <a:pt x="1863" y="586"/>
                  </a:lnTo>
                  <a:lnTo>
                    <a:pt x="2072" y="502"/>
                  </a:lnTo>
                  <a:lnTo>
                    <a:pt x="2386" y="691"/>
                  </a:lnTo>
                  <a:lnTo>
                    <a:pt x="2595" y="691"/>
                  </a:lnTo>
                  <a:lnTo>
                    <a:pt x="2805" y="795"/>
                  </a:lnTo>
                  <a:lnTo>
                    <a:pt x="2826" y="586"/>
                  </a:lnTo>
                  <a:lnTo>
                    <a:pt x="2742" y="481"/>
                  </a:lnTo>
                  <a:lnTo>
                    <a:pt x="2595" y="377"/>
                  </a:lnTo>
                  <a:lnTo>
                    <a:pt x="2637" y="188"/>
                  </a:lnTo>
                  <a:cubicBezTo>
                    <a:pt x="2628" y="188"/>
                    <a:pt x="2594" y="197"/>
                    <a:pt x="2555" y="197"/>
                  </a:cubicBezTo>
                  <a:cubicBezTo>
                    <a:pt x="2507" y="197"/>
                    <a:pt x="2451" y="184"/>
                    <a:pt x="2428" y="126"/>
                  </a:cubicBezTo>
                  <a:cubicBezTo>
                    <a:pt x="2386" y="21"/>
                    <a:pt x="2240" y="0"/>
                    <a:pt x="22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6" name="Google Shape;35248;p128">
              <a:extLst>
                <a:ext uri="{FF2B5EF4-FFF2-40B4-BE49-F238E27FC236}">
                  <a16:creationId xmlns:a16="http://schemas.microsoft.com/office/drawing/2014/main" id="{7EE8F879-2E67-203F-D3C1-F9282AFFCFC2}"/>
                </a:ext>
              </a:extLst>
            </p:cNvPr>
            <p:cNvSpPr/>
            <p:nvPr/>
          </p:nvSpPr>
          <p:spPr>
            <a:xfrm>
              <a:off x="6834728" y="2803585"/>
              <a:ext cx="2205" cy="2125"/>
            </a:xfrm>
            <a:custGeom>
              <a:avLst/>
              <a:gdLst/>
              <a:ahLst/>
              <a:cxnLst/>
              <a:rect l="l" t="t" r="r" b="b"/>
              <a:pathLst>
                <a:path w="105" h="106" fill="none" extrusionOk="0">
                  <a:moveTo>
                    <a:pt x="105" y="105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7" name="Google Shape;35249;p128">
              <a:extLst>
                <a:ext uri="{FF2B5EF4-FFF2-40B4-BE49-F238E27FC236}">
                  <a16:creationId xmlns:a16="http://schemas.microsoft.com/office/drawing/2014/main" id="{A788DE37-0DB2-5FF6-E818-C06DE8FAB69F}"/>
                </a:ext>
              </a:extLst>
            </p:cNvPr>
            <p:cNvSpPr/>
            <p:nvPr/>
          </p:nvSpPr>
          <p:spPr>
            <a:xfrm>
              <a:off x="7380836" y="2970568"/>
              <a:ext cx="37355" cy="20993"/>
            </a:xfrm>
            <a:custGeom>
              <a:avLst/>
              <a:gdLst/>
              <a:ahLst/>
              <a:cxnLst/>
              <a:rect l="l" t="t" r="r" b="b"/>
              <a:pathLst>
                <a:path w="1779" h="1047" extrusionOk="0">
                  <a:moveTo>
                    <a:pt x="753" y="0"/>
                  </a:moveTo>
                  <a:lnTo>
                    <a:pt x="586" y="21"/>
                  </a:lnTo>
                  <a:lnTo>
                    <a:pt x="314" y="189"/>
                  </a:lnTo>
                  <a:lnTo>
                    <a:pt x="188" y="440"/>
                  </a:lnTo>
                  <a:lnTo>
                    <a:pt x="63" y="502"/>
                  </a:lnTo>
                  <a:lnTo>
                    <a:pt x="63" y="628"/>
                  </a:lnTo>
                  <a:lnTo>
                    <a:pt x="0" y="733"/>
                  </a:lnTo>
                  <a:lnTo>
                    <a:pt x="105" y="921"/>
                  </a:lnTo>
                  <a:lnTo>
                    <a:pt x="314" y="942"/>
                  </a:lnTo>
                  <a:lnTo>
                    <a:pt x="398" y="879"/>
                  </a:lnTo>
                  <a:lnTo>
                    <a:pt x="691" y="1046"/>
                  </a:lnTo>
                  <a:lnTo>
                    <a:pt x="837" y="1046"/>
                  </a:lnTo>
                  <a:lnTo>
                    <a:pt x="942" y="921"/>
                  </a:lnTo>
                  <a:lnTo>
                    <a:pt x="1067" y="879"/>
                  </a:lnTo>
                  <a:lnTo>
                    <a:pt x="1172" y="942"/>
                  </a:lnTo>
                  <a:lnTo>
                    <a:pt x="1381" y="879"/>
                  </a:lnTo>
                  <a:lnTo>
                    <a:pt x="1549" y="921"/>
                  </a:lnTo>
                  <a:lnTo>
                    <a:pt x="1779" y="837"/>
                  </a:lnTo>
                  <a:lnTo>
                    <a:pt x="1779" y="733"/>
                  </a:lnTo>
                  <a:lnTo>
                    <a:pt x="1779" y="565"/>
                  </a:lnTo>
                  <a:lnTo>
                    <a:pt x="1590" y="502"/>
                  </a:lnTo>
                  <a:lnTo>
                    <a:pt x="1590" y="398"/>
                  </a:lnTo>
                  <a:lnTo>
                    <a:pt x="1632" y="230"/>
                  </a:lnTo>
                  <a:lnTo>
                    <a:pt x="1590" y="230"/>
                  </a:lnTo>
                  <a:lnTo>
                    <a:pt x="1528" y="126"/>
                  </a:lnTo>
                  <a:lnTo>
                    <a:pt x="1360" y="105"/>
                  </a:lnTo>
                  <a:lnTo>
                    <a:pt x="1214" y="189"/>
                  </a:lnTo>
                  <a:lnTo>
                    <a:pt x="1109" y="126"/>
                  </a:lnTo>
                  <a:lnTo>
                    <a:pt x="837" y="105"/>
                  </a:lnTo>
                  <a:lnTo>
                    <a:pt x="7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8" name="Google Shape;35250;p128">
              <a:extLst>
                <a:ext uri="{FF2B5EF4-FFF2-40B4-BE49-F238E27FC236}">
                  <a16:creationId xmlns:a16="http://schemas.microsoft.com/office/drawing/2014/main" id="{E14DE1D6-EC48-007C-7F68-026E7AF299F4}"/>
                </a:ext>
              </a:extLst>
            </p:cNvPr>
            <p:cNvSpPr/>
            <p:nvPr/>
          </p:nvSpPr>
          <p:spPr>
            <a:xfrm>
              <a:off x="6556173" y="2793098"/>
              <a:ext cx="29460" cy="23941"/>
            </a:xfrm>
            <a:custGeom>
              <a:avLst/>
              <a:gdLst/>
              <a:ahLst/>
              <a:cxnLst/>
              <a:rect l="l" t="t" r="r" b="b"/>
              <a:pathLst>
                <a:path w="1403" h="1194" extrusionOk="0">
                  <a:moveTo>
                    <a:pt x="900" y="1"/>
                  </a:moveTo>
                  <a:lnTo>
                    <a:pt x="754" y="42"/>
                  </a:lnTo>
                  <a:lnTo>
                    <a:pt x="628" y="42"/>
                  </a:lnTo>
                  <a:lnTo>
                    <a:pt x="419" y="84"/>
                  </a:lnTo>
                  <a:lnTo>
                    <a:pt x="314" y="168"/>
                  </a:lnTo>
                  <a:lnTo>
                    <a:pt x="210" y="189"/>
                  </a:lnTo>
                  <a:lnTo>
                    <a:pt x="42" y="273"/>
                  </a:lnTo>
                  <a:lnTo>
                    <a:pt x="63" y="356"/>
                  </a:lnTo>
                  <a:lnTo>
                    <a:pt x="21" y="398"/>
                  </a:lnTo>
                  <a:lnTo>
                    <a:pt x="21" y="377"/>
                  </a:lnTo>
                  <a:lnTo>
                    <a:pt x="1" y="586"/>
                  </a:lnTo>
                  <a:lnTo>
                    <a:pt x="21" y="796"/>
                  </a:lnTo>
                  <a:lnTo>
                    <a:pt x="126" y="942"/>
                  </a:lnTo>
                  <a:lnTo>
                    <a:pt x="168" y="1089"/>
                  </a:lnTo>
                  <a:lnTo>
                    <a:pt x="314" y="1193"/>
                  </a:lnTo>
                  <a:lnTo>
                    <a:pt x="314" y="1151"/>
                  </a:lnTo>
                  <a:lnTo>
                    <a:pt x="524" y="1026"/>
                  </a:lnTo>
                  <a:lnTo>
                    <a:pt x="691" y="984"/>
                  </a:lnTo>
                  <a:lnTo>
                    <a:pt x="691" y="921"/>
                  </a:lnTo>
                  <a:lnTo>
                    <a:pt x="837" y="838"/>
                  </a:lnTo>
                  <a:lnTo>
                    <a:pt x="1110" y="879"/>
                  </a:lnTo>
                  <a:lnTo>
                    <a:pt x="1256" y="796"/>
                  </a:lnTo>
                  <a:lnTo>
                    <a:pt x="1361" y="775"/>
                  </a:lnTo>
                  <a:lnTo>
                    <a:pt x="1402" y="712"/>
                  </a:lnTo>
                  <a:lnTo>
                    <a:pt x="1402" y="607"/>
                  </a:lnTo>
                  <a:lnTo>
                    <a:pt x="1382" y="461"/>
                  </a:lnTo>
                  <a:lnTo>
                    <a:pt x="1214" y="189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9" name="Google Shape;35251;p128">
              <a:extLst>
                <a:ext uri="{FF2B5EF4-FFF2-40B4-BE49-F238E27FC236}">
                  <a16:creationId xmlns:a16="http://schemas.microsoft.com/office/drawing/2014/main" id="{2879129E-3C78-1185-3908-6095C779D147}"/>
                </a:ext>
              </a:extLst>
            </p:cNvPr>
            <p:cNvSpPr/>
            <p:nvPr/>
          </p:nvSpPr>
          <p:spPr>
            <a:xfrm>
              <a:off x="6532005" y="2739402"/>
              <a:ext cx="49240" cy="61696"/>
            </a:xfrm>
            <a:custGeom>
              <a:avLst/>
              <a:gdLst/>
              <a:ahLst/>
              <a:cxnLst/>
              <a:rect l="l" t="t" r="r" b="b"/>
              <a:pathLst>
                <a:path w="2345" h="3077" extrusionOk="0">
                  <a:moveTo>
                    <a:pt x="461" y="0"/>
                  </a:moveTo>
                  <a:lnTo>
                    <a:pt x="336" y="105"/>
                  </a:lnTo>
                  <a:lnTo>
                    <a:pt x="315" y="147"/>
                  </a:lnTo>
                  <a:lnTo>
                    <a:pt x="210" y="147"/>
                  </a:lnTo>
                  <a:lnTo>
                    <a:pt x="64" y="210"/>
                  </a:lnTo>
                  <a:lnTo>
                    <a:pt x="1" y="272"/>
                  </a:lnTo>
                  <a:lnTo>
                    <a:pt x="22" y="314"/>
                  </a:lnTo>
                  <a:lnTo>
                    <a:pt x="64" y="461"/>
                  </a:lnTo>
                  <a:lnTo>
                    <a:pt x="105" y="628"/>
                  </a:lnTo>
                  <a:lnTo>
                    <a:pt x="168" y="670"/>
                  </a:lnTo>
                  <a:lnTo>
                    <a:pt x="273" y="691"/>
                  </a:lnTo>
                  <a:lnTo>
                    <a:pt x="273" y="754"/>
                  </a:lnTo>
                  <a:lnTo>
                    <a:pt x="231" y="754"/>
                  </a:lnTo>
                  <a:lnTo>
                    <a:pt x="105" y="775"/>
                  </a:lnTo>
                  <a:lnTo>
                    <a:pt x="126" y="879"/>
                  </a:lnTo>
                  <a:lnTo>
                    <a:pt x="147" y="900"/>
                  </a:lnTo>
                  <a:lnTo>
                    <a:pt x="210" y="879"/>
                  </a:lnTo>
                  <a:lnTo>
                    <a:pt x="273" y="879"/>
                  </a:lnTo>
                  <a:lnTo>
                    <a:pt x="252" y="1047"/>
                  </a:lnTo>
                  <a:lnTo>
                    <a:pt x="147" y="1193"/>
                  </a:lnTo>
                  <a:lnTo>
                    <a:pt x="147" y="1277"/>
                  </a:lnTo>
                  <a:lnTo>
                    <a:pt x="315" y="1402"/>
                  </a:lnTo>
                  <a:lnTo>
                    <a:pt x="419" y="1423"/>
                  </a:lnTo>
                  <a:lnTo>
                    <a:pt x="461" y="1486"/>
                  </a:lnTo>
                  <a:lnTo>
                    <a:pt x="440" y="1570"/>
                  </a:lnTo>
                  <a:lnTo>
                    <a:pt x="336" y="1507"/>
                  </a:lnTo>
                  <a:lnTo>
                    <a:pt x="273" y="1528"/>
                  </a:lnTo>
                  <a:lnTo>
                    <a:pt x="273" y="1674"/>
                  </a:lnTo>
                  <a:lnTo>
                    <a:pt x="419" y="1821"/>
                  </a:lnTo>
                  <a:lnTo>
                    <a:pt x="356" y="1842"/>
                  </a:lnTo>
                  <a:lnTo>
                    <a:pt x="482" y="1988"/>
                  </a:lnTo>
                  <a:lnTo>
                    <a:pt x="482" y="2051"/>
                  </a:lnTo>
                  <a:lnTo>
                    <a:pt x="545" y="2135"/>
                  </a:lnTo>
                  <a:lnTo>
                    <a:pt x="670" y="2135"/>
                  </a:lnTo>
                  <a:lnTo>
                    <a:pt x="754" y="2218"/>
                  </a:lnTo>
                  <a:lnTo>
                    <a:pt x="900" y="2239"/>
                  </a:lnTo>
                  <a:lnTo>
                    <a:pt x="900" y="2365"/>
                  </a:lnTo>
                  <a:lnTo>
                    <a:pt x="838" y="2448"/>
                  </a:lnTo>
                  <a:lnTo>
                    <a:pt x="796" y="2511"/>
                  </a:lnTo>
                  <a:lnTo>
                    <a:pt x="859" y="2532"/>
                  </a:lnTo>
                  <a:lnTo>
                    <a:pt x="942" y="2658"/>
                  </a:lnTo>
                  <a:lnTo>
                    <a:pt x="984" y="2658"/>
                  </a:lnTo>
                  <a:lnTo>
                    <a:pt x="1089" y="2741"/>
                  </a:lnTo>
                  <a:lnTo>
                    <a:pt x="1152" y="2846"/>
                  </a:lnTo>
                  <a:lnTo>
                    <a:pt x="1152" y="2992"/>
                  </a:lnTo>
                  <a:lnTo>
                    <a:pt x="1172" y="3076"/>
                  </a:lnTo>
                  <a:lnTo>
                    <a:pt x="1214" y="3034"/>
                  </a:lnTo>
                  <a:lnTo>
                    <a:pt x="1193" y="2951"/>
                  </a:lnTo>
                  <a:lnTo>
                    <a:pt x="1361" y="2867"/>
                  </a:lnTo>
                  <a:lnTo>
                    <a:pt x="1465" y="2846"/>
                  </a:lnTo>
                  <a:lnTo>
                    <a:pt x="1570" y="2762"/>
                  </a:lnTo>
                  <a:lnTo>
                    <a:pt x="1779" y="2720"/>
                  </a:lnTo>
                  <a:lnTo>
                    <a:pt x="1905" y="2720"/>
                  </a:lnTo>
                  <a:lnTo>
                    <a:pt x="2051" y="2679"/>
                  </a:lnTo>
                  <a:lnTo>
                    <a:pt x="2135" y="2679"/>
                  </a:lnTo>
                  <a:lnTo>
                    <a:pt x="2198" y="2574"/>
                  </a:lnTo>
                  <a:lnTo>
                    <a:pt x="2114" y="2469"/>
                  </a:lnTo>
                  <a:lnTo>
                    <a:pt x="2093" y="2365"/>
                  </a:lnTo>
                  <a:lnTo>
                    <a:pt x="2302" y="2197"/>
                  </a:lnTo>
                  <a:lnTo>
                    <a:pt x="2344" y="2051"/>
                  </a:lnTo>
                  <a:lnTo>
                    <a:pt x="2261" y="1925"/>
                  </a:lnTo>
                  <a:lnTo>
                    <a:pt x="2093" y="1737"/>
                  </a:lnTo>
                  <a:lnTo>
                    <a:pt x="2030" y="1507"/>
                  </a:lnTo>
                  <a:lnTo>
                    <a:pt x="2114" y="1423"/>
                  </a:lnTo>
                  <a:lnTo>
                    <a:pt x="2093" y="1319"/>
                  </a:lnTo>
                  <a:lnTo>
                    <a:pt x="2051" y="1193"/>
                  </a:lnTo>
                  <a:lnTo>
                    <a:pt x="2030" y="1109"/>
                  </a:lnTo>
                  <a:lnTo>
                    <a:pt x="2135" y="984"/>
                  </a:lnTo>
                  <a:lnTo>
                    <a:pt x="1926" y="963"/>
                  </a:lnTo>
                  <a:lnTo>
                    <a:pt x="1842" y="1088"/>
                  </a:lnTo>
                  <a:lnTo>
                    <a:pt x="1737" y="1005"/>
                  </a:lnTo>
                  <a:lnTo>
                    <a:pt x="1633" y="1047"/>
                  </a:lnTo>
                  <a:lnTo>
                    <a:pt x="1591" y="963"/>
                  </a:lnTo>
                  <a:lnTo>
                    <a:pt x="1382" y="879"/>
                  </a:lnTo>
                  <a:lnTo>
                    <a:pt x="1361" y="837"/>
                  </a:lnTo>
                  <a:lnTo>
                    <a:pt x="1424" y="691"/>
                  </a:lnTo>
                  <a:lnTo>
                    <a:pt x="1277" y="565"/>
                  </a:lnTo>
                  <a:lnTo>
                    <a:pt x="1110" y="482"/>
                  </a:lnTo>
                  <a:lnTo>
                    <a:pt x="1089" y="377"/>
                  </a:lnTo>
                  <a:lnTo>
                    <a:pt x="900" y="168"/>
                  </a:lnTo>
                  <a:lnTo>
                    <a:pt x="880" y="105"/>
                  </a:lnTo>
                  <a:lnTo>
                    <a:pt x="754" y="63"/>
                  </a:lnTo>
                  <a:lnTo>
                    <a:pt x="670" y="42"/>
                  </a:lnTo>
                  <a:lnTo>
                    <a:pt x="566" y="21"/>
                  </a:lnTo>
                  <a:lnTo>
                    <a:pt x="4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85" name="Google Shape;34900;p126">
            <a:extLst>
              <a:ext uri="{FF2B5EF4-FFF2-40B4-BE49-F238E27FC236}">
                <a16:creationId xmlns:a16="http://schemas.microsoft.com/office/drawing/2014/main" id="{17F0926C-14E9-556B-64D5-3D8C22B2C5FF}"/>
              </a:ext>
            </a:extLst>
          </p:cNvPr>
          <p:cNvGrpSpPr/>
          <p:nvPr/>
        </p:nvGrpSpPr>
        <p:grpSpPr>
          <a:xfrm>
            <a:off x="7143750" y="375823"/>
            <a:ext cx="905010" cy="750848"/>
            <a:chOff x="1590875" y="1604350"/>
            <a:chExt cx="1485325" cy="1485300"/>
          </a:xfrm>
        </p:grpSpPr>
        <p:sp>
          <p:nvSpPr>
            <p:cNvPr id="25486" name="Google Shape;34901;p126">
              <a:extLst>
                <a:ext uri="{FF2B5EF4-FFF2-40B4-BE49-F238E27FC236}">
                  <a16:creationId xmlns:a16="http://schemas.microsoft.com/office/drawing/2014/main" id="{C9CD082D-85F0-8D1B-51BC-D6164660C8DC}"/>
                </a:ext>
              </a:extLst>
            </p:cNvPr>
            <p:cNvSpPr/>
            <p:nvPr/>
          </p:nvSpPr>
          <p:spPr>
            <a:xfrm>
              <a:off x="1590875" y="1604350"/>
              <a:ext cx="1485300" cy="1485300"/>
            </a:xfrm>
            <a:custGeom>
              <a:avLst/>
              <a:gdLst/>
              <a:ahLst/>
              <a:cxnLst/>
              <a:rect l="l" t="t" r="r" b="b"/>
              <a:pathLst>
                <a:path w="59412" h="59412" extrusionOk="0">
                  <a:moveTo>
                    <a:pt x="29705" y="1"/>
                  </a:moveTo>
                  <a:cubicBezTo>
                    <a:pt x="21827" y="1"/>
                    <a:pt x="14272" y="3131"/>
                    <a:pt x="8701" y="8701"/>
                  </a:cubicBezTo>
                  <a:cubicBezTo>
                    <a:pt x="3129" y="14273"/>
                    <a:pt x="0" y="21828"/>
                    <a:pt x="0" y="29707"/>
                  </a:cubicBezTo>
                  <a:cubicBezTo>
                    <a:pt x="0" y="37585"/>
                    <a:pt x="3129" y="45140"/>
                    <a:pt x="8701" y="50712"/>
                  </a:cubicBezTo>
                  <a:cubicBezTo>
                    <a:pt x="14272" y="56283"/>
                    <a:pt x="21827" y="59412"/>
                    <a:pt x="29705" y="59412"/>
                  </a:cubicBezTo>
                  <a:cubicBezTo>
                    <a:pt x="37584" y="59412"/>
                    <a:pt x="45139" y="56283"/>
                    <a:pt x="50711" y="50712"/>
                  </a:cubicBezTo>
                  <a:cubicBezTo>
                    <a:pt x="56281" y="45140"/>
                    <a:pt x="59411" y="37585"/>
                    <a:pt x="59411" y="29707"/>
                  </a:cubicBezTo>
                  <a:cubicBezTo>
                    <a:pt x="59411" y="21828"/>
                    <a:pt x="56281" y="14273"/>
                    <a:pt x="50711" y="8701"/>
                  </a:cubicBezTo>
                  <a:cubicBezTo>
                    <a:pt x="45139" y="3131"/>
                    <a:pt x="37584" y="1"/>
                    <a:pt x="297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7" name="Google Shape;34902;p126">
              <a:extLst>
                <a:ext uri="{FF2B5EF4-FFF2-40B4-BE49-F238E27FC236}">
                  <a16:creationId xmlns:a16="http://schemas.microsoft.com/office/drawing/2014/main" id="{A6F34D31-CFA5-5E12-03A0-05E98C6DC320}"/>
                </a:ext>
              </a:extLst>
            </p:cNvPr>
            <p:cNvSpPr/>
            <p:nvPr/>
          </p:nvSpPr>
          <p:spPr>
            <a:xfrm>
              <a:off x="1823600" y="1626200"/>
              <a:ext cx="1019925" cy="181250"/>
            </a:xfrm>
            <a:custGeom>
              <a:avLst/>
              <a:gdLst/>
              <a:ahLst/>
              <a:cxnLst/>
              <a:rect l="l" t="t" r="r" b="b"/>
              <a:pathLst>
                <a:path w="40797" h="7250" extrusionOk="0">
                  <a:moveTo>
                    <a:pt x="20398" y="0"/>
                  </a:moveTo>
                  <a:cubicBezTo>
                    <a:pt x="17563" y="0"/>
                    <a:pt x="14727" y="122"/>
                    <a:pt x="11899" y="367"/>
                  </a:cubicBezTo>
                  <a:cubicBezTo>
                    <a:pt x="7389" y="1711"/>
                    <a:pt x="3331" y="4099"/>
                    <a:pt x="0" y="7249"/>
                  </a:cubicBezTo>
                  <a:cubicBezTo>
                    <a:pt x="6724" y="6104"/>
                    <a:pt x="13561" y="5531"/>
                    <a:pt x="20398" y="5531"/>
                  </a:cubicBezTo>
                  <a:cubicBezTo>
                    <a:pt x="27235" y="5531"/>
                    <a:pt x="34072" y="6104"/>
                    <a:pt x="40796" y="7249"/>
                  </a:cubicBezTo>
                  <a:cubicBezTo>
                    <a:pt x="37465" y="4099"/>
                    <a:pt x="33406" y="1712"/>
                    <a:pt x="28897" y="367"/>
                  </a:cubicBezTo>
                  <a:cubicBezTo>
                    <a:pt x="26069" y="122"/>
                    <a:pt x="23234" y="0"/>
                    <a:pt x="2039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8" name="Google Shape;34903;p126">
              <a:extLst>
                <a:ext uri="{FF2B5EF4-FFF2-40B4-BE49-F238E27FC236}">
                  <a16:creationId xmlns:a16="http://schemas.microsoft.com/office/drawing/2014/main" id="{390768EA-82F8-DA81-C71B-1B603D2E6648}"/>
                </a:ext>
              </a:extLst>
            </p:cNvPr>
            <p:cNvSpPr/>
            <p:nvPr/>
          </p:nvSpPr>
          <p:spPr>
            <a:xfrm>
              <a:off x="1622800" y="1957750"/>
              <a:ext cx="1421500" cy="173550"/>
            </a:xfrm>
            <a:custGeom>
              <a:avLst/>
              <a:gdLst/>
              <a:ahLst/>
              <a:cxnLst/>
              <a:rect l="l" t="t" r="r" b="b"/>
              <a:pathLst>
                <a:path w="56860" h="6942" extrusionOk="0">
                  <a:moveTo>
                    <a:pt x="28430" y="1"/>
                  </a:moveTo>
                  <a:cubicBezTo>
                    <a:pt x="19553" y="1"/>
                    <a:pt x="10676" y="643"/>
                    <a:pt x="2044" y="1927"/>
                  </a:cubicBezTo>
                  <a:cubicBezTo>
                    <a:pt x="1218" y="3521"/>
                    <a:pt x="530" y="5195"/>
                    <a:pt x="0" y="6941"/>
                  </a:cubicBezTo>
                  <a:cubicBezTo>
                    <a:pt x="9268" y="5986"/>
                    <a:pt x="18849" y="5508"/>
                    <a:pt x="28429" y="5508"/>
                  </a:cubicBezTo>
                  <a:cubicBezTo>
                    <a:pt x="38010" y="5508"/>
                    <a:pt x="47591" y="5986"/>
                    <a:pt x="56859" y="6941"/>
                  </a:cubicBezTo>
                  <a:cubicBezTo>
                    <a:pt x="56330" y="5195"/>
                    <a:pt x="55640" y="3521"/>
                    <a:pt x="54816" y="1927"/>
                  </a:cubicBezTo>
                  <a:cubicBezTo>
                    <a:pt x="46184" y="643"/>
                    <a:pt x="37307" y="1"/>
                    <a:pt x="28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9" name="Google Shape;34904;p126">
              <a:extLst>
                <a:ext uri="{FF2B5EF4-FFF2-40B4-BE49-F238E27FC236}">
                  <a16:creationId xmlns:a16="http://schemas.microsoft.com/office/drawing/2014/main" id="{AEE827BE-1F17-6D8C-4A23-1694C77616BD}"/>
                </a:ext>
              </a:extLst>
            </p:cNvPr>
            <p:cNvSpPr/>
            <p:nvPr/>
          </p:nvSpPr>
          <p:spPr>
            <a:xfrm>
              <a:off x="1590900" y="2322875"/>
              <a:ext cx="1485300" cy="69050"/>
            </a:xfrm>
            <a:custGeom>
              <a:avLst/>
              <a:gdLst/>
              <a:ahLst/>
              <a:cxnLst/>
              <a:rect l="l" t="t" r="r" b="b"/>
              <a:pathLst>
                <a:path w="59412" h="2762" extrusionOk="0">
                  <a:moveTo>
                    <a:pt x="29706" y="0"/>
                  </a:moveTo>
                  <a:cubicBezTo>
                    <a:pt x="19693" y="0"/>
                    <a:pt x="9680" y="37"/>
                    <a:pt x="22" y="111"/>
                  </a:cubicBezTo>
                  <a:cubicBezTo>
                    <a:pt x="14" y="396"/>
                    <a:pt x="0" y="680"/>
                    <a:pt x="0" y="967"/>
                  </a:cubicBezTo>
                  <a:cubicBezTo>
                    <a:pt x="0" y="1458"/>
                    <a:pt x="13" y="1946"/>
                    <a:pt x="37" y="2430"/>
                  </a:cubicBezTo>
                  <a:cubicBezTo>
                    <a:pt x="9690" y="2651"/>
                    <a:pt x="19698" y="2762"/>
                    <a:pt x="29705" y="2762"/>
                  </a:cubicBezTo>
                  <a:cubicBezTo>
                    <a:pt x="39713" y="2762"/>
                    <a:pt x="49721" y="2651"/>
                    <a:pt x="59375" y="2430"/>
                  </a:cubicBezTo>
                  <a:cubicBezTo>
                    <a:pt x="59399" y="1946"/>
                    <a:pt x="59411" y="1457"/>
                    <a:pt x="59411" y="967"/>
                  </a:cubicBezTo>
                  <a:cubicBezTo>
                    <a:pt x="59411" y="680"/>
                    <a:pt x="59399" y="396"/>
                    <a:pt x="59389" y="111"/>
                  </a:cubicBezTo>
                  <a:cubicBezTo>
                    <a:pt x="49731" y="37"/>
                    <a:pt x="39718" y="0"/>
                    <a:pt x="297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0" name="Google Shape;34905;p126">
              <a:extLst>
                <a:ext uri="{FF2B5EF4-FFF2-40B4-BE49-F238E27FC236}">
                  <a16:creationId xmlns:a16="http://schemas.microsoft.com/office/drawing/2014/main" id="{B3E4A635-2C61-10E1-E916-C22844AA5820}"/>
                </a:ext>
              </a:extLst>
            </p:cNvPr>
            <p:cNvSpPr/>
            <p:nvPr/>
          </p:nvSpPr>
          <p:spPr>
            <a:xfrm>
              <a:off x="1628025" y="2579000"/>
              <a:ext cx="1411000" cy="178550"/>
            </a:xfrm>
            <a:custGeom>
              <a:avLst/>
              <a:gdLst/>
              <a:ahLst/>
              <a:cxnLst/>
              <a:rect l="l" t="t" r="r" b="b"/>
              <a:pathLst>
                <a:path w="56440" h="7142" extrusionOk="0">
                  <a:moveTo>
                    <a:pt x="0" y="1"/>
                  </a:moveTo>
                  <a:lnTo>
                    <a:pt x="0" y="1"/>
                  </a:lnTo>
                  <a:cubicBezTo>
                    <a:pt x="586" y="1782"/>
                    <a:pt x="1334" y="3490"/>
                    <a:pt x="2229" y="5105"/>
                  </a:cubicBezTo>
                  <a:cubicBezTo>
                    <a:pt x="10734" y="6463"/>
                    <a:pt x="19478" y="7142"/>
                    <a:pt x="28221" y="7142"/>
                  </a:cubicBezTo>
                  <a:cubicBezTo>
                    <a:pt x="36964" y="7142"/>
                    <a:pt x="45707" y="6463"/>
                    <a:pt x="54212" y="5105"/>
                  </a:cubicBezTo>
                  <a:cubicBezTo>
                    <a:pt x="55108" y="3490"/>
                    <a:pt x="55854" y="1782"/>
                    <a:pt x="56440" y="1"/>
                  </a:cubicBezTo>
                  <a:lnTo>
                    <a:pt x="56440" y="1"/>
                  </a:lnTo>
                  <a:cubicBezTo>
                    <a:pt x="47238" y="1076"/>
                    <a:pt x="37729" y="1613"/>
                    <a:pt x="28221" y="1613"/>
                  </a:cubicBezTo>
                  <a:cubicBezTo>
                    <a:pt x="18712" y="1613"/>
                    <a:pt x="9204" y="1076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1" name="Google Shape;34906;p126">
              <a:extLst>
                <a:ext uri="{FF2B5EF4-FFF2-40B4-BE49-F238E27FC236}">
                  <a16:creationId xmlns:a16="http://schemas.microsoft.com/office/drawing/2014/main" id="{01CA39BB-521C-5621-F4E1-485CD1FB9434}"/>
                </a:ext>
              </a:extLst>
            </p:cNvPr>
            <p:cNvSpPr/>
            <p:nvPr/>
          </p:nvSpPr>
          <p:spPr>
            <a:xfrm>
              <a:off x="1900875" y="2950425"/>
              <a:ext cx="865300" cy="103475"/>
            </a:xfrm>
            <a:custGeom>
              <a:avLst/>
              <a:gdLst/>
              <a:ahLst/>
              <a:cxnLst/>
              <a:rect l="l" t="t" r="r" b="b"/>
              <a:pathLst>
                <a:path w="34612" h="4139" extrusionOk="0">
                  <a:moveTo>
                    <a:pt x="1" y="1"/>
                  </a:moveTo>
                  <a:cubicBezTo>
                    <a:pt x="2010" y="1444"/>
                    <a:pt x="4204" y="2640"/>
                    <a:pt x="6544" y="3550"/>
                  </a:cubicBezTo>
                  <a:cubicBezTo>
                    <a:pt x="10121" y="3942"/>
                    <a:pt x="13714" y="4139"/>
                    <a:pt x="17306" y="4139"/>
                  </a:cubicBezTo>
                  <a:cubicBezTo>
                    <a:pt x="20899" y="4139"/>
                    <a:pt x="24492" y="3942"/>
                    <a:pt x="28069" y="3550"/>
                  </a:cubicBezTo>
                  <a:cubicBezTo>
                    <a:pt x="30409" y="2640"/>
                    <a:pt x="32603" y="1443"/>
                    <a:pt x="34611" y="1"/>
                  </a:cubicBezTo>
                  <a:lnTo>
                    <a:pt x="34611" y="1"/>
                  </a:lnTo>
                  <a:cubicBezTo>
                    <a:pt x="28890" y="922"/>
                    <a:pt x="23099" y="1382"/>
                    <a:pt x="17307" y="1382"/>
                  </a:cubicBezTo>
                  <a:cubicBezTo>
                    <a:pt x="11515" y="1382"/>
                    <a:pt x="5723" y="922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37" name="Google Shape;25337;p66"/>
          <p:cNvSpPr txBox="1">
            <a:spLocks noGrp="1"/>
          </p:cNvSpPr>
          <p:nvPr>
            <p:ph type="title" idx="21"/>
          </p:nvPr>
        </p:nvSpPr>
        <p:spPr>
          <a:xfrm>
            <a:off x="198608" y="542534"/>
            <a:ext cx="2356814" cy="79271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dirty="0"/>
              <a:t>Methodology</a:t>
            </a:r>
            <a:endParaRPr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F39B53F2-163B-6DC6-787E-82EFA9C9F2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608" y="1407204"/>
            <a:ext cx="5371983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N" sz="1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Flow diagram:</a:t>
            </a:r>
          </a:p>
          <a:p>
            <a:r>
              <a:rPr lang="en-IN" sz="1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TLE Ingestion</a:t>
            </a:r>
            <a:r>
              <a:rPr lang="en-IN" sz="1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(</a:t>
            </a:r>
            <a:r>
              <a:rPr lang="en-IN" sz="18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CelesTrak</a:t>
            </a:r>
            <a:r>
              <a:rPr lang="en-IN" sz="1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/ fallback)</a:t>
            </a:r>
          </a:p>
          <a:p>
            <a:endParaRPr lang="en-IN" sz="1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IN" sz="1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Orbit Propagation</a:t>
            </a:r>
            <a:r>
              <a:rPr lang="en-IN" sz="1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(SGP4)</a:t>
            </a:r>
          </a:p>
          <a:p>
            <a:endParaRPr lang="en-IN" sz="1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IN" sz="1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Clustering</a:t>
            </a:r>
            <a:r>
              <a:rPr lang="en-IN" sz="1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(DBSCAN in ECI space)</a:t>
            </a:r>
          </a:p>
          <a:p>
            <a:endParaRPr lang="en-IN" sz="1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IN" sz="1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Close Approach Detection</a:t>
            </a:r>
            <a:r>
              <a:rPr lang="en-IN" sz="1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(</a:t>
            </a:r>
            <a:r>
              <a:rPr lang="en-IN" sz="18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KDTree</a:t>
            </a:r>
            <a:r>
              <a:rPr lang="en-IN" sz="1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en-IN" sz="1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IN" sz="1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Risk Estimation</a:t>
            </a:r>
            <a:r>
              <a:rPr lang="en-IN" sz="1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(distance + velocity → risk score)</a:t>
            </a:r>
          </a:p>
          <a:p>
            <a:endParaRPr lang="en-IN" sz="1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IN" sz="1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Visualization</a:t>
            </a:r>
            <a:r>
              <a:rPr lang="en-IN" sz="1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(Dash Dashboard + </a:t>
            </a:r>
            <a:r>
              <a:rPr lang="en-IN" sz="18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Plotly</a:t>
            </a:r>
            <a:r>
              <a:rPr lang="en-IN" sz="1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4A62D3-C6E6-F850-B346-B1235C07D4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7659" y="1407204"/>
            <a:ext cx="4717733" cy="2231331"/>
          </a:xfrm>
          <a:prstGeom prst="rect">
            <a:avLst/>
          </a:prstGeom>
        </p:spPr>
      </p:pic>
      <p:grpSp>
        <p:nvGrpSpPr>
          <p:cNvPr id="6" name="Google Shape;35293;p129">
            <a:extLst>
              <a:ext uri="{FF2B5EF4-FFF2-40B4-BE49-F238E27FC236}">
                <a16:creationId xmlns:a16="http://schemas.microsoft.com/office/drawing/2014/main" id="{793A6864-2BA6-BC14-92F9-1FD366F0FA81}"/>
              </a:ext>
            </a:extLst>
          </p:cNvPr>
          <p:cNvGrpSpPr/>
          <p:nvPr/>
        </p:nvGrpSpPr>
        <p:grpSpPr>
          <a:xfrm>
            <a:off x="7339693" y="133752"/>
            <a:ext cx="686724" cy="1111477"/>
            <a:chOff x="7252763" y="1030100"/>
            <a:chExt cx="920611" cy="1232541"/>
          </a:xfrm>
        </p:grpSpPr>
        <p:grpSp>
          <p:nvGrpSpPr>
            <p:cNvPr id="7" name="Google Shape;35294;p129">
              <a:extLst>
                <a:ext uri="{FF2B5EF4-FFF2-40B4-BE49-F238E27FC236}">
                  <a16:creationId xmlns:a16="http://schemas.microsoft.com/office/drawing/2014/main" id="{3AB4249A-0AB5-A5EF-BE23-9A00C8511837}"/>
                </a:ext>
              </a:extLst>
            </p:cNvPr>
            <p:cNvGrpSpPr/>
            <p:nvPr/>
          </p:nvGrpSpPr>
          <p:grpSpPr>
            <a:xfrm>
              <a:off x="7367804" y="1030100"/>
              <a:ext cx="805570" cy="1232541"/>
              <a:chOff x="1388694" y="870584"/>
              <a:chExt cx="2435217" cy="3725939"/>
            </a:xfrm>
          </p:grpSpPr>
          <p:sp>
            <p:nvSpPr>
              <p:cNvPr id="38" name="Google Shape;35295;p129">
                <a:extLst>
                  <a:ext uri="{FF2B5EF4-FFF2-40B4-BE49-F238E27FC236}">
                    <a16:creationId xmlns:a16="http://schemas.microsoft.com/office/drawing/2014/main" id="{DBD4DDD1-E480-7523-BD18-D173C78A017B}"/>
                  </a:ext>
                </a:extLst>
              </p:cNvPr>
              <p:cNvSpPr/>
              <p:nvPr/>
            </p:nvSpPr>
            <p:spPr>
              <a:xfrm>
                <a:off x="2360606" y="2808332"/>
                <a:ext cx="1430855" cy="570128"/>
              </a:xfrm>
              <a:custGeom>
                <a:avLst/>
                <a:gdLst/>
                <a:ahLst/>
                <a:cxnLst/>
                <a:rect l="l" t="t" r="r" b="b"/>
                <a:pathLst>
                  <a:path w="73946" h="29464" extrusionOk="0">
                    <a:moveTo>
                      <a:pt x="354" y="1"/>
                    </a:moveTo>
                    <a:cubicBezTo>
                      <a:pt x="353" y="2"/>
                      <a:pt x="353" y="2"/>
                      <a:pt x="352" y="2"/>
                    </a:cubicBezTo>
                    <a:lnTo>
                      <a:pt x="1" y="907"/>
                    </a:lnTo>
                    <a:cubicBezTo>
                      <a:pt x="2" y="909"/>
                      <a:pt x="2" y="909"/>
                      <a:pt x="2" y="910"/>
                    </a:cubicBezTo>
                    <a:lnTo>
                      <a:pt x="73593" y="29463"/>
                    </a:lnTo>
                    <a:cubicBezTo>
                      <a:pt x="73594" y="29462"/>
                      <a:pt x="73594" y="29462"/>
                      <a:pt x="73596" y="29462"/>
                    </a:cubicBezTo>
                    <a:lnTo>
                      <a:pt x="73946" y="28556"/>
                    </a:lnTo>
                    <a:cubicBezTo>
                      <a:pt x="73946" y="28555"/>
                      <a:pt x="73946" y="28555"/>
                      <a:pt x="73945" y="28553"/>
                    </a:cubicBezTo>
                    <a:lnTo>
                      <a:pt x="35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5296;p129">
                <a:extLst>
                  <a:ext uri="{FF2B5EF4-FFF2-40B4-BE49-F238E27FC236}">
                    <a16:creationId xmlns:a16="http://schemas.microsoft.com/office/drawing/2014/main" id="{35AE2D2C-31C4-24F7-50CE-7A4BE0B3F81F}"/>
                  </a:ext>
                </a:extLst>
              </p:cNvPr>
              <p:cNvSpPr/>
              <p:nvPr/>
            </p:nvSpPr>
            <p:spPr>
              <a:xfrm>
                <a:off x="3275261" y="2942795"/>
                <a:ext cx="406234" cy="644510"/>
              </a:xfrm>
              <a:custGeom>
                <a:avLst/>
                <a:gdLst/>
                <a:ahLst/>
                <a:cxnLst/>
                <a:rect l="l" t="t" r="r" b="b"/>
                <a:pathLst>
                  <a:path w="20994" h="33308" extrusionOk="0">
                    <a:moveTo>
                      <a:pt x="17936" y="1"/>
                    </a:moveTo>
                    <a:cubicBezTo>
                      <a:pt x="12449" y="1"/>
                      <a:pt x="6455" y="5022"/>
                      <a:pt x="3509" y="12616"/>
                    </a:cubicBezTo>
                    <a:cubicBezTo>
                      <a:pt x="1" y="21658"/>
                      <a:pt x="2142" y="30922"/>
                      <a:pt x="8290" y="33308"/>
                    </a:cubicBezTo>
                    <a:lnTo>
                      <a:pt x="20994" y="565"/>
                    </a:lnTo>
                    <a:cubicBezTo>
                      <a:pt x="20009" y="183"/>
                      <a:pt x="18982" y="1"/>
                      <a:pt x="1793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35297;p129">
                <a:extLst>
                  <a:ext uri="{FF2B5EF4-FFF2-40B4-BE49-F238E27FC236}">
                    <a16:creationId xmlns:a16="http://schemas.microsoft.com/office/drawing/2014/main" id="{8A693379-47FF-0E39-324D-147F64B47807}"/>
                  </a:ext>
                </a:extLst>
              </p:cNvPr>
              <p:cNvSpPr/>
              <p:nvPr/>
            </p:nvSpPr>
            <p:spPr>
              <a:xfrm>
                <a:off x="2704281" y="2773695"/>
                <a:ext cx="404841" cy="487775"/>
              </a:xfrm>
              <a:custGeom>
                <a:avLst/>
                <a:gdLst/>
                <a:ahLst/>
                <a:cxnLst/>
                <a:rect l="l" t="t" r="r" b="b"/>
                <a:pathLst>
                  <a:path w="20922" h="25208" extrusionOk="0">
                    <a:moveTo>
                      <a:pt x="7807" y="1"/>
                    </a:moveTo>
                    <a:lnTo>
                      <a:pt x="1" y="20118"/>
                    </a:lnTo>
                    <a:lnTo>
                      <a:pt x="13116" y="25208"/>
                    </a:lnTo>
                    <a:lnTo>
                      <a:pt x="20921" y="5090"/>
                    </a:lnTo>
                    <a:lnTo>
                      <a:pt x="780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35298;p129">
                <a:extLst>
                  <a:ext uri="{FF2B5EF4-FFF2-40B4-BE49-F238E27FC236}">
                    <a16:creationId xmlns:a16="http://schemas.microsoft.com/office/drawing/2014/main" id="{3F889672-7E16-AAC2-2706-E56F1ED08776}"/>
                  </a:ext>
                </a:extLst>
              </p:cNvPr>
              <p:cNvSpPr/>
              <p:nvPr/>
            </p:nvSpPr>
            <p:spPr>
              <a:xfrm>
                <a:off x="2958076" y="2872187"/>
                <a:ext cx="219081" cy="415657"/>
              </a:xfrm>
              <a:custGeom>
                <a:avLst/>
                <a:gdLst/>
                <a:ahLst/>
                <a:cxnLst/>
                <a:rect l="l" t="t" r="r" b="b"/>
                <a:pathLst>
                  <a:path w="11322" h="21481" extrusionOk="0">
                    <a:moveTo>
                      <a:pt x="7805" y="0"/>
                    </a:moveTo>
                    <a:lnTo>
                      <a:pt x="0" y="20118"/>
                    </a:lnTo>
                    <a:lnTo>
                      <a:pt x="3516" y="21481"/>
                    </a:lnTo>
                    <a:lnTo>
                      <a:pt x="11321" y="1363"/>
                    </a:lnTo>
                    <a:lnTo>
                      <a:pt x="780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35299;p129">
                <a:extLst>
                  <a:ext uri="{FF2B5EF4-FFF2-40B4-BE49-F238E27FC236}">
                    <a16:creationId xmlns:a16="http://schemas.microsoft.com/office/drawing/2014/main" id="{D1CE87C1-4A06-01F9-6BD5-FD46DDC1E54B}"/>
                  </a:ext>
                </a:extLst>
              </p:cNvPr>
              <p:cNvSpPr/>
              <p:nvPr/>
            </p:nvSpPr>
            <p:spPr>
              <a:xfrm>
                <a:off x="3026091" y="2898561"/>
                <a:ext cx="219081" cy="415696"/>
              </a:xfrm>
              <a:custGeom>
                <a:avLst/>
                <a:gdLst/>
                <a:ahLst/>
                <a:cxnLst/>
                <a:rect l="l" t="t" r="r" b="b"/>
                <a:pathLst>
                  <a:path w="11322" h="21483" extrusionOk="0">
                    <a:moveTo>
                      <a:pt x="7806" y="0"/>
                    </a:moveTo>
                    <a:lnTo>
                      <a:pt x="1" y="20118"/>
                    </a:lnTo>
                    <a:lnTo>
                      <a:pt x="3517" y="21482"/>
                    </a:lnTo>
                    <a:lnTo>
                      <a:pt x="11322" y="1366"/>
                    </a:lnTo>
                    <a:lnTo>
                      <a:pt x="780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35300;p129">
                <a:extLst>
                  <a:ext uri="{FF2B5EF4-FFF2-40B4-BE49-F238E27FC236}">
                    <a16:creationId xmlns:a16="http://schemas.microsoft.com/office/drawing/2014/main" id="{912F29CF-1A81-577C-17C1-9269E173262F}"/>
                  </a:ext>
                </a:extLst>
              </p:cNvPr>
              <p:cNvSpPr/>
              <p:nvPr/>
            </p:nvSpPr>
            <p:spPr>
              <a:xfrm>
                <a:off x="3094126" y="2924974"/>
                <a:ext cx="219119" cy="415677"/>
              </a:xfrm>
              <a:custGeom>
                <a:avLst/>
                <a:gdLst/>
                <a:ahLst/>
                <a:cxnLst/>
                <a:rect l="l" t="t" r="r" b="b"/>
                <a:pathLst>
                  <a:path w="11324" h="21482" extrusionOk="0">
                    <a:moveTo>
                      <a:pt x="7806" y="1"/>
                    </a:moveTo>
                    <a:lnTo>
                      <a:pt x="1" y="20117"/>
                    </a:lnTo>
                    <a:lnTo>
                      <a:pt x="3518" y="21481"/>
                    </a:lnTo>
                    <a:lnTo>
                      <a:pt x="11324" y="1364"/>
                    </a:lnTo>
                    <a:lnTo>
                      <a:pt x="780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35301;p129">
                <a:extLst>
                  <a:ext uri="{FF2B5EF4-FFF2-40B4-BE49-F238E27FC236}">
                    <a16:creationId xmlns:a16="http://schemas.microsoft.com/office/drawing/2014/main" id="{0F2A20AB-B36C-9249-EC36-5A0A2FBCC426}"/>
                  </a:ext>
                </a:extLst>
              </p:cNvPr>
              <p:cNvSpPr/>
              <p:nvPr/>
            </p:nvSpPr>
            <p:spPr>
              <a:xfrm>
                <a:off x="3421296" y="2960171"/>
                <a:ext cx="375758" cy="616143"/>
              </a:xfrm>
              <a:custGeom>
                <a:avLst/>
                <a:gdLst/>
                <a:ahLst/>
                <a:cxnLst/>
                <a:rect l="l" t="t" r="r" b="b"/>
                <a:pathLst>
                  <a:path w="19419" h="31842" extrusionOk="0">
                    <a:moveTo>
                      <a:pt x="12962" y="0"/>
                    </a:moveTo>
                    <a:lnTo>
                      <a:pt x="11801" y="354"/>
                    </a:lnTo>
                    <a:lnTo>
                      <a:pt x="17974" y="20586"/>
                    </a:lnTo>
                    <a:lnTo>
                      <a:pt x="0" y="30785"/>
                    </a:lnTo>
                    <a:lnTo>
                      <a:pt x="599" y="31841"/>
                    </a:lnTo>
                    <a:lnTo>
                      <a:pt x="19419" y="21163"/>
                    </a:lnTo>
                    <a:lnTo>
                      <a:pt x="1296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35302;p129">
                <a:extLst>
                  <a:ext uri="{FF2B5EF4-FFF2-40B4-BE49-F238E27FC236}">
                    <a16:creationId xmlns:a16="http://schemas.microsoft.com/office/drawing/2014/main" id="{44F586DA-F3BC-4B55-FCE4-4AAD515B1834}"/>
                  </a:ext>
                </a:extLst>
              </p:cNvPr>
              <p:cNvSpPr/>
              <p:nvPr/>
            </p:nvSpPr>
            <p:spPr>
              <a:xfrm>
                <a:off x="2100561" y="2248865"/>
                <a:ext cx="442960" cy="1083716"/>
              </a:xfrm>
              <a:custGeom>
                <a:avLst/>
                <a:gdLst/>
                <a:ahLst/>
                <a:cxnLst/>
                <a:rect l="l" t="t" r="r" b="b"/>
                <a:pathLst>
                  <a:path w="22892" h="56006" extrusionOk="0">
                    <a:moveTo>
                      <a:pt x="21530" y="1"/>
                    </a:moveTo>
                    <a:cubicBezTo>
                      <a:pt x="21527" y="1"/>
                      <a:pt x="21522" y="3"/>
                      <a:pt x="21522" y="6"/>
                    </a:cubicBezTo>
                    <a:lnTo>
                      <a:pt x="2" y="55469"/>
                    </a:lnTo>
                    <a:cubicBezTo>
                      <a:pt x="1" y="55472"/>
                      <a:pt x="3" y="55478"/>
                      <a:pt x="7" y="55480"/>
                    </a:cubicBezTo>
                    <a:lnTo>
                      <a:pt x="1360" y="56005"/>
                    </a:lnTo>
                    <a:cubicBezTo>
                      <a:pt x="1361" y="56006"/>
                      <a:pt x="1363" y="56006"/>
                      <a:pt x="1364" y="56006"/>
                    </a:cubicBezTo>
                    <a:cubicBezTo>
                      <a:pt x="1367" y="56006"/>
                      <a:pt x="1370" y="56004"/>
                      <a:pt x="1373" y="56001"/>
                    </a:cubicBezTo>
                    <a:lnTo>
                      <a:pt x="22890" y="536"/>
                    </a:lnTo>
                    <a:cubicBezTo>
                      <a:pt x="22891" y="532"/>
                      <a:pt x="22889" y="526"/>
                      <a:pt x="22885" y="525"/>
                    </a:cubicBezTo>
                    <a:lnTo>
                      <a:pt x="21532" y="1"/>
                    </a:lnTo>
                    <a:cubicBezTo>
                      <a:pt x="21531" y="1"/>
                      <a:pt x="21531" y="1"/>
                      <a:pt x="2153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35303;p129">
                <a:extLst>
                  <a:ext uri="{FF2B5EF4-FFF2-40B4-BE49-F238E27FC236}">
                    <a16:creationId xmlns:a16="http://schemas.microsoft.com/office/drawing/2014/main" id="{50CB3B2B-6C75-2E3D-DA31-FFB1CA79F355}"/>
                  </a:ext>
                </a:extLst>
              </p:cNvPr>
              <p:cNvSpPr/>
              <p:nvPr/>
            </p:nvSpPr>
            <p:spPr>
              <a:xfrm>
                <a:off x="1727784" y="2290313"/>
                <a:ext cx="1188535" cy="1000859"/>
              </a:xfrm>
              <a:custGeom>
                <a:avLst/>
                <a:gdLst/>
                <a:ahLst/>
                <a:cxnLst/>
                <a:rect l="l" t="t" r="r" b="b"/>
                <a:pathLst>
                  <a:path w="61423" h="51724" extrusionOk="0">
                    <a:moveTo>
                      <a:pt x="12740" y="1"/>
                    </a:moveTo>
                    <a:lnTo>
                      <a:pt x="1" y="32833"/>
                    </a:lnTo>
                    <a:lnTo>
                      <a:pt x="48683" y="51723"/>
                    </a:lnTo>
                    <a:lnTo>
                      <a:pt x="61422" y="18890"/>
                    </a:lnTo>
                    <a:lnTo>
                      <a:pt x="1274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35304;p129">
                <a:extLst>
                  <a:ext uri="{FF2B5EF4-FFF2-40B4-BE49-F238E27FC236}">
                    <a16:creationId xmlns:a16="http://schemas.microsoft.com/office/drawing/2014/main" id="{9B1DEDFB-56EB-F972-AF27-9E89E50D9DE7}"/>
                  </a:ext>
                </a:extLst>
              </p:cNvPr>
              <p:cNvSpPr/>
              <p:nvPr/>
            </p:nvSpPr>
            <p:spPr>
              <a:xfrm>
                <a:off x="1567720" y="2280309"/>
                <a:ext cx="566645" cy="655385"/>
              </a:xfrm>
              <a:custGeom>
                <a:avLst/>
                <a:gdLst/>
                <a:ahLst/>
                <a:cxnLst/>
                <a:rect l="l" t="t" r="r" b="b"/>
                <a:pathLst>
                  <a:path w="29284" h="33870" extrusionOk="0">
                    <a:moveTo>
                      <a:pt x="17936" y="1"/>
                    </a:moveTo>
                    <a:cubicBezTo>
                      <a:pt x="12449" y="1"/>
                      <a:pt x="6455" y="5022"/>
                      <a:pt x="3508" y="12616"/>
                    </a:cubicBezTo>
                    <a:cubicBezTo>
                      <a:pt x="1" y="21656"/>
                      <a:pt x="2141" y="30920"/>
                      <a:pt x="8290" y="33306"/>
                    </a:cubicBezTo>
                    <a:cubicBezTo>
                      <a:pt x="9274" y="33688"/>
                      <a:pt x="10301" y="33870"/>
                      <a:pt x="11347" y="33870"/>
                    </a:cubicBezTo>
                    <a:cubicBezTo>
                      <a:pt x="16835" y="33870"/>
                      <a:pt x="22829" y="28849"/>
                      <a:pt x="25775" y="21255"/>
                    </a:cubicBezTo>
                    <a:cubicBezTo>
                      <a:pt x="29284" y="12212"/>
                      <a:pt x="27144" y="2948"/>
                      <a:pt x="20995" y="565"/>
                    </a:cubicBezTo>
                    <a:cubicBezTo>
                      <a:pt x="20010" y="183"/>
                      <a:pt x="18982" y="1"/>
                      <a:pt x="1793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35305;p129">
                <a:extLst>
                  <a:ext uri="{FF2B5EF4-FFF2-40B4-BE49-F238E27FC236}">
                    <a16:creationId xmlns:a16="http://schemas.microsoft.com/office/drawing/2014/main" id="{EB806D57-976C-D3C1-35CA-49C7548B6445}"/>
                  </a:ext>
                </a:extLst>
              </p:cNvPr>
              <p:cNvSpPr/>
              <p:nvPr/>
            </p:nvSpPr>
            <p:spPr>
              <a:xfrm>
                <a:off x="2266120" y="870584"/>
                <a:ext cx="1025647" cy="1485151"/>
              </a:xfrm>
              <a:custGeom>
                <a:avLst/>
                <a:gdLst/>
                <a:ahLst/>
                <a:cxnLst/>
                <a:rect l="l" t="t" r="r" b="b"/>
                <a:pathLst>
                  <a:path w="53005" h="76752" extrusionOk="0">
                    <a:moveTo>
                      <a:pt x="25767" y="0"/>
                    </a:moveTo>
                    <a:cubicBezTo>
                      <a:pt x="25700" y="0"/>
                      <a:pt x="25636" y="42"/>
                      <a:pt x="25610" y="109"/>
                    </a:cubicBezTo>
                    <a:lnTo>
                      <a:pt x="34" y="66026"/>
                    </a:lnTo>
                    <a:cubicBezTo>
                      <a:pt x="1" y="66114"/>
                      <a:pt x="44" y="66213"/>
                      <a:pt x="132" y="66247"/>
                    </a:cubicBezTo>
                    <a:lnTo>
                      <a:pt x="27176" y="76741"/>
                    </a:lnTo>
                    <a:cubicBezTo>
                      <a:pt x="27196" y="76748"/>
                      <a:pt x="27216" y="76752"/>
                      <a:pt x="27236" y="76752"/>
                    </a:cubicBezTo>
                    <a:cubicBezTo>
                      <a:pt x="27305" y="76752"/>
                      <a:pt x="27370" y="76710"/>
                      <a:pt x="27397" y="76643"/>
                    </a:cubicBezTo>
                    <a:lnTo>
                      <a:pt x="52971" y="10727"/>
                    </a:lnTo>
                    <a:cubicBezTo>
                      <a:pt x="53005" y="10639"/>
                      <a:pt x="52962" y="10540"/>
                      <a:pt x="52874" y="10506"/>
                    </a:cubicBezTo>
                    <a:lnTo>
                      <a:pt x="25830" y="12"/>
                    </a:lnTo>
                    <a:cubicBezTo>
                      <a:pt x="25809" y="4"/>
                      <a:pt x="25788" y="0"/>
                      <a:pt x="2576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35306;p129">
                <a:extLst>
                  <a:ext uri="{FF2B5EF4-FFF2-40B4-BE49-F238E27FC236}">
                    <a16:creationId xmlns:a16="http://schemas.microsoft.com/office/drawing/2014/main" id="{8F639201-8B4F-2EFC-4C2D-C6516B47BCAB}"/>
                  </a:ext>
                </a:extLst>
              </p:cNvPr>
              <p:cNvSpPr/>
              <p:nvPr/>
            </p:nvSpPr>
            <p:spPr>
              <a:xfrm>
                <a:off x="2568812" y="1983635"/>
                <a:ext cx="275912" cy="266411"/>
              </a:xfrm>
              <a:custGeom>
                <a:avLst/>
                <a:gdLst/>
                <a:ahLst/>
                <a:cxnLst/>
                <a:rect l="l" t="t" r="r" b="b"/>
                <a:pathLst>
                  <a:path w="14259" h="13768" extrusionOk="0">
                    <a:moveTo>
                      <a:pt x="4916" y="0"/>
                    </a:moveTo>
                    <a:cubicBezTo>
                      <a:pt x="4170" y="0"/>
                      <a:pt x="3465" y="452"/>
                      <a:pt x="3179" y="1190"/>
                    </a:cubicBezTo>
                    <a:lnTo>
                      <a:pt x="373" y="8424"/>
                    </a:lnTo>
                    <a:cubicBezTo>
                      <a:pt x="1" y="9383"/>
                      <a:pt x="477" y="10463"/>
                      <a:pt x="1435" y="10835"/>
                    </a:cubicBezTo>
                    <a:lnTo>
                      <a:pt x="8670" y="13642"/>
                    </a:lnTo>
                    <a:cubicBezTo>
                      <a:pt x="8891" y="13727"/>
                      <a:pt x="9119" y="13768"/>
                      <a:pt x="9343" y="13768"/>
                    </a:cubicBezTo>
                    <a:cubicBezTo>
                      <a:pt x="10089" y="13768"/>
                      <a:pt x="10795" y="13317"/>
                      <a:pt x="11081" y="12580"/>
                    </a:cubicBezTo>
                    <a:lnTo>
                      <a:pt x="13887" y="5346"/>
                    </a:lnTo>
                    <a:cubicBezTo>
                      <a:pt x="14258" y="4387"/>
                      <a:pt x="13783" y="3307"/>
                      <a:pt x="12824" y="2934"/>
                    </a:cubicBezTo>
                    <a:lnTo>
                      <a:pt x="5590" y="127"/>
                    </a:lnTo>
                    <a:cubicBezTo>
                      <a:pt x="5369" y="41"/>
                      <a:pt x="5141" y="0"/>
                      <a:pt x="491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35307;p129">
                <a:extLst>
                  <a:ext uri="{FF2B5EF4-FFF2-40B4-BE49-F238E27FC236}">
                    <a16:creationId xmlns:a16="http://schemas.microsoft.com/office/drawing/2014/main" id="{E2EBE4F1-7801-1469-F1B1-81155467DC2D}"/>
                  </a:ext>
                </a:extLst>
              </p:cNvPr>
              <p:cNvSpPr/>
              <p:nvPr/>
            </p:nvSpPr>
            <p:spPr>
              <a:xfrm>
                <a:off x="2340695" y="1895089"/>
                <a:ext cx="275912" cy="266430"/>
              </a:xfrm>
              <a:custGeom>
                <a:avLst/>
                <a:gdLst/>
                <a:ahLst/>
                <a:cxnLst/>
                <a:rect l="l" t="t" r="r" b="b"/>
                <a:pathLst>
                  <a:path w="14259" h="13769" extrusionOk="0">
                    <a:moveTo>
                      <a:pt x="4917" y="1"/>
                    </a:moveTo>
                    <a:cubicBezTo>
                      <a:pt x="4170" y="1"/>
                      <a:pt x="3465" y="453"/>
                      <a:pt x="3179" y="1191"/>
                    </a:cubicBezTo>
                    <a:lnTo>
                      <a:pt x="373" y="8425"/>
                    </a:lnTo>
                    <a:cubicBezTo>
                      <a:pt x="1" y="9384"/>
                      <a:pt x="476" y="10464"/>
                      <a:pt x="1436" y="10836"/>
                    </a:cubicBezTo>
                    <a:lnTo>
                      <a:pt x="8670" y="13642"/>
                    </a:lnTo>
                    <a:cubicBezTo>
                      <a:pt x="8891" y="13728"/>
                      <a:pt x="9119" y="13769"/>
                      <a:pt x="9343" y="13769"/>
                    </a:cubicBezTo>
                    <a:cubicBezTo>
                      <a:pt x="10089" y="13769"/>
                      <a:pt x="10793" y="13317"/>
                      <a:pt x="11080" y="12581"/>
                    </a:cubicBezTo>
                    <a:lnTo>
                      <a:pt x="13887" y="5346"/>
                    </a:lnTo>
                    <a:cubicBezTo>
                      <a:pt x="14259" y="4388"/>
                      <a:pt x="13784" y="3307"/>
                      <a:pt x="12824" y="2936"/>
                    </a:cubicBezTo>
                    <a:lnTo>
                      <a:pt x="5590" y="128"/>
                    </a:lnTo>
                    <a:cubicBezTo>
                      <a:pt x="5369" y="42"/>
                      <a:pt x="5141" y="1"/>
                      <a:pt x="49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35308;p129">
                <a:extLst>
                  <a:ext uri="{FF2B5EF4-FFF2-40B4-BE49-F238E27FC236}">
                    <a16:creationId xmlns:a16="http://schemas.microsoft.com/office/drawing/2014/main" id="{E59566B9-9127-325D-C806-B73BDC32B344}"/>
                  </a:ext>
                </a:extLst>
              </p:cNvPr>
              <p:cNvSpPr/>
              <p:nvPr/>
            </p:nvSpPr>
            <p:spPr>
              <a:xfrm>
                <a:off x="2663047" y="1751087"/>
                <a:ext cx="275950" cy="266430"/>
              </a:xfrm>
              <a:custGeom>
                <a:avLst/>
                <a:gdLst/>
                <a:ahLst/>
                <a:cxnLst/>
                <a:rect l="l" t="t" r="r" b="b"/>
                <a:pathLst>
                  <a:path w="14261" h="13769" extrusionOk="0">
                    <a:moveTo>
                      <a:pt x="4917" y="0"/>
                    </a:moveTo>
                    <a:cubicBezTo>
                      <a:pt x="4170" y="0"/>
                      <a:pt x="3465" y="452"/>
                      <a:pt x="3180" y="1190"/>
                    </a:cubicBezTo>
                    <a:lnTo>
                      <a:pt x="371" y="8424"/>
                    </a:lnTo>
                    <a:cubicBezTo>
                      <a:pt x="0" y="9383"/>
                      <a:pt x="475" y="10463"/>
                      <a:pt x="1435" y="10835"/>
                    </a:cubicBezTo>
                    <a:lnTo>
                      <a:pt x="8668" y="13642"/>
                    </a:lnTo>
                    <a:cubicBezTo>
                      <a:pt x="8890" y="13728"/>
                      <a:pt x="9118" y="13768"/>
                      <a:pt x="9342" y="13768"/>
                    </a:cubicBezTo>
                    <a:cubicBezTo>
                      <a:pt x="10089" y="13768"/>
                      <a:pt x="10793" y="13316"/>
                      <a:pt x="11080" y="12579"/>
                    </a:cubicBezTo>
                    <a:lnTo>
                      <a:pt x="13887" y="5345"/>
                    </a:lnTo>
                    <a:cubicBezTo>
                      <a:pt x="14260" y="4385"/>
                      <a:pt x="13784" y="3305"/>
                      <a:pt x="12824" y="2933"/>
                    </a:cubicBezTo>
                    <a:lnTo>
                      <a:pt x="5591" y="127"/>
                    </a:lnTo>
                    <a:cubicBezTo>
                      <a:pt x="5369" y="41"/>
                      <a:pt x="5141" y="0"/>
                      <a:pt x="49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35309;p129">
                <a:extLst>
                  <a:ext uri="{FF2B5EF4-FFF2-40B4-BE49-F238E27FC236}">
                    <a16:creationId xmlns:a16="http://schemas.microsoft.com/office/drawing/2014/main" id="{3C509D65-8551-ED60-9046-5C69638A0A57}"/>
                  </a:ext>
                </a:extLst>
              </p:cNvPr>
              <p:cNvSpPr/>
              <p:nvPr/>
            </p:nvSpPr>
            <p:spPr>
              <a:xfrm>
                <a:off x="2851477" y="1285990"/>
                <a:ext cx="275950" cy="266430"/>
              </a:xfrm>
              <a:custGeom>
                <a:avLst/>
                <a:gdLst/>
                <a:ahLst/>
                <a:cxnLst/>
                <a:rect l="l" t="t" r="r" b="b"/>
                <a:pathLst>
                  <a:path w="14261" h="13769" extrusionOk="0">
                    <a:moveTo>
                      <a:pt x="4918" y="0"/>
                    </a:moveTo>
                    <a:cubicBezTo>
                      <a:pt x="4171" y="0"/>
                      <a:pt x="3467" y="452"/>
                      <a:pt x="3181" y="1190"/>
                    </a:cubicBezTo>
                    <a:lnTo>
                      <a:pt x="374" y="8423"/>
                    </a:lnTo>
                    <a:cubicBezTo>
                      <a:pt x="0" y="9383"/>
                      <a:pt x="478" y="10462"/>
                      <a:pt x="1436" y="10834"/>
                    </a:cubicBezTo>
                    <a:lnTo>
                      <a:pt x="8671" y="13641"/>
                    </a:lnTo>
                    <a:cubicBezTo>
                      <a:pt x="8893" y="13727"/>
                      <a:pt x="9121" y="13768"/>
                      <a:pt x="9345" y="13768"/>
                    </a:cubicBezTo>
                    <a:cubicBezTo>
                      <a:pt x="10091" y="13768"/>
                      <a:pt x="10795" y="13317"/>
                      <a:pt x="11083" y="12578"/>
                    </a:cubicBezTo>
                    <a:lnTo>
                      <a:pt x="13889" y="5344"/>
                    </a:lnTo>
                    <a:cubicBezTo>
                      <a:pt x="14260" y="4385"/>
                      <a:pt x="13785" y="3305"/>
                      <a:pt x="12826" y="2934"/>
                    </a:cubicBezTo>
                    <a:lnTo>
                      <a:pt x="5592" y="127"/>
                    </a:lnTo>
                    <a:cubicBezTo>
                      <a:pt x="5370" y="41"/>
                      <a:pt x="5142" y="0"/>
                      <a:pt x="491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35310;p129">
                <a:extLst>
                  <a:ext uri="{FF2B5EF4-FFF2-40B4-BE49-F238E27FC236}">
                    <a16:creationId xmlns:a16="http://schemas.microsoft.com/office/drawing/2014/main" id="{2683A759-3F4C-BAA6-216D-70F9428002A5}"/>
                  </a:ext>
                </a:extLst>
              </p:cNvPr>
              <p:cNvSpPr/>
              <p:nvPr/>
            </p:nvSpPr>
            <p:spPr>
              <a:xfrm>
                <a:off x="2623321" y="1197483"/>
                <a:ext cx="275970" cy="266430"/>
              </a:xfrm>
              <a:custGeom>
                <a:avLst/>
                <a:gdLst/>
                <a:ahLst/>
                <a:cxnLst/>
                <a:rect l="l" t="t" r="r" b="b"/>
                <a:pathLst>
                  <a:path w="14262" h="13769" extrusionOk="0">
                    <a:moveTo>
                      <a:pt x="4920" y="1"/>
                    </a:moveTo>
                    <a:cubicBezTo>
                      <a:pt x="4173" y="1"/>
                      <a:pt x="3468" y="452"/>
                      <a:pt x="3182" y="1191"/>
                    </a:cubicBezTo>
                    <a:lnTo>
                      <a:pt x="374" y="8424"/>
                    </a:lnTo>
                    <a:cubicBezTo>
                      <a:pt x="1" y="9384"/>
                      <a:pt x="478" y="10463"/>
                      <a:pt x="1437" y="10835"/>
                    </a:cubicBezTo>
                    <a:lnTo>
                      <a:pt x="8671" y="13642"/>
                    </a:lnTo>
                    <a:cubicBezTo>
                      <a:pt x="8892" y="13727"/>
                      <a:pt x="9120" y="13768"/>
                      <a:pt x="9344" y="13768"/>
                    </a:cubicBezTo>
                    <a:cubicBezTo>
                      <a:pt x="10091" y="13768"/>
                      <a:pt x="10796" y="13316"/>
                      <a:pt x="11083" y="12579"/>
                    </a:cubicBezTo>
                    <a:lnTo>
                      <a:pt x="13889" y="5344"/>
                    </a:lnTo>
                    <a:cubicBezTo>
                      <a:pt x="14261" y="4386"/>
                      <a:pt x="13785" y="3305"/>
                      <a:pt x="12827" y="2933"/>
                    </a:cubicBezTo>
                    <a:lnTo>
                      <a:pt x="5592" y="127"/>
                    </a:lnTo>
                    <a:cubicBezTo>
                      <a:pt x="5371" y="41"/>
                      <a:pt x="5144" y="1"/>
                      <a:pt x="492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35311;p129">
                <a:extLst>
                  <a:ext uri="{FF2B5EF4-FFF2-40B4-BE49-F238E27FC236}">
                    <a16:creationId xmlns:a16="http://schemas.microsoft.com/office/drawing/2014/main" id="{DCFEC269-79DD-FE9B-5117-78CA76BE5D7A}"/>
                  </a:ext>
                </a:extLst>
              </p:cNvPr>
              <p:cNvSpPr/>
              <p:nvPr/>
            </p:nvSpPr>
            <p:spPr>
              <a:xfrm>
                <a:off x="2945731" y="1053442"/>
                <a:ext cx="275892" cy="266411"/>
              </a:xfrm>
              <a:custGeom>
                <a:avLst/>
                <a:gdLst/>
                <a:ahLst/>
                <a:cxnLst/>
                <a:rect l="l" t="t" r="r" b="b"/>
                <a:pathLst>
                  <a:path w="14258" h="13768" extrusionOk="0">
                    <a:moveTo>
                      <a:pt x="4915" y="0"/>
                    </a:moveTo>
                    <a:cubicBezTo>
                      <a:pt x="4169" y="0"/>
                      <a:pt x="3464" y="453"/>
                      <a:pt x="3177" y="1190"/>
                    </a:cubicBezTo>
                    <a:lnTo>
                      <a:pt x="371" y="8424"/>
                    </a:lnTo>
                    <a:cubicBezTo>
                      <a:pt x="0" y="9383"/>
                      <a:pt x="475" y="10462"/>
                      <a:pt x="1435" y="10834"/>
                    </a:cubicBezTo>
                    <a:lnTo>
                      <a:pt x="8668" y="13641"/>
                    </a:lnTo>
                    <a:cubicBezTo>
                      <a:pt x="8890" y="13727"/>
                      <a:pt x="9118" y="13768"/>
                      <a:pt x="9343" y="13768"/>
                    </a:cubicBezTo>
                    <a:cubicBezTo>
                      <a:pt x="10089" y="13768"/>
                      <a:pt x="10792" y="13316"/>
                      <a:pt x="11078" y="12578"/>
                    </a:cubicBezTo>
                    <a:lnTo>
                      <a:pt x="13886" y="5344"/>
                    </a:lnTo>
                    <a:cubicBezTo>
                      <a:pt x="14258" y="4385"/>
                      <a:pt x="13782" y="3305"/>
                      <a:pt x="12823" y="2934"/>
                    </a:cubicBezTo>
                    <a:lnTo>
                      <a:pt x="5589" y="127"/>
                    </a:lnTo>
                    <a:cubicBezTo>
                      <a:pt x="5367" y="41"/>
                      <a:pt x="5139" y="0"/>
                      <a:pt x="491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35312;p129">
                <a:extLst>
                  <a:ext uri="{FF2B5EF4-FFF2-40B4-BE49-F238E27FC236}">
                    <a16:creationId xmlns:a16="http://schemas.microsoft.com/office/drawing/2014/main" id="{44206FD0-4BCC-2E53-C751-FC63D3C6196A}"/>
                  </a:ext>
                </a:extLst>
              </p:cNvPr>
              <p:cNvSpPr/>
              <p:nvPr/>
            </p:nvSpPr>
            <p:spPr>
              <a:xfrm>
                <a:off x="2717575" y="964896"/>
                <a:ext cx="275892" cy="266469"/>
              </a:xfrm>
              <a:custGeom>
                <a:avLst/>
                <a:gdLst/>
                <a:ahLst/>
                <a:cxnLst/>
                <a:rect l="l" t="t" r="r" b="b"/>
                <a:pathLst>
                  <a:path w="14258" h="13771" extrusionOk="0">
                    <a:moveTo>
                      <a:pt x="4916" y="1"/>
                    </a:moveTo>
                    <a:cubicBezTo>
                      <a:pt x="4169" y="1"/>
                      <a:pt x="3464" y="453"/>
                      <a:pt x="3179" y="1191"/>
                    </a:cubicBezTo>
                    <a:lnTo>
                      <a:pt x="372" y="8425"/>
                    </a:lnTo>
                    <a:cubicBezTo>
                      <a:pt x="0" y="9385"/>
                      <a:pt x="475" y="10464"/>
                      <a:pt x="1435" y="10836"/>
                    </a:cubicBezTo>
                    <a:lnTo>
                      <a:pt x="8668" y="13644"/>
                    </a:lnTo>
                    <a:cubicBezTo>
                      <a:pt x="8890" y="13729"/>
                      <a:pt x="9118" y="13770"/>
                      <a:pt x="9342" y="13770"/>
                    </a:cubicBezTo>
                    <a:cubicBezTo>
                      <a:pt x="10089" y="13770"/>
                      <a:pt x="10794" y="13318"/>
                      <a:pt x="11080" y="12580"/>
                    </a:cubicBezTo>
                    <a:lnTo>
                      <a:pt x="13886" y="5345"/>
                    </a:lnTo>
                    <a:cubicBezTo>
                      <a:pt x="14258" y="4386"/>
                      <a:pt x="13783" y="3306"/>
                      <a:pt x="12823" y="2934"/>
                    </a:cubicBezTo>
                    <a:lnTo>
                      <a:pt x="5590" y="128"/>
                    </a:lnTo>
                    <a:cubicBezTo>
                      <a:pt x="5368" y="42"/>
                      <a:pt x="5140" y="1"/>
                      <a:pt x="491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35313;p129">
                <a:extLst>
                  <a:ext uri="{FF2B5EF4-FFF2-40B4-BE49-F238E27FC236}">
                    <a16:creationId xmlns:a16="http://schemas.microsoft.com/office/drawing/2014/main" id="{281C659F-5F98-3F12-5188-EF6FEDE693FB}"/>
                  </a:ext>
                </a:extLst>
              </p:cNvPr>
              <p:cNvSpPr/>
              <p:nvPr/>
            </p:nvSpPr>
            <p:spPr>
              <a:xfrm>
                <a:off x="1388694" y="3163579"/>
                <a:ext cx="996931" cy="1432945"/>
              </a:xfrm>
              <a:custGeom>
                <a:avLst/>
                <a:gdLst/>
                <a:ahLst/>
                <a:cxnLst/>
                <a:rect l="l" t="t" r="r" b="b"/>
                <a:pathLst>
                  <a:path w="51521" h="74054" extrusionOk="0">
                    <a:moveTo>
                      <a:pt x="27646" y="1"/>
                    </a:moveTo>
                    <a:cubicBezTo>
                      <a:pt x="25738" y="1"/>
                      <a:pt x="23938" y="1155"/>
                      <a:pt x="23207" y="3041"/>
                    </a:cubicBezTo>
                    <a:lnTo>
                      <a:pt x="952" y="60398"/>
                    </a:lnTo>
                    <a:cubicBezTo>
                      <a:pt x="0" y="62849"/>
                      <a:pt x="1216" y="65607"/>
                      <a:pt x="3668" y="66558"/>
                    </a:cubicBezTo>
                    <a:lnTo>
                      <a:pt x="22152" y="73730"/>
                    </a:lnTo>
                    <a:cubicBezTo>
                      <a:pt x="22718" y="73950"/>
                      <a:pt x="23300" y="74054"/>
                      <a:pt x="23873" y="74054"/>
                    </a:cubicBezTo>
                    <a:cubicBezTo>
                      <a:pt x="25781" y="74054"/>
                      <a:pt x="27582" y="72899"/>
                      <a:pt x="28314" y="71015"/>
                    </a:cubicBezTo>
                    <a:lnTo>
                      <a:pt x="50569" y="13657"/>
                    </a:lnTo>
                    <a:cubicBezTo>
                      <a:pt x="51521" y="11205"/>
                      <a:pt x="50303" y="8447"/>
                      <a:pt x="47852" y="7496"/>
                    </a:cubicBezTo>
                    <a:lnTo>
                      <a:pt x="29367" y="325"/>
                    </a:lnTo>
                    <a:cubicBezTo>
                      <a:pt x="28801" y="105"/>
                      <a:pt x="28218" y="1"/>
                      <a:pt x="2764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35314;p129">
                <a:extLst>
                  <a:ext uri="{FF2B5EF4-FFF2-40B4-BE49-F238E27FC236}">
                    <a16:creationId xmlns:a16="http://schemas.microsoft.com/office/drawing/2014/main" id="{72BAB020-60AC-EAA4-4AB9-0508E7483ABA}"/>
                  </a:ext>
                </a:extLst>
              </p:cNvPr>
              <p:cNvSpPr/>
              <p:nvPr/>
            </p:nvSpPr>
            <p:spPr>
              <a:xfrm>
                <a:off x="1677029" y="4250507"/>
                <a:ext cx="275931" cy="266411"/>
              </a:xfrm>
              <a:custGeom>
                <a:avLst/>
                <a:gdLst/>
                <a:ahLst/>
                <a:cxnLst/>
                <a:rect l="l" t="t" r="r" b="b"/>
                <a:pathLst>
                  <a:path w="14260" h="13768" extrusionOk="0">
                    <a:moveTo>
                      <a:pt x="4916" y="1"/>
                    </a:moveTo>
                    <a:cubicBezTo>
                      <a:pt x="4170" y="1"/>
                      <a:pt x="3465" y="452"/>
                      <a:pt x="3180" y="1190"/>
                    </a:cubicBezTo>
                    <a:lnTo>
                      <a:pt x="371" y="8425"/>
                    </a:lnTo>
                    <a:cubicBezTo>
                      <a:pt x="0" y="9383"/>
                      <a:pt x="475" y="10464"/>
                      <a:pt x="1435" y="10835"/>
                    </a:cubicBezTo>
                    <a:lnTo>
                      <a:pt x="8669" y="13641"/>
                    </a:lnTo>
                    <a:cubicBezTo>
                      <a:pt x="8890" y="13727"/>
                      <a:pt x="9118" y="13768"/>
                      <a:pt x="9343" y="13768"/>
                    </a:cubicBezTo>
                    <a:cubicBezTo>
                      <a:pt x="10089" y="13768"/>
                      <a:pt x="10793" y="13317"/>
                      <a:pt x="11081" y="12579"/>
                    </a:cubicBezTo>
                    <a:lnTo>
                      <a:pt x="13887" y="5346"/>
                    </a:lnTo>
                    <a:cubicBezTo>
                      <a:pt x="14259" y="4386"/>
                      <a:pt x="13783" y="3307"/>
                      <a:pt x="12824" y="2935"/>
                    </a:cubicBezTo>
                    <a:lnTo>
                      <a:pt x="5590" y="127"/>
                    </a:lnTo>
                    <a:cubicBezTo>
                      <a:pt x="5368" y="41"/>
                      <a:pt x="5141" y="1"/>
                      <a:pt x="491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35315;p129">
                <a:extLst>
                  <a:ext uri="{FF2B5EF4-FFF2-40B4-BE49-F238E27FC236}">
                    <a16:creationId xmlns:a16="http://schemas.microsoft.com/office/drawing/2014/main" id="{A957F852-8878-544E-BB8B-ABAB30EB9446}"/>
                  </a:ext>
                </a:extLst>
              </p:cNvPr>
              <p:cNvSpPr/>
              <p:nvPr/>
            </p:nvSpPr>
            <p:spPr>
              <a:xfrm>
                <a:off x="1543107" y="3929413"/>
                <a:ext cx="275912" cy="266450"/>
              </a:xfrm>
              <a:custGeom>
                <a:avLst/>
                <a:gdLst/>
                <a:ahLst/>
                <a:cxnLst/>
                <a:rect l="l" t="t" r="r" b="b"/>
                <a:pathLst>
                  <a:path w="14259" h="13770" extrusionOk="0">
                    <a:moveTo>
                      <a:pt x="4915" y="0"/>
                    </a:moveTo>
                    <a:cubicBezTo>
                      <a:pt x="4169" y="0"/>
                      <a:pt x="3464" y="453"/>
                      <a:pt x="3177" y="1190"/>
                    </a:cubicBezTo>
                    <a:lnTo>
                      <a:pt x="371" y="8424"/>
                    </a:lnTo>
                    <a:cubicBezTo>
                      <a:pt x="0" y="9384"/>
                      <a:pt x="475" y="10463"/>
                      <a:pt x="1435" y="10835"/>
                    </a:cubicBezTo>
                    <a:lnTo>
                      <a:pt x="8668" y="13643"/>
                    </a:lnTo>
                    <a:cubicBezTo>
                      <a:pt x="8890" y="13729"/>
                      <a:pt x="9118" y="13769"/>
                      <a:pt x="9342" y="13769"/>
                    </a:cubicBezTo>
                    <a:cubicBezTo>
                      <a:pt x="10088" y="13769"/>
                      <a:pt x="10793" y="13317"/>
                      <a:pt x="11078" y="12579"/>
                    </a:cubicBezTo>
                    <a:lnTo>
                      <a:pt x="13886" y="5345"/>
                    </a:lnTo>
                    <a:cubicBezTo>
                      <a:pt x="14259" y="4386"/>
                      <a:pt x="13782" y="3306"/>
                      <a:pt x="12823" y="2933"/>
                    </a:cubicBezTo>
                    <a:lnTo>
                      <a:pt x="5589" y="127"/>
                    </a:lnTo>
                    <a:cubicBezTo>
                      <a:pt x="5367" y="41"/>
                      <a:pt x="5139" y="0"/>
                      <a:pt x="491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35316;p129">
                <a:extLst>
                  <a:ext uri="{FF2B5EF4-FFF2-40B4-BE49-F238E27FC236}">
                    <a16:creationId xmlns:a16="http://schemas.microsoft.com/office/drawing/2014/main" id="{F5783C68-D626-A3FE-AE60-2333A49F5894}"/>
                  </a:ext>
                </a:extLst>
              </p:cNvPr>
              <p:cNvSpPr/>
              <p:nvPr/>
            </p:nvSpPr>
            <p:spPr>
              <a:xfrm>
                <a:off x="1865420" y="3785410"/>
                <a:ext cx="275950" cy="266430"/>
              </a:xfrm>
              <a:custGeom>
                <a:avLst/>
                <a:gdLst/>
                <a:ahLst/>
                <a:cxnLst/>
                <a:rect l="l" t="t" r="r" b="b"/>
                <a:pathLst>
                  <a:path w="14261" h="13769" extrusionOk="0">
                    <a:moveTo>
                      <a:pt x="4918" y="0"/>
                    </a:moveTo>
                    <a:cubicBezTo>
                      <a:pt x="4171" y="0"/>
                      <a:pt x="3466" y="453"/>
                      <a:pt x="3180" y="1191"/>
                    </a:cubicBezTo>
                    <a:lnTo>
                      <a:pt x="374" y="8425"/>
                    </a:lnTo>
                    <a:cubicBezTo>
                      <a:pt x="0" y="9384"/>
                      <a:pt x="478" y="10464"/>
                      <a:pt x="1436" y="10836"/>
                    </a:cubicBezTo>
                    <a:lnTo>
                      <a:pt x="8671" y="13642"/>
                    </a:lnTo>
                    <a:cubicBezTo>
                      <a:pt x="8892" y="13728"/>
                      <a:pt x="9120" y="13769"/>
                      <a:pt x="9344" y="13769"/>
                    </a:cubicBezTo>
                    <a:cubicBezTo>
                      <a:pt x="10091" y="13769"/>
                      <a:pt x="10796" y="13317"/>
                      <a:pt x="11082" y="12581"/>
                    </a:cubicBezTo>
                    <a:lnTo>
                      <a:pt x="13888" y="5346"/>
                    </a:lnTo>
                    <a:cubicBezTo>
                      <a:pt x="14260" y="4387"/>
                      <a:pt x="13784" y="3307"/>
                      <a:pt x="12826" y="2936"/>
                    </a:cubicBezTo>
                    <a:lnTo>
                      <a:pt x="5591" y="127"/>
                    </a:lnTo>
                    <a:cubicBezTo>
                      <a:pt x="5370" y="41"/>
                      <a:pt x="5142" y="0"/>
                      <a:pt x="491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35317;p129">
                <a:extLst>
                  <a:ext uri="{FF2B5EF4-FFF2-40B4-BE49-F238E27FC236}">
                    <a16:creationId xmlns:a16="http://schemas.microsoft.com/office/drawing/2014/main" id="{0D24316A-B135-C292-1D40-706BB5AC5BBF}"/>
                  </a:ext>
                </a:extLst>
              </p:cNvPr>
              <p:cNvSpPr/>
              <p:nvPr/>
            </p:nvSpPr>
            <p:spPr>
              <a:xfrm>
                <a:off x="1637303" y="3696884"/>
                <a:ext cx="275931" cy="266430"/>
              </a:xfrm>
              <a:custGeom>
                <a:avLst/>
                <a:gdLst/>
                <a:ahLst/>
                <a:cxnLst/>
                <a:rect l="l" t="t" r="r" b="b"/>
                <a:pathLst>
                  <a:path w="14260" h="13769" extrusionOk="0">
                    <a:moveTo>
                      <a:pt x="4917" y="0"/>
                    </a:moveTo>
                    <a:cubicBezTo>
                      <a:pt x="4171" y="0"/>
                      <a:pt x="3466" y="452"/>
                      <a:pt x="3180" y="1190"/>
                    </a:cubicBezTo>
                    <a:lnTo>
                      <a:pt x="373" y="8423"/>
                    </a:lnTo>
                    <a:cubicBezTo>
                      <a:pt x="1" y="9383"/>
                      <a:pt x="477" y="10462"/>
                      <a:pt x="1435" y="10834"/>
                    </a:cubicBezTo>
                    <a:lnTo>
                      <a:pt x="8670" y="13642"/>
                    </a:lnTo>
                    <a:cubicBezTo>
                      <a:pt x="8891" y="13728"/>
                      <a:pt x="9119" y="13769"/>
                      <a:pt x="9344" y="13769"/>
                    </a:cubicBezTo>
                    <a:cubicBezTo>
                      <a:pt x="10090" y="13769"/>
                      <a:pt x="10795" y="13317"/>
                      <a:pt x="11082" y="12579"/>
                    </a:cubicBezTo>
                    <a:lnTo>
                      <a:pt x="13888" y="5346"/>
                    </a:lnTo>
                    <a:cubicBezTo>
                      <a:pt x="14259" y="4386"/>
                      <a:pt x="13784" y="3307"/>
                      <a:pt x="12825" y="2935"/>
                    </a:cubicBezTo>
                    <a:lnTo>
                      <a:pt x="5591" y="127"/>
                    </a:lnTo>
                    <a:cubicBezTo>
                      <a:pt x="5370" y="41"/>
                      <a:pt x="5141" y="0"/>
                      <a:pt x="49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35318;p129">
                <a:extLst>
                  <a:ext uri="{FF2B5EF4-FFF2-40B4-BE49-F238E27FC236}">
                    <a16:creationId xmlns:a16="http://schemas.microsoft.com/office/drawing/2014/main" id="{026FFAA2-4CBB-6041-7131-629577EA270A}"/>
                  </a:ext>
                </a:extLst>
              </p:cNvPr>
              <p:cNvSpPr/>
              <p:nvPr/>
            </p:nvSpPr>
            <p:spPr>
              <a:xfrm>
                <a:off x="1731518" y="3464336"/>
                <a:ext cx="275912" cy="266450"/>
              </a:xfrm>
              <a:custGeom>
                <a:avLst/>
                <a:gdLst/>
                <a:ahLst/>
                <a:cxnLst/>
                <a:rect l="l" t="t" r="r" b="b"/>
                <a:pathLst>
                  <a:path w="14259" h="13770" extrusionOk="0">
                    <a:moveTo>
                      <a:pt x="4917" y="1"/>
                    </a:moveTo>
                    <a:cubicBezTo>
                      <a:pt x="4170" y="1"/>
                      <a:pt x="3465" y="453"/>
                      <a:pt x="3179" y="1190"/>
                    </a:cubicBezTo>
                    <a:lnTo>
                      <a:pt x="372" y="8424"/>
                    </a:lnTo>
                    <a:cubicBezTo>
                      <a:pt x="0" y="9383"/>
                      <a:pt x="476" y="10463"/>
                      <a:pt x="1435" y="10834"/>
                    </a:cubicBezTo>
                    <a:lnTo>
                      <a:pt x="8669" y="13643"/>
                    </a:lnTo>
                    <a:cubicBezTo>
                      <a:pt x="8891" y="13728"/>
                      <a:pt x="9118" y="13769"/>
                      <a:pt x="9342" y="13769"/>
                    </a:cubicBezTo>
                    <a:cubicBezTo>
                      <a:pt x="10089" y="13769"/>
                      <a:pt x="10794" y="13317"/>
                      <a:pt x="11080" y="12578"/>
                    </a:cubicBezTo>
                    <a:lnTo>
                      <a:pt x="13887" y="5345"/>
                    </a:lnTo>
                    <a:cubicBezTo>
                      <a:pt x="14259" y="4385"/>
                      <a:pt x="13783" y="3306"/>
                      <a:pt x="12824" y="2934"/>
                    </a:cubicBezTo>
                    <a:lnTo>
                      <a:pt x="5590" y="127"/>
                    </a:lnTo>
                    <a:cubicBezTo>
                      <a:pt x="5369" y="41"/>
                      <a:pt x="5141" y="1"/>
                      <a:pt x="49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35319;p129">
                <a:extLst>
                  <a:ext uri="{FF2B5EF4-FFF2-40B4-BE49-F238E27FC236}">
                    <a16:creationId xmlns:a16="http://schemas.microsoft.com/office/drawing/2014/main" id="{E3F78316-E35A-1990-21F3-95159BA7081D}"/>
                  </a:ext>
                </a:extLst>
              </p:cNvPr>
              <p:cNvSpPr/>
              <p:nvPr/>
            </p:nvSpPr>
            <p:spPr>
              <a:xfrm>
                <a:off x="2053850" y="3320294"/>
                <a:ext cx="275950" cy="266430"/>
              </a:xfrm>
              <a:custGeom>
                <a:avLst/>
                <a:gdLst/>
                <a:ahLst/>
                <a:cxnLst/>
                <a:rect l="l" t="t" r="r" b="b"/>
                <a:pathLst>
                  <a:path w="14261" h="13769" extrusionOk="0">
                    <a:moveTo>
                      <a:pt x="4918" y="1"/>
                    </a:moveTo>
                    <a:cubicBezTo>
                      <a:pt x="4172" y="1"/>
                      <a:pt x="3466" y="453"/>
                      <a:pt x="3180" y="1191"/>
                    </a:cubicBezTo>
                    <a:lnTo>
                      <a:pt x="374" y="8425"/>
                    </a:lnTo>
                    <a:cubicBezTo>
                      <a:pt x="1" y="9384"/>
                      <a:pt x="478" y="10464"/>
                      <a:pt x="1437" y="10836"/>
                    </a:cubicBezTo>
                    <a:lnTo>
                      <a:pt x="8671" y="13642"/>
                    </a:lnTo>
                    <a:cubicBezTo>
                      <a:pt x="8892" y="13728"/>
                      <a:pt x="9120" y="13769"/>
                      <a:pt x="9344" y="13769"/>
                    </a:cubicBezTo>
                    <a:cubicBezTo>
                      <a:pt x="10091" y="13769"/>
                      <a:pt x="10796" y="13317"/>
                      <a:pt x="11082" y="12581"/>
                    </a:cubicBezTo>
                    <a:lnTo>
                      <a:pt x="13888" y="5347"/>
                    </a:lnTo>
                    <a:cubicBezTo>
                      <a:pt x="14260" y="4388"/>
                      <a:pt x="13784" y="3308"/>
                      <a:pt x="12826" y="2936"/>
                    </a:cubicBezTo>
                    <a:lnTo>
                      <a:pt x="5591" y="128"/>
                    </a:lnTo>
                    <a:cubicBezTo>
                      <a:pt x="5370" y="42"/>
                      <a:pt x="5142" y="1"/>
                      <a:pt x="491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35320;p129">
                <a:extLst>
                  <a:ext uri="{FF2B5EF4-FFF2-40B4-BE49-F238E27FC236}">
                    <a16:creationId xmlns:a16="http://schemas.microsoft.com/office/drawing/2014/main" id="{59090A10-624D-05EB-823C-53B1085E59A8}"/>
                  </a:ext>
                </a:extLst>
              </p:cNvPr>
              <p:cNvSpPr/>
              <p:nvPr/>
            </p:nvSpPr>
            <p:spPr>
              <a:xfrm>
                <a:off x="3754000" y="3336490"/>
                <a:ext cx="69912" cy="61726"/>
              </a:xfrm>
              <a:custGeom>
                <a:avLst/>
                <a:gdLst/>
                <a:ahLst/>
                <a:cxnLst/>
                <a:rect l="l" t="t" r="r" b="b"/>
                <a:pathLst>
                  <a:path w="3613" h="3190" extrusionOk="0">
                    <a:moveTo>
                      <a:pt x="1806" y="0"/>
                    </a:moveTo>
                    <a:cubicBezTo>
                      <a:pt x="1167" y="0"/>
                      <a:pt x="564" y="387"/>
                      <a:pt x="320" y="1018"/>
                    </a:cubicBezTo>
                    <a:cubicBezTo>
                      <a:pt x="1" y="1838"/>
                      <a:pt x="409" y="2762"/>
                      <a:pt x="1229" y="3082"/>
                    </a:cubicBezTo>
                    <a:cubicBezTo>
                      <a:pt x="1419" y="3155"/>
                      <a:pt x="1613" y="3190"/>
                      <a:pt x="1805" y="3190"/>
                    </a:cubicBezTo>
                    <a:cubicBezTo>
                      <a:pt x="2445" y="3190"/>
                      <a:pt x="3049" y="2803"/>
                      <a:pt x="3294" y="2172"/>
                    </a:cubicBezTo>
                    <a:cubicBezTo>
                      <a:pt x="3612" y="1350"/>
                      <a:pt x="3205" y="427"/>
                      <a:pt x="2382" y="109"/>
                    </a:cubicBezTo>
                    <a:cubicBezTo>
                      <a:pt x="2193" y="35"/>
                      <a:pt x="1998" y="0"/>
                      <a:pt x="18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80" name="Google Shape;35321;p129">
                <a:extLst>
                  <a:ext uri="{FF2B5EF4-FFF2-40B4-BE49-F238E27FC236}">
                    <a16:creationId xmlns:a16="http://schemas.microsoft.com/office/drawing/2014/main" id="{07E12FD8-3094-0A4F-8B46-1794A621624A}"/>
                  </a:ext>
                </a:extLst>
              </p:cNvPr>
              <p:cNvSpPr/>
              <p:nvPr/>
            </p:nvSpPr>
            <p:spPr>
              <a:xfrm>
                <a:off x="1825725" y="3227332"/>
                <a:ext cx="275950" cy="266430"/>
              </a:xfrm>
              <a:custGeom>
                <a:avLst/>
                <a:gdLst/>
                <a:ahLst/>
                <a:cxnLst/>
                <a:rect l="l" t="t" r="r" b="b"/>
                <a:pathLst>
                  <a:path w="14261" h="13769" extrusionOk="0">
                    <a:moveTo>
                      <a:pt x="4918" y="1"/>
                    </a:moveTo>
                    <a:cubicBezTo>
                      <a:pt x="4172" y="1"/>
                      <a:pt x="3466" y="453"/>
                      <a:pt x="3180" y="1191"/>
                    </a:cubicBezTo>
                    <a:lnTo>
                      <a:pt x="374" y="8425"/>
                    </a:lnTo>
                    <a:cubicBezTo>
                      <a:pt x="1" y="9384"/>
                      <a:pt x="478" y="10464"/>
                      <a:pt x="1437" y="10836"/>
                    </a:cubicBezTo>
                    <a:lnTo>
                      <a:pt x="8671" y="13642"/>
                    </a:lnTo>
                    <a:cubicBezTo>
                      <a:pt x="8892" y="13728"/>
                      <a:pt x="9120" y="13769"/>
                      <a:pt x="9344" y="13769"/>
                    </a:cubicBezTo>
                    <a:cubicBezTo>
                      <a:pt x="10091" y="13769"/>
                      <a:pt x="10796" y="13317"/>
                      <a:pt x="11082" y="12581"/>
                    </a:cubicBezTo>
                    <a:lnTo>
                      <a:pt x="13888" y="5347"/>
                    </a:lnTo>
                    <a:cubicBezTo>
                      <a:pt x="14260" y="4388"/>
                      <a:pt x="13784" y="3308"/>
                      <a:pt x="12826" y="2936"/>
                    </a:cubicBezTo>
                    <a:lnTo>
                      <a:pt x="5591" y="128"/>
                    </a:lnTo>
                    <a:cubicBezTo>
                      <a:pt x="5370" y="42"/>
                      <a:pt x="5142" y="1"/>
                      <a:pt x="491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81" name="Google Shape;35322;p129">
                <a:extLst>
                  <a:ext uri="{FF2B5EF4-FFF2-40B4-BE49-F238E27FC236}">
                    <a16:creationId xmlns:a16="http://schemas.microsoft.com/office/drawing/2014/main" id="{307F465A-1F87-4FCC-AB91-B20B95215AEF}"/>
                  </a:ext>
                </a:extLst>
              </p:cNvPr>
              <p:cNvSpPr/>
              <p:nvPr/>
            </p:nvSpPr>
            <p:spPr>
              <a:xfrm>
                <a:off x="1961509" y="3554061"/>
                <a:ext cx="275950" cy="266430"/>
              </a:xfrm>
              <a:custGeom>
                <a:avLst/>
                <a:gdLst/>
                <a:ahLst/>
                <a:cxnLst/>
                <a:rect l="l" t="t" r="r" b="b"/>
                <a:pathLst>
                  <a:path w="14261" h="13769" extrusionOk="0">
                    <a:moveTo>
                      <a:pt x="4918" y="1"/>
                    </a:moveTo>
                    <a:cubicBezTo>
                      <a:pt x="4172" y="1"/>
                      <a:pt x="3466" y="453"/>
                      <a:pt x="3180" y="1191"/>
                    </a:cubicBezTo>
                    <a:lnTo>
                      <a:pt x="374" y="8425"/>
                    </a:lnTo>
                    <a:cubicBezTo>
                      <a:pt x="1" y="9384"/>
                      <a:pt x="478" y="10464"/>
                      <a:pt x="1437" y="10836"/>
                    </a:cubicBezTo>
                    <a:lnTo>
                      <a:pt x="8671" y="13642"/>
                    </a:lnTo>
                    <a:cubicBezTo>
                      <a:pt x="8892" y="13728"/>
                      <a:pt x="9120" y="13769"/>
                      <a:pt x="9344" y="13769"/>
                    </a:cubicBezTo>
                    <a:cubicBezTo>
                      <a:pt x="10091" y="13769"/>
                      <a:pt x="10796" y="13317"/>
                      <a:pt x="11082" y="12581"/>
                    </a:cubicBezTo>
                    <a:lnTo>
                      <a:pt x="13888" y="5347"/>
                    </a:lnTo>
                    <a:cubicBezTo>
                      <a:pt x="14260" y="4388"/>
                      <a:pt x="13784" y="3308"/>
                      <a:pt x="12826" y="2936"/>
                    </a:cubicBezTo>
                    <a:lnTo>
                      <a:pt x="5591" y="128"/>
                    </a:lnTo>
                    <a:cubicBezTo>
                      <a:pt x="5370" y="42"/>
                      <a:pt x="5142" y="1"/>
                      <a:pt x="491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82" name="Google Shape;35323;p129">
                <a:extLst>
                  <a:ext uri="{FF2B5EF4-FFF2-40B4-BE49-F238E27FC236}">
                    <a16:creationId xmlns:a16="http://schemas.microsoft.com/office/drawing/2014/main" id="{D65E805C-A6DD-7904-0B84-E45A9E9241A5}"/>
                  </a:ext>
                </a:extLst>
              </p:cNvPr>
              <p:cNvSpPr/>
              <p:nvPr/>
            </p:nvSpPr>
            <p:spPr>
              <a:xfrm>
                <a:off x="1451857" y="4160488"/>
                <a:ext cx="275912" cy="266450"/>
              </a:xfrm>
              <a:custGeom>
                <a:avLst/>
                <a:gdLst/>
                <a:ahLst/>
                <a:cxnLst/>
                <a:rect l="l" t="t" r="r" b="b"/>
                <a:pathLst>
                  <a:path w="14259" h="13770" extrusionOk="0">
                    <a:moveTo>
                      <a:pt x="4915" y="0"/>
                    </a:moveTo>
                    <a:cubicBezTo>
                      <a:pt x="4169" y="0"/>
                      <a:pt x="3464" y="453"/>
                      <a:pt x="3177" y="1190"/>
                    </a:cubicBezTo>
                    <a:lnTo>
                      <a:pt x="371" y="8424"/>
                    </a:lnTo>
                    <a:cubicBezTo>
                      <a:pt x="0" y="9384"/>
                      <a:pt x="475" y="10463"/>
                      <a:pt x="1435" y="10835"/>
                    </a:cubicBezTo>
                    <a:lnTo>
                      <a:pt x="8668" y="13643"/>
                    </a:lnTo>
                    <a:cubicBezTo>
                      <a:pt x="8890" y="13729"/>
                      <a:pt x="9118" y="13769"/>
                      <a:pt x="9342" y="13769"/>
                    </a:cubicBezTo>
                    <a:cubicBezTo>
                      <a:pt x="10088" y="13769"/>
                      <a:pt x="10793" y="13317"/>
                      <a:pt x="11078" y="12579"/>
                    </a:cubicBezTo>
                    <a:lnTo>
                      <a:pt x="13886" y="5345"/>
                    </a:lnTo>
                    <a:cubicBezTo>
                      <a:pt x="14259" y="4386"/>
                      <a:pt x="13782" y="3306"/>
                      <a:pt x="12823" y="2933"/>
                    </a:cubicBezTo>
                    <a:lnTo>
                      <a:pt x="5589" y="127"/>
                    </a:lnTo>
                    <a:cubicBezTo>
                      <a:pt x="5367" y="41"/>
                      <a:pt x="5139" y="0"/>
                      <a:pt x="491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83" name="Google Shape;35324;p129">
                <a:extLst>
                  <a:ext uri="{FF2B5EF4-FFF2-40B4-BE49-F238E27FC236}">
                    <a16:creationId xmlns:a16="http://schemas.microsoft.com/office/drawing/2014/main" id="{3058915D-C578-A4C3-69B7-DFCF75332296}"/>
                  </a:ext>
                </a:extLst>
              </p:cNvPr>
              <p:cNvSpPr/>
              <p:nvPr/>
            </p:nvSpPr>
            <p:spPr>
              <a:xfrm>
                <a:off x="1767671" y="4018293"/>
                <a:ext cx="275950" cy="266430"/>
              </a:xfrm>
              <a:custGeom>
                <a:avLst/>
                <a:gdLst/>
                <a:ahLst/>
                <a:cxnLst/>
                <a:rect l="l" t="t" r="r" b="b"/>
                <a:pathLst>
                  <a:path w="14261" h="13769" extrusionOk="0">
                    <a:moveTo>
                      <a:pt x="4918" y="0"/>
                    </a:moveTo>
                    <a:cubicBezTo>
                      <a:pt x="4171" y="0"/>
                      <a:pt x="3466" y="453"/>
                      <a:pt x="3180" y="1191"/>
                    </a:cubicBezTo>
                    <a:lnTo>
                      <a:pt x="374" y="8425"/>
                    </a:lnTo>
                    <a:cubicBezTo>
                      <a:pt x="0" y="9384"/>
                      <a:pt x="478" y="10464"/>
                      <a:pt x="1436" y="10836"/>
                    </a:cubicBezTo>
                    <a:lnTo>
                      <a:pt x="8671" y="13642"/>
                    </a:lnTo>
                    <a:cubicBezTo>
                      <a:pt x="8892" y="13728"/>
                      <a:pt x="9120" y="13769"/>
                      <a:pt x="9344" y="13769"/>
                    </a:cubicBezTo>
                    <a:cubicBezTo>
                      <a:pt x="10091" y="13769"/>
                      <a:pt x="10796" y="13317"/>
                      <a:pt x="11082" y="12581"/>
                    </a:cubicBezTo>
                    <a:lnTo>
                      <a:pt x="13888" y="5346"/>
                    </a:lnTo>
                    <a:cubicBezTo>
                      <a:pt x="14260" y="4387"/>
                      <a:pt x="13784" y="3307"/>
                      <a:pt x="12826" y="2936"/>
                    </a:cubicBezTo>
                    <a:lnTo>
                      <a:pt x="5591" y="127"/>
                    </a:lnTo>
                    <a:cubicBezTo>
                      <a:pt x="5370" y="41"/>
                      <a:pt x="5142" y="0"/>
                      <a:pt x="491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84" name="Google Shape;35325;p129">
                <a:extLst>
                  <a:ext uri="{FF2B5EF4-FFF2-40B4-BE49-F238E27FC236}">
                    <a16:creationId xmlns:a16="http://schemas.microsoft.com/office/drawing/2014/main" id="{FC877022-7296-9586-EF13-B29BCFD8D748}"/>
                  </a:ext>
                </a:extLst>
              </p:cNvPr>
              <p:cNvSpPr/>
              <p:nvPr/>
            </p:nvSpPr>
            <p:spPr>
              <a:xfrm>
                <a:off x="2433112" y="1660240"/>
                <a:ext cx="275912" cy="266430"/>
              </a:xfrm>
              <a:custGeom>
                <a:avLst/>
                <a:gdLst/>
                <a:ahLst/>
                <a:cxnLst/>
                <a:rect l="l" t="t" r="r" b="b"/>
                <a:pathLst>
                  <a:path w="14259" h="13769" extrusionOk="0">
                    <a:moveTo>
                      <a:pt x="4917" y="1"/>
                    </a:moveTo>
                    <a:cubicBezTo>
                      <a:pt x="4170" y="1"/>
                      <a:pt x="3465" y="453"/>
                      <a:pt x="3179" y="1191"/>
                    </a:cubicBezTo>
                    <a:lnTo>
                      <a:pt x="373" y="8425"/>
                    </a:lnTo>
                    <a:cubicBezTo>
                      <a:pt x="1" y="9384"/>
                      <a:pt x="476" y="10464"/>
                      <a:pt x="1436" y="10836"/>
                    </a:cubicBezTo>
                    <a:lnTo>
                      <a:pt x="8670" y="13642"/>
                    </a:lnTo>
                    <a:cubicBezTo>
                      <a:pt x="8891" y="13728"/>
                      <a:pt x="9119" y="13769"/>
                      <a:pt x="9343" y="13769"/>
                    </a:cubicBezTo>
                    <a:cubicBezTo>
                      <a:pt x="10089" y="13769"/>
                      <a:pt x="10793" y="13317"/>
                      <a:pt x="11080" y="12581"/>
                    </a:cubicBezTo>
                    <a:lnTo>
                      <a:pt x="13887" y="5346"/>
                    </a:lnTo>
                    <a:cubicBezTo>
                      <a:pt x="14259" y="4388"/>
                      <a:pt x="13784" y="3307"/>
                      <a:pt x="12824" y="2936"/>
                    </a:cubicBezTo>
                    <a:lnTo>
                      <a:pt x="5590" y="128"/>
                    </a:lnTo>
                    <a:cubicBezTo>
                      <a:pt x="5369" y="42"/>
                      <a:pt x="5141" y="1"/>
                      <a:pt x="49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85" name="Google Shape;35326;p129">
                <a:extLst>
                  <a:ext uri="{FF2B5EF4-FFF2-40B4-BE49-F238E27FC236}">
                    <a16:creationId xmlns:a16="http://schemas.microsoft.com/office/drawing/2014/main" id="{FE13463C-20C3-9B63-2F5C-05036CBB784F}"/>
                  </a:ext>
                </a:extLst>
              </p:cNvPr>
              <p:cNvSpPr/>
              <p:nvPr/>
            </p:nvSpPr>
            <p:spPr>
              <a:xfrm>
                <a:off x="2760163" y="1518524"/>
                <a:ext cx="275950" cy="266430"/>
              </a:xfrm>
              <a:custGeom>
                <a:avLst/>
                <a:gdLst/>
                <a:ahLst/>
                <a:cxnLst/>
                <a:rect l="l" t="t" r="r" b="b"/>
                <a:pathLst>
                  <a:path w="14261" h="13769" extrusionOk="0">
                    <a:moveTo>
                      <a:pt x="4917" y="0"/>
                    </a:moveTo>
                    <a:cubicBezTo>
                      <a:pt x="4170" y="0"/>
                      <a:pt x="3465" y="452"/>
                      <a:pt x="3180" y="1190"/>
                    </a:cubicBezTo>
                    <a:lnTo>
                      <a:pt x="371" y="8424"/>
                    </a:lnTo>
                    <a:cubicBezTo>
                      <a:pt x="0" y="9383"/>
                      <a:pt x="475" y="10463"/>
                      <a:pt x="1435" y="10835"/>
                    </a:cubicBezTo>
                    <a:lnTo>
                      <a:pt x="8668" y="13642"/>
                    </a:lnTo>
                    <a:cubicBezTo>
                      <a:pt x="8890" y="13728"/>
                      <a:pt x="9118" y="13768"/>
                      <a:pt x="9342" y="13768"/>
                    </a:cubicBezTo>
                    <a:cubicBezTo>
                      <a:pt x="10089" y="13768"/>
                      <a:pt x="10793" y="13316"/>
                      <a:pt x="11080" y="12579"/>
                    </a:cubicBezTo>
                    <a:lnTo>
                      <a:pt x="13887" y="5345"/>
                    </a:lnTo>
                    <a:cubicBezTo>
                      <a:pt x="14260" y="4385"/>
                      <a:pt x="13784" y="3305"/>
                      <a:pt x="12824" y="2933"/>
                    </a:cubicBezTo>
                    <a:lnTo>
                      <a:pt x="5591" y="127"/>
                    </a:lnTo>
                    <a:cubicBezTo>
                      <a:pt x="5369" y="41"/>
                      <a:pt x="5141" y="0"/>
                      <a:pt x="49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86" name="Google Shape;35327;p129">
                <a:extLst>
                  <a:ext uri="{FF2B5EF4-FFF2-40B4-BE49-F238E27FC236}">
                    <a16:creationId xmlns:a16="http://schemas.microsoft.com/office/drawing/2014/main" id="{714A06BA-0B4D-F9C0-6D3D-41852F307634}"/>
                  </a:ext>
                </a:extLst>
              </p:cNvPr>
              <p:cNvSpPr/>
              <p:nvPr/>
            </p:nvSpPr>
            <p:spPr>
              <a:xfrm>
                <a:off x="2527053" y="1430015"/>
                <a:ext cx="275912" cy="266430"/>
              </a:xfrm>
              <a:custGeom>
                <a:avLst/>
                <a:gdLst/>
                <a:ahLst/>
                <a:cxnLst/>
                <a:rect l="l" t="t" r="r" b="b"/>
                <a:pathLst>
                  <a:path w="14259" h="13769" extrusionOk="0">
                    <a:moveTo>
                      <a:pt x="4917" y="1"/>
                    </a:moveTo>
                    <a:cubicBezTo>
                      <a:pt x="4170" y="1"/>
                      <a:pt x="3465" y="453"/>
                      <a:pt x="3179" y="1191"/>
                    </a:cubicBezTo>
                    <a:lnTo>
                      <a:pt x="373" y="8425"/>
                    </a:lnTo>
                    <a:cubicBezTo>
                      <a:pt x="1" y="9384"/>
                      <a:pt x="476" y="10464"/>
                      <a:pt x="1436" y="10836"/>
                    </a:cubicBezTo>
                    <a:lnTo>
                      <a:pt x="8670" y="13642"/>
                    </a:lnTo>
                    <a:cubicBezTo>
                      <a:pt x="8891" y="13728"/>
                      <a:pt x="9119" y="13769"/>
                      <a:pt x="9343" y="13769"/>
                    </a:cubicBezTo>
                    <a:cubicBezTo>
                      <a:pt x="10089" y="13769"/>
                      <a:pt x="10793" y="13317"/>
                      <a:pt x="11080" y="12581"/>
                    </a:cubicBezTo>
                    <a:lnTo>
                      <a:pt x="13887" y="5346"/>
                    </a:lnTo>
                    <a:cubicBezTo>
                      <a:pt x="14259" y="4388"/>
                      <a:pt x="13784" y="3307"/>
                      <a:pt x="12824" y="2936"/>
                    </a:cubicBezTo>
                    <a:lnTo>
                      <a:pt x="5590" y="128"/>
                    </a:lnTo>
                    <a:cubicBezTo>
                      <a:pt x="5369" y="42"/>
                      <a:pt x="5141" y="1"/>
                      <a:pt x="49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" name="Google Shape;35328;p129">
              <a:extLst>
                <a:ext uri="{FF2B5EF4-FFF2-40B4-BE49-F238E27FC236}">
                  <a16:creationId xmlns:a16="http://schemas.microsoft.com/office/drawing/2014/main" id="{E37A7C69-4006-B62C-11BA-7569BE991504}"/>
                </a:ext>
              </a:extLst>
            </p:cNvPr>
            <p:cNvSpPr/>
            <p:nvPr/>
          </p:nvSpPr>
          <p:spPr>
            <a:xfrm flipH="1">
              <a:off x="7367811" y="1266984"/>
              <a:ext cx="59938" cy="60205"/>
            </a:xfrm>
            <a:custGeom>
              <a:avLst/>
              <a:gdLst/>
              <a:ahLst/>
              <a:cxnLst/>
              <a:rect l="l" t="t" r="r" b="b"/>
              <a:pathLst>
                <a:path w="4727" h="4748" extrusionOk="0">
                  <a:moveTo>
                    <a:pt x="4175" y="0"/>
                  </a:moveTo>
                  <a:cubicBezTo>
                    <a:pt x="4124" y="0"/>
                    <a:pt x="4056" y="11"/>
                    <a:pt x="3968" y="35"/>
                  </a:cubicBezTo>
                  <a:cubicBezTo>
                    <a:pt x="3688" y="108"/>
                    <a:pt x="3439" y="253"/>
                    <a:pt x="3158" y="347"/>
                  </a:cubicBezTo>
                  <a:cubicBezTo>
                    <a:pt x="2794" y="475"/>
                    <a:pt x="2449" y="559"/>
                    <a:pt x="2094" y="559"/>
                  </a:cubicBezTo>
                  <a:cubicBezTo>
                    <a:pt x="1873" y="559"/>
                    <a:pt x="1649" y="527"/>
                    <a:pt x="1413" y="451"/>
                  </a:cubicBezTo>
                  <a:cubicBezTo>
                    <a:pt x="1039" y="336"/>
                    <a:pt x="686" y="170"/>
                    <a:pt x="302" y="77"/>
                  </a:cubicBezTo>
                  <a:cubicBezTo>
                    <a:pt x="280" y="69"/>
                    <a:pt x="252" y="62"/>
                    <a:pt x="227" y="62"/>
                  </a:cubicBezTo>
                  <a:cubicBezTo>
                    <a:pt x="217" y="62"/>
                    <a:pt x="207" y="63"/>
                    <a:pt x="198" y="66"/>
                  </a:cubicBezTo>
                  <a:cubicBezTo>
                    <a:pt x="104" y="87"/>
                    <a:pt x="63" y="202"/>
                    <a:pt x="63" y="295"/>
                  </a:cubicBezTo>
                  <a:cubicBezTo>
                    <a:pt x="104" y="918"/>
                    <a:pt x="427" y="1552"/>
                    <a:pt x="603" y="2154"/>
                  </a:cubicBezTo>
                  <a:cubicBezTo>
                    <a:pt x="624" y="2247"/>
                    <a:pt x="655" y="2341"/>
                    <a:pt x="655" y="2434"/>
                  </a:cubicBezTo>
                  <a:cubicBezTo>
                    <a:pt x="665" y="2632"/>
                    <a:pt x="561" y="2798"/>
                    <a:pt x="520" y="2985"/>
                  </a:cubicBezTo>
                  <a:cubicBezTo>
                    <a:pt x="406" y="3484"/>
                    <a:pt x="291" y="3930"/>
                    <a:pt x="73" y="4398"/>
                  </a:cubicBezTo>
                  <a:cubicBezTo>
                    <a:pt x="32" y="4481"/>
                    <a:pt x="0" y="4585"/>
                    <a:pt x="42" y="4657"/>
                  </a:cubicBezTo>
                  <a:cubicBezTo>
                    <a:pt x="86" y="4722"/>
                    <a:pt x="148" y="4747"/>
                    <a:pt x="219" y="4747"/>
                  </a:cubicBezTo>
                  <a:cubicBezTo>
                    <a:pt x="432" y="4747"/>
                    <a:pt x="725" y="4515"/>
                    <a:pt x="842" y="4429"/>
                  </a:cubicBezTo>
                  <a:cubicBezTo>
                    <a:pt x="1143" y="4211"/>
                    <a:pt x="1528" y="4096"/>
                    <a:pt x="1891" y="3972"/>
                  </a:cubicBezTo>
                  <a:cubicBezTo>
                    <a:pt x="2101" y="3906"/>
                    <a:pt x="2315" y="3878"/>
                    <a:pt x="2529" y="3878"/>
                  </a:cubicBezTo>
                  <a:cubicBezTo>
                    <a:pt x="3196" y="3878"/>
                    <a:pt x="3870" y="4144"/>
                    <a:pt x="4467" y="4356"/>
                  </a:cubicBezTo>
                  <a:cubicBezTo>
                    <a:pt x="4505" y="4372"/>
                    <a:pt x="4555" y="4386"/>
                    <a:pt x="4601" y="4386"/>
                  </a:cubicBezTo>
                  <a:cubicBezTo>
                    <a:pt x="4643" y="4386"/>
                    <a:pt x="4681" y="4375"/>
                    <a:pt x="4706" y="4345"/>
                  </a:cubicBezTo>
                  <a:cubicBezTo>
                    <a:pt x="4727" y="4315"/>
                    <a:pt x="4727" y="4262"/>
                    <a:pt x="4727" y="4221"/>
                  </a:cubicBezTo>
                  <a:cubicBezTo>
                    <a:pt x="4706" y="3701"/>
                    <a:pt x="4290" y="3297"/>
                    <a:pt x="4083" y="2829"/>
                  </a:cubicBezTo>
                  <a:cubicBezTo>
                    <a:pt x="3760" y="2102"/>
                    <a:pt x="4051" y="1250"/>
                    <a:pt x="4228" y="523"/>
                  </a:cubicBezTo>
                  <a:cubicBezTo>
                    <a:pt x="4290" y="295"/>
                    <a:pt x="4363" y="108"/>
                    <a:pt x="4290" y="35"/>
                  </a:cubicBezTo>
                  <a:cubicBezTo>
                    <a:pt x="4269" y="13"/>
                    <a:pt x="4232" y="0"/>
                    <a:pt x="41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5329;p129">
              <a:extLst>
                <a:ext uri="{FF2B5EF4-FFF2-40B4-BE49-F238E27FC236}">
                  <a16:creationId xmlns:a16="http://schemas.microsoft.com/office/drawing/2014/main" id="{95942898-2E25-9252-38DE-12F706590820}"/>
                </a:ext>
              </a:extLst>
            </p:cNvPr>
            <p:cNvSpPr/>
            <p:nvPr/>
          </p:nvSpPr>
          <p:spPr>
            <a:xfrm flipH="1">
              <a:off x="7252763" y="1735042"/>
              <a:ext cx="69284" cy="41844"/>
            </a:xfrm>
            <a:custGeom>
              <a:avLst/>
              <a:gdLst/>
              <a:ahLst/>
              <a:cxnLst/>
              <a:rect l="l" t="t" r="r" b="b"/>
              <a:pathLst>
                <a:path w="5464" h="3300" extrusionOk="0">
                  <a:moveTo>
                    <a:pt x="2746" y="1"/>
                  </a:moveTo>
                  <a:cubicBezTo>
                    <a:pt x="2688" y="1"/>
                    <a:pt x="2628" y="2"/>
                    <a:pt x="2566" y="6"/>
                  </a:cubicBezTo>
                  <a:cubicBezTo>
                    <a:pt x="821" y="89"/>
                    <a:pt x="0" y="1947"/>
                    <a:pt x="1309" y="2882"/>
                  </a:cubicBezTo>
                  <a:cubicBezTo>
                    <a:pt x="1454" y="2986"/>
                    <a:pt x="1590" y="3059"/>
                    <a:pt x="1714" y="3122"/>
                  </a:cubicBezTo>
                  <a:cubicBezTo>
                    <a:pt x="1981" y="3245"/>
                    <a:pt x="2241" y="3299"/>
                    <a:pt x="2486" y="3299"/>
                  </a:cubicBezTo>
                  <a:cubicBezTo>
                    <a:pt x="4396" y="3299"/>
                    <a:pt x="5463" y="1"/>
                    <a:pt x="27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5330;p129">
              <a:extLst>
                <a:ext uri="{FF2B5EF4-FFF2-40B4-BE49-F238E27FC236}">
                  <a16:creationId xmlns:a16="http://schemas.microsoft.com/office/drawing/2014/main" id="{2224C21C-00FA-023B-8C67-7F35833E374A}"/>
                </a:ext>
              </a:extLst>
            </p:cNvPr>
            <p:cNvSpPr/>
            <p:nvPr/>
          </p:nvSpPr>
          <p:spPr>
            <a:xfrm flipH="1">
              <a:off x="7994124" y="2153055"/>
              <a:ext cx="60065" cy="60281"/>
            </a:xfrm>
            <a:custGeom>
              <a:avLst/>
              <a:gdLst/>
              <a:ahLst/>
              <a:cxnLst/>
              <a:rect l="l" t="t" r="r" b="b"/>
              <a:pathLst>
                <a:path w="4737" h="4754" extrusionOk="0">
                  <a:moveTo>
                    <a:pt x="4174" y="0"/>
                  </a:moveTo>
                  <a:cubicBezTo>
                    <a:pt x="4123" y="0"/>
                    <a:pt x="4056" y="11"/>
                    <a:pt x="3968" y="36"/>
                  </a:cubicBezTo>
                  <a:cubicBezTo>
                    <a:pt x="3687" y="108"/>
                    <a:pt x="3438" y="253"/>
                    <a:pt x="3168" y="347"/>
                  </a:cubicBezTo>
                  <a:cubicBezTo>
                    <a:pt x="2797" y="475"/>
                    <a:pt x="2453" y="560"/>
                    <a:pt x="2099" y="560"/>
                  </a:cubicBezTo>
                  <a:cubicBezTo>
                    <a:pt x="1878" y="560"/>
                    <a:pt x="1652" y="527"/>
                    <a:pt x="1413" y="451"/>
                  </a:cubicBezTo>
                  <a:cubicBezTo>
                    <a:pt x="1039" y="336"/>
                    <a:pt x="686" y="170"/>
                    <a:pt x="301" y="77"/>
                  </a:cubicBezTo>
                  <a:cubicBezTo>
                    <a:pt x="270" y="66"/>
                    <a:pt x="229" y="66"/>
                    <a:pt x="197" y="66"/>
                  </a:cubicBezTo>
                  <a:cubicBezTo>
                    <a:pt x="104" y="87"/>
                    <a:pt x="62" y="202"/>
                    <a:pt x="62" y="295"/>
                  </a:cubicBezTo>
                  <a:cubicBezTo>
                    <a:pt x="114" y="918"/>
                    <a:pt x="426" y="1552"/>
                    <a:pt x="602" y="2155"/>
                  </a:cubicBezTo>
                  <a:cubicBezTo>
                    <a:pt x="623" y="2248"/>
                    <a:pt x="654" y="2342"/>
                    <a:pt x="654" y="2435"/>
                  </a:cubicBezTo>
                  <a:cubicBezTo>
                    <a:pt x="665" y="2632"/>
                    <a:pt x="561" y="2808"/>
                    <a:pt x="519" y="2995"/>
                  </a:cubicBezTo>
                  <a:cubicBezTo>
                    <a:pt x="405" y="3494"/>
                    <a:pt x="291" y="3930"/>
                    <a:pt x="72" y="4398"/>
                  </a:cubicBezTo>
                  <a:cubicBezTo>
                    <a:pt x="42" y="4481"/>
                    <a:pt x="0" y="4585"/>
                    <a:pt x="52" y="4657"/>
                  </a:cubicBezTo>
                  <a:cubicBezTo>
                    <a:pt x="97" y="4726"/>
                    <a:pt x="160" y="4753"/>
                    <a:pt x="232" y="4753"/>
                  </a:cubicBezTo>
                  <a:cubicBezTo>
                    <a:pt x="442" y="4753"/>
                    <a:pt x="725" y="4522"/>
                    <a:pt x="841" y="4429"/>
                  </a:cubicBezTo>
                  <a:cubicBezTo>
                    <a:pt x="1153" y="4211"/>
                    <a:pt x="1537" y="4096"/>
                    <a:pt x="1900" y="3983"/>
                  </a:cubicBezTo>
                  <a:cubicBezTo>
                    <a:pt x="2111" y="3916"/>
                    <a:pt x="2326" y="3888"/>
                    <a:pt x="2543" y="3888"/>
                  </a:cubicBezTo>
                  <a:cubicBezTo>
                    <a:pt x="3201" y="3888"/>
                    <a:pt x="3872" y="4148"/>
                    <a:pt x="4466" y="4366"/>
                  </a:cubicBezTo>
                  <a:cubicBezTo>
                    <a:pt x="4510" y="4377"/>
                    <a:pt x="4560" y="4391"/>
                    <a:pt x="4605" y="4391"/>
                  </a:cubicBezTo>
                  <a:cubicBezTo>
                    <a:pt x="4644" y="4391"/>
                    <a:pt x="4680" y="4380"/>
                    <a:pt x="4705" y="4346"/>
                  </a:cubicBezTo>
                  <a:cubicBezTo>
                    <a:pt x="4726" y="4315"/>
                    <a:pt x="4736" y="4263"/>
                    <a:pt x="4726" y="4221"/>
                  </a:cubicBezTo>
                  <a:cubicBezTo>
                    <a:pt x="4705" y="3713"/>
                    <a:pt x="4300" y="3307"/>
                    <a:pt x="4082" y="2829"/>
                  </a:cubicBezTo>
                  <a:cubicBezTo>
                    <a:pt x="3760" y="2102"/>
                    <a:pt x="4051" y="1250"/>
                    <a:pt x="4227" y="523"/>
                  </a:cubicBezTo>
                  <a:cubicBezTo>
                    <a:pt x="4289" y="295"/>
                    <a:pt x="4362" y="108"/>
                    <a:pt x="4289" y="36"/>
                  </a:cubicBezTo>
                  <a:cubicBezTo>
                    <a:pt x="4267" y="14"/>
                    <a:pt x="4231" y="0"/>
                    <a:pt x="41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5331;p129">
              <a:extLst>
                <a:ext uri="{FF2B5EF4-FFF2-40B4-BE49-F238E27FC236}">
                  <a16:creationId xmlns:a16="http://schemas.microsoft.com/office/drawing/2014/main" id="{BD7B4EE3-49F3-42F4-9827-A1555FC94ADC}"/>
                </a:ext>
              </a:extLst>
            </p:cNvPr>
            <p:cNvSpPr/>
            <p:nvPr/>
          </p:nvSpPr>
          <p:spPr>
            <a:xfrm flipH="1">
              <a:off x="8104088" y="1276167"/>
              <a:ext cx="69284" cy="41844"/>
            </a:xfrm>
            <a:custGeom>
              <a:avLst/>
              <a:gdLst/>
              <a:ahLst/>
              <a:cxnLst/>
              <a:rect l="l" t="t" r="r" b="b"/>
              <a:pathLst>
                <a:path w="5464" h="3300" extrusionOk="0">
                  <a:moveTo>
                    <a:pt x="2746" y="1"/>
                  </a:moveTo>
                  <a:cubicBezTo>
                    <a:pt x="2688" y="1"/>
                    <a:pt x="2628" y="2"/>
                    <a:pt x="2566" y="6"/>
                  </a:cubicBezTo>
                  <a:cubicBezTo>
                    <a:pt x="821" y="89"/>
                    <a:pt x="0" y="1947"/>
                    <a:pt x="1309" y="2882"/>
                  </a:cubicBezTo>
                  <a:cubicBezTo>
                    <a:pt x="1454" y="2986"/>
                    <a:pt x="1590" y="3059"/>
                    <a:pt x="1714" y="3122"/>
                  </a:cubicBezTo>
                  <a:cubicBezTo>
                    <a:pt x="1981" y="3245"/>
                    <a:pt x="2241" y="3299"/>
                    <a:pt x="2486" y="3299"/>
                  </a:cubicBezTo>
                  <a:cubicBezTo>
                    <a:pt x="4396" y="3299"/>
                    <a:pt x="5463" y="1"/>
                    <a:pt x="27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80" name="Google Shape;25380;p67"/>
          <p:cNvSpPr txBox="1">
            <a:spLocks noGrp="1"/>
          </p:cNvSpPr>
          <p:nvPr>
            <p:ph type="title" idx="9"/>
          </p:nvPr>
        </p:nvSpPr>
        <p:spPr>
          <a:xfrm>
            <a:off x="318404" y="578464"/>
            <a:ext cx="2751366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IN" dirty="0"/>
              <a:t>Implementation</a:t>
            </a:r>
            <a:endParaRPr dirty="0"/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F9A72113-4D75-9930-9491-D43CFA45789F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318432" y="1433503"/>
            <a:ext cx="6009165" cy="3414813"/>
          </a:xfrm>
        </p:spPr>
        <p:txBody>
          <a:bodyPr/>
          <a:lstStyle/>
          <a:p>
            <a:r>
              <a:rPr lang="en-US" b="1" dirty="0"/>
              <a:t>Core Features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Parallel orbit propagation</a:t>
            </a:r>
          </a:p>
          <a:p>
            <a:pPr lvl="1"/>
            <a:r>
              <a:rPr lang="en-US" dirty="0"/>
              <a:t>DBSCAN clustering snapshots</a:t>
            </a:r>
          </a:p>
          <a:p>
            <a:pPr lvl="1"/>
            <a:r>
              <a:rPr lang="en-US" dirty="0"/>
              <a:t>Logistic-based risk formula</a:t>
            </a:r>
          </a:p>
          <a:p>
            <a:pPr lvl="1"/>
            <a:r>
              <a:rPr lang="en-US" dirty="0"/>
              <a:t>Risk heatmaps &amp; trend forecasting</a:t>
            </a:r>
          </a:p>
          <a:p>
            <a:pPr lvl="1"/>
            <a:r>
              <a:rPr lang="en-US" dirty="0"/>
              <a:t>Interactive dashboard with multiple views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8FAF0B-12F7-C1F7-3CE1-CE3C114313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4170" y="383720"/>
            <a:ext cx="4421398" cy="425730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1926F95-C95E-3896-E09E-5E0D1C1C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" y="252388"/>
            <a:ext cx="4005682" cy="572700"/>
          </a:xfrm>
        </p:spPr>
        <p:txBody>
          <a:bodyPr/>
          <a:lstStyle/>
          <a:p>
            <a:r>
              <a:rPr lang="en-IN" dirty="0"/>
              <a:t>How </a:t>
            </a:r>
            <a:r>
              <a:rPr lang="en-IN" dirty="0" err="1"/>
              <a:t>OrbitalSight</a:t>
            </a:r>
            <a:r>
              <a:rPr lang="en-IN" dirty="0"/>
              <a:t> Works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102CA0-DA1B-7854-0076-899BFFC852C9}"/>
              </a:ext>
            </a:extLst>
          </p:cNvPr>
          <p:cNvSpPr txBox="1"/>
          <p:nvPr/>
        </p:nvSpPr>
        <p:spPr>
          <a:xfrm>
            <a:off x="114300" y="920794"/>
            <a:ext cx="4572000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User Flow:</a:t>
            </a:r>
            <a:endParaRPr lang="en-IN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Launch Dashboard</a:t>
            </a:r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→ User opens </a:t>
            </a:r>
            <a:r>
              <a:rPr lang="en-IN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OrbitalSight</a:t>
            </a:r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interactive interface.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Load Data</a:t>
            </a:r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→ TLEs fetched from </a:t>
            </a:r>
            <a:r>
              <a:rPr lang="en-IN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CelesTrak</a:t>
            </a:r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or fallback dataset.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System Processes</a:t>
            </a:r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→ Propagation, clustering (DBSCAN), close-approach detection (</a:t>
            </a:r>
            <a:r>
              <a:rPr lang="en-IN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KDTree</a:t>
            </a:r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)..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See Alerts</a:t>
            </a:r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→ Predictive alerts highlight high-risk conjunctions.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Download Reports</a:t>
            </a:r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→ Export CSV reports for further analysis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0BEB919-9B26-CDED-140D-9F62F15A5E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6248" y="185404"/>
            <a:ext cx="1976020" cy="477269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62" name="Google Shape;25562;p70"/>
          <p:cNvSpPr txBox="1">
            <a:spLocks noGrp="1"/>
          </p:cNvSpPr>
          <p:nvPr>
            <p:ph type="subTitle" idx="1"/>
          </p:nvPr>
        </p:nvSpPr>
        <p:spPr>
          <a:xfrm>
            <a:off x="130629" y="351067"/>
            <a:ext cx="1598150" cy="6368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US" sz="3200" dirty="0"/>
              <a:t>Results</a:t>
            </a:r>
            <a:endParaRPr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430DF54-0C96-B4AE-1455-A0EC830D3C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629" y="840345"/>
            <a:ext cx="748153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🌍 Risk zones mapped on globe (weighted heatmaps)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🟢 Clusters identified → helps prioritize monitoring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🚨 Successful detection of close approaches in 24h prediction window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📊 Dashboard enables intuitive exploration + CSV reports</a:t>
            </a:r>
          </a:p>
        </p:txBody>
      </p:sp>
      <p:grpSp>
        <p:nvGrpSpPr>
          <p:cNvPr id="3" name="Google Shape;34754;p126">
            <a:extLst>
              <a:ext uri="{FF2B5EF4-FFF2-40B4-BE49-F238E27FC236}">
                <a16:creationId xmlns:a16="http://schemas.microsoft.com/office/drawing/2014/main" id="{EF619049-8004-33A7-63D8-75EEDDE4C892}"/>
              </a:ext>
            </a:extLst>
          </p:cNvPr>
          <p:cNvGrpSpPr/>
          <p:nvPr/>
        </p:nvGrpSpPr>
        <p:grpSpPr>
          <a:xfrm rot="16200000">
            <a:off x="6557980" y="3278583"/>
            <a:ext cx="943612" cy="1662343"/>
            <a:chOff x="5316196" y="2215627"/>
            <a:chExt cx="943612" cy="1662343"/>
          </a:xfrm>
        </p:grpSpPr>
        <p:sp>
          <p:nvSpPr>
            <p:cNvPr id="4" name="Google Shape;34755;p126">
              <a:extLst>
                <a:ext uri="{FF2B5EF4-FFF2-40B4-BE49-F238E27FC236}">
                  <a16:creationId xmlns:a16="http://schemas.microsoft.com/office/drawing/2014/main" id="{B43E65B4-DF1E-F430-B100-863C8D99695D}"/>
                </a:ext>
              </a:extLst>
            </p:cNvPr>
            <p:cNvSpPr/>
            <p:nvPr/>
          </p:nvSpPr>
          <p:spPr>
            <a:xfrm>
              <a:off x="5587518" y="3489476"/>
              <a:ext cx="404064" cy="388494"/>
            </a:xfrm>
            <a:custGeom>
              <a:avLst/>
              <a:gdLst/>
              <a:ahLst/>
              <a:cxnLst/>
              <a:rect l="l" t="t" r="r" b="b"/>
              <a:pathLst>
                <a:path w="9135" h="8783" extrusionOk="0">
                  <a:moveTo>
                    <a:pt x="1582" y="0"/>
                  </a:moveTo>
                  <a:cubicBezTo>
                    <a:pt x="1172" y="867"/>
                    <a:pt x="1" y="3791"/>
                    <a:pt x="1448" y="6309"/>
                  </a:cubicBezTo>
                  <a:cubicBezTo>
                    <a:pt x="1448" y="6309"/>
                    <a:pt x="2484" y="5625"/>
                    <a:pt x="3130" y="3987"/>
                  </a:cubicBezTo>
                  <a:cubicBezTo>
                    <a:pt x="3165" y="5733"/>
                    <a:pt x="3494" y="7619"/>
                    <a:pt x="4569" y="8783"/>
                  </a:cubicBezTo>
                  <a:cubicBezTo>
                    <a:pt x="4569" y="8783"/>
                    <a:pt x="6048" y="7331"/>
                    <a:pt x="6032" y="4082"/>
                  </a:cubicBezTo>
                  <a:lnTo>
                    <a:pt x="6032" y="4082"/>
                  </a:lnTo>
                  <a:cubicBezTo>
                    <a:pt x="6635" y="5461"/>
                    <a:pt x="7563" y="5989"/>
                    <a:pt x="7563" y="5989"/>
                  </a:cubicBezTo>
                  <a:cubicBezTo>
                    <a:pt x="9135" y="3520"/>
                    <a:pt x="8006" y="776"/>
                    <a:pt x="76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4756;p126">
              <a:extLst>
                <a:ext uri="{FF2B5EF4-FFF2-40B4-BE49-F238E27FC236}">
                  <a16:creationId xmlns:a16="http://schemas.microsoft.com/office/drawing/2014/main" id="{8DBFFD7F-60CA-CE57-4AD0-321B92370EAF}"/>
                </a:ext>
              </a:extLst>
            </p:cNvPr>
            <p:cNvSpPr/>
            <p:nvPr/>
          </p:nvSpPr>
          <p:spPr>
            <a:xfrm>
              <a:off x="5656256" y="3489432"/>
              <a:ext cx="271013" cy="210502"/>
            </a:xfrm>
            <a:custGeom>
              <a:avLst/>
              <a:gdLst/>
              <a:ahLst/>
              <a:cxnLst/>
              <a:rect l="l" t="t" r="r" b="b"/>
              <a:pathLst>
                <a:path w="6127" h="4759" extrusionOk="0">
                  <a:moveTo>
                    <a:pt x="607" y="0"/>
                  </a:moveTo>
                  <a:lnTo>
                    <a:pt x="607" y="1"/>
                  </a:lnTo>
                  <a:cubicBezTo>
                    <a:pt x="389" y="513"/>
                    <a:pt x="1" y="1766"/>
                    <a:pt x="541" y="3335"/>
                  </a:cubicBezTo>
                  <a:cubicBezTo>
                    <a:pt x="541" y="3335"/>
                    <a:pt x="1473" y="3245"/>
                    <a:pt x="1805" y="2254"/>
                  </a:cubicBezTo>
                  <a:lnTo>
                    <a:pt x="1807" y="2253"/>
                  </a:lnTo>
                  <a:cubicBezTo>
                    <a:pt x="1829" y="2183"/>
                    <a:pt x="1851" y="2112"/>
                    <a:pt x="1871" y="2034"/>
                  </a:cubicBezTo>
                  <a:lnTo>
                    <a:pt x="2136" y="1136"/>
                  </a:lnTo>
                  <a:lnTo>
                    <a:pt x="2136" y="1136"/>
                  </a:lnTo>
                  <a:cubicBezTo>
                    <a:pt x="2088" y="1683"/>
                    <a:pt x="2083" y="2335"/>
                    <a:pt x="2208" y="2977"/>
                  </a:cubicBezTo>
                  <a:cubicBezTo>
                    <a:pt x="2333" y="3619"/>
                    <a:pt x="2588" y="4252"/>
                    <a:pt x="3055" y="4759"/>
                  </a:cubicBezTo>
                  <a:cubicBezTo>
                    <a:pt x="3055" y="4759"/>
                    <a:pt x="4217" y="3780"/>
                    <a:pt x="4057" y="1149"/>
                  </a:cubicBezTo>
                  <a:lnTo>
                    <a:pt x="4057" y="1149"/>
                  </a:lnTo>
                  <a:lnTo>
                    <a:pt x="4270" y="2013"/>
                  </a:lnTo>
                  <a:cubicBezTo>
                    <a:pt x="4276" y="2041"/>
                    <a:pt x="4285" y="2071"/>
                    <a:pt x="4292" y="2102"/>
                  </a:cubicBezTo>
                  <a:lnTo>
                    <a:pt x="4293" y="2107"/>
                  </a:lnTo>
                  <a:cubicBezTo>
                    <a:pt x="4441" y="2674"/>
                    <a:pt x="4724" y="3088"/>
                    <a:pt x="4968" y="3362"/>
                  </a:cubicBezTo>
                  <a:cubicBezTo>
                    <a:pt x="5212" y="3634"/>
                    <a:pt x="5420" y="3765"/>
                    <a:pt x="5420" y="3765"/>
                  </a:cubicBezTo>
                  <a:cubicBezTo>
                    <a:pt x="6126" y="2107"/>
                    <a:pt x="5725" y="554"/>
                    <a:pt x="55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4757;p126">
              <a:extLst>
                <a:ext uri="{FF2B5EF4-FFF2-40B4-BE49-F238E27FC236}">
                  <a16:creationId xmlns:a16="http://schemas.microsoft.com/office/drawing/2014/main" id="{450DF07F-C399-F460-9EDE-525A338B8F51}"/>
                </a:ext>
              </a:extLst>
            </p:cNvPr>
            <p:cNvSpPr/>
            <p:nvPr/>
          </p:nvSpPr>
          <p:spPr>
            <a:xfrm>
              <a:off x="5587651" y="3387830"/>
              <a:ext cx="401852" cy="142031"/>
            </a:xfrm>
            <a:custGeom>
              <a:avLst/>
              <a:gdLst/>
              <a:ahLst/>
              <a:cxnLst/>
              <a:rect l="l" t="t" r="r" b="b"/>
              <a:pathLst>
                <a:path w="9085" h="3211" extrusionOk="0">
                  <a:moveTo>
                    <a:pt x="1115" y="0"/>
                  </a:moveTo>
                  <a:lnTo>
                    <a:pt x="721" y="748"/>
                  </a:lnTo>
                  <a:lnTo>
                    <a:pt x="425" y="1309"/>
                  </a:lnTo>
                  <a:lnTo>
                    <a:pt x="1" y="2112"/>
                  </a:lnTo>
                  <a:cubicBezTo>
                    <a:pt x="1620" y="2834"/>
                    <a:pt x="3202" y="3210"/>
                    <a:pt x="4739" y="3210"/>
                  </a:cubicBezTo>
                  <a:cubicBezTo>
                    <a:pt x="5154" y="3210"/>
                    <a:pt x="5566" y="3183"/>
                    <a:pt x="5974" y="3127"/>
                  </a:cubicBezTo>
                  <a:cubicBezTo>
                    <a:pt x="7036" y="2983"/>
                    <a:pt x="8074" y="2648"/>
                    <a:pt x="9085" y="2112"/>
                  </a:cubicBezTo>
                  <a:lnTo>
                    <a:pt x="8673" y="1334"/>
                  </a:lnTo>
                  <a:lnTo>
                    <a:pt x="8384" y="786"/>
                  </a:lnTo>
                  <a:lnTo>
                    <a:pt x="79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4758;p126">
              <a:extLst>
                <a:ext uri="{FF2B5EF4-FFF2-40B4-BE49-F238E27FC236}">
                  <a16:creationId xmlns:a16="http://schemas.microsoft.com/office/drawing/2014/main" id="{6A2CCA48-7775-C8D9-C797-22D8A535FB29}"/>
                </a:ext>
              </a:extLst>
            </p:cNvPr>
            <p:cNvSpPr/>
            <p:nvPr/>
          </p:nvSpPr>
          <p:spPr>
            <a:xfrm>
              <a:off x="5606361" y="3387830"/>
              <a:ext cx="365007" cy="98550"/>
            </a:xfrm>
            <a:custGeom>
              <a:avLst/>
              <a:gdLst/>
              <a:ahLst/>
              <a:cxnLst/>
              <a:rect l="l" t="t" r="r" b="b"/>
              <a:pathLst>
                <a:path w="8252" h="2228" extrusionOk="0">
                  <a:moveTo>
                    <a:pt x="690" y="0"/>
                  </a:moveTo>
                  <a:lnTo>
                    <a:pt x="297" y="748"/>
                  </a:lnTo>
                  <a:lnTo>
                    <a:pt x="1" y="1309"/>
                  </a:lnTo>
                  <a:cubicBezTo>
                    <a:pt x="1418" y="1891"/>
                    <a:pt x="2807" y="2204"/>
                    <a:pt x="4161" y="2227"/>
                  </a:cubicBezTo>
                  <a:cubicBezTo>
                    <a:pt x="4210" y="2227"/>
                    <a:pt x="4259" y="2228"/>
                    <a:pt x="4308" y="2228"/>
                  </a:cubicBezTo>
                  <a:cubicBezTo>
                    <a:pt x="5660" y="2228"/>
                    <a:pt x="6976" y="1937"/>
                    <a:pt x="8252" y="1334"/>
                  </a:cubicBezTo>
                  <a:lnTo>
                    <a:pt x="7960" y="786"/>
                  </a:lnTo>
                  <a:lnTo>
                    <a:pt x="75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4759;p126">
              <a:extLst>
                <a:ext uri="{FF2B5EF4-FFF2-40B4-BE49-F238E27FC236}">
                  <a16:creationId xmlns:a16="http://schemas.microsoft.com/office/drawing/2014/main" id="{27F61C2E-0E0C-E023-E06F-E40643562EA2}"/>
                </a:ext>
              </a:extLst>
            </p:cNvPr>
            <p:cNvSpPr/>
            <p:nvPr/>
          </p:nvSpPr>
          <p:spPr>
            <a:xfrm>
              <a:off x="5619499" y="3387830"/>
              <a:ext cx="339086" cy="68516"/>
            </a:xfrm>
            <a:custGeom>
              <a:avLst/>
              <a:gdLst/>
              <a:ahLst/>
              <a:cxnLst/>
              <a:rect l="l" t="t" r="r" b="b"/>
              <a:pathLst>
                <a:path w="7666" h="1549" extrusionOk="0">
                  <a:moveTo>
                    <a:pt x="395" y="0"/>
                  </a:moveTo>
                  <a:lnTo>
                    <a:pt x="1" y="748"/>
                  </a:lnTo>
                  <a:cubicBezTo>
                    <a:pt x="1181" y="1203"/>
                    <a:pt x="2340" y="1467"/>
                    <a:pt x="3475" y="1533"/>
                  </a:cubicBezTo>
                  <a:cubicBezTo>
                    <a:pt x="3657" y="1543"/>
                    <a:pt x="3838" y="1548"/>
                    <a:pt x="4019" y="1548"/>
                  </a:cubicBezTo>
                  <a:cubicBezTo>
                    <a:pt x="5266" y="1548"/>
                    <a:pt x="6482" y="1299"/>
                    <a:pt x="7666" y="786"/>
                  </a:cubicBezTo>
                  <a:lnTo>
                    <a:pt x="724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4760;p126">
              <a:extLst>
                <a:ext uri="{FF2B5EF4-FFF2-40B4-BE49-F238E27FC236}">
                  <a16:creationId xmlns:a16="http://schemas.microsoft.com/office/drawing/2014/main" id="{46867B7C-D7BF-A314-DCDF-F68CD5E7D06C}"/>
                </a:ext>
              </a:extLst>
            </p:cNvPr>
            <p:cNvSpPr/>
            <p:nvPr/>
          </p:nvSpPr>
          <p:spPr>
            <a:xfrm>
              <a:off x="5316196" y="2595230"/>
              <a:ext cx="319491" cy="792602"/>
            </a:xfrm>
            <a:custGeom>
              <a:avLst/>
              <a:gdLst/>
              <a:ahLst/>
              <a:cxnLst/>
              <a:rect l="l" t="t" r="r" b="b"/>
              <a:pathLst>
                <a:path w="7223" h="17919" extrusionOk="0">
                  <a:moveTo>
                    <a:pt x="7222" y="1"/>
                  </a:moveTo>
                  <a:cubicBezTo>
                    <a:pt x="7197" y="354"/>
                    <a:pt x="6656" y="6079"/>
                    <a:pt x="5845" y="9468"/>
                  </a:cubicBezTo>
                  <a:cubicBezTo>
                    <a:pt x="5601" y="10485"/>
                    <a:pt x="5333" y="11290"/>
                    <a:pt x="5047" y="11680"/>
                  </a:cubicBezTo>
                  <a:cubicBezTo>
                    <a:pt x="3593" y="13658"/>
                    <a:pt x="573" y="13845"/>
                    <a:pt x="20" y="17749"/>
                  </a:cubicBezTo>
                  <a:cubicBezTo>
                    <a:pt x="12" y="17805"/>
                    <a:pt x="5" y="17861"/>
                    <a:pt x="1" y="17918"/>
                  </a:cubicBezTo>
                  <a:lnTo>
                    <a:pt x="7222" y="17918"/>
                  </a:lnTo>
                  <a:lnTo>
                    <a:pt x="722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4761;p126">
              <a:extLst>
                <a:ext uri="{FF2B5EF4-FFF2-40B4-BE49-F238E27FC236}">
                  <a16:creationId xmlns:a16="http://schemas.microsoft.com/office/drawing/2014/main" id="{220E911F-3ECC-4268-E17A-5360136525DE}"/>
                </a:ext>
              </a:extLst>
            </p:cNvPr>
            <p:cNvSpPr/>
            <p:nvPr/>
          </p:nvSpPr>
          <p:spPr>
            <a:xfrm>
              <a:off x="5635555" y="2514550"/>
              <a:ext cx="304806" cy="896770"/>
            </a:xfrm>
            <a:custGeom>
              <a:avLst/>
              <a:gdLst/>
              <a:ahLst/>
              <a:cxnLst/>
              <a:rect l="l" t="t" r="r" b="b"/>
              <a:pathLst>
                <a:path w="6891" h="20274" extrusionOk="0">
                  <a:moveTo>
                    <a:pt x="0" y="1"/>
                  </a:moveTo>
                  <a:lnTo>
                    <a:pt x="0" y="19742"/>
                  </a:lnTo>
                  <a:cubicBezTo>
                    <a:pt x="943" y="20030"/>
                    <a:pt x="1886" y="20202"/>
                    <a:pt x="2823" y="20255"/>
                  </a:cubicBezTo>
                  <a:cubicBezTo>
                    <a:pt x="3044" y="20267"/>
                    <a:pt x="3266" y="20274"/>
                    <a:pt x="3487" y="20274"/>
                  </a:cubicBezTo>
                  <a:cubicBezTo>
                    <a:pt x="3519" y="20274"/>
                    <a:pt x="3550" y="20274"/>
                    <a:pt x="3582" y="20273"/>
                  </a:cubicBezTo>
                  <a:cubicBezTo>
                    <a:pt x="4690" y="20262"/>
                    <a:pt x="5792" y="20085"/>
                    <a:pt x="6890" y="19743"/>
                  </a:cubicBezTo>
                  <a:lnTo>
                    <a:pt x="689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4762;p126">
              <a:extLst>
                <a:ext uri="{FF2B5EF4-FFF2-40B4-BE49-F238E27FC236}">
                  <a16:creationId xmlns:a16="http://schemas.microsoft.com/office/drawing/2014/main" id="{979730C2-362D-26AF-1DF7-4A839E932E78}"/>
                </a:ext>
              </a:extLst>
            </p:cNvPr>
            <p:cNvSpPr/>
            <p:nvPr/>
          </p:nvSpPr>
          <p:spPr>
            <a:xfrm>
              <a:off x="5635466" y="2543389"/>
              <a:ext cx="304895" cy="59227"/>
            </a:xfrm>
            <a:custGeom>
              <a:avLst/>
              <a:gdLst/>
              <a:ahLst/>
              <a:cxnLst/>
              <a:rect l="l" t="t" r="r" b="b"/>
              <a:pathLst>
                <a:path w="6893" h="1339" extrusionOk="0">
                  <a:moveTo>
                    <a:pt x="0" y="0"/>
                  </a:moveTo>
                  <a:lnTo>
                    <a:pt x="0" y="663"/>
                  </a:lnTo>
                  <a:cubicBezTo>
                    <a:pt x="761" y="935"/>
                    <a:pt x="2112" y="1339"/>
                    <a:pt x="3447" y="1339"/>
                  </a:cubicBezTo>
                  <a:cubicBezTo>
                    <a:pt x="4758" y="1339"/>
                    <a:pt x="6110" y="949"/>
                    <a:pt x="6892" y="677"/>
                  </a:cubicBezTo>
                  <a:lnTo>
                    <a:pt x="6892" y="18"/>
                  </a:lnTo>
                  <a:cubicBezTo>
                    <a:pt x="6201" y="269"/>
                    <a:pt x="4778" y="719"/>
                    <a:pt x="3447" y="720"/>
                  </a:cubicBezTo>
                  <a:cubicBezTo>
                    <a:pt x="2529" y="720"/>
                    <a:pt x="1582" y="507"/>
                    <a:pt x="861" y="291"/>
                  </a:cubicBezTo>
                  <a:cubicBezTo>
                    <a:pt x="511" y="186"/>
                    <a:pt x="215" y="8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4763;p126">
              <a:extLst>
                <a:ext uri="{FF2B5EF4-FFF2-40B4-BE49-F238E27FC236}">
                  <a16:creationId xmlns:a16="http://schemas.microsoft.com/office/drawing/2014/main" id="{AE9000D8-6547-F0C5-4203-8A1727D85C1F}"/>
                </a:ext>
              </a:extLst>
            </p:cNvPr>
            <p:cNvSpPr/>
            <p:nvPr/>
          </p:nvSpPr>
          <p:spPr>
            <a:xfrm>
              <a:off x="5635466" y="2215627"/>
              <a:ext cx="304895" cy="330992"/>
            </a:xfrm>
            <a:custGeom>
              <a:avLst/>
              <a:gdLst/>
              <a:ahLst/>
              <a:cxnLst/>
              <a:rect l="l" t="t" r="r" b="b"/>
              <a:pathLst>
                <a:path w="6893" h="7483" extrusionOk="0">
                  <a:moveTo>
                    <a:pt x="3448" y="1"/>
                  </a:moveTo>
                  <a:cubicBezTo>
                    <a:pt x="3284" y="1"/>
                    <a:pt x="3120" y="70"/>
                    <a:pt x="3005" y="208"/>
                  </a:cubicBezTo>
                  <a:cubicBezTo>
                    <a:pt x="1022" y="2610"/>
                    <a:pt x="0" y="6759"/>
                    <a:pt x="0" y="6759"/>
                  </a:cubicBezTo>
                  <a:cubicBezTo>
                    <a:pt x="1099" y="7241"/>
                    <a:pt x="2273" y="7482"/>
                    <a:pt x="3447" y="7482"/>
                  </a:cubicBezTo>
                  <a:cubicBezTo>
                    <a:pt x="4621" y="7482"/>
                    <a:pt x="5795" y="7241"/>
                    <a:pt x="6892" y="6759"/>
                  </a:cubicBezTo>
                  <a:cubicBezTo>
                    <a:pt x="6892" y="6759"/>
                    <a:pt x="5871" y="2610"/>
                    <a:pt x="3889" y="208"/>
                  </a:cubicBezTo>
                  <a:cubicBezTo>
                    <a:pt x="3795" y="92"/>
                    <a:pt x="3665" y="26"/>
                    <a:pt x="3530" y="7"/>
                  </a:cubicBezTo>
                  <a:cubicBezTo>
                    <a:pt x="3503" y="3"/>
                    <a:pt x="3475" y="1"/>
                    <a:pt x="34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4764;p126">
              <a:extLst>
                <a:ext uri="{FF2B5EF4-FFF2-40B4-BE49-F238E27FC236}">
                  <a16:creationId xmlns:a16="http://schemas.microsoft.com/office/drawing/2014/main" id="{21DA3897-4210-3898-1F3C-6C59B231AD31}"/>
                </a:ext>
              </a:extLst>
            </p:cNvPr>
            <p:cNvSpPr/>
            <p:nvPr/>
          </p:nvSpPr>
          <p:spPr>
            <a:xfrm>
              <a:off x="5940317" y="2594566"/>
              <a:ext cx="319491" cy="793266"/>
            </a:xfrm>
            <a:custGeom>
              <a:avLst/>
              <a:gdLst/>
              <a:ahLst/>
              <a:cxnLst/>
              <a:rect l="l" t="t" r="r" b="b"/>
              <a:pathLst>
                <a:path w="7223" h="17934" extrusionOk="0">
                  <a:moveTo>
                    <a:pt x="0" y="0"/>
                  </a:moveTo>
                  <a:lnTo>
                    <a:pt x="0" y="16"/>
                  </a:lnTo>
                  <a:cubicBezTo>
                    <a:pt x="2" y="6"/>
                    <a:pt x="0" y="0"/>
                    <a:pt x="0" y="0"/>
                  </a:cubicBezTo>
                  <a:close/>
                  <a:moveTo>
                    <a:pt x="0" y="16"/>
                  </a:moveTo>
                  <a:lnTo>
                    <a:pt x="0" y="17933"/>
                  </a:lnTo>
                  <a:lnTo>
                    <a:pt x="7223" y="17933"/>
                  </a:lnTo>
                  <a:cubicBezTo>
                    <a:pt x="7218" y="17876"/>
                    <a:pt x="7211" y="17820"/>
                    <a:pt x="7203" y="17764"/>
                  </a:cubicBezTo>
                  <a:cubicBezTo>
                    <a:pt x="6651" y="13860"/>
                    <a:pt x="3630" y="13673"/>
                    <a:pt x="2176" y="11695"/>
                  </a:cubicBezTo>
                  <a:cubicBezTo>
                    <a:pt x="1890" y="11305"/>
                    <a:pt x="1623" y="10500"/>
                    <a:pt x="1379" y="9483"/>
                  </a:cubicBezTo>
                  <a:cubicBezTo>
                    <a:pt x="566" y="6094"/>
                    <a:pt x="25" y="369"/>
                    <a:pt x="0" y="1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4765;p126">
              <a:extLst>
                <a:ext uri="{FF2B5EF4-FFF2-40B4-BE49-F238E27FC236}">
                  <a16:creationId xmlns:a16="http://schemas.microsoft.com/office/drawing/2014/main" id="{0CC2B46E-BF39-6C40-AEDF-85082616B566}"/>
                </a:ext>
              </a:extLst>
            </p:cNvPr>
            <p:cNvSpPr/>
            <p:nvPr/>
          </p:nvSpPr>
          <p:spPr>
            <a:xfrm>
              <a:off x="5669658" y="2783571"/>
              <a:ext cx="242615" cy="221030"/>
            </a:xfrm>
            <a:custGeom>
              <a:avLst/>
              <a:gdLst/>
              <a:ahLst/>
              <a:cxnLst/>
              <a:rect l="l" t="t" r="r" b="b"/>
              <a:pathLst>
                <a:path w="5485" h="4997" extrusionOk="0">
                  <a:moveTo>
                    <a:pt x="2742" y="0"/>
                  </a:moveTo>
                  <a:cubicBezTo>
                    <a:pt x="2102" y="0"/>
                    <a:pt x="1463" y="244"/>
                    <a:pt x="975" y="732"/>
                  </a:cubicBezTo>
                  <a:cubicBezTo>
                    <a:pt x="0" y="1707"/>
                    <a:pt x="0" y="3289"/>
                    <a:pt x="975" y="4265"/>
                  </a:cubicBezTo>
                  <a:cubicBezTo>
                    <a:pt x="1463" y="4753"/>
                    <a:pt x="2102" y="4996"/>
                    <a:pt x="2742" y="4996"/>
                  </a:cubicBezTo>
                  <a:cubicBezTo>
                    <a:pt x="3381" y="4996"/>
                    <a:pt x="4021" y="4753"/>
                    <a:pt x="4508" y="4265"/>
                  </a:cubicBezTo>
                  <a:cubicBezTo>
                    <a:pt x="5485" y="3289"/>
                    <a:pt x="5485" y="1707"/>
                    <a:pt x="4508" y="732"/>
                  </a:cubicBezTo>
                  <a:cubicBezTo>
                    <a:pt x="4021" y="244"/>
                    <a:pt x="3381" y="0"/>
                    <a:pt x="27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4766;p126">
              <a:extLst>
                <a:ext uri="{FF2B5EF4-FFF2-40B4-BE49-F238E27FC236}">
                  <a16:creationId xmlns:a16="http://schemas.microsoft.com/office/drawing/2014/main" id="{3875BF50-FFFF-F68D-38E7-350F471534CE}"/>
                </a:ext>
              </a:extLst>
            </p:cNvPr>
            <p:cNvSpPr/>
            <p:nvPr/>
          </p:nvSpPr>
          <p:spPr>
            <a:xfrm>
              <a:off x="5703584" y="2806705"/>
              <a:ext cx="174851" cy="174763"/>
            </a:xfrm>
            <a:custGeom>
              <a:avLst/>
              <a:gdLst/>
              <a:ahLst/>
              <a:cxnLst/>
              <a:rect l="l" t="t" r="r" b="b"/>
              <a:pathLst>
                <a:path w="3953" h="3951" extrusionOk="0">
                  <a:moveTo>
                    <a:pt x="1975" y="0"/>
                  </a:moveTo>
                  <a:cubicBezTo>
                    <a:pt x="886" y="0"/>
                    <a:pt x="1" y="886"/>
                    <a:pt x="1" y="1976"/>
                  </a:cubicBezTo>
                  <a:cubicBezTo>
                    <a:pt x="1" y="2252"/>
                    <a:pt x="58" y="2517"/>
                    <a:pt x="162" y="2756"/>
                  </a:cubicBezTo>
                  <a:cubicBezTo>
                    <a:pt x="270" y="3005"/>
                    <a:pt x="427" y="3229"/>
                    <a:pt x="623" y="3413"/>
                  </a:cubicBezTo>
                  <a:cubicBezTo>
                    <a:pt x="851" y="3628"/>
                    <a:pt x="1130" y="3789"/>
                    <a:pt x="1440" y="3877"/>
                  </a:cubicBezTo>
                  <a:cubicBezTo>
                    <a:pt x="1611" y="3925"/>
                    <a:pt x="1791" y="3951"/>
                    <a:pt x="1976" y="3951"/>
                  </a:cubicBezTo>
                  <a:lnTo>
                    <a:pt x="2002" y="3951"/>
                  </a:lnTo>
                  <a:cubicBezTo>
                    <a:pt x="3071" y="3936"/>
                    <a:pt x="3938" y="3071"/>
                    <a:pt x="3952" y="2002"/>
                  </a:cubicBezTo>
                  <a:lnTo>
                    <a:pt x="3952" y="1976"/>
                  </a:lnTo>
                  <a:cubicBezTo>
                    <a:pt x="3952" y="1790"/>
                    <a:pt x="3926" y="1609"/>
                    <a:pt x="3876" y="1441"/>
                  </a:cubicBezTo>
                  <a:cubicBezTo>
                    <a:pt x="3789" y="1130"/>
                    <a:pt x="3627" y="851"/>
                    <a:pt x="3413" y="622"/>
                  </a:cubicBezTo>
                  <a:cubicBezTo>
                    <a:pt x="3230" y="428"/>
                    <a:pt x="3007" y="269"/>
                    <a:pt x="2755" y="161"/>
                  </a:cubicBezTo>
                  <a:cubicBezTo>
                    <a:pt x="2517" y="57"/>
                    <a:pt x="2252" y="0"/>
                    <a:pt x="1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4767;p126">
              <a:extLst>
                <a:ext uri="{FF2B5EF4-FFF2-40B4-BE49-F238E27FC236}">
                  <a16:creationId xmlns:a16="http://schemas.microsoft.com/office/drawing/2014/main" id="{A57BBD45-33BA-FBAC-934B-589BACBDC03C}"/>
                </a:ext>
              </a:extLst>
            </p:cNvPr>
            <p:cNvSpPr/>
            <p:nvPr/>
          </p:nvSpPr>
          <p:spPr>
            <a:xfrm>
              <a:off x="5710750" y="2813782"/>
              <a:ext cx="143888" cy="143844"/>
            </a:xfrm>
            <a:custGeom>
              <a:avLst/>
              <a:gdLst/>
              <a:ahLst/>
              <a:cxnLst/>
              <a:rect l="l" t="t" r="r" b="b"/>
              <a:pathLst>
                <a:path w="3253" h="3252" extrusionOk="0">
                  <a:moveTo>
                    <a:pt x="2596" y="0"/>
                  </a:moveTo>
                  <a:lnTo>
                    <a:pt x="1" y="2595"/>
                  </a:lnTo>
                  <a:cubicBezTo>
                    <a:pt x="109" y="2844"/>
                    <a:pt x="266" y="3068"/>
                    <a:pt x="462" y="3251"/>
                  </a:cubicBezTo>
                  <a:lnTo>
                    <a:pt x="3252" y="461"/>
                  </a:lnTo>
                  <a:cubicBezTo>
                    <a:pt x="3068" y="267"/>
                    <a:pt x="2845" y="108"/>
                    <a:pt x="25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4768;p126">
              <a:extLst>
                <a:ext uri="{FF2B5EF4-FFF2-40B4-BE49-F238E27FC236}">
                  <a16:creationId xmlns:a16="http://schemas.microsoft.com/office/drawing/2014/main" id="{73B0BD72-51E9-825E-EF46-1C53D5BF462A}"/>
                </a:ext>
              </a:extLst>
            </p:cNvPr>
            <p:cNvSpPr/>
            <p:nvPr/>
          </p:nvSpPr>
          <p:spPr>
            <a:xfrm>
              <a:off x="5767279" y="2870311"/>
              <a:ext cx="111156" cy="111156"/>
            </a:xfrm>
            <a:custGeom>
              <a:avLst/>
              <a:gdLst/>
              <a:ahLst/>
              <a:cxnLst/>
              <a:rect l="l" t="t" r="r" b="b"/>
              <a:pathLst>
                <a:path w="2513" h="2513" extrusionOk="0">
                  <a:moveTo>
                    <a:pt x="2437" y="1"/>
                  </a:moveTo>
                  <a:lnTo>
                    <a:pt x="0" y="2439"/>
                  </a:lnTo>
                  <a:cubicBezTo>
                    <a:pt x="171" y="2487"/>
                    <a:pt x="351" y="2513"/>
                    <a:pt x="536" y="2513"/>
                  </a:cubicBezTo>
                  <a:lnTo>
                    <a:pt x="562" y="2513"/>
                  </a:lnTo>
                  <a:lnTo>
                    <a:pt x="2512" y="564"/>
                  </a:lnTo>
                  <a:lnTo>
                    <a:pt x="2512" y="538"/>
                  </a:lnTo>
                  <a:cubicBezTo>
                    <a:pt x="2512" y="352"/>
                    <a:pt x="2486" y="171"/>
                    <a:pt x="24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34754;p126">
            <a:extLst>
              <a:ext uri="{FF2B5EF4-FFF2-40B4-BE49-F238E27FC236}">
                <a16:creationId xmlns:a16="http://schemas.microsoft.com/office/drawing/2014/main" id="{2E45679D-8E7A-803B-F96E-110CF572D85F}"/>
              </a:ext>
            </a:extLst>
          </p:cNvPr>
          <p:cNvGrpSpPr/>
          <p:nvPr/>
        </p:nvGrpSpPr>
        <p:grpSpPr>
          <a:xfrm rot="16200000">
            <a:off x="4301752" y="3278583"/>
            <a:ext cx="943612" cy="1662343"/>
            <a:chOff x="5316196" y="2215627"/>
            <a:chExt cx="943612" cy="1662343"/>
          </a:xfrm>
        </p:grpSpPr>
        <p:sp>
          <p:nvSpPr>
            <p:cNvPr id="21" name="Google Shape;34755;p126">
              <a:extLst>
                <a:ext uri="{FF2B5EF4-FFF2-40B4-BE49-F238E27FC236}">
                  <a16:creationId xmlns:a16="http://schemas.microsoft.com/office/drawing/2014/main" id="{5B585BB3-FBFD-1140-D34D-624F99E706FE}"/>
                </a:ext>
              </a:extLst>
            </p:cNvPr>
            <p:cNvSpPr/>
            <p:nvPr/>
          </p:nvSpPr>
          <p:spPr>
            <a:xfrm>
              <a:off x="5587518" y="3489476"/>
              <a:ext cx="404064" cy="388494"/>
            </a:xfrm>
            <a:custGeom>
              <a:avLst/>
              <a:gdLst/>
              <a:ahLst/>
              <a:cxnLst/>
              <a:rect l="l" t="t" r="r" b="b"/>
              <a:pathLst>
                <a:path w="9135" h="8783" extrusionOk="0">
                  <a:moveTo>
                    <a:pt x="1582" y="0"/>
                  </a:moveTo>
                  <a:cubicBezTo>
                    <a:pt x="1172" y="867"/>
                    <a:pt x="1" y="3791"/>
                    <a:pt x="1448" y="6309"/>
                  </a:cubicBezTo>
                  <a:cubicBezTo>
                    <a:pt x="1448" y="6309"/>
                    <a:pt x="2484" y="5625"/>
                    <a:pt x="3130" y="3987"/>
                  </a:cubicBezTo>
                  <a:cubicBezTo>
                    <a:pt x="3165" y="5733"/>
                    <a:pt x="3494" y="7619"/>
                    <a:pt x="4569" y="8783"/>
                  </a:cubicBezTo>
                  <a:cubicBezTo>
                    <a:pt x="4569" y="8783"/>
                    <a:pt x="6048" y="7331"/>
                    <a:pt x="6032" y="4082"/>
                  </a:cubicBezTo>
                  <a:lnTo>
                    <a:pt x="6032" y="4082"/>
                  </a:lnTo>
                  <a:cubicBezTo>
                    <a:pt x="6635" y="5461"/>
                    <a:pt x="7563" y="5989"/>
                    <a:pt x="7563" y="5989"/>
                  </a:cubicBezTo>
                  <a:cubicBezTo>
                    <a:pt x="9135" y="3520"/>
                    <a:pt x="8006" y="776"/>
                    <a:pt x="76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4756;p126">
              <a:extLst>
                <a:ext uri="{FF2B5EF4-FFF2-40B4-BE49-F238E27FC236}">
                  <a16:creationId xmlns:a16="http://schemas.microsoft.com/office/drawing/2014/main" id="{02CBB6F5-9F6A-4387-D6DF-B6F245490067}"/>
                </a:ext>
              </a:extLst>
            </p:cNvPr>
            <p:cNvSpPr/>
            <p:nvPr/>
          </p:nvSpPr>
          <p:spPr>
            <a:xfrm>
              <a:off x="5656256" y="3489432"/>
              <a:ext cx="271013" cy="210502"/>
            </a:xfrm>
            <a:custGeom>
              <a:avLst/>
              <a:gdLst/>
              <a:ahLst/>
              <a:cxnLst/>
              <a:rect l="l" t="t" r="r" b="b"/>
              <a:pathLst>
                <a:path w="6127" h="4759" extrusionOk="0">
                  <a:moveTo>
                    <a:pt x="607" y="0"/>
                  </a:moveTo>
                  <a:lnTo>
                    <a:pt x="607" y="1"/>
                  </a:lnTo>
                  <a:cubicBezTo>
                    <a:pt x="389" y="513"/>
                    <a:pt x="1" y="1766"/>
                    <a:pt x="541" y="3335"/>
                  </a:cubicBezTo>
                  <a:cubicBezTo>
                    <a:pt x="541" y="3335"/>
                    <a:pt x="1473" y="3245"/>
                    <a:pt x="1805" y="2254"/>
                  </a:cubicBezTo>
                  <a:lnTo>
                    <a:pt x="1807" y="2253"/>
                  </a:lnTo>
                  <a:cubicBezTo>
                    <a:pt x="1829" y="2183"/>
                    <a:pt x="1851" y="2112"/>
                    <a:pt x="1871" y="2034"/>
                  </a:cubicBezTo>
                  <a:lnTo>
                    <a:pt x="2136" y="1136"/>
                  </a:lnTo>
                  <a:lnTo>
                    <a:pt x="2136" y="1136"/>
                  </a:lnTo>
                  <a:cubicBezTo>
                    <a:pt x="2088" y="1683"/>
                    <a:pt x="2083" y="2335"/>
                    <a:pt x="2208" y="2977"/>
                  </a:cubicBezTo>
                  <a:cubicBezTo>
                    <a:pt x="2333" y="3619"/>
                    <a:pt x="2588" y="4252"/>
                    <a:pt x="3055" y="4759"/>
                  </a:cubicBezTo>
                  <a:cubicBezTo>
                    <a:pt x="3055" y="4759"/>
                    <a:pt x="4217" y="3780"/>
                    <a:pt x="4057" y="1149"/>
                  </a:cubicBezTo>
                  <a:lnTo>
                    <a:pt x="4057" y="1149"/>
                  </a:lnTo>
                  <a:lnTo>
                    <a:pt x="4270" y="2013"/>
                  </a:lnTo>
                  <a:cubicBezTo>
                    <a:pt x="4276" y="2041"/>
                    <a:pt x="4285" y="2071"/>
                    <a:pt x="4292" y="2102"/>
                  </a:cubicBezTo>
                  <a:lnTo>
                    <a:pt x="4293" y="2107"/>
                  </a:lnTo>
                  <a:cubicBezTo>
                    <a:pt x="4441" y="2674"/>
                    <a:pt x="4724" y="3088"/>
                    <a:pt x="4968" y="3362"/>
                  </a:cubicBezTo>
                  <a:cubicBezTo>
                    <a:pt x="5212" y="3634"/>
                    <a:pt x="5420" y="3765"/>
                    <a:pt x="5420" y="3765"/>
                  </a:cubicBezTo>
                  <a:cubicBezTo>
                    <a:pt x="6126" y="2107"/>
                    <a:pt x="5725" y="554"/>
                    <a:pt x="55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4757;p126">
              <a:extLst>
                <a:ext uri="{FF2B5EF4-FFF2-40B4-BE49-F238E27FC236}">
                  <a16:creationId xmlns:a16="http://schemas.microsoft.com/office/drawing/2014/main" id="{21D88B18-B780-99C7-855E-A47E49DA1752}"/>
                </a:ext>
              </a:extLst>
            </p:cNvPr>
            <p:cNvSpPr/>
            <p:nvPr/>
          </p:nvSpPr>
          <p:spPr>
            <a:xfrm>
              <a:off x="5587651" y="3387830"/>
              <a:ext cx="401852" cy="142031"/>
            </a:xfrm>
            <a:custGeom>
              <a:avLst/>
              <a:gdLst/>
              <a:ahLst/>
              <a:cxnLst/>
              <a:rect l="l" t="t" r="r" b="b"/>
              <a:pathLst>
                <a:path w="9085" h="3211" extrusionOk="0">
                  <a:moveTo>
                    <a:pt x="1115" y="0"/>
                  </a:moveTo>
                  <a:lnTo>
                    <a:pt x="721" y="748"/>
                  </a:lnTo>
                  <a:lnTo>
                    <a:pt x="425" y="1309"/>
                  </a:lnTo>
                  <a:lnTo>
                    <a:pt x="1" y="2112"/>
                  </a:lnTo>
                  <a:cubicBezTo>
                    <a:pt x="1620" y="2834"/>
                    <a:pt x="3202" y="3210"/>
                    <a:pt x="4739" y="3210"/>
                  </a:cubicBezTo>
                  <a:cubicBezTo>
                    <a:pt x="5154" y="3210"/>
                    <a:pt x="5566" y="3183"/>
                    <a:pt x="5974" y="3127"/>
                  </a:cubicBezTo>
                  <a:cubicBezTo>
                    <a:pt x="7036" y="2983"/>
                    <a:pt x="8074" y="2648"/>
                    <a:pt x="9085" y="2112"/>
                  </a:cubicBezTo>
                  <a:lnTo>
                    <a:pt x="8673" y="1334"/>
                  </a:lnTo>
                  <a:lnTo>
                    <a:pt x="8384" y="786"/>
                  </a:lnTo>
                  <a:lnTo>
                    <a:pt x="79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4758;p126">
              <a:extLst>
                <a:ext uri="{FF2B5EF4-FFF2-40B4-BE49-F238E27FC236}">
                  <a16:creationId xmlns:a16="http://schemas.microsoft.com/office/drawing/2014/main" id="{719C0D86-C15E-7416-FD44-CC49C3F9F9B1}"/>
                </a:ext>
              </a:extLst>
            </p:cNvPr>
            <p:cNvSpPr/>
            <p:nvPr/>
          </p:nvSpPr>
          <p:spPr>
            <a:xfrm>
              <a:off x="5606361" y="3387830"/>
              <a:ext cx="365007" cy="98550"/>
            </a:xfrm>
            <a:custGeom>
              <a:avLst/>
              <a:gdLst/>
              <a:ahLst/>
              <a:cxnLst/>
              <a:rect l="l" t="t" r="r" b="b"/>
              <a:pathLst>
                <a:path w="8252" h="2228" extrusionOk="0">
                  <a:moveTo>
                    <a:pt x="690" y="0"/>
                  </a:moveTo>
                  <a:lnTo>
                    <a:pt x="297" y="748"/>
                  </a:lnTo>
                  <a:lnTo>
                    <a:pt x="1" y="1309"/>
                  </a:lnTo>
                  <a:cubicBezTo>
                    <a:pt x="1418" y="1891"/>
                    <a:pt x="2807" y="2204"/>
                    <a:pt x="4161" y="2227"/>
                  </a:cubicBezTo>
                  <a:cubicBezTo>
                    <a:pt x="4210" y="2227"/>
                    <a:pt x="4259" y="2228"/>
                    <a:pt x="4308" y="2228"/>
                  </a:cubicBezTo>
                  <a:cubicBezTo>
                    <a:pt x="5660" y="2228"/>
                    <a:pt x="6976" y="1937"/>
                    <a:pt x="8252" y="1334"/>
                  </a:cubicBezTo>
                  <a:lnTo>
                    <a:pt x="7960" y="786"/>
                  </a:lnTo>
                  <a:lnTo>
                    <a:pt x="75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4759;p126">
              <a:extLst>
                <a:ext uri="{FF2B5EF4-FFF2-40B4-BE49-F238E27FC236}">
                  <a16:creationId xmlns:a16="http://schemas.microsoft.com/office/drawing/2014/main" id="{AE6F3529-66C4-5C63-D77B-3A937DDABD12}"/>
                </a:ext>
              </a:extLst>
            </p:cNvPr>
            <p:cNvSpPr/>
            <p:nvPr/>
          </p:nvSpPr>
          <p:spPr>
            <a:xfrm>
              <a:off x="5619499" y="3387830"/>
              <a:ext cx="339086" cy="68516"/>
            </a:xfrm>
            <a:custGeom>
              <a:avLst/>
              <a:gdLst/>
              <a:ahLst/>
              <a:cxnLst/>
              <a:rect l="l" t="t" r="r" b="b"/>
              <a:pathLst>
                <a:path w="7666" h="1549" extrusionOk="0">
                  <a:moveTo>
                    <a:pt x="395" y="0"/>
                  </a:moveTo>
                  <a:lnTo>
                    <a:pt x="1" y="748"/>
                  </a:lnTo>
                  <a:cubicBezTo>
                    <a:pt x="1181" y="1203"/>
                    <a:pt x="2340" y="1467"/>
                    <a:pt x="3475" y="1533"/>
                  </a:cubicBezTo>
                  <a:cubicBezTo>
                    <a:pt x="3657" y="1543"/>
                    <a:pt x="3838" y="1548"/>
                    <a:pt x="4019" y="1548"/>
                  </a:cubicBezTo>
                  <a:cubicBezTo>
                    <a:pt x="5266" y="1548"/>
                    <a:pt x="6482" y="1299"/>
                    <a:pt x="7666" y="786"/>
                  </a:cubicBezTo>
                  <a:lnTo>
                    <a:pt x="724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4760;p126">
              <a:extLst>
                <a:ext uri="{FF2B5EF4-FFF2-40B4-BE49-F238E27FC236}">
                  <a16:creationId xmlns:a16="http://schemas.microsoft.com/office/drawing/2014/main" id="{5D117819-A283-C9F6-BD8D-2A7C336E9716}"/>
                </a:ext>
              </a:extLst>
            </p:cNvPr>
            <p:cNvSpPr/>
            <p:nvPr/>
          </p:nvSpPr>
          <p:spPr>
            <a:xfrm>
              <a:off x="5316196" y="2595230"/>
              <a:ext cx="319491" cy="792602"/>
            </a:xfrm>
            <a:custGeom>
              <a:avLst/>
              <a:gdLst/>
              <a:ahLst/>
              <a:cxnLst/>
              <a:rect l="l" t="t" r="r" b="b"/>
              <a:pathLst>
                <a:path w="7223" h="17919" extrusionOk="0">
                  <a:moveTo>
                    <a:pt x="7222" y="1"/>
                  </a:moveTo>
                  <a:cubicBezTo>
                    <a:pt x="7197" y="354"/>
                    <a:pt x="6656" y="6079"/>
                    <a:pt x="5845" y="9468"/>
                  </a:cubicBezTo>
                  <a:cubicBezTo>
                    <a:pt x="5601" y="10485"/>
                    <a:pt x="5333" y="11290"/>
                    <a:pt x="5047" y="11680"/>
                  </a:cubicBezTo>
                  <a:cubicBezTo>
                    <a:pt x="3593" y="13658"/>
                    <a:pt x="573" y="13845"/>
                    <a:pt x="20" y="17749"/>
                  </a:cubicBezTo>
                  <a:cubicBezTo>
                    <a:pt x="12" y="17805"/>
                    <a:pt x="5" y="17861"/>
                    <a:pt x="1" y="17918"/>
                  </a:cubicBezTo>
                  <a:lnTo>
                    <a:pt x="7222" y="17918"/>
                  </a:lnTo>
                  <a:lnTo>
                    <a:pt x="722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4761;p126">
              <a:extLst>
                <a:ext uri="{FF2B5EF4-FFF2-40B4-BE49-F238E27FC236}">
                  <a16:creationId xmlns:a16="http://schemas.microsoft.com/office/drawing/2014/main" id="{FED63DB3-647D-163F-F4E8-B8B832DDA6D5}"/>
                </a:ext>
              </a:extLst>
            </p:cNvPr>
            <p:cNvSpPr/>
            <p:nvPr/>
          </p:nvSpPr>
          <p:spPr>
            <a:xfrm>
              <a:off x="5635555" y="2514550"/>
              <a:ext cx="304806" cy="896770"/>
            </a:xfrm>
            <a:custGeom>
              <a:avLst/>
              <a:gdLst/>
              <a:ahLst/>
              <a:cxnLst/>
              <a:rect l="l" t="t" r="r" b="b"/>
              <a:pathLst>
                <a:path w="6891" h="20274" extrusionOk="0">
                  <a:moveTo>
                    <a:pt x="0" y="1"/>
                  </a:moveTo>
                  <a:lnTo>
                    <a:pt x="0" y="19742"/>
                  </a:lnTo>
                  <a:cubicBezTo>
                    <a:pt x="943" y="20030"/>
                    <a:pt x="1886" y="20202"/>
                    <a:pt x="2823" y="20255"/>
                  </a:cubicBezTo>
                  <a:cubicBezTo>
                    <a:pt x="3044" y="20267"/>
                    <a:pt x="3266" y="20274"/>
                    <a:pt x="3487" y="20274"/>
                  </a:cubicBezTo>
                  <a:cubicBezTo>
                    <a:pt x="3519" y="20274"/>
                    <a:pt x="3550" y="20274"/>
                    <a:pt x="3582" y="20273"/>
                  </a:cubicBezTo>
                  <a:cubicBezTo>
                    <a:pt x="4690" y="20262"/>
                    <a:pt x="5792" y="20085"/>
                    <a:pt x="6890" y="19743"/>
                  </a:cubicBezTo>
                  <a:lnTo>
                    <a:pt x="689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4762;p126">
              <a:extLst>
                <a:ext uri="{FF2B5EF4-FFF2-40B4-BE49-F238E27FC236}">
                  <a16:creationId xmlns:a16="http://schemas.microsoft.com/office/drawing/2014/main" id="{2A9FCB26-AACB-7DD4-E069-555F031F89DA}"/>
                </a:ext>
              </a:extLst>
            </p:cNvPr>
            <p:cNvSpPr/>
            <p:nvPr/>
          </p:nvSpPr>
          <p:spPr>
            <a:xfrm>
              <a:off x="5635466" y="2543389"/>
              <a:ext cx="304895" cy="59227"/>
            </a:xfrm>
            <a:custGeom>
              <a:avLst/>
              <a:gdLst/>
              <a:ahLst/>
              <a:cxnLst/>
              <a:rect l="l" t="t" r="r" b="b"/>
              <a:pathLst>
                <a:path w="6893" h="1339" extrusionOk="0">
                  <a:moveTo>
                    <a:pt x="0" y="0"/>
                  </a:moveTo>
                  <a:lnTo>
                    <a:pt x="0" y="663"/>
                  </a:lnTo>
                  <a:cubicBezTo>
                    <a:pt x="761" y="935"/>
                    <a:pt x="2112" y="1339"/>
                    <a:pt x="3447" y="1339"/>
                  </a:cubicBezTo>
                  <a:cubicBezTo>
                    <a:pt x="4758" y="1339"/>
                    <a:pt x="6110" y="949"/>
                    <a:pt x="6892" y="677"/>
                  </a:cubicBezTo>
                  <a:lnTo>
                    <a:pt x="6892" y="18"/>
                  </a:lnTo>
                  <a:cubicBezTo>
                    <a:pt x="6201" y="269"/>
                    <a:pt x="4778" y="719"/>
                    <a:pt x="3447" y="720"/>
                  </a:cubicBezTo>
                  <a:cubicBezTo>
                    <a:pt x="2529" y="720"/>
                    <a:pt x="1582" y="507"/>
                    <a:pt x="861" y="291"/>
                  </a:cubicBezTo>
                  <a:cubicBezTo>
                    <a:pt x="511" y="186"/>
                    <a:pt x="215" y="8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4763;p126">
              <a:extLst>
                <a:ext uri="{FF2B5EF4-FFF2-40B4-BE49-F238E27FC236}">
                  <a16:creationId xmlns:a16="http://schemas.microsoft.com/office/drawing/2014/main" id="{14CCF2F9-E798-79C3-4861-18EB1BCC5E71}"/>
                </a:ext>
              </a:extLst>
            </p:cNvPr>
            <p:cNvSpPr/>
            <p:nvPr/>
          </p:nvSpPr>
          <p:spPr>
            <a:xfrm>
              <a:off x="5635466" y="2215627"/>
              <a:ext cx="304895" cy="330992"/>
            </a:xfrm>
            <a:custGeom>
              <a:avLst/>
              <a:gdLst/>
              <a:ahLst/>
              <a:cxnLst/>
              <a:rect l="l" t="t" r="r" b="b"/>
              <a:pathLst>
                <a:path w="6893" h="7483" extrusionOk="0">
                  <a:moveTo>
                    <a:pt x="3448" y="1"/>
                  </a:moveTo>
                  <a:cubicBezTo>
                    <a:pt x="3284" y="1"/>
                    <a:pt x="3120" y="70"/>
                    <a:pt x="3005" y="208"/>
                  </a:cubicBezTo>
                  <a:cubicBezTo>
                    <a:pt x="1022" y="2610"/>
                    <a:pt x="0" y="6759"/>
                    <a:pt x="0" y="6759"/>
                  </a:cubicBezTo>
                  <a:cubicBezTo>
                    <a:pt x="1099" y="7241"/>
                    <a:pt x="2273" y="7482"/>
                    <a:pt x="3447" y="7482"/>
                  </a:cubicBezTo>
                  <a:cubicBezTo>
                    <a:pt x="4621" y="7482"/>
                    <a:pt x="5795" y="7241"/>
                    <a:pt x="6892" y="6759"/>
                  </a:cubicBezTo>
                  <a:cubicBezTo>
                    <a:pt x="6892" y="6759"/>
                    <a:pt x="5871" y="2610"/>
                    <a:pt x="3889" y="208"/>
                  </a:cubicBezTo>
                  <a:cubicBezTo>
                    <a:pt x="3795" y="92"/>
                    <a:pt x="3665" y="26"/>
                    <a:pt x="3530" y="7"/>
                  </a:cubicBezTo>
                  <a:cubicBezTo>
                    <a:pt x="3503" y="3"/>
                    <a:pt x="3475" y="1"/>
                    <a:pt x="34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4764;p126">
              <a:extLst>
                <a:ext uri="{FF2B5EF4-FFF2-40B4-BE49-F238E27FC236}">
                  <a16:creationId xmlns:a16="http://schemas.microsoft.com/office/drawing/2014/main" id="{7CEE3FB3-C718-A1DE-664B-3CA7D124D1D0}"/>
                </a:ext>
              </a:extLst>
            </p:cNvPr>
            <p:cNvSpPr/>
            <p:nvPr/>
          </p:nvSpPr>
          <p:spPr>
            <a:xfrm>
              <a:off x="5940317" y="2594566"/>
              <a:ext cx="319491" cy="793266"/>
            </a:xfrm>
            <a:custGeom>
              <a:avLst/>
              <a:gdLst/>
              <a:ahLst/>
              <a:cxnLst/>
              <a:rect l="l" t="t" r="r" b="b"/>
              <a:pathLst>
                <a:path w="7223" h="17934" extrusionOk="0">
                  <a:moveTo>
                    <a:pt x="0" y="0"/>
                  </a:moveTo>
                  <a:lnTo>
                    <a:pt x="0" y="16"/>
                  </a:lnTo>
                  <a:cubicBezTo>
                    <a:pt x="2" y="6"/>
                    <a:pt x="0" y="0"/>
                    <a:pt x="0" y="0"/>
                  </a:cubicBezTo>
                  <a:close/>
                  <a:moveTo>
                    <a:pt x="0" y="16"/>
                  </a:moveTo>
                  <a:lnTo>
                    <a:pt x="0" y="17933"/>
                  </a:lnTo>
                  <a:lnTo>
                    <a:pt x="7223" y="17933"/>
                  </a:lnTo>
                  <a:cubicBezTo>
                    <a:pt x="7218" y="17876"/>
                    <a:pt x="7211" y="17820"/>
                    <a:pt x="7203" y="17764"/>
                  </a:cubicBezTo>
                  <a:cubicBezTo>
                    <a:pt x="6651" y="13860"/>
                    <a:pt x="3630" y="13673"/>
                    <a:pt x="2176" y="11695"/>
                  </a:cubicBezTo>
                  <a:cubicBezTo>
                    <a:pt x="1890" y="11305"/>
                    <a:pt x="1623" y="10500"/>
                    <a:pt x="1379" y="9483"/>
                  </a:cubicBezTo>
                  <a:cubicBezTo>
                    <a:pt x="566" y="6094"/>
                    <a:pt x="25" y="369"/>
                    <a:pt x="0" y="1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4765;p126">
              <a:extLst>
                <a:ext uri="{FF2B5EF4-FFF2-40B4-BE49-F238E27FC236}">
                  <a16:creationId xmlns:a16="http://schemas.microsoft.com/office/drawing/2014/main" id="{1AFD9531-208C-108F-9258-31F37A5C7312}"/>
                </a:ext>
              </a:extLst>
            </p:cNvPr>
            <p:cNvSpPr/>
            <p:nvPr/>
          </p:nvSpPr>
          <p:spPr>
            <a:xfrm>
              <a:off x="5669658" y="2783571"/>
              <a:ext cx="242615" cy="221030"/>
            </a:xfrm>
            <a:custGeom>
              <a:avLst/>
              <a:gdLst/>
              <a:ahLst/>
              <a:cxnLst/>
              <a:rect l="l" t="t" r="r" b="b"/>
              <a:pathLst>
                <a:path w="5485" h="4997" extrusionOk="0">
                  <a:moveTo>
                    <a:pt x="2742" y="0"/>
                  </a:moveTo>
                  <a:cubicBezTo>
                    <a:pt x="2102" y="0"/>
                    <a:pt x="1463" y="244"/>
                    <a:pt x="975" y="732"/>
                  </a:cubicBezTo>
                  <a:cubicBezTo>
                    <a:pt x="0" y="1707"/>
                    <a:pt x="0" y="3289"/>
                    <a:pt x="975" y="4265"/>
                  </a:cubicBezTo>
                  <a:cubicBezTo>
                    <a:pt x="1463" y="4753"/>
                    <a:pt x="2102" y="4996"/>
                    <a:pt x="2742" y="4996"/>
                  </a:cubicBezTo>
                  <a:cubicBezTo>
                    <a:pt x="3381" y="4996"/>
                    <a:pt x="4021" y="4753"/>
                    <a:pt x="4508" y="4265"/>
                  </a:cubicBezTo>
                  <a:cubicBezTo>
                    <a:pt x="5485" y="3289"/>
                    <a:pt x="5485" y="1707"/>
                    <a:pt x="4508" y="732"/>
                  </a:cubicBezTo>
                  <a:cubicBezTo>
                    <a:pt x="4021" y="244"/>
                    <a:pt x="3381" y="0"/>
                    <a:pt x="27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4766;p126">
              <a:extLst>
                <a:ext uri="{FF2B5EF4-FFF2-40B4-BE49-F238E27FC236}">
                  <a16:creationId xmlns:a16="http://schemas.microsoft.com/office/drawing/2014/main" id="{E22062D3-C16A-66D3-9788-496D2CF9D9CD}"/>
                </a:ext>
              </a:extLst>
            </p:cNvPr>
            <p:cNvSpPr/>
            <p:nvPr/>
          </p:nvSpPr>
          <p:spPr>
            <a:xfrm>
              <a:off x="5703584" y="2806705"/>
              <a:ext cx="174851" cy="174763"/>
            </a:xfrm>
            <a:custGeom>
              <a:avLst/>
              <a:gdLst/>
              <a:ahLst/>
              <a:cxnLst/>
              <a:rect l="l" t="t" r="r" b="b"/>
              <a:pathLst>
                <a:path w="3953" h="3951" extrusionOk="0">
                  <a:moveTo>
                    <a:pt x="1975" y="0"/>
                  </a:moveTo>
                  <a:cubicBezTo>
                    <a:pt x="886" y="0"/>
                    <a:pt x="1" y="886"/>
                    <a:pt x="1" y="1976"/>
                  </a:cubicBezTo>
                  <a:cubicBezTo>
                    <a:pt x="1" y="2252"/>
                    <a:pt x="58" y="2517"/>
                    <a:pt x="162" y="2756"/>
                  </a:cubicBezTo>
                  <a:cubicBezTo>
                    <a:pt x="270" y="3005"/>
                    <a:pt x="427" y="3229"/>
                    <a:pt x="623" y="3413"/>
                  </a:cubicBezTo>
                  <a:cubicBezTo>
                    <a:pt x="851" y="3628"/>
                    <a:pt x="1130" y="3789"/>
                    <a:pt x="1440" y="3877"/>
                  </a:cubicBezTo>
                  <a:cubicBezTo>
                    <a:pt x="1611" y="3925"/>
                    <a:pt x="1791" y="3951"/>
                    <a:pt x="1976" y="3951"/>
                  </a:cubicBezTo>
                  <a:lnTo>
                    <a:pt x="2002" y="3951"/>
                  </a:lnTo>
                  <a:cubicBezTo>
                    <a:pt x="3071" y="3936"/>
                    <a:pt x="3938" y="3071"/>
                    <a:pt x="3952" y="2002"/>
                  </a:cubicBezTo>
                  <a:lnTo>
                    <a:pt x="3952" y="1976"/>
                  </a:lnTo>
                  <a:cubicBezTo>
                    <a:pt x="3952" y="1790"/>
                    <a:pt x="3926" y="1609"/>
                    <a:pt x="3876" y="1441"/>
                  </a:cubicBezTo>
                  <a:cubicBezTo>
                    <a:pt x="3789" y="1130"/>
                    <a:pt x="3627" y="851"/>
                    <a:pt x="3413" y="622"/>
                  </a:cubicBezTo>
                  <a:cubicBezTo>
                    <a:pt x="3230" y="428"/>
                    <a:pt x="3007" y="269"/>
                    <a:pt x="2755" y="161"/>
                  </a:cubicBezTo>
                  <a:cubicBezTo>
                    <a:pt x="2517" y="57"/>
                    <a:pt x="2252" y="0"/>
                    <a:pt x="1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4767;p126">
              <a:extLst>
                <a:ext uri="{FF2B5EF4-FFF2-40B4-BE49-F238E27FC236}">
                  <a16:creationId xmlns:a16="http://schemas.microsoft.com/office/drawing/2014/main" id="{E24EFA75-A39D-AC4F-DBA7-033FC88AFDF2}"/>
                </a:ext>
              </a:extLst>
            </p:cNvPr>
            <p:cNvSpPr/>
            <p:nvPr/>
          </p:nvSpPr>
          <p:spPr>
            <a:xfrm>
              <a:off x="5710750" y="2813782"/>
              <a:ext cx="143888" cy="143844"/>
            </a:xfrm>
            <a:custGeom>
              <a:avLst/>
              <a:gdLst/>
              <a:ahLst/>
              <a:cxnLst/>
              <a:rect l="l" t="t" r="r" b="b"/>
              <a:pathLst>
                <a:path w="3253" h="3252" extrusionOk="0">
                  <a:moveTo>
                    <a:pt x="2596" y="0"/>
                  </a:moveTo>
                  <a:lnTo>
                    <a:pt x="1" y="2595"/>
                  </a:lnTo>
                  <a:cubicBezTo>
                    <a:pt x="109" y="2844"/>
                    <a:pt x="266" y="3068"/>
                    <a:pt x="462" y="3251"/>
                  </a:cubicBezTo>
                  <a:lnTo>
                    <a:pt x="3252" y="461"/>
                  </a:lnTo>
                  <a:cubicBezTo>
                    <a:pt x="3068" y="267"/>
                    <a:pt x="2845" y="108"/>
                    <a:pt x="25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768;p126">
              <a:extLst>
                <a:ext uri="{FF2B5EF4-FFF2-40B4-BE49-F238E27FC236}">
                  <a16:creationId xmlns:a16="http://schemas.microsoft.com/office/drawing/2014/main" id="{8F89A614-6FFE-BFE0-391A-F4108F8CDC46}"/>
                </a:ext>
              </a:extLst>
            </p:cNvPr>
            <p:cNvSpPr/>
            <p:nvPr/>
          </p:nvSpPr>
          <p:spPr>
            <a:xfrm>
              <a:off x="5767279" y="2870311"/>
              <a:ext cx="111156" cy="111156"/>
            </a:xfrm>
            <a:custGeom>
              <a:avLst/>
              <a:gdLst/>
              <a:ahLst/>
              <a:cxnLst/>
              <a:rect l="l" t="t" r="r" b="b"/>
              <a:pathLst>
                <a:path w="2513" h="2513" extrusionOk="0">
                  <a:moveTo>
                    <a:pt x="2437" y="1"/>
                  </a:moveTo>
                  <a:lnTo>
                    <a:pt x="0" y="2439"/>
                  </a:lnTo>
                  <a:cubicBezTo>
                    <a:pt x="171" y="2487"/>
                    <a:pt x="351" y="2513"/>
                    <a:pt x="536" y="2513"/>
                  </a:cubicBezTo>
                  <a:lnTo>
                    <a:pt x="562" y="2513"/>
                  </a:lnTo>
                  <a:lnTo>
                    <a:pt x="2512" y="564"/>
                  </a:lnTo>
                  <a:lnTo>
                    <a:pt x="2512" y="538"/>
                  </a:lnTo>
                  <a:cubicBezTo>
                    <a:pt x="2512" y="352"/>
                    <a:pt x="2486" y="171"/>
                    <a:pt x="24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300"/>
                                        <p:tgtEl>
                                          <p:spTgt spid="25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0" name="Google Shape;25800;p73"/>
          <p:cNvSpPr txBox="1">
            <a:spLocks noGrp="1"/>
          </p:cNvSpPr>
          <p:nvPr>
            <p:ph type="title"/>
          </p:nvPr>
        </p:nvSpPr>
        <p:spPr>
          <a:xfrm>
            <a:off x="256024" y="281750"/>
            <a:ext cx="3909575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dirty="0"/>
              <a:t>Innovation &amp; Scalability</a:t>
            </a:r>
            <a:endParaRPr dirty="0"/>
          </a:p>
        </p:txBody>
      </p:sp>
      <p:grpSp>
        <p:nvGrpSpPr>
          <p:cNvPr id="25802" name="Google Shape;25802;p73"/>
          <p:cNvGrpSpPr/>
          <p:nvPr/>
        </p:nvGrpSpPr>
        <p:grpSpPr>
          <a:xfrm>
            <a:off x="5762652" y="2836798"/>
            <a:ext cx="3385933" cy="2306701"/>
            <a:chOff x="4784183" y="1228664"/>
            <a:chExt cx="5097163" cy="5097129"/>
          </a:xfrm>
        </p:grpSpPr>
        <p:grpSp>
          <p:nvGrpSpPr>
            <p:cNvPr id="25803" name="Google Shape;25803;p73"/>
            <p:cNvGrpSpPr/>
            <p:nvPr/>
          </p:nvGrpSpPr>
          <p:grpSpPr>
            <a:xfrm rot="5508363" flipH="1">
              <a:off x="4971888" y="1381129"/>
              <a:ext cx="4063007" cy="3958708"/>
              <a:chOff x="5272775" y="2011375"/>
              <a:chExt cx="3027200" cy="2935100"/>
            </a:xfrm>
          </p:grpSpPr>
          <p:sp>
            <p:nvSpPr>
              <p:cNvPr id="25804" name="Google Shape;25804;p73"/>
              <p:cNvSpPr/>
              <p:nvPr/>
            </p:nvSpPr>
            <p:spPr>
              <a:xfrm>
                <a:off x="6106700" y="2471800"/>
                <a:ext cx="13375" cy="12125"/>
              </a:xfrm>
              <a:custGeom>
                <a:avLst/>
                <a:gdLst/>
                <a:ahLst/>
                <a:cxnLst/>
                <a:rect l="l" t="t" r="r" b="b"/>
                <a:pathLst>
                  <a:path w="535" h="485" extrusionOk="0">
                    <a:moveTo>
                      <a:pt x="280" y="1"/>
                    </a:moveTo>
                    <a:cubicBezTo>
                      <a:pt x="218" y="1"/>
                      <a:pt x="151" y="26"/>
                      <a:pt x="101" y="76"/>
                    </a:cubicBezTo>
                    <a:cubicBezTo>
                      <a:pt x="1" y="142"/>
                      <a:pt x="1" y="309"/>
                      <a:pt x="101" y="409"/>
                    </a:cubicBezTo>
                    <a:cubicBezTo>
                      <a:pt x="134" y="459"/>
                      <a:pt x="193" y="484"/>
                      <a:pt x="255" y="484"/>
                    </a:cubicBezTo>
                    <a:cubicBezTo>
                      <a:pt x="318" y="484"/>
                      <a:pt x="384" y="459"/>
                      <a:pt x="435" y="409"/>
                    </a:cubicBezTo>
                    <a:cubicBezTo>
                      <a:pt x="535" y="309"/>
                      <a:pt x="535" y="176"/>
                      <a:pt x="435" y="76"/>
                    </a:cubicBezTo>
                    <a:cubicBezTo>
                      <a:pt x="401" y="26"/>
                      <a:pt x="343" y="1"/>
                      <a:pt x="28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05" name="Google Shape;25805;p73"/>
              <p:cNvSpPr/>
              <p:nvPr/>
            </p:nvSpPr>
            <p:spPr>
              <a:xfrm>
                <a:off x="5595700" y="3047225"/>
                <a:ext cx="14025" cy="12000"/>
              </a:xfrm>
              <a:custGeom>
                <a:avLst/>
                <a:gdLst/>
                <a:ahLst/>
                <a:cxnLst/>
                <a:rect l="l" t="t" r="r" b="b"/>
                <a:pathLst>
                  <a:path w="561" h="480" extrusionOk="0">
                    <a:moveTo>
                      <a:pt x="293" y="0"/>
                    </a:moveTo>
                    <a:cubicBezTo>
                      <a:pt x="235" y="0"/>
                      <a:pt x="176" y="25"/>
                      <a:pt x="126" y="75"/>
                    </a:cubicBezTo>
                    <a:lnTo>
                      <a:pt x="126" y="108"/>
                    </a:lnTo>
                    <a:cubicBezTo>
                      <a:pt x="1" y="284"/>
                      <a:pt x="140" y="479"/>
                      <a:pt x="316" y="479"/>
                    </a:cubicBezTo>
                    <a:cubicBezTo>
                      <a:pt x="374" y="479"/>
                      <a:pt x="436" y="458"/>
                      <a:pt x="493" y="409"/>
                    </a:cubicBezTo>
                    <a:cubicBezTo>
                      <a:pt x="560" y="309"/>
                      <a:pt x="560" y="175"/>
                      <a:pt x="460" y="75"/>
                    </a:cubicBezTo>
                    <a:cubicBezTo>
                      <a:pt x="410" y="25"/>
                      <a:pt x="352" y="0"/>
                      <a:pt x="29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06" name="Google Shape;25806;p73"/>
              <p:cNvSpPr/>
              <p:nvPr/>
            </p:nvSpPr>
            <p:spPr>
              <a:xfrm>
                <a:off x="5931575" y="2955475"/>
                <a:ext cx="13375" cy="12225"/>
              </a:xfrm>
              <a:custGeom>
                <a:avLst/>
                <a:gdLst/>
                <a:ahLst/>
                <a:cxnLst/>
                <a:rect l="l" t="t" r="r" b="b"/>
                <a:pathLst>
                  <a:path w="535" h="489" extrusionOk="0">
                    <a:moveTo>
                      <a:pt x="238" y="0"/>
                    </a:moveTo>
                    <a:cubicBezTo>
                      <a:pt x="215" y="0"/>
                      <a:pt x="191" y="3"/>
                      <a:pt x="168" y="9"/>
                    </a:cubicBezTo>
                    <a:cubicBezTo>
                      <a:pt x="68" y="76"/>
                      <a:pt x="1" y="209"/>
                      <a:pt x="34" y="343"/>
                    </a:cubicBezTo>
                    <a:cubicBezTo>
                      <a:pt x="85" y="445"/>
                      <a:pt x="175" y="488"/>
                      <a:pt x="274" y="488"/>
                    </a:cubicBezTo>
                    <a:cubicBezTo>
                      <a:pt x="305" y="488"/>
                      <a:pt x="336" y="484"/>
                      <a:pt x="368" y="476"/>
                    </a:cubicBezTo>
                    <a:cubicBezTo>
                      <a:pt x="501" y="409"/>
                      <a:pt x="535" y="276"/>
                      <a:pt x="501" y="143"/>
                    </a:cubicBezTo>
                    <a:cubicBezTo>
                      <a:pt x="446" y="60"/>
                      <a:pt x="346" y="0"/>
                      <a:pt x="2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07" name="Google Shape;25807;p73"/>
              <p:cNvSpPr/>
              <p:nvPr/>
            </p:nvSpPr>
            <p:spPr>
              <a:xfrm>
                <a:off x="8152325" y="2173500"/>
                <a:ext cx="16325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508" extrusionOk="0">
                    <a:moveTo>
                      <a:pt x="293" y="0"/>
                    </a:moveTo>
                    <a:cubicBezTo>
                      <a:pt x="254" y="0"/>
                      <a:pt x="212" y="10"/>
                      <a:pt x="168" y="32"/>
                    </a:cubicBezTo>
                    <a:cubicBezTo>
                      <a:pt x="68" y="66"/>
                      <a:pt x="1" y="199"/>
                      <a:pt x="34" y="333"/>
                    </a:cubicBezTo>
                    <a:cubicBezTo>
                      <a:pt x="62" y="443"/>
                      <a:pt x="158" y="508"/>
                      <a:pt x="266" y="508"/>
                    </a:cubicBezTo>
                    <a:cubicBezTo>
                      <a:pt x="289" y="508"/>
                      <a:pt x="312" y="505"/>
                      <a:pt x="335" y="499"/>
                    </a:cubicBezTo>
                    <a:cubicBezTo>
                      <a:pt x="653" y="413"/>
                      <a:pt x="545" y="0"/>
                      <a:pt x="29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08" name="Google Shape;25808;p73"/>
              <p:cNvSpPr/>
              <p:nvPr/>
            </p:nvSpPr>
            <p:spPr>
              <a:xfrm>
                <a:off x="8125650" y="2210475"/>
                <a:ext cx="13175" cy="12225"/>
              </a:xfrm>
              <a:custGeom>
                <a:avLst/>
                <a:gdLst/>
                <a:ahLst/>
                <a:cxnLst/>
                <a:rect l="l" t="t" r="r" b="b"/>
                <a:pathLst>
                  <a:path w="527" h="489" extrusionOk="0">
                    <a:moveTo>
                      <a:pt x="264" y="0"/>
                    </a:moveTo>
                    <a:cubicBezTo>
                      <a:pt x="186" y="0"/>
                      <a:pt x="109" y="37"/>
                      <a:pt x="67" y="121"/>
                    </a:cubicBezTo>
                    <a:cubicBezTo>
                      <a:pt x="1" y="221"/>
                      <a:pt x="1" y="355"/>
                      <a:pt x="134" y="455"/>
                    </a:cubicBezTo>
                    <a:cubicBezTo>
                      <a:pt x="172" y="478"/>
                      <a:pt x="214" y="488"/>
                      <a:pt x="255" y="488"/>
                    </a:cubicBezTo>
                    <a:cubicBezTo>
                      <a:pt x="394" y="488"/>
                      <a:pt x="527" y="368"/>
                      <a:pt x="501" y="188"/>
                    </a:cubicBezTo>
                    <a:cubicBezTo>
                      <a:pt x="482" y="72"/>
                      <a:pt x="372" y="0"/>
                      <a:pt x="26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09" name="Google Shape;25809;p73"/>
              <p:cNvSpPr/>
              <p:nvPr/>
            </p:nvSpPr>
            <p:spPr>
              <a:xfrm>
                <a:off x="6069175" y="3281375"/>
                <a:ext cx="13950" cy="12100"/>
              </a:xfrm>
              <a:custGeom>
                <a:avLst/>
                <a:gdLst/>
                <a:ahLst/>
                <a:cxnLst/>
                <a:rect l="l" t="t" r="r" b="b"/>
                <a:pathLst>
                  <a:path w="558" h="484" extrusionOk="0">
                    <a:moveTo>
                      <a:pt x="247" y="1"/>
                    </a:moveTo>
                    <a:cubicBezTo>
                      <a:pt x="220" y="1"/>
                      <a:pt x="193" y="6"/>
                      <a:pt x="168" y="16"/>
                    </a:cubicBezTo>
                    <a:cubicBezTo>
                      <a:pt x="34" y="82"/>
                      <a:pt x="1" y="249"/>
                      <a:pt x="68" y="349"/>
                    </a:cubicBezTo>
                    <a:cubicBezTo>
                      <a:pt x="113" y="441"/>
                      <a:pt x="194" y="484"/>
                      <a:pt x="275" y="484"/>
                    </a:cubicBezTo>
                    <a:cubicBezTo>
                      <a:pt x="370" y="484"/>
                      <a:pt x="465" y="424"/>
                      <a:pt x="501" y="316"/>
                    </a:cubicBezTo>
                    <a:cubicBezTo>
                      <a:pt x="558" y="146"/>
                      <a:pt x="399" y="1"/>
                      <a:pt x="2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10" name="Google Shape;25810;p73"/>
              <p:cNvSpPr/>
              <p:nvPr/>
            </p:nvSpPr>
            <p:spPr>
              <a:xfrm>
                <a:off x="5326975" y="3766100"/>
                <a:ext cx="1645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658" h="508" extrusionOk="0">
                    <a:moveTo>
                      <a:pt x="298" y="1"/>
                    </a:moveTo>
                    <a:cubicBezTo>
                      <a:pt x="256" y="1"/>
                      <a:pt x="212" y="13"/>
                      <a:pt x="168" y="41"/>
                    </a:cubicBezTo>
                    <a:cubicBezTo>
                      <a:pt x="34" y="107"/>
                      <a:pt x="1" y="274"/>
                      <a:pt x="101" y="374"/>
                    </a:cubicBezTo>
                    <a:cubicBezTo>
                      <a:pt x="145" y="463"/>
                      <a:pt x="234" y="508"/>
                      <a:pt x="318" y="508"/>
                    </a:cubicBezTo>
                    <a:cubicBezTo>
                      <a:pt x="360" y="508"/>
                      <a:pt x="401" y="497"/>
                      <a:pt x="435" y="474"/>
                    </a:cubicBezTo>
                    <a:cubicBezTo>
                      <a:pt x="657" y="307"/>
                      <a:pt x="508" y="1"/>
                      <a:pt x="29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11" name="Google Shape;25811;p73"/>
              <p:cNvSpPr/>
              <p:nvPr/>
            </p:nvSpPr>
            <p:spPr>
              <a:xfrm>
                <a:off x="6218575" y="3441950"/>
                <a:ext cx="10750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430" h="413" extrusionOk="0">
                    <a:moveTo>
                      <a:pt x="302" y="0"/>
                    </a:moveTo>
                    <a:cubicBezTo>
                      <a:pt x="165" y="0"/>
                      <a:pt x="1" y="413"/>
                      <a:pt x="189" y="413"/>
                    </a:cubicBezTo>
                    <a:cubicBezTo>
                      <a:pt x="210" y="413"/>
                      <a:pt x="234" y="408"/>
                      <a:pt x="263" y="398"/>
                    </a:cubicBezTo>
                    <a:cubicBezTo>
                      <a:pt x="363" y="364"/>
                      <a:pt x="429" y="231"/>
                      <a:pt x="396" y="97"/>
                    </a:cubicBezTo>
                    <a:cubicBezTo>
                      <a:pt x="371" y="28"/>
                      <a:pt x="337" y="0"/>
                      <a:pt x="30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12" name="Google Shape;25812;p73"/>
              <p:cNvSpPr/>
              <p:nvPr/>
            </p:nvSpPr>
            <p:spPr>
              <a:xfrm>
                <a:off x="6526175" y="4097550"/>
                <a:ext cx="14200" cy="12350"/>
              </a:xfrm>
              <a:custGeom>
                <a:avLst/>
                <a:gdLst/>
                <a:ahLst/>
                <a:cxnLst/>
                <a:rect l="l" t="t" r="r" b="b"/>
                <a:pathLst>
                  <a:path w="568" h="494" extrusionOk="0">
                    <a:moveTo>
                      <a:pt x="288" y="1"/>
                    </a:moveTo>
                    <a:cubicBezTo>
                      <a:pt x="239" y="1"/>
                      <a:pt x="187" y="19"/>
                      <a:pt x="134" y="59"/>
                    </a:cubicBezTo>
                    <a:cubicBezTo>
                      <a:pt x="34" y="126"/>
                      <a:pt x="1" y="259"/>
                      <a:pt x="67" y="392"/>
                    </a:cubicBezTo>
                    <a:cubicBezTo>
                      <a:pt x="132" y="457"/>
                      <a:pt x="210" y="494"/>
                      <a:pt x="285" y="494"/>
                    </a:cubicBezTo>
                    <a:cubicBezTo>
                      <a:pt x="326" y="494"/>
                      <a:pt x="365" y="483"/>
                      <a:pt x="401" y="459"/>
                    </a:cubicBezTo>
                    <a:cubicBezTo>
                      <a:pt x="534" y="359"/>
                      <a:pt x="568" y="226"/>
                      <a:pt x="468" y="126"/>
                    </a:cubicBezTo>
                    <a:cubicBezTo>
                      <a:pt x="427" y="45"/>
                      <a:pt x="362" y="1"/>
                      <a:pt x="2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13" name="Google Shape;25813;p73"/>
              <p:cNvSpPr/>
              <p:nvPr/>
            </p:nvSpPr>
            <p:spPr>
              <a:xfrm>
                <a:off x="6346050" y="4366175"/>
                <a:ext cx="13825" cy="12225"/>
              </a:xfrm>
              <a:custGeom>
                <a:avLst/>
                <a:gdLst/>
                <a:ahLst/>
                <a:cxnLst/>
                <a:rect l="l" t="t" r="r" b="b"/>
                <a:pathLst>
                  <a:path w="553" h="489" extrusionOk="0">
                    <a:moveTo>
                      <a:pt x="278" y="1"/>
                    </a:moveTo>
                    <a:cubicBezTo>
                      <a:pt x="202" y="1"/>
                      <a:pt x="123" y="38"/>
                      <a:pt x="67" y="122"/>
                    </a:cubicBezTo>
                    <a:cubicBezTo>
                      <a:pt x="0" y="222"/>
                      <a:pt x="34" y="388"/>
                      <a:pt x="134" y="455"/>
                    </a:cubicBezTo>
                    <a:cubicBezTo>
                      <a:pt x="180" y="478"/>
                      <a:pt x="227" y="489"/>
                      <a:pt x="273" y="489"/>
                    </a:cubicBezTo>
                    <a:cubicBezTo>
                      <a:pt x="425" y="489"/>
                      <a:pt x="552" y="368"/>
                      <a:pt x="501" y="188"/>
                    </a:cubicBezTo>
                    <a:cubicBezTo>
                      <a:pt x="481" y="72"/>
                      <a:pt x="383" y="1"/>
                      <a:pt x="27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14" name="Google Shape;25814;p73"/>
              <p:cNvSpPr/>
              <p:nvPr/>
            </p:nvSpPr>
            <p:spPr>
              <a:xfrm>
                <a:off x="8083500" y="3369150"/>
                <a:ext cx="13825" cy="12125"/>
              </a:xfrm>
              <a:custGeom>
                <a:avLst/>
                <a:gdLst/>
                <a:ahLst/>
                <a:cxnLst/>
                <a:rect l="l" t="t" r="r" b="b"/>
                <a:pathLst>
                  <a:path w="553" h="485" extrusionOk="0">
                    <a:moveTo>
                      <a:pt x="292" y="1"/>
                    </a:moveTo>
                    <a:cubicBezTo>
                      <a:pt x="192" y="1"/>
                      <a:pt x="90" y="60"/>
                      <a:pt x="52" y="174"/>
                    </a:cubicBezTo>
                    <a:cubicBezTo>
                      <a:pt x="0" y="329"/>
                      <a:pt x="129" y="484"/>
                      <a:pt x="282" y="484"/>
                    </a:cubicBezTo>
                    <a:cubicBezTo>
                      <a:pt x="327" y="484"/>
                      <a:pt x="374" y="471"/>
                      <a:pt x="419" y="441"/>
                    </a:cubicBezTo>
                    <a:cubicBezTo>
                      <a:pt x="519" y="374"/>
                      <a:pt x="552" y="241"/>
                      <a:pt x="486" y="107"/>
                    </a:cubicBezTo>
                    <a:cubicBezTo>
                      <a:pt x="442" y="35"/>
                      <a:pt x="368" y="1"/>
                      <a:pt x="29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15" name="Google Shape;25815;p73"/>
              <p:cNvSpPr/>
              <p:nvPr/>
            </p:nvSpPr>
            <p:spPr>
              <a:xfrm>
                <a:off x="7163850" y="4549850"/>
                <a:ext cx="15325" cy="12225"/>
              </a:xfrm>
              <a:custGeom>
                <a:avLst/>
                <a:gdLst/>
                <a:ahLst/>
                <a:cxnLst/>
                <a:rect l="l" t="t" r="r" b="b"/>
                <a:pathLst>
                  <a:path w="613" h="489" extrusionOk="0">
                    <a:moveTo>
                      <a:pt x="336" y="0"/>
                    </a:moveTo>
                    <a:cubicBezTo>
                      <a:pt x="151" y="0"/>
                      <a:pt x="1" y="236"/>
                      <a:pt x="179" y="413"/>
                    </a:cubicBezTo>
                    <a:cubicBezTo>
                      <a:pt x="212" y="463"/>
                      <a:pt x="270" y="488"/>
                      <a:pt x="333" y="488"/>
                    </a:cubicBezTo>
                    <a:cubicBezTo>
                      <a:pt x="395" y="488"/>
                      <a:pt x="462" y="463"/>
                      <a:pt x="512" y="413"/>
                    </a:cubicBezTo>
                    <a:cubicBezTo>
                      <a:pt x="612" y="347"/>
                      <a:pt x="612" y="180"/>
                      <a:pt x="512" y="80"/>
                    </a:cubicBezTo>
                    <a:cubicBezTo>
                      <a:pt x="456" y="24"/>
                      <a:pt x="394" y="0"/>
                      <a:pt x="33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16" name="Google Shape;25816;p73"/>
              <p:cNvSpPr/>
              <p:nvPr/>
            </p:nvSpPr>
            <p:spPr>
              <a:xfrm>
                <a:off x="5533200" y="4799325"/>
                <a:ext cx="16475" cy="12300"/>
              </a:xfrm>
              <a:custGeom>
                <a:avLst/>
                <a:gdLst/>
                <a:ahLst/>
                <a:cxnLst/>
                <a:rect l="l" t="t" r="r" b="b"/>
                <a:pathLst>
                  <a:path w="659" h="492" extrusionOk="0">
                    <a:moveTo>
                      <a:pt x="362" y="1"/>
                    </a:moveTo>
                    <a:cubicBezTo>
                      <a:pt x="166" y="1"/>
                      <a:pt x="1" y="267"/>
                      <a:pt x="225" y="442"/>
                    </a:cubicBezTo>
                    <a:cubicBezTo>
                      <a:pt x="258" y="475"/>
                      <a:pt x="316" y="492"/>
                      <a:pt x="379" y="492"/>
                    </a:cubicBezTo>
                    <a:cubicBezTo>
                      <a:pt x="441" y="492"/>
                      <a:pt x="508" y="475"/>
                      <a:pt x="558" y="442"/>
                    </a:cubicBezTo>
                    <a:cubicBezTo>
                      <a:pt x="625" y="341"/>
                      <a:pt x="658" y="175"/>
                      <a:pt x="558" y="108"/>
                    </a:cubicBezTo>
                    <a:cubicBezTo>
                      <a:pt x="499" y="32"/>
                      <a:pt x="429" y="1"/>
                      <a:pt x="36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17" name="Google Shape;25817;p73"/>
              <p:cNvSpPr/>
              <p:nvPr/>
            </p:nvSpPr>
            <p:spPr>
              <a:xfrm>
                <a:off x="7781700" y="4934425"/>
                <a:ext cx="16600" cy="12050"/>
              </a:xfrm>
              <a:custGeom>
                <a:avLst/>
                <a:gdLst/>
                <a:ahLst/>
                <a:cxnLst/>
                <a:rect l="l" t="t" r="r" b="b"/>
                <a:pathLst>
                  <a:path w="664" h="482" extrusionOk="0">
                    <a:moveTo>
                      <a:pt x="310" y="1"/>
                    </a:moveTo>
                    <a:cubicBezTo>
                      <a:pt x="291" y="1"/>
                      <a:pt x="270" y="3"/>
                      <a:pt x="249" y="8"/>
                    </a:cubicBezTo>
                    <a:cubicBezTo>
                      <a:pt x="1" y="101"/>
                      <a:pt x="99" y="482"/>
                      <a:pt x="354" y="482"/>
                    </a:cubicBezTo>
                    <a:cubicBezTo>
                      <a:pt x="374" y="482"/>
                      <a:pt x="394" y="479"/>
                      <a:pt x="416" y="475"/>
                    </a:cubicBezTo>
                    <a:cubicBezTo>
                      <a:pt x="664" y="382"/>
                      <a:pt x="566" y="1"/>
                      <a:pt x="31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18" name="Google Shape;25818;p73"/>
              <p:cNvSpPr/>
              <p:nvPr/>
            </p:nvSpPr>
            <p:spPr>
              <a:xfrm>
                <a:off x="7923850" y="2065875"/>
                <a:ext cx="1252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502" extrusionOk="0">
                    <a:moveTo>
                      <a:pt x="267" y="1"/>
                    </a:moveTo>
                    <a:cubicBezTo>
                      <a:pt x="134" y="1"/>
                      <a:pt x="33" y="101"/>
                      <a:pt x="33" y="234"/>
                    </a:cubicBezTo>
                    <a:cubicBezTo>
                      <a:pt x="0" y="368"/>
                      <a:pt x="134" y="501"/>
                      <a:pt x="267" y="501"/>
                    </a:cubicBezTo>
                    <a:cubicBezTo>
                      <a:pt x="400" y="501"/>
                      <a:pt x="500" y="401"/>
                      <a:pt x="500" y="268"/>
                    </a:cubicBezTo>
                    <a:cubicBezTo>
                      <a:pt x="500" y="134"/>
                      <a:pt x="400" y="1"/>
                      <a:pt x="26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19" name="Google Shape;25819;p73"/>
              <p:cNvSpPr/>
              <p:nvPr/>
            </p:nvSpPr>
            <p:spPr>
              <a:xfrm>
                <a:off x="8007525" y="2054175"/>
                <a:ext cx="16975" cy="11775"/>
              </a:xfrm>
              <a:custGeom>
                <a:avLst/>
                <a:gdLst/>
                <a:ahLst/>
                <a:cxnLst/>
                <a:rect l="l" t="t" r="r" b="b"/>
                <a:pathLst>
                  <a:path w="679" h="471" extrusionOk="0">
                    <a:moveTo>
                      <a:pt x="353" y="0"/>
                    </a:moveTo>
                    <a:cubicBezTo>
                      <a:pt x="343" y="0"/>
                      <a:pt x="333" y="1"/>
                      <a:pt x="322" y="2"/>
                    </a:cubicBezTo>
                    <a:cubicBezTo>
                      <a:pt x="0" y="34"/>
                      <a:pt x="51" y="471"/>
                      <a:pt x="356" y="471"/>
                    </a:cubicBezTo>
                    <a:cubicBezTo>
                      <a:pt x="366" y="471"/>
                      <a:pt x="378" y="470"/>
                      <a:pt x="389" y="469"/>
                    </a:cubicBezTo>
                    <a:cubicBezTo>
                      <a:pt x="679" y="437"/>
                      <a:pt x="627" y="0"/>
                      <a:pt x="35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20" name="Google Shape;25820;p73"/>
              <p:cNvSpPr/>
              <p:nvPr/>
            </p:nvSpPr>
            <p:spPr>
              <a:xfrm>
                <a:off x="8209875" y="2482825"/>
                <a:ext cx="13375" cy="12225"/>
              </a:xfrm>
              <a:custGeom>
                <a:avLst/>
                <a:gdLst/>
                <a:ahLst/>
                <a:cxnLst/>
                <a:rect l="l" t="t" r="r" b="b"/>
                <a:pathLst>
                  <a:path w="535" h="489" extrusionOk="0">
                    <a:moveTo>
                      <a:pt x="270" y="0"/>
                    </a:moveTo>
                    <a:cubicBezTo>
                      <a:pt x="208" y="0"/>
                      <a:pt x="146" y="22"/>
                      <a:pt x="101" y="68"/>
                    </a:cubicBezTo>
                    <a:cubicBezTo>
                      <a:pt x="1" y="168"/>
                      <a:pt x="34" y="335"/>
                      <a:pt x="134" y="435"/>
                    </a:cubicBezTo>
                    <a:cubicBezTo>
                      <a:pt x="181" y="472"/>
                      <a:pt x="232" y="489"/>
                      <a:pt x="283" y="489"/>
                    </a:cubicBezTo>
                    <a:cubicBezTo>
                      <a:pt x="413" y="489"/>
                      <a:pt x="534" y="379"/>
                      <a:pt x="534" y="235"/>
                    </a:cubicBezTo>
                    <a:cubicBezTo>
                      <a:pt x="512" y="82"/>
                      <a:pt x="390" y="0"/>
                      <a:pt x="27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21" name="Google Shape;25821;p73"/>
              <p:cNvSpPr/>
              <p:nvPr/>
            </p:nvSpPr>
            <p:spPr>
              <a:xfrm>
                <a:off x="7394300" y="4304825"/>
                <a:ext cx="24625" cy="20625"/>
              </a:xfrm>
              <a:custGeom>
                <a:avLst/>
                <a:gdLst/>
                <a:ahLst/>
                <a:cxnLst/>
                <a:rect l="l" t="t" r="r" b="b"/>
                <a:pathLst>
                  <a:path w="985" h="825" extrusionOk="0">
                    <a:moveTo>
                      <a:pt x="475" y="0"/>
                    </a:moveTo>
                    <a:cubicBezTo>
                      <a:pt x="451" y="0"/>
                      <a:pt x="426" y="2"/>
                      <a:pt x="401" y="7"/>
                    </a:cubicBezTo>
                    <a:cubicBezTo>
                      <a:pt x="167" y="7"/>
                      <a:pt x="0" y="241"/>
                      <a:pt x="34" y="474"/>
                    </a:cubicBezTo>
                    <a:cubicBezTo>
                      <a:pt x="54" y="700"/>
                      <a:pt x="252" y="825"/>
                      <a:pt x="448" y="825"/>
                    </a:cubicBezTo>
                    <a:cubicBezTo>
                      <a:pt x="570" y="825"/>
                      <a:pt x="691" y="777"/>
                      <a:pt x="768" y="674"/>
                    </a:cubicBezTo>
                    <a:cubicBezTo>
                      <a:pt x="985" y="395"/>
                      <a:pt x="798" y="0"/>
                      <a:pt x="47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22" name="Google Shape;25822;p73"/>
              <p:cNvSpPr/>
              <p:nvPr/>
            </p:nvSpPr>
            <p:spPr>
              <a:xfrm>
                <a:off x="7711550" y="3810525"/>
                <a:ext cx="23025" cy="21375"/>
              </a:xfrm>
              <a:custGeom>
                <a:avLst/>
                <a:gdLst/>
                <a:ahLst/>
                <a:cxnLst/>
                <a:rect l="l" t="t" r="r" b="b"/>
                <a:pathLst>
                  <a:path w="921" h="855" extrusionOk="0">
                    <a:moveTo>
                      <a:pt x="465" y="1"/>
                    </a:moveTo>
                    <a:cubicBezTo>
                      <a:pt x="212" y="1"/>
                      <a:pt x="1" y="246"/>
                      <a:pt x="53" y="532"/>
                    </a:cubicBezTo>
                    <a:cubicBezTo>
                      <a:pt x="91" y="743"/>
                      <a:pt x="272" y="854"/>
                      <a:pt x="458" y="854"/>
                    </a:cubicBezTo>
                    <a:cubicBezTo>
                      <a:pt x="595" y="854"/>
                      <a:pt x="735" y="793"/>
                      <a:pt x="820" y="665"/>
                    </a:cubicBezTo>
                    <a:cubicBezTo>
                      <a:pt x="920" y="465"/>
                      <a:pt x="887" y="198"/>
                      <a:pt x="687" y="65"/>
                    </a:cubicBezTo>
                    <a:cubicBezTo>
                      <a:pt x="613" y="21"/>
                      <a:pt x="537" y="1"/>
                      <a:pt x="46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23" name="Google Shape;25823;p73"/>
              <p:cNvSpPr/>
              <p:nvPr/>
            </p:nvSpPr>
            <p:spPr>
              <a:xfrm>
                <a:off x="8108700" y="2112275"/>
                <a:ext cx="26150" cy="20775"/>
              </a:xfrm>
              <a:custGeom>
                <a:avLst/>
                <a:gdLst/>
                <a:ahLst/>
                <a:cxnLst/>
                <a:rect l="l" t="t" r="r" b="b"/>
                <a:pathLst>
                  <a:path w="1046" h="831" extrusionOk="0">
                    <a:moveTo>
                      <a:pt x="547" y="0"/>
                    </a:moveTo>
                    <a:cubicBezTo>
                      <a:pt x="396" y="0"/>
                      <a:pt x="247" y="75"/>
                      <a:pt x="178" y="213"/>
                    </a:cubicBezTo>
                    <a:cubicBezTo>
                      <a:pt x="1" y="509"/>
                      <a:pt x="216" y="830"/>
                      <a:pt x="523" y="830"/>
                    </a:cubicBezTo>
                    <a:cubicBezTo>
                      <a:pt x="562" y="830"/>
                      <a:pt x="603" y="825"/>
                      <a:pt x="645" y="814"/>
                    </a:cubicBezTo>
                    <a:cubicBezTo>
                      <a:pt x="1012" y="713"/>
                      <a:pt x="1045" y="246"/>
                      <a:pt x="745" y="46"/>
                    </a:cubicBezTo>
                    <a:cubicBezTo>
                      <a:pt x="683" y="15"/>
                      <a:pt x="615" y="0"/>
                      <a:pt x="54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24" name="Google Shape;25824;p73"/>
              <p:cNvSpPr/>
              <p:nvPr/>
            </p:nvSpPr>
            <p:spPr>
              <a:xfrm>
                <a:off x="7454350" y="4887975"/>
                <a:ext cx="21700" cy="208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832" extrusionOk="0">
                    <a:moveTo>
                      <a:pt x="428" y="0"/>
                    </a:moveTo>
                    <a:cubicBezTo>
                      <a:pt x="219" y="0"/>
                      <a:pt x="22" y="155"/>
                      <a:pt x="0" y="398"/>
                    </a:cubicBezTo>
                    <a:cubicBezTo>
                      <a:pt x="0" y="656"/>
                      <a:pt x="215" y="832"/>
                      <a:pt x="435" y="832"/>
                    </a:cubicBezTo>
                    <a:cubicBezTo>
                      <a:pt x="528" y="832"/>
                      <a:pt x="621" y="801"/>
                      <a:pt x="701" y="732"/>
                    </a:cubicBezTo>
                    <a:cubicBezTo>
                      <a:pt x="867" y="565"/>
                      <a:pt x="867" y="298"/>
                      <a:pt x="734" y="131"/>
                    </a:cubicBezTo>
                    <a:cubicBezTo>
                      <a:pt x="644" y="41"/>
                      <a:pt x="534" y="0"/>
                      <a:pt x="42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25" name="Google Shape;25825;p73"/>
              <p:cNvSpPr/>
              <p:nvPr/>
            </p:nvSpPr>
            <p:spPr>
              <a:xfrm>
                <a:off x="7936600" y="4793775"/>
                <a:ext cx="44800" cy="38500"/>
              </a:xfrm>
              <a:custGeom>
                <a:avLst/>
                <a:gdLst/>
                <a:ahLst/>
                <a:cxnLst/>
                <a:rect l="l" t="t" r="r" b="b"/>
                <a:pathLst>
                  <a:path w="1792" h="1540" extrusionOk="0">
                    <a:moveTo>
                      <a:pt x="922" y="0"/>
                    </a:moveTo>
                    <a:cubicBezTo>
                      <a:pt x="410" y="0"/>
                      <a:pt x="0" y="532"/>
                      <a:pt x="224" y="1064"/>
                    </a:cubicBezTo>
                    <a:cubicBezTo>
                      <a:pt x="357" y="1381"/>
                      <a:pt x="649" y="1539"/>
                      <a:pt x="937" y="1539"/>
                    </a:cubicBezTo>
                    <a:cubicBezTo>
                      <a:pt x="1225" y="1539"/>
                      <a:pt x="1508" y="1381"/>
                      <a:pt x="1625" y="1064"/>
                    </a:cubicBezTo>
                    <a:cubicBezTo>
                      <a:pt x="1792" y="664"/>
                      <a:pt x="1592" y="230"/>
                      <a:pt x="1225" y="63"/>
                    </a:cubicBezTo>
                    <a:cubicBezTo>
                      <a:pt x="1123" y="20"/>
                      <a:pt x="1020" y="0"/>
                      <a:pt x="92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26" name="Google Shape;25826;p73"/>
              <p:cNvSpPr/>
              <p:nvPr/>
            </p:nvSpPr>
            <p:spPr>
              <a:xfrm>
                <a:off x="5984125" y="4653325"/>
                <a:ext cx="44025" cy="38125"/>
              </a:xfrm>
              <a:custGeom>
                <a:avLst/>
                <a:gdLst/>
                <a:ahLst/>
                <a:cxnLst/>
                <a:rect l="l" t="t" r="r" b="b"/>
                <a:pathLst>
                  <a:path w="1761" h="1525" extrusionOk="0">
                    <a:moveTo>
                      <a:pt x="883" y="0"/>
                    </a:moveTo>
                    <a:cubicBezTo>
                      <a:pt x="780" y="0"/>
                      <a:pt x="673" y="24"/>
                      <a:pt x="567" y="77"/>
                    </a:cubicBezTo>
                    <a:cubicBezTo>
                      <a:pt x="167" y="244"/>
                      <a:pt x="0" y="678"/>
                      <a:pt x="167" y="1078"/>
                    </a:cubicBezTo>
                    <a:cubicBezTo>
                      <a:pt x="299" y="1374"/>
                      <a:pt x="585" y="1524"/>
                      <a:pt x="868" y="1524"/>
                    </a:cubicBezTo>
                    <a:cubicBezTo>
                      <a:pt x="1160" y="1524"/>
                      <a:pt x="1450" y="1366"/>
                      <a:pt x="1568" y="1044"/>
                    </a:cubicBezTo>
                    <a:cubicBezTo>
                      <a:pt x="1761" y="522"/>
                      <a:pt x="1364" y="0"/>
                      <a:pt x="88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27" name="Google Shape;25827;p73"/>
              <p:cNvSpPr/>
              <p:nvPr/>
            </p:nvSpPr>
            <p:spPr>
              <a:xfrm>
                <a:off x="5495625" y="4410425"/>
                <a:ext cx="47375" cy="38350"/>
              </a:xfrm>
              <a:custGeom>
                <a:avLst/>
                <a:gdLst/>
                <a:ahLst/>
                <a:cxnLst/>
                <a:rect l="l" t="t" r="r" b="b"/>
                <a:pathLst>
                  <a:path w="1895" h="1534" extrusionOk="0">
                    <a:moveTo>
                      <a:pt x="956" y="1"/>
                    </a:moveTo>
                    <a:cubicBezTo>
                      <a:pt x="677" y="1"/>
                      <a:pt x="402" y="160"/>
                      <a:pt x="260" y="420"/>
                    </a:cubicBezTo>
                    <a:cubicBezTo>
                      <a:pt x="0" y="939"/>
                      <a:pt x="414" y="1533"/>
                      <a:pt x="941" y="1533"/>
                    </a:cubicBezTo>
                    <a:cubicBezTo>
                      <a:pt x="1023" y="1533"/>
                      <a:pt x="1108" y="1519"/>
                      <a:pt x="1194" y="1487"/>
                    </a:cubicBezTo>
                    <a:cubicBezTo>
                      <a:pt x="1828" y="1287"/>
                      <a:pt x="1894" y="386"/>
                      <a:pt x="1294" y="86"/>
                    </a:cubicBezTo>
                    <a:cubicBezTo>
                      <a:pt x="1187" y="28"/>
                      <a:pt x="1071" y="1"/>
                      <a:pt x="95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28" name="Google Shape;25828;p73"/>
              <p:cNvSpPr/>
              <p:nvPr/>
            </p:nvSpPr>
            <p:spPr>
              <a:xfrm>
                <a:off x="7260875" y="3364475"/>
                <a:ext cx="43375" cy="38025"/>
              </a:xfrm>
              <a:custGeom>
                <a:avLst/>
                <a:gdLst/>
                <a:ahLst/>
                <a:cxnLst/>
                <a:rect l="l" t="t" r="r" b="b"/>
                <a:pathLst>
                  <a:path w="1735" h="1521" extrusionOk="0">
                    <a:moveTo>
                      <a:pt x="866" y="0"/>
                    </a:moveTo>
                    <a:cubicBezTo>
                      <a:pt x="720" y="0"/>
                      <a:pt x="570" y="41"/>
                      <a:pt x="434" y="128"/>
                    </a:cubicBezTo>
                    <a:cubicBezTo>
                      <a:pt x="100" y="361"/>
                      <a:pt x="0" y="828"/>
                      <a:pt x="234" y="1162"/>
                    </a:cubicBezTo>
                    <a:cubicBezTo>
                      <a:pt x="382" y="1395"/>
                      <a:pt x="626" y="1521"/>
                      <a:pt x="878" y="1521"/>
                    </a:cubicBezTo>
                    <a:cubicBezTo>
                      <a:pt x="1021" y="1521"/>
                      <a:pt x="1168" y="1480"/>
                      <a:pt x="1301" y="1395"/>
                    </a:cubicBezTo>
                    <a:cubicBezTo>
                      <a:pt x="1635" y="1162"/>
                      <a:pt x="1735" y="695"/>
                      <a:pt x="1501" y="328"/>
                    </a:cubicBezTo>
                    <a:cubicBezTo>
                      <a:pt x="1354" y="118"/>
                      <a:pt x="1115" y="0"/>
                      <a:pt x="86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29" name="Google Shape;25829;p73"/>
              <p:cNvSpPr/>
              <p:nvPr/>
            </p:nvSpPr>
            <p:spPr>
              <a:xfrm>
                <a:off x="7432725" y="2516450"/>
                <a:ext cx="45000" cy="37875"/>
              </a:xfrm>
              <a:custGeom>
                <a:avLst/>
                <a:gdLst/>
                <a:ahLst/>
                <a:cxnLst/>
                <a:rect l="l" t="t" r="r" b="b"/>
                <a:pathLst>
                  <a:path w="1800" h="1515" extrusionOk="0">
                    <a:moveTo>
                      <a:pt x="973" y="0"/>
                    </a:moveTo>
                    <a:cubicBezTo>
                      <a:pt x="402" y="0"/>
                      <a:pt x="0" y="647"/>
                      <a:pt x="331" y="1158"/>
                    </a:cubicBezTo>
                    <a:cubicBezTo>
                      <a:pt x="488" y="1400"/>
                      <a:pt x="735" y="1515"/>
                      <a:pt x="981" y="1515"/>
                    </a:cubicBezTo>
                    <a:cubicBezTo>
                      <a:pt x="1311" y="1515"/>
                      <a:pt x="1637" y="1307"/>
                      <a:pt x="1732" y="925"/>
                    </a:cubicBezTo>
                    <a:cubicBezTo>
                      <a:pt x="1799" y="525"/>
                      <a:pt x="1566" y="91"/>
                      <a:pt x="1165" y="24"/>
                    </a:cubicBezTo>
                    <a:cubicBezTo>
                      <a:pt x="1100" y="8"/>
                      <a:pt x="1035" y="0"/>
                      <a:pt x="97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30" name="Google Shape;25830;p73"/>
              <p:cNvSpPr/>
              <p:nvPr/>
            </p:nvSpPr>
            <p:spPr>
              <a:xfrm>
                <a:off x="7765300" y="2445900"/>
                <a:ext cx="45150" cy="38200"/>
              </a:xfrm>
              <a:custGeom>
                <a:avLst/>
                <a:gdLst/>
                <a:ahLst/>
                <a:cxnLst/>
                <a:rect l="l" t="t" r="r" b="b"/>
                <a:pathLst>
                  <a:path w="1806" h="1528" extrusionOk="0">
                    <a:moveTo>
                      <a:pt x="963" y="1"/>
                    </a:moveTo>
                    <a:cubicBezTo>
                      <a:pt x="727" y="1"/>
                      <a:pt x="490" y="110"/>
                      <a:pt x="338" y="344"/>
                    </a:cubicBezTo>
                    <a:cubicBezTo>
                      <a:pt x="1" y="866"/>
                      <a:pt x="396" y="1528"/>
                      <a:pt x="980" y="1528"/>
                    </a:cubicBezTo>
                    <a:cubicBezTo>
                      <a:pt x="1032" y="1528"/>
                      <a:pt x="1084" y="1523"/>
                      <a:pt x="1138" y="1512"/>
                    </a:cubicBezTo>
                    <a:cubicBezTo>
                      <a:pt x="1539" y="1412"/>
                      <a:pt x="1806" y="1012"/>
                      <a:pt x="1705" y="611"/>
                    </a:cubicBezTo>
                    <a:cubicBezTo>
                      <a:pt x="1627" y="220"/>
                      <a:pt x="1297" y="1"/>
                      <a:pt x="96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31" name="Google Shape;25831;p73"/>
              <p:cNvSpPr/>
              <p:nvPr/>
            </p:nvSpPr>
            <p:spPr>
              <a:xfrm>
                <a:off x="8059775" y="3876125"/>
                <a:ext cx="15675" cy="11950"/>
              </a:xfrm>
              <a:custGeom>
                <a:avLst/>
                <a:gdLst/>
                <a:ahLst/>
                <a:cxnLst/>
                <a:rect l="l" t="t" r="r" b="b"/>
                <a:pathLst>
                  <a:path w="627" h="478" extrusionOk="0">
                    <a:moveTo>
                      <a:pt x="272" y="1"/>
                    </a:moveTo>
                    <a:cubicBezTo>
                      <a:pt x="228" y="1"/>
                      <a:pt x="181" y="13"/>
                      <a:pt x="134" y="43"/>
                    </a:cubicBezTo>
                    <a:cubicBezTo>
                      <a:pt x="34" y="110"/>
                      <a:pt x="0" y="276"/>
                      <a:pt x="100" y="376"/>
                    </a:cubicBezTo>
                    <a:cubicBezTo>
                      <a:pt x="143" y="441"/>
                      <a:pt x="214" y="478"/>
                      <a:pt x="295" y="478"/>
                    </a:cubicBezTo>
                    <a:cubicBezTo>
                      <a:pt x="339" y="478"/>
                      <a:pt x="387" y="467"/>
                      <a:pt x="434" y="443"/>
                    </a:cubicBezTo>
                    <a:cubicBezTo>
                      <a:pt x="626" y="278"/>
                      <a:pt x="479" y="1"/>
                      <a:pt x="27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32" name="Google Shape;25832;p73"/>
              <p:cNvSpPr/>
              <p:nvPr/>
            </p:nvSpPr>
            <p:spPr>
              <a:xfrm>
                <a:off x="7967200" y="3380650"/>
                <a:ext cx="15150" cy="12250"/>
              </a:xfrm>
              <a:custGeom>
                <a:avLst/>
                <a:gdLst/>
                <a:ahLst/>
                <a:cxnLst/>
                <a:rect l="l" t="t" r="r" b="b"/>
                <a:pathLst>
                  <a:path w="606" h="490" extrusionOk="0">
                    <a:moveTo>
                      <a:pt x="282" y="0"/>
                    </a:moveTo>
                    <a:cubicBezTo>
                      <a:pt x="257" y="0"/>
                      <a:pt x="230" y="5"/>
                      <a:pt x="201" y="14"/>
                    </a:cubicBezTo>
                    <a:cubicBezTo>
                      <a:pt x="67" y="48"/>
                      <a:pt x="1" y="181"/>
                      <a:pt x="34" y="314"/>
                    </a:cubicBezTo>
                    <a:cubicBezTo>
                      <a:pt x="62" y="425"/>
                      <a:pt x="158" y="490"/>
                      <a:pt x="266" y="490"/>
                    </a:cubicBezTo>
                    <a:cubicBezTo>
                      <a:pt x="288" y="490"/>
                      <a:pt x="311" y="487"/>
                      <a:pt x="334" y="481"/>
                    </a:cubicBezTo>
                    <a:cubicBezTo>
                      <a:pt x="606" y="391"/>
                      <a:pt x="523" y="0"/>
                      <a:pt x="28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33" name="Google Shape;25833;p73"/>
              <p:cNvSpPr/>
              <p:nvPr/>
            </p:nvSpPr>
            <p:spPr>
              <a:xfrm>
                <a:off x="7610275" y="2819725"/>
                <a:ext cx="11925" cy="10225"/>
              </a:xfrm>
              <a:custGeom>
                <a:avLst/>
                <a:gdLst/>
                <a:ahLst/>
                <a:cxnLst/>
                <a:rect l="l" t="t" r="r" b="b"/>
                <a:pathLst>
                  <a:path w="477" h="409" extrusionOk="0">
                    <a:moveTo>
                      <a:pt x="225" y="1"/>
                    </a:moveTo>
                    <a:cubicBezTo>
                      <a:pt x="218" y="1"/>
                      <a:pt x="210" y="1"/>
                      <a:pt x="201" y="2"/>
                    </a:cubicBezTo>
                    <a:cubicBezTo>
                      <a:pt x="68" y="35"/>
                      <a:pt x="1" y="169"/>
                      <a:pt x="1" y="302"/>
                    </a:cubicBezTo>
                    <a:cubicBezTo>
                      <a:pt x="15" y="379"/>
                      <a:pt x="48" y="409"/>
                      <a:pt x="87" y="409"/>
                    </a:cubicBezTo>
                    <a:cubicBezTo>
                      <a:pt x="234" y="409"/>
                      <a:pt x="477" y="1"/>
                      <a:pt x="22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34" name="Google Shape;25834;p73"/>
              <p:cNvSpPr/>
              <p:nvPr/>
            </p:nvSpPr>
            <p:spPr>
              <a:xfrm>
                <a:off x="8060125" y="2302950"/>
                <a:ext cx="16350" cy="12525"/>
              </a:xfrm>
              <a:custGeom>
                <a:avLst/>
                <a:gdLst/>
                <a:ahLst/>
                <a:cxnLst/>
                <a:rect l="l" t="t" r="r" b="b"/>
                <a:pathLst>
                  <a:path w="654" h="501" extrusionOk="0">
                    <a:moveTo>
                      <a:pt x="371" y="0"/>
                    </a:moveTo>
                    <a:cubicBezTo>
                      <a:pt x="174" y="0"/>
                      <a:pt x="0" y="266"/>
                      <a:pt x="186" y="425"/>
                    </a:cubicBezTo>
                    <a:cubicBezTo>
                      <a:pt x="237" y="475"/>
                      <a:pt x="303" y="500"/>
                      <a:pt x="370" y="500"/>
                    </a:cubicBezTo>
                    <a:cubicBezTo>
                      <a:pt x="437" y="500"/>
                      <a:pt x="503" y="475"/>
                      <a:pt x="553" y="425"/>
                    </a:cubicBezTo>
                    <a:cubicBezTo>
                      <a:pt x="653" y="325"/>
                      <a:pt x="620" y="158"/>
                      <a:pt x="520" y="58"/>
                    </a:cubicBezTo>
                    <a:cubicBezTo>
                      <a:pt x="473" y="17"/>
                      <a:pt x="421" y="0"/>
                      <a:pt x="37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35" name="Google Shape;25835;p73"/>
              <p:cNvSpPr/>
              <p:nvPr/>
            </p:nvSpPr>
            <p:spPr>
              <a:xfrm>
                <a:off x="8283225" y="2064975"/>
                <a:ext cx="16750" cy="12825"/>
              </a:xfrm>
              <a:custGeom>
                <a:avLst/>
                <a:gdLst/>
                <a:ahLst/>
                <a:cxnLst/>
                <a:rect l="l" t="t" r="r" b="b"/>
                <a:pathLst>
                  <a:path w="670" h="513" extrusionOk="0">
                    <a:moveTo>
                      <a:pt x="352" y="1"/>
                    </a:moveTo>
                    <a:cubicBezTo>
                      <a:pt x="161" y="1"/>
                      <a:pt x="0" y="286"/>
                      <a:pt x="202" y="437"/>
                    </a:cubicBezTo>
                    <a:cubicBezTo>
                      <a:pt x="252" y="487"/>
                      <a:pt x="319" y="512"/>
                      <a:pt x="386" y="512"/>
                    </a:cubicBezTo>
                    <a:cubicBezTo>
                      <a:pt x="452" y="512"/>
                      <a:pt x="519" y="487"/>
                      <a:pt x="569" y="437"/>
                    </a:cubicBezTo>
                    <a:cubicBezTo>
                      <a:pt x="669" y="337"/>
                      <a:pt x="636" y="170"/>
                      <a:pt x="536" y="104"/>
                    </a:cubicBezTo>
                    <a:cubicBezTo>
                      <a:pt x="479" y="30"/>
                      <a:pt x="414" y="1"/>
                      <a:pt x="35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36" name="Google Shape;25836;p73"/>
              <p:cNvSpPr/>
              <p:nvPr/>
            </p:nvSpPr>
            <p:spPr>
              <a:xfrm>
                <a:off x="7496875" y="2065050"/>
                <a:ext cx="12525" cy="115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460" extrusionOk="0">
                    <a:moveTo>
                      <a:pt x="267" y="1"/>
                    </a:moveTo>
                    <a:cubicBezTo>
                      <a:pt x="134" y="1"/>
                      <a:pt x="0" y="101"/>
                      <a:pt x="0" y="234"/>
                    </a:cubicBezTo>
                    <a:cubicBezTo>
                      <a:pt x="0" y="384"/>
                      <a:pt x="125" y="459"/>
                      <a:pt x="250" y="459"/>
                    </a:cubicBezTo>
                    <a:cubicBezTo>
                      <a:pt x="376" y="459"/>
                      <a:pt x="501" y="384"/>
                      <a:pt x="501" y="234"/>
                    </a:cubicBezTo>
                    <a:cubicBezTo>
                      <a:pt x="501" y="101"/>
                      <a:pt x="367" y="1"/>
                      <a:pt x="26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37" name="Google Shape;25837;p73"/>
              <p:cNvSpPr/>
              <p:nvPr/>
            </p:nvSpPr>
            <p:spPr>
              <a:xfrm>
                <a:off x="6738000" y="2077350"/>
                <a:ext cx="14200" cy="12125"/>
              </a:xfrm>
              <a:custGeom>
                <a:avLst/>
                <a:gdLst/>
                <a:ahLst/>
                <a:cxnLst/>
                <a:rect l="l" t="t" r="r" b="b"/>
                <a:pathLst>
                  <a:path w="568" h="485" extrusionOk="0">
                    <a:moveTo>
                      <a:pt x="269" y="0"/>
                    </a:moveTo>
                    <a:cubicBezTo>
                      <a:pt x="246" y="0"/>
                      <a:pt x="223" y="3"/>
                      <a:pt x="200" y="9"/>
                    </a:cubicBezTo>
                    <a:cubicBezTo>
                      <a:pt x="100" y="42"/>
                      <a:pt x="0" y="176"/>
                      <a:pt x="67" y="309"/>
                    </a:cubicBezTo>
                    <a:cubicBezTo>
                      <a:pt x="95" y="420"/>
                      <a:pt x="191" y="484"/>
                      <a:pt x="280" y="484"/>
                    </a:cubicBezTo>
                    <a:cubicBezTo>
                      <a:pt x="298" y="484"/>
                      <a:pt x="317" y="482"/>
                      <a:pt x="334" y="476"/>
                    </a:cubicBezTo>
                    <a:cubicBezTo>
                      <a:pt x="467" y="443"/>
                      <a:pt x="567" y="309"/>
                      <a:pt x="501" y="176"/>
                    </a:cubicBezTo>
                    <a:cubicBezTo>
                      <a:pt x="473" y="65"/>
                      <a:pt x="377" y="0"/>
                      <a:pt x="26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38" name="Google Shape;25838;p73"/>
              <p:cNvSpPr/>
              <p:nvPr/>
            </p:nvSpPr>
            <p:spPr>
              <a:xfrm>
                <a:off x="6400250" y="2372275"/>
                <a:ext cx="13150" cy="12625"/>
              </a:xfrm>
              <a:custGeom>
                <a:avLst/>
                <a:gdLst/>
                <a:ahLst/>
                <a:cxnLst/>
                <a:rect l="l" t="t" r="r" b="b"/>
                <a:pathLst>
                  <a:path w="526" h="505" extrusionOk="0">
                    <a:moveTo>
                      <a:pt x="252" y="1"/>
                    </a:moveTo>
                    <a:cubicBezTo>
                      <a:pt x="199" y="1"/>
                      <a:pt x="146" y="17"/>
                      <a:pt x="101" y="54"/>
                    </a:cubicBezTo>
                    <a:cubicBezTo>
                      <a:pt x="1" y="154"/>
                      <a:pt x="1" y="287"/>
                      <a:pt x="67" y="421"/>
                    </a:cubicBezTo>
                    <a:cubicBezTo>
                      <a:pt x="114" y="479"/>
                      <a:pt x="177" y="505"/>
                      <a:pt x="241" y="505"/>
                    </a:cubicBezTo>
                    <a:cubicBezTo>
                      <a:pt x="359" y="505"/>
                      <a:pt x="479" y="417"/>
                      <a:pt x="501" y="287"/>
                    </a:cubicBezTo>
                    <a:cubicBezTo>
                      <a:pt x="525" y="118"/>
                      <a:pt x="391" y="1"/>
                      <a:pt x="25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39" name="Google Shape;25839;p73"/>
              <p:cNvSpPr/>
              <p:nvPr/>
            </p:nvSpPr>
            <p:spPr>
              <a:xfrm>
                <a:off x="7253350" y="2963125"/>
                <a:ext cx="15725" cy="12450"/>
              </a:xfrm>
              <a:custGeom>
                <a:avLst/>
                <a:gdLst/>
                <a:ahLst/>
                <a:cxnLst/>
                <a:rect l="l" t="t" r="r" b="b"/>
                <a:pathLst>
                  <a:path w="629" h="498" extrusionOk="0">
                    <a:moveTo>
                      <a:pt x="339" y="0"/>
                    </a:moveTo>
                    <a:cubicBezTo>
                      <a:pt x="327" y="0"/>
                      <a:pt x="314" y="1"/>
                      <a:pt x="301" y="3"/>
                    </a:cubicBezTo>
                    <a:cubicBezTo>
                      <a:pt x="68" y="37"/>
                      <a:pt x="1" y="337"/>
                      <a:pt x="201" y="437"/>
                    </a:cubicBezTo>
                    <a:cubicBezTo>
                      <a:pt x="243" y="479"/>
                      <a:pt x="291" y="497"/>
                      <a:pt x="340" y="497"/>
                    </a:cubicBezTo>
                    <a:cubicBezTo>
                      <a:pt x="407" y="497"/>
                      <a:pt x="477" y="462"/>
                      <a:pt x="535" y="404"/>
                    </a:cubicBezTo>
                    <a:cubicBezTo>
                      <a:pt x="628" y="216"/>
                      <a:pt x="518" y="0"/>
                      <a:pt x="33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40" name="Google Shape;25840;p73"/>
              <p:cNvSpPr/>
              <p:nvPr/>
            </p:nvSpPr>
            <p:spPr>
              <a:xfrm>
                <a:off x="7628625" y="3308450"/>
                <a:ext cx="12550" cy="12525"/>
              </a:xfrm>
              <a:custGeom>
                <a:avLst/>
                <a:gdLst/>
                <a:ahLst/>
                <a:cxnLst/>
                <a:rect l="l" t="t" r="r" b="b"/>
                <a:pathLst>
                  <a:path w="502" h="501" extrusionOk="0">
                    <a:moveTo>
                      <a:pt x="234" y="0"/>
                    </a:moveTo>
                    <a:cubicBezTo>
                      <a:pt x="101" y="34"/>
                      <a:pt x="1" y="134"/>
                      <a:pt x="34" y="267"/>
                    </a:cubicBezTo>
                    <a:cubicBezTo>
                      <a:pt x="34" y="400"/>
                      <a:pt x="134" y="501"/>
                      <a:pt x="268" y="501"/>
                    </a:cubicBezTo>
                    <a:cubicBezTo>
                      <a:pt x="401" y="501"/>
                      <a:pt x="501" y="367"/>
                      <a:pt x="501" y="234"/>
                    </a:cubicBezTo>
                    <a:cubicBezTo>
                      <a:pt x="501" y="100"/>
                      <a:pt x="368" y="0"/>
                      <a:pt x="23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41" name="Google Shape;25841;p73"/>
              <p:cNvSpPr/>
              <p:nvPr/>
            </p:nvSpPr>
            <p:spPr>
              <a:xfrm>
                <a:off x="7041550" y="3520875"/>
                <a:ext cx="14675" cy="11825"/>
              </a:xfrm>
              <a:custGeom>
                <a:avLst/>
                <a:gdLst/>
                <a:ahLst/>
                <a:cxnLst/>
                <a:rect l="l" t="t" r="r" b="b"/>
                <a:pathLst>
                  <a:path w="587" h="473" extrusionOk="0">
                    <a:moveTo>
                      <a:pt x="302" y="1"/>
                    </a:moveTo>
                    <a:cubicBezTo>
                      <a:pt x="280" y="1"/>
                      <a:pt x="257" y="4"/>
                      <a:pt x="234" y="9"/>
                    </a:cubicBezTo>
                    <a:cubicBezTo>
                      <a:pt x="34" y="76"/>
                      <a:pt x="0" y="376"/>
                      <a:pt x="200" y="443"/>
                    </a:cubicBezTo>
                    <a:cubicBezTo>
                      <a:pt x="242" y="464"/>
                      <a:pt x="283" y="473"/>
                      <a:pt x="322" y="473"/>
                    </a:cubicBezTo>
                    <a:cubicBezTo>
                      <a:pt x="472" y="473"/>
                      <a:pt x="587" y="335"/>
                      <a:pt x="534" y="176"/>
                    </a:cubicBezTo>
                    <a:cubicBezTo>
                      <a:pt x="506" y="66"/>
                      <a:pt x="410" y="1"/>
                      <a:pt x="30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42" name="Google Shape;25842;p73"/>
              <p:cNvSpPr/>
              <p:nvPr/>
            </p:nvSpPr>
            <p:spPr>
              <a:xfrm>
                <a:off x="7300900" y="2835400"/>
                <a:ext cx="13375" cy="12200"/>
              </a:xfrm>
              <a:custGeom>
                <a:avLst/>
                <a:gdLst/>
                <a:ahLst/>
                <a:cxnLst/>
                <a:rect l="l" t="t" r="r" b="b"/>
                <a:pathLst>
                  <a:path w="535" h="488" extrusionOk="0">
                    <a:moveTo>
                      <a:pt x="299" y="0"/>
                    </a:moveTo>
                    <a:cubicBezTo>
                      <a:pt x="190" y="0"/>
                      <a:pt x="89" y="65"/>
                      <a:pt x="34" y="175"/>
                    </a:cubicBezTo>
                    <a:cubicBezTo>
                      <a:pt x="0" y="275"/>
                      <a:pt x="67" y="409"/>
                      <a:pt x="167" y="476"/>
                    </a:cubicBezTo>
                    <a:cubicBezTo>
                      <a:pt x="199" y="484"/>
                      <a:pt x="230" y="488"/>
                      <a:pt x="261" y="488"/>
                    </a:cubicBezTo>
                    <a:cubicBezTo>
                      <a:pt x="360" y="488"/>
                      <a:pt x="450" y="444"/>
                      <a:pt x="501" y="342"/>
                    </a:cubicBezTo>
                    <a:cubicBezTo>
                      <a:pt x="534" y="209"/>
                      <a:pt x="467" y="75"/>
                      <a:pt x="367" y="9"/>
                    </a:cubicBezTo>
                    <a:cubicBezTo>
                      <a:pt x="344" y="3"/>
                      <a:pt x="321" y="0"/>
                      <a:pt x="29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43" name="Google Shape;25843;p73"/>
              <p:cNvSpPr/>
              <p:nvPr/>
            </p:nvSpPr>
            <p:spPr>
              <a:xfrm>
                <a:off x="7146625" y="2396750"/>
                <a:ext cx="13350" cy="12125"/>
              </a:xfrm>
              <a:custGeom>
                <a:avLst/>
                <a:gdLst/>
                <a:ahLst/>
                <a:cxnLst/>
                <a:rect l="l" t="t" r="r" b="b"/>
                <a:pathLst>
                  <a:path w="534" h="485" extrusionOk="0">
                    <a:moveTo>
                      <a:pt x="271" y="0"/>
                    </a:moveTo>
                    <a:cubicBezTo>
                      <a:pt x="248" y="0"/>
                      <a:pt x="224" y="3"/>
                      <a:pt x="200" y="9"/>
                    </a:cubicBezTo>
                    <a:cubicBezTo>
                      <a:pt x="67" y="42"/>
                      <a:pt x="0" y="176"/>
                      <a:pt x="34" y="309"/>
                    </a:cubicBezTo>
                    <a:cubicBezTo>
                      <a:pt x="89" y="419"/>
                      <a:pt x="190" y="484"/>
                      <a:pt x="299" y="484"/>
                    </a:cubicBezTo>
                    <a:cubicBezTo>
                      <a:pt x="321" y="484"/>
                      <a:pt x="344" y="481"/>
                      <a:pt x="367" y="476"/>
                    </a:cubicBezTo>
                    <a:cubicBezTo>
                      <a:pt x="467" y="409"/>
                      <a:pt x="534" y="276"/>
                      <a:pt x="501" y="142"/>
                    </a:cubicBezTo>
                    <a:cubicBezTo>
                      <a:pt x="473" y="60"/>
                      <a:pt x="378" y="0"/>
                      <a:pt x="27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44" name="Google Shape;25844;p73"/>
              <p:cNvSpPr/>
              <p:nvPr/>
            </p:nvSpPr>
            <p:spPr>
              <a:xfrm>
                <a:off x="6674025" y="2247475"/>
                <a:ext cx="14800" cy="12275"/>
              </a:xfrm>
              <a:custGeom>
                <a:avLst/>
                <a:gdLst/>
                <a:ahLst/>
                <a:cxnLst/>
                <a:rect l="l" t="t" r="r" b="b"/>
                <a:pathLst>
                  <a:path w="592" h="491" extrusionOk="0">
                    <a:moveTo>
                      <a:pt x="289" y="0"/>
                    </a:moveTo>
                    <a:cubicBezTo>
                      <a:pt x="181" y="0"/>
                      <a:pt x="85" y="65"/>
                      <a:pt x="57" y="176"/>
                    </a:cubicBezTo>
                    <a:cubicBezTo>
                      <a:pt x="1" y="345"/>
                      <a:pt x="136" y="491"/>
                      <a:pt x="300" y="491"/>
                    </a:cubicBezTo>
                    <a:cubicBezTo>
                      <a:pt x="330" y="491"/>
                      <a:pt x="360" y="486"/>
                      <a:pt x="391" y="476"/>
                    </a:cubicBezTo>
                    <a:cubicBezTo>
                      <a:pt x="591" y="376"/>
                      <a:pt x="558" y="76"/>
                      <a:pt x="358" y="9"/>
                    </a:cubicBezTo>
                    <a:cubicBezTo>
                      <a:pt x="335" y="3"/>
                      <a:pt x="312" y="0"/>
                      <a:pt x="28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45" name="Google Shape;25845;p73"/>
              <p:cNvSpPr/>
              <p:nvPr/>
            </p:nvSpPr>
            <p:spPr>
              <a:xfrm>
                <a:off x="6623075" y="2036025"/>
                <a:ext cx="14225" cy="12425"/>
              </a:xfrm>
              <a:custGeom>
                <a:avLst/>
                <a:gdLst/>
                <a:ahLst/>
                <a:cxnLst/>
                <a:rect l="l" t="t" r="r" b="b"/>
                <a:pathLst>
                  <a:path w="569" h="497" extrusionOk="0">
                    <a:moveTo>
                      <a:pt x="289" y="1"/>
                    </a:moveTo>
                    <a:cubicBezTo>
                      <a:pt x="143" y="1"/>
                      <a:pt x="1" y="129"/>
                      <a:pt x="61" y="328"/>
                    </a:cubicBezTo>
                    <a:cubicBezTo>
                      <a:pt x="87" y="446"/>
                      <a:pt x="175" y="497"/>
                      <a:pt x="269" y="497"/>
                    </a:cubicBezTo>
                    <a:cubicBezTo>
                      <a:pt x="412" y="497"/>
                      <a:pt x="568" y="376"/>
                      <a:pt x="528" y="194"/>
                    </a:cubicBezTo>
                    <a:cubicBezTo>
                      <a:pt x="487" y="60"/>
                      <a:pt x="387" y="1"/>
                      <a:pt x="28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46" name="Google Shape;25846;p73"/>
              <p:cNvSpPr/>
              <p:nvPr/>
            </p:nvSpPr>
            <p:spPr>
              <a:xfrm>
                <a:off x="5813175" y="2152275"/>
                <a:ext cx="13850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554" h="483" extrusionOk="0">
                    <a:moveTo>
                      <a:pt x="247" y="1"/>
                    </a:moveTo>
                    <a:cubicBezTo>
                      <a:pt x="221" y="1"/>
                      <a:pt x="194" y="5"/>
                      <a:pt x="167" y="14"/>
                    </a:cubicBezTo>
                    <a:cubicBezTo>
                      <a:pt x="67" y="47"/>
                      <a:pt x="0" y="181"/>
                      <a:pt x="34" y="314"/>
                    </a:cubicBezTo>
                    <a:cubicBezTo>
                      <a:pt x="70" y="423"/>
                      <a:pt x="174" y="482"/>
                      <a:pt x="273" y="482"/>
                    </a:cubicBezTo>
                    <a:cubicBezTo>
                      <a:pt x="357" y="482"/>
                      <a:pt x="437" y="439"/>
                      <a:pt x="467" y="348"/>
                    </a:cubicBezTo>
                    <a:cubicBezTo>
                      <a:pt x="554" y="174"/>
                      <a:pt x="415" y="1"/>
                      <a:pt x="2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47" name="Google Shape;25847;p73"/>
              <p:cNvSpPr/>
              <p:nvPr/>
            </p:nvSpPr>
            <p:spPr>
              <a:xfrm>
                <a:off x="5915850" y="2557625"/>
                <a:ext cx="14775" cy="8025"/>
              </a:xfrm>
              <a:custGeom>
                <a:avLst/>
                <a:gdLst/>
                <a:ahLst/>
                <a:cxnLst/>
                <a:rect l="l" t="t" r="r" b="b"/>
                <a:pathLst>
                  <a:path w="591" h="321" extrusionOk="0">
                    <a:moveTo>
                      <a:pt x="111" y="0"/>
                    </a:moveTo>
                    <a:cubicBezTo>
                      <a:pt x="44" y="0"/>
                      <a:pt x="1" y="39"/>
                      <a:pt x="29" y="145"/>
                    </a:cubicBezTo>
                    <a:cubicBezTo>
                      <a:pt x="57" y="256"/>
                      <a:pt x="153" y="320"/>
                      <a:pt x="261" y="320"/>
                    </a:cubicBezTo>
                    <a:cubicBezTo>
                      <a:pt x="284" y="320"/>
                      <a:pt x="307" y="318"/>
                      <a:pt x="330" y="312"/>
                    </a:cubicBezTo>
                    <a:cubicBezTo>
                      <a:pt x="591" y="241"/>
                      <a:pt x="277" y="0"/>
                      <a:pt x="11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48" name="Google Shape;25848;p73"/>
              <p:cNvSpPr/>
              <p:nvPr/>
            </p:nvSpPr>
            <p:spPr>
              <a:xfrm>
                <a:off x="6492250" y="2926350"/>
                <a:ext cx="17825" cy="12025"/>
              </a:xfrm>
              <a:custGeom>
                <a:avLst/>
                <a:gdLst/>
                <a:ahLst/>
                <a:cxnLst/>
                <a:rect l="l" t="t" r="r" b="b"/>
                <a:pathLst>
                  <a:path w="713" h="481" extrusionOk="0">
                    <a:moveTo>
                      <a:pt x="359" y="0"/>
                    </a:moveTo>
                    <a:cubicBezTo>
                      <a:pt x="149" y="0"/>
                      <a:pt x="1" y="301"/>
                      <a:pt x="223" y="440"/>
                    </a:cubicBezTo>
                    <a:cubicBezTo>
                      <a:pt x="273" y="468"/>
                      <a:pt x="322" y="480"/>
                      <a:pt x="366" y="480"/>
                    </a:cubicBezTo>
                    <a:cubicBezTo>
                      <a:pt x="588" y="480"/>
                      <a:pt x="713" y="179"/>
                      <a:pt x="490" y="40"/>
                    </a:cubicBezTo>
                    <a:cubicBezTo>
                      <a:pt x="446" y="12"/>
                      <a:pt x="401" y="0"/>
                      <a:pt x="35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49" name="Google Shape;25849;p73"/>
              <p:cNvSpPr/>
              <p:nvPr/>
            </p:nvSpPr>
            <p:spPr>
              <a:xfrm>
                <a:off x="6717150" y="2748575"/>
                <a:ext cx="15600" cy="11850"/>
              </a:xfrm>
              <a:custGeom>
                <a:avLst/>
                <a:gdLst/>
                <a:ahLst/>
                <a:cxnLst/>
                <a:rect l="l" t="t" r="r" b="b"/>
                <a:pathLst>
                  <a:path w="624" h="474" extrusionOk="0">
                    <a:moveTo>
                      <a:pt x="269" y="1"/>
                    </a:moveTo>
                    <a:cubicBezTo>
                      <a:pt x="225" y="1"/>
                      <a:pt x="178" y="14"/>
                      <a:pt x="134" y="46"/>
                    </a:cubicBezTo>
                    <a:cubicBezTo>
                      <a:pt x="34" y="113"/>
                      <a:pt x="0" y="279"/>
                      <a:pt x="100" y="379"/>
                    </a:cubicBezTo>
                    <a:cubicBezTo>
                      <a:pt x="139" y="438"/>
                      <a:pt x="212" y="473"/>
                      <a:pt x="285" y="473"/>
                    </a:cubicBezTo>
                    <a:cubicBezTo>
                      <a:pt x="338" y="473"/>
                      <a:pt x="392" y="455"/>
                      <a:pt x="434" y="413"/>
                    </a:cubicBezTo>
                    <a:cubicBezTo>
                      <a:pt x="623" y="251"/>
                      <a:pt x="462" y="1"/>
                      <a:pt x="26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50" name="Google Shape;25850;p73"/>
              <p:cNvSpPr/>
              <p:nvPr/>
            </p:nvSpPr>
            <p:spPr>
              <a:xfrm>
                <a:off x="6538675" y="2427775"/>
                <a:ext cx="15575" cy="12025"/>
              </a:xfrm>
              <a:custGeom>
                <a:avLst/>
                <a:gdLst/>
                <a:ahLst/>
                <a:cxnLst/>
                <a:rect l="l" t="t" r="r" b="b"/>
                <a:pathLst>
                  <a:path w="623" h="481" extrusionOk="0">
                    <a:moveTo>
                      <a:pt x="349" y="1"/>
                    </a:moveTo>
                    <a:cubicBezTo>
                      <a:pt x="309" y="1"/>
                      <a:pt x="270" y="12"/>
                      <a:pt x="234" y="35"/>
                    </a:cubicBezTo>
                    <a:cubicBezTo>
                      <a:pt x="1" y="102"/>
                      <a:pt x="34" y="402"/>
                      <a:pt x="268" y="469"/>
                    </a:cubicBezTo>
                    <a:cubicBezTo>
                      <a:pt x="292" y="477"/>
                      <a:pt x="315" y="481"/>
                      <a:pt x="337" y="481"/>
                    </a:cubicBezTo>
                    <a:cubicBezTo>
                      <a:pt x="504" y="481"/>
                      <a:pt x="623" y="278"/>
                      <a:pt x="535" y="102"/>
                    </a:cubicBezTo>
                    <a:cubicBezTo>
                      <a:pt x="492" y="37"/>
                      <a:pt x="421" y="1"/>
                      <a:pt x="34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51" name="Google Shape;25851;p73"/>
              <p:cNvSpPr/>
              <p:nvPr/>
            </p:nvSpPr>
            <p:spPr>
              <a:xfrm>
                <a:off x="6043325" y="2371950"/>
                <a:ext cx="12550" cy="11850"/>
              </a:xfrm>
              <a:custGeom>
                <a:avLst/>
                <a:gdLst/>
                <a:ahLst/>
                <a:cxnLst/>
                <a:rect l="l" t="t" r="r" b="b"/>
                <a:pathLst>
                  <a:path w="502" h="474" extrusionOk="0">
                    <a:moveTo>
                      <a:pt x="268" y="0"/>
                    </a:moveTo>
                    <a:cubicBezTo>
                      <a:pt x="134" y="0"/>
                      <a:pt x="34" y="100"/>
                      <a:pt x="1" y="200"/>
                    </a:cubicBezTo>
                    <a:cubicBezTo>
                      <a:pt x="1" y="334"/>
                      <a:pt x="101" y="467"/>
                      <a:pt x="234" y="467"/>
                    </a:cubicBezTo>
                    <a:cubicBezTo>
                      <a:pt x="252" y="471"/>
                      <a:pt x="269" y="473"/>
                      <a:pt x="285" y="473"/>
                    </a:cubicBezTo>
                    <a:cubicBezTo>
                      <a:pt x="393" y="473"/>
                      <a:pt x="472" y="383"/>
                      <a:pt x="501" y="267"/>
                    </a:cubicBezTo>
                    <a:cubicBezTo>
                      <a:pt x="501" y="133"/>
                      <a:pt x="401" y="0"/>
                      <a:pt x="26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52" name="Google Shape;25852;p73"/>
              <p:cNvSpPr/>
              <p:nvPr/>
            </p:nvSpPr>
            <p:spPr>
              <a:xfrm>
                <a:off x="5906575" y="2652125"/>
                <a:ext cx="13950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558" h="483" extrusionOk="0">
                    <a:moveTo>
                      <a:pt x="274" y="0"/>
                    </a:moveTo>
                    <a:cubicBezTo>
                      <a:pt x="194" y="0"/>
                      <a:pt x="113" y="43"/>
                      <a:pt x="67" y="134"/>
                    </a:cubicBezTo>
                    <a:cubicBezTo>
                      <a:pt x="0" y="235"/>
                      <a:pt x="67" y="401"/>
                      <a:pt x="167" y="468"/>
                    </a:cubicBezTo>
                    <a:cubicBezTo>
                      <a:pt x="198" y="478"/>
                      <a:pt x="228" y="483"/>
                      <a:pt x="258" y="483"/>
                    </a:cubicBezTo>
                    <a:cubicBezTo>
                      <a:pt x="422" y="483"/>
                      <a:pt x="557" y="337"/>
                      <a:pt x="501" y="168"/>
                    </a:cubicBezTo>
                    <a:cubicBezTo>
                      <a:pt x="464" y="59"/>
                      <a:pt x="370" y="0"/>
                      <a:pt x="27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53" name="Google Shape;25853;p73"/>
              <p:cNvSpPr/>
              <p:nvPr/>
            </p:nvSpPr>
            <p:spPr>
              <a:xfrm>
                <a:off x="5827350" y="3269075"/>
                <a:ext cx="14550" cy="12025"/>
              </a:xfrm>
              <a:custGeom>
                <a:avLst/>
                <a:gdLst/>
                <a:ahLst/>
                <a:cxnLst/>
                <a:rect l="l" t="t" r="r" b="b"/>
                <a:pathLst>
                  <a:path w="582" h="481" extrusionOk="0">
                    <a:moveTo>
                      <a:pt x="248" y="1"/>
                    </a:moveTo>
                    <a:cubicBezTo>
                      <a:pt x="134" y="1"/>
                      <a:pt x="34" y="92"/>
                      <a:pt x="34" y="208"/>
                    </a:cubicBezTo>
                    <a:cubicBezTo>
                      <a:pt x="0" y="341"/>
                      <a:pt x="100" y="474"/>
                      <a:pt x="234" y="474"/>
                    </a:cubicBezTo>
                    <a:cubicBezTo>
                      <a:pt x="252" y="479"/>
                      <a:pt x="270" y="481"/>
                      <a:pt x="287" y="481"/>
                    </a:cubicBezTo>
                    <a:cubicBezTo>
                      <a:pt x="541" y="481"/>
                      <a:pt x="582" y="39"/>
                      <a:pt x="300" y="7"/>
                    </a:cubicBezTo>
                    <a:cubicBezTo>
                      <a:pt x="283" y="3"/>
                      <a:pt x="265" y="1"/>
                      <a:pt x="24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54" name="Google Shape;25854;p73"/>
              <p:cNvSpPr/>
              <p:nvPr/>
            </p:nvSpPr>
            <p:spPr>
              <a:xfrm>
                <a:off x="6250425" y="3786550"/>
                <a:ext cx="14750" cy="11750"/>
              </a:xfrm>
              <a:custGeom>
                <a:avLst/>
                <a:gdLst/>
                <a:ahLst/>
                <a:cxnLst/>
                <a:rect l="l" t="t" r="r" b="b"/>
                <a:pathLst>
                  <a:path w="590" h="470" extrusionOk="0">
                    <a:moveTo>
                      <a:pt x="324" y="0"/>
                    </a:moveTo>
                    <a:cubicBezTo>
                      <a:pt x="146" y="0"/>
                      <a:pt x="1" y="195"/>
                      <a:pt x="123" y="390"/>
                    </a:cubicBezTo>
                    <a:cubicBezTo>
                      <a:pt x="178" y="445"/>
                      <a:pt x="243" y="470"/>
                      <a:pt x="313" y="470"/>
                    </a:cubicBezTo>
                    <a:cubicBezTo>
                      <a:pt x="370" y="470"/>
                      <a:pt x="430" y="453"/>
                      <a:pt x="490" y="424"/>
                    </a:cubicBezTo>
                    <a:cubicBezTo>
                      <a:pt x="590" y="323"/>
                      <a:pt x="590" y="190"/>
                      <a:pt x="523" y="90"/>
                    </a:cubicBezTo>
                    <a:cubicBezTo>
                      <a:pt x="460" y="27"/>
                      <a:pt x="390" y="0"/>
                      <a:pt x="32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55" name="Google Shape;25855;p73"/>
              <p:cNvSpPr/>
              <p:nvPr/>
            </p:nvSpPr>
            <p:spPr>
              <a:xfrm>
                <a:off x="6830775" y="3420100"/>
                <a:ext cx="15650" cy="12625"/>
              </a:xfrm>
              <a:custGeom>
                <a:avLst/>
                <a:gdLst/>
                <a:ahLst/>
                <a:cxnLst/>
                <a:rect l="l" t="t" r="r" b="b"/>
                <a:pathLst>
                  <a:path w="626" h="505" extrusionOk="0">
                    <a:moveTo>
                      <a:pt x="320" y="1"/>
                    </a:moveTo>
                    <a:cubicBezTo>
                      <a:pt x="138" y="1"/>
                      <a:pt x="1" y="215"/>
                      <a:pt x="125" y="371"/>
                    </a:cubicBezTo>
                    <a:cubicBezTo>
                      <a:pt x="170" y="460"/>
                      <a:pt x="244" y="504"/>
                      <a:pt x="328" y="504"/>
                    </a:cubicBezTo>
                    <a:cubicBezTo>
                      <a:pt x="370" y="504"/>
                      <a:pt x="414" y="493"/>
                      <a:pt x="459" y="471"/>
                    </a:cubicBezTo>
                    <a:cubicBezTo>
                      <a:pt x="626" y="338"/>
                      <a:pt x="592" y="71"/>
                      <a:pt x="359" y="4"/>
                    </a:cubicBezTo>
                    <a:cubicBezTo>
                      <a:pt x="346" y="2"/>
                      <a:pt x="333" y="1"/>
                      <a:pt x="32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56" name="Google Shape;25856;p73"/>
              <p:cNvSpPr/>
              <p:nvPr/>
            </p:nvSpPr>
            <p:spPr>
              <a:xfrm>
                <a:off x="6683800" y="2885425"/>
                <a:ext cx="14675" cy="11825"/>
              </a:xfrm>
              <a:custGeom>
                <a:avLst/>
                <a:gdLst/>
                <a:ahLst/>
                <a:cxnLst/>
                <a:rect l="l" t="t" r="r" b="b"/>
                <a:pathLst>
                  <a:path w="587" h="473" extrusionOk="0">
                    <a:moveTo>
                      <a:pt x="302" y="1"/>
                    </a:moveTo>
                    <a:cubicBezTo>
                      <a:pt x="279" y="1"/>
                      <a:pt x="256" y="3"/>
                      <a:pt x="234" y="9"/>
                    </a:cubicBezTo>
                    <a:cubicBezTo>
                      <a:pt x="33" y="42"/>
                      <a:pt x="0" y="343"/>
                      <a:pt x="200" y="443"/>
                    </a:cubicBezTo>
                    <a:cubicBezTo>
                      <a:pt x="235" y="463"/>
                      <a:pt x="272" y="473"/>
                      <a:pt x="309" y="473"/>
                    </a:cubicBezTo>
                    <a:cubicBezTo>
                      <a:pt x="450" y="473"/>
                      <a:pt x="587" y="335"/>
                      <a:pt x="534" y="176"/>
                    </a:cubicBezTo>
                    <a:cubicBezTo>
                      <a:pt x="506" y="65"/>
                      <a:pt x="410" y="1"/>
                      <a:pt x="30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57" name="Google Shape;25857;p73"/>
              <p:cNvSpPr/>
              <p:nvPr/>
            </p:nvSpPr>
            <p:spPr>
              <a:xfrm>
                <a:off x="6211300" y="2631000"/>
                <a:ext cx="17675" cy="122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491" extrusionOk="0">
                    <a:moveTo>
                      <a:pt x="355" y="1"/>
                    </a:moveTo>
                    <a:cubicBezTo>
                      <a:pt x="174" y="1"/>
                      <a:pt x="0" y="389"/>
                      <a:pt x="253" y="446"/>
                    </a:cubicBezTo>
                    <a:cubicBezTo>
                      <a:pt x="285" y="477"/>
                      <a:pt x="318" y="490"/>
                      <a:pt x="352" y="490"/>
                    </a:cubicBezTo>
                    <a:cubicBezTo>
                      <a:pt x="533" y="490"/>
                      <a:pt x="707" y="102"/>
                      <a:pt x="454" y="45"/>
                    </a:cubicBezTo>
                    <a:cubicBezTo>
                      <a:pt x="422" y="14"/>
                      <a:pt x="388" y="1"/>
                      <a:pt x="35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58" name="Google Shape;25858;p73"/>
              <p:cNvSpPr/>
              <p:nvPr/>
            </p:nvSpPr>
            <p:spPr>
              <a:xfrm>
                <a:off x="5730600" y="2838275"/>
                <a:ext cx="14575" cy="11950"/>
              </a:xfrm>
              <a:custGeom>
                <a:avLst/>
                <a:gdLst/>
                <a:ahLst/>
                <a:cxnLst/>
                <a:rect l="l" t="t" r="r" b="b"/>
                <a:pathLst>
                  <a:path w="583" h="478" extrusionOk="0">
                    <a:moveTo>
                      <a:pt x="297" y="0"/>
                    </a:moveTo>
                    <a:cubicBezTo>
                      <a:pt x="264" y="0"/>
                      <a:pt x="232" y="9"/>
                      <a:pt x="201" y="27"/>
                    </a:cubicBezTo>
                    <a:cubicBezTo>
                      <a:pt x="68" y="94"/>
                      <a:pt x="1" y="227"/>
                      <a:pt x="68" y="327"/>
                    </a:cubicBezTo>
                    <a:cubicBezTo>
                      <a:pt x="101" y="427"/>
                      <a:pt x="193" y="477"/>
                      <a:pt x="284" y="477"/>
                    </a:cubicBezTo>
                    <a:cubicBezTo>
                      <a:pt x="376" y="477"/>
                      <a:pt x="468" y="427"/>
                      <a:pt x="501" y="327"/>
                    </a:cubicBezTo>
                    <a:cubicBezTo>
                      <a:pt x="583" y="164"/>
                      <a:pt x="442" y="0"/>
                      <a:pt x="29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59" name="Google Shape;25859;p73"/>
              <p:cNvSpPr/>
              <p:nvPr/>
            </p:nvSpPr>
            <p:spPr>
              <a:xfrm>
                <a:off x="5512125" y="3208325"/>
                <a:ext cx="15575" cy="11900"/>
              </a:xfrm>
              <a:custGeom>
                <a:avLst/>
                <a:gdLst/>
                <a:ahLst/>
                <a:cxnLst/>
                <a:rect l="l" t="t" r="r" b="b"/>
                <a:pathLst>
                  <a:path w="623" h="476" extrusionOk="0">
                    <a:moveTo>
                      <a:pt x="262" y="1"/>
                    </a:moveTo>
                    <a:cubicBezTo>
                      <a:pt x="181" y="1"/>
                      <a:pt x="110" y="38"/>
                      <a:pt x="67" y="102"/>
                    </a:cubicBezTo>
                    <a:cubicBezTo>
                      <a:pt x="0" y="236"/>
                      <a:pt x="34" y="369"/>
                      <a:pt x="134" y="436"/>
                    </a:cubicBezTo>
                    <a:cubicBezTo>
                      <a:pt x="184" y="464"/>
                      <a:pt x="232" y="476"/>
                      <a:pt x="276" y="476"/>
                    </a:cubicBezTo>
                    <a:cubicBezTo>
                      <a:pt x="498" y="476"/>
                      <a:pt x="623" y="175"/>
                      <a:pt x="401" y="36"/>
                    </a:cubicBezTo>
                    <a:cubicBezTo>
                      <a:pt x="353" y="12"/>
                      <a:pt x="306" y="1"/>
                      <a:pt x="26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60" name="Google Shape;25860;p73"/>
              <p:cNvSpPr/>
              <p:nvPr/>
            </p:nvSpPr>
            <p:spPr>
              <a:xfrm>
                <a:off x="5732275" y="3482725"/>
                <a:ext cx="15875" cy="12375"/>
              </a:xfrm>
              <a:custGeom>
                <a:avLst/>
                <a:gdLst/>
                <a:ahLst/>
                <a:cxnLst/>
                <a:rect l="l" t="t" r="r" b="b"/>
                <a:pathLst>
                  <a:path w="635" h="495" extrusionOk="0">
                    <a:moveTo>
                      <a:pt x="334" y="1"/>
                    </a:moveTo>
                    <a:cubicBezTo>
                      <a:pt x="134" y="1"/>
                      <a:pt x="1" y="234"/>
                      <a:pt x="134" y="401"/>
                    </a:cubicBezTo>
                    <a:cubicBezTo>
                      <a:pt x="173" y="459"/>
                      <a:pt x="245" y="495"/>
                      <a:pt x="319" y="495"/>
                    </a:cubicBezTo>
                    <a:cubicBezTo>
                      <a:pt x="372" y="495"/>
                      <a:pt x="426" y="476"/>
                      <a:pt x="468" y="434"/>
                    </a:cubicBezTo>
                    <a:cubicBezTo>
                      <a:pt x="634" y="301"/>
                      <a:pt x="568" y="34"/>
                      <a:pt x="33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61" name="Google Shape;25861;p73"/>
              <p:cNvSpPr/>
              <p:nvPr/>
            </p:nvSpPr>
            <p:spPr>
              <a:xfrm>
                <a:off x="6486850" y="3283900"/>
                <a:ext cx="13500" cy="12050"/>
              </a:xfrm>
              <a:custGeom>
                <a:avLst/>
                <a:gdLst/>
                <a:ahLst/>
                <a:cxnLst/>
                <a:rect l="l" t="t" r="r" b="b"/>
                <a:pathLst>
                  <a:path w="540" h="482" extrusionOk="0">
                    <a:moveTo>
                      <a:pt x="266" y="0"/>
                    </a:moveTo>
                    <a:cubicBezTo>
                      <a:pt x="131" y="0"/>
                      <a:pt x="0" y="107"/>
                      <a:pt x="39" y="282"/>
                    </a:cubicBezTo>
                    <a:cubicBezTo>
                      <a:pt x="72" y="415"/>
                      <a:pt x="173" y="482"/>
                      <a:pt x="306" y="482"/>
                    </a:cubicBezTo>
                    <a:cubicBezTo>
                      <a:pt x="439" y="415"/>
                      <a:pt x="539" y="282"/>
                      <a:pt x="506" y="182"/>
                    </a:cubicBezTo>
                    <a:cubicBezTo>
                      <a:pt x="464" y="56"/>
                      <a:pt x="364" y="0"/>
                      <a:pt x="26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62" name="Google Shape;25862;p73"/>
              <p:cNvSpPr/>
              <p:nvPr/>
            </p:nvSpPr>
            <p:spPr>
              <a:xfrm>
                <a:off x="6651275" y="2626625"/>
                <a:ext cx="13975" cy="12400"/>
              </a:xfrm>
              <a:custGeom>
                <a:avLst/>
                <a:gdLst/>
                <a:ahLst/>
                <a:cxnLst/>
                <a:rect l="l" t="t" r="r" b="b"/>
                <a:pathLst>
                  <a:path w="559" h="496" extrusionOk="0">
                    <a:moveTo>
                      <a:pt x="256" y="1"/>
                    </a:moveTo>
                    <a:cubicBezTo>
                      <a:pt x="149" y="1"/>
                      <a:pt x="47" y="67"/>
                      <a:pt x="33" y="220"/>
                    </a:cubicBezTo>
                    <a:cubicBezTo>
                      <a:pt x="0" y="321"/>
                      <a:pt x="67" y="454"/>
                      <a:pt x="200" y="487"/>
                    </a:cubicBezTo>
                    <a:cubicBezTo>
                      <a:pt x="223" y="493"/>
                      <a:pt x="246" y="496"/>
                      <a:pt x="268" y="496"/>
                    </a:cubicBezTo>
                    <a:cubicBezTo>
                      <a:pt x="377" y="496"/>
                      <a:pt x="473" y="431"/>
                      <a:pt x="500" y="321"/>
                    </a:cubicBezTo>
                    <a:cubicBezTo>
                      <a:pt x="559" y="127"/>
                      <a:pt x="403" y="1"/>
                      <a:pt x="25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63" name="Google Shape;25863;p73"/>
              <p:cNvSpPr/>
              <p:nvPr/>
            </p:nvSpPr>
            <p:spPr>
              <a:xfrm>
                <a:off x="6368000" y="2181775"/>
                <a:ext cx="15600" cy="11900"/>
              </a:xfrm>
              <a:custGeom>
                <a:avLst/>
                <a:gdLst/>
                <a:ahLst/>
                <a:cxnLst/>
                <a:rect l="l" t="t" r="r" b="b"/>
                <a:pathLst>
                  <a:path w="624" h="476" extrusionOk="0">
                    <a:moveTo>
                      <a:pt x="362" y="0"/>
                    </a:moveTo>
                    <a:cubicBezTo>
                      <a:pt x="318" y="0"/>
                      <a:pt x="270" y="11"/>
                      <a:pt x="223" y="35"/>
                    </a:cubicBezTo>
                    <a:cubicBezTo>
                      <a:pt x="1" y="174"/>
                      <a:pt x="149" y="475"/>
                      <a:pt x="359" y="475"/>
                    </a:cubicBezTo>
                    <a:cubicBezTo>
                      <a:pt x="401" y="475"/>
                      <a:pt x="446" y="463"/>
                      <a:pt x="490" y="435"/>
                    </a:cubicBezTo>
                    <a:cubicBezTo>
                      <a:pt x="590" y="369"/>
                      <a:pt x="623" y="202"/>
                      <a:pt x="557" y="102"/>
                    </a:cubicBezTo>
                    <a:cubicBezTo>
                      <a:pt x="514" y="37"/>
                      <a:pt x="443" y="0"/>
                      <a:pt x="36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64" name="Google Shape;25864;p73"/>
              <p:cNvSpPr/>
              <p:nvPr/>
            </p:nvSpPr>
            <p:spPr>
              <a:xfrm>
                <a:off x="5917400" y="2215125"/>
                <a:ext cx="16450" cy="12575"/>
              </a:xfrm>
              <a:custGeom>
                <a:avLst/>
                <a:gdLst/>
                <a:ahLst/>
                <a:cxnLst/>
                <a:rect l="l" t="t" r="r" b="b"/>
                <a:pathLst>
                  <a:path w="658" h="503" extrusionOk="0">
                    <a:moveTo>
                      <a:pt x="332" y="0"/>
                    </a:moveTo>
                    <a:cubicBezTo>
                      <a:pt x="322" y="0"/>
                      <a:pt x="312" y="1"/>
                      <a:pt x="301" y="2"/>
                    </a:cubicBezTo>
                    <a:cubicBezTo>
                      <a:pt x="1" y="35"/>
                      <a:pt x="34" y="502"/>
                      <a:pt x="334" y="502"/>
                    </a:cubicBezTo>
                    <a:cubicBezTo>
                      <a:pt x="657" y="470"/>
                      <a:pt x="636" y="0"/>
                      <a:pt x="33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65" name="Google Shape;25865;p73"/>
              <p:cNvSpPr/>
              <p:nvPr/>
            </p:nvSpPr>
            <p:spPr>
              <a:xfrm>
                <a:off x="5521300" y="2595225"/>
                <a:ext cx="13350" cy="12125"/>
              </a:xfrm>
              <a:custGeom>
                <a:avLst/>
                <a:gdLst/>
                <a:ahLst/>
                <a:cxnLst/>
                <a:rect l="l" t="t" r="r" b="b"/>
                <a:pathLst>
                  <a:path w="534" h="485" extrusionOk="0">
                    <a:moveTo>
                      <a:pt x="284" y="0"/>
                    </a:moveTo>
                    <a:cubicBezTo>
                      <a:pt x="217" y="0"/>
                      <a:pt x="150" y="25"/>
                      <a:pt x="100" y="75"/>
                    </a:cubicBezTo>
                    <a:cubicBezTo>
                      <a:pt x="0" y="176"/>
                      <a:pt x="0" y="342"/>
                      <a:pt x="100" y="409"/>
                    </a:cubicBezTo>
                    <a:cubicBezTo>
                      <a:pt x="150" y="459"/>
                      <a:pt x="217" y="484"/>
                      <a:pt x="284" y="484"/>
                    </a:cubicBezTo>
                    <a:cubicBezTo>
                      <a:pt x="350" y="484"/>
                      <a:pt x="417" y="459"/>
                      <a:pt x="467" y="409"/>
                    </a:cubicBezTo>
                    <a:cubicBezTo>
                      <a:pt x="534" y="342"/>
                      <a:pt x="534" y="176"/>
                      <a:pt x="467" y="75"/>
                    </a:cubicBezTo>
                    <a:cubicBezTo>
                      <a:pt x="417" y="25"/>
                      <a:pt x="350" y="0"/>
                      <a:pt x="28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66" name="Google Shape;25866;p73"/>
              <p:cNvSpPr/>
              <p:nvPr/>
            </p:nvSpPr>
            <p:spPr>
              <a:xfrm>
                <a:off x="5501275" y="3131500"/>
                <a:ext cx="11700" cy="12275"/>
              </a:xfrm>
              <a:custGeom>
                <a:avLst/>
                <a:gdLst/>
                <a:ahLst/>
                <a:cxnLst/>
                <a:rect l="l" t="t" r="r" b="b"/>
                <a:pathLst>
                  <a:path w="468" h="491" extrusionOk="0">
                    <a:moveTo>
                      <a:pt x="184" y="0"/>
                    </a:moveTo>
                    <a:cubicBezTo>
                      <a:pt x="76" y="0"/>
                      <a:pt x="1" y="95"/>
                      <a:pt x="1" y="240"/>
                    </a:cubicBezTo>
                    <a:cubicBezTo>
                      <a:pt x="1" y="407"/>
                      <a:pt x="117" y="490"/>
                      <a:pt x="234" y="490"/>
                    </a:cubicBezTo>
                    <a:cubicBezTo>
                      <a:pt x="351" y="490"/>
                      <a:pt x="468" y="407"/>
                      <a:pt x="468" y="240"/>
                    </a:cubicBezTo>
                    <a:cubicBezTo>
                      <a:pt x="468" y="107"/>
                      <a:pt x="368" y="6"/>
                      <a:pt x="234" y="6"/>
                    </a:cubicBezTo>
                    <a:cubicBezTo>
                      <a:pt x="217" y="2"/>
                      <a:pt x="200" y="0"/>
                      <a:pt x="18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67" name="Google Shape;25867;p73"/>
              <p:cNvSpPr/>
              <p:nvPr/>
            </p:nvSpPr>
            <p:spPr>
              <a:xfrm>
                <a:off x="6099200" y="3701025"/>
                <a:ext cx="13375" cy="12100"/>
              </a:xfrm>
              <a:custGeom>
                <a:avLst/>
                <a:gdLst/>
                <a:ahLst/>
                <a:cxnLst/>
                <a:rect l="l" t="t" r="r" b="b"/>
                <a:pathLst>
                  <a:path w="535" h="484" extrusionOk="0">
                    <a:moveTo>
                      <a:pt x="280" y="0"/>
                    </a:moveTo>
                    <a:cubicBezTo>
                      <a:pt x="217" y="0"/>
                      <a:pt x="151" y="25"/>
                      <a:pt x="101" y="75"/>
                    </a:cubicBezTo>
                    <a:cubicBezTo>
                      <a:pt x="1" y="142"/>
                      <a:pt x="1" y="309"/>
                      <a:pt x="101" y="409"/>
                    </a:cubicBezTo>
                    <a:cubicBezTo>
                      <a:pt x="151" y="459"/>
                      <a:pt x="217" y="484"/>
                      <a:pt x="280" y="484"/>
                    </a:cubicBezTo>
                    <a:cubicBezTo>
                      <a:pt x="343" y="484"/>
                      <a:pt x="401" y="459"/>
                      <a:pt x="434" y="409"/>
                    </a:cubicBezTo>
                    <a:cubicBezTo>
                      <a:pt x="534" y="309"/>
                      <a:pt x="534" y="142"/>
                      <a:pt x="434" y="75"/>
                    </a:cubicBezTo>
                    <a:cubicBezTo>
                      <a:pt x="401" y="25"/>
                      <a:pt x="343" y="0"/>
                      <a:pt x="28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68" name="Google Shape;25868;p73"/>
              <p:cNvSpPr/>
              <p:nvPr/>
            </p:nvSpPr>
            <p:spPr>
              <a:xfrm>
                <a:off x="6966500" y="3545200"/>
                <a:ext cx="11700" cy="10225"/>
              </a:xfrm>
              <a:custGeom>
                <a:avLst/>
                <a:gdLst/>
                <a:ahLst/>
                <a:cxnLst/>
                <a:rect l="l" t="t" r="r" b="b"/>
                <a:pathLst>
                  <a:path w="468" h="409" extrusionOk="0">
                    <a:moveTo>
                      <a:pt x="372" y="0"/>
                    </a:moveTo>
                    <a:cubicBezTo>
                      <a:pt x="221" y="0"/>
                      <a:pt x="0" y="408"/>
                      <a:pt x="223" y="408"/>
                    </a:cubicBezTo>
                    <a:cubicBezTo>
                      <a:pt x="236" y="408"/>
                      <a:pt x="251" y="407"/>
                      <a:pt x="267" y="404"/>
                    </a:cubicBezTo>
                    <a:cubicBezTo>
                      <a:pt x="400" y="371"/>
                      <a:pt x="467" y="237"/>
                      <a:pt x="467" y="104"/>
                    </a:cubicBezTo>
                    <a:cubicBezTo>
                      <a:pt x="447" y="30"/>
                      <a:pt x="412" y="0"/>
                      <a:pt x="37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69" name="Google Shape;25869;p73"/>
              <p:cNvSpPr/>
              <p:nvPr/>
            </p:nvSpPr>
            <p:spPr>
              <a:xfrm>
                <a:off x="7250675" y="2937500"/>
                <a:ext cx="15225" cy="11825"/>
              </a:xfrm>
              <a:custGeom>
                <a:avLst/>
                <a:gdLst/>
                <a:ahLst/>
                <a:cxnLst/>
                <a:rect l="l" t="t" r="r" b="b"/>
                <a:pathLst>
                  <a:path w="609" h="473" extrusionOk="0">
                    <a:moveTo>
                      <a:pt x="346" y="1"/>
                    </a:moveTo>
                    <a:cubicBezTo>
                      <a:pt x="259" y="1"/>
                      <a:pt x="165" y="56"/>
                      <a:pt x="141" y="128"/>
                    </a:cubicBezTo>
                    <a:cubicBezTo>
                      <a:pt x="1" y="292"/>
                      <a:pt x="223" y="473"/>
                      <a:pt x="390" y="473"/>
                    </a:cubicBezTo>
                    <a:cubicBezTo>
                      <a:pt x="461" y="473"/>
                      <a:pt x="522" y="440"/>
                      <a:pt x="542" y="361"/>
                    </a:cubicBezTo>
                    <a:cubicBezTo>
                      <a:pt x="608" y="228"/>
                      <a:pt x="575" y="94"/>
                      <a:pt x="442" y="28"/>
                    </a:cubicBezTo>
                    <a:cubicBezTo>
                      <a:pt x="414" y="9"/>
                      <a:pt x="380" y="1"/>
                      <a:pt x="34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70" name="Google Shape;25870;p73"/>
              <p:cNvSpPr/>
              <p:nvPr/>
            </p:nvSpPr>
            <p:spPr>
              <a:xfrm>
                <a:off x="7016525" y="2532050"/>
                <a:ext cx="14825" cy="12025"/>
              </a:xfrm>
              <a:custGeom>
                <a:avLst/>
                <a:gdLst/>
                <a:ahLst/>
                <a:cxnLst/>
                <a:rect l="l" t="t" r="r" b="b"/>
                <a:pathLst>
                  <a:path w="593" h="481" extrusionOk="0">
                    <a:moveTo>
                      <a:pt x="317" y="1"/>
                    </a:moveTo>
                    <a:cubicBezTo>
                      <a:pt x="275" y="1"/>
                      <a:pt x="234" y="12"/>
                      <a:pt x="201" y="34"/>
                    </a:cubicBezTo>
                    <a:cubicBezTo>
                      <a:pt x="1" y="134"/>
                      <a:pt x="34" y="401"/>
                      <a:pt x="234" y="468"/>
                    </a:cubicBezTo>
                    <a:cubicBezTo>
                      <a:pt x="261" y="477"/>
                      <a:pt x="287" y="481"/>
                      <a:pt x="312" y="481"/>
                    </a:cubicBezTo>
                    <a:cubicBezTo>
                      <a:pt x="475" y="481"/>
                      <a:pt x="592" y="307"/>
                      <a:pt x="534" y="134"/>
                    </a:cubicBezTo>
                    <a:cubicBezTo>
                      <a:pt x="490" y="45"/>
                      <a:pt x="401" y="1"/>
                      <a:pt x="31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71" name="Google Shape;25871;p73"/>
              <p:cNvSpPr/>
              <p:nvPr/>
            </p:nvSpPr>
            <p:spPr>
              <a:xfrm>
                <a:off x="6149700" y="2426000"/>
                <a:ext cx="14575" cy="12000"/>
              </a:xfrm>
              <a:custGeom>
                <a:avLst/>
                <a:gdLst/>
                <a:ahLst/>
                <a:cxnLst/>
                <a:rect l="l" t="t" r="r" b="b"/>
                <a:pathLst>
                  <a:path w="583" h="480" extrusionOk="0">
                    <a:moveTo>
                      <a:pt x="296" y="0"/>
                    </a:moveTo>
                    <a:cubicBezTo>
                      <a:pt x="42" y="0"/>
                      <a:pt x="1" y="442"/>
                      <a:pt x="282" y="473"/>
                    </a:cubicBezTo>
                    <a:cubicBezTo>
                      <a:pt x="300" y="478"/>
                      <a:pt x="317" y="480"/>
                      <a:pt x="335" y="480"/>
                    </a:cubicBezTo>
                    <a:cubicBezTo>
                      <a:pt x="449" y="480"/>
                      <a:pt x="549" y="389"/>
                      <a:pt x="549" y="273"/>
                    </a:cubicBezTo>
                    <a:cubicBezTo>
                      <a:pt x="583" y="140"/>
                      <a:pt x="482" y="6"/>
                      <a:pt x="349" y="6"/>
                    </a:cubicBezTo>
                    <a:cubicBezTo>
                      <a:pt x="330" y="2"/>
                      <a:pt x="312" y="0"/>
                      <a:pt x="29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72" name="Google Shape;25872;p73"/>
              <p:cNvSpPr/>
              <p:nvPr/>
            </p:nvSpPr>
            <p:spPr>
              <a:xfrm>
                <a:off x="5920750" y="3707050"/>
                <a:ext cx="13350" cy="11750"/>
              </a:xfrm>
              <a:custGeom>
                <a:avLst/>
                <a:gdLst/>
                <a:ahLst/>
                <a:cxnLst/>
                <a:rect l="l" t="t" r="r" b="b"/>
                <a:pathLst>
                  <a:path w="534" h="470" extrusionOk="0">
                    <a:moveTo>
                      <a:pt x="270" y="1"/>
                    </a:moveTo>
                    <a:cubicBezTo>
                      <a:pt x="186" y="1"/>
                      <a:pt x="111" y="45"/>
                      <a:pt x="67" y="134"/>
                    </a:cubicBezTo>
                    <a:cubicBezTo>
                      <a:pt x="0" y="234"/>
                      <a:pt x="34" y="401"/>
                      <a:pt x="167" y="435"/>
                    </a:cubicBezTo>
                    <a:cubicBezTo>
                      <a:pt x="202" y="458"/>
                      <a:pt x="242" y="469"/>
                      <a:pt x="281" y="469"/>
                    </a:cubicBezTo>
                    <a:cubicBezTo>
                      <a:pt x="353" y="469"/>
                      <a:pt x="424" y="432"/>
                      <a:pt x="467" y="368"/>
                    </a:cubicBezTo>
                    <a:cubicBezTo>
                      <a:pt x="534" y="234"/>
                      <a:pt x="501" y="101"/>
                      <a:pt x="401" y="34"/>
                    </a:cubicBezTo>
                    <a:cubicBezTo>
                      <a:pt x="356" y="12"/>
                      <a:pt x="312" y="1"/>
                      <a:pt x="27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73" name="Google Shape;25873;p73"/>
              <p:cNvSpPr/>
              <p:nvPr/>
            </p:nvSpPr>
            <p:spPr>
              <a:xfrm>
                <a:off x="6843350" y="3549450"/>
                <a:ext cx="13075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523" h="508" extrusionOk="0">
                    <a:moveTo>
                      <a:pt x="284" y="1"/>
                    </a:moveTo>
                    <a:cubicBezTo>
                      <a:pt x="142" y="1"/>
                      <a:pt x="0" y="114"/>
                      <a:pt x="56" y="301"/>
                    </a:cubicBezTo>
                    <a:cubicBezTo>
                      <a:pt x="56" y="417"/>
                      <a:pt x="157" y="507"/>
                      <a:pt x="270" y="507"/>
                    </a:cubicBezTo>
                    <a:cubicBezTo>
                      <a:pt x="288" y="507"/>
                      <a:pt x="305" y="505"/>
                      <a:pt x="323" y="501"/>
                    </a:cubicBezTo>
                    <a:cubicBezTo>
                      <a:pt x="456" y="467"/>
                      <a:pt x="523" y="367"/>
                      <a:pt x="523" y="234"/>
                    </a:cubicBezTo>
                    <a:cubicBezTo>
                      <a:pt x="508" y="72"/>
                      <a:pt x="396" y="1"/>
                      <a:pt x="28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74" name="Google Shape;25874;p73"/>
              <p:cNvSpPr/>
              <p:nvPr/>
            </p:nvSpPr>
            <p:spPr>
              <a:xfrm>
                <a:off x="6896375" y="3010575"/>
                <a:ext cx="12600" cy="12625"/>
              </a:xfrm>
              <a:custGeom>
                <a:avLst/>
                <a:gdLst/>
                <a:ahLst/>
                <a:cxnLst/>
                <a:rect l="l" t="t" r="r" b="b"/>
                <a:pathLst>
                  <a:path w="504" h="505" extrusionOk="0">
                    <a:moveTo>
                      <a:pt x="229" y="0"/>
                    </a:moveTo>
                    <a:cubicBezTo>
                      <a:pt x="137" y="0"/>
                      <a:pt x="36" y="91"/>
                      <a:pt x="36" y="207"/>
                    </a:cubicBezTo>
                    <a:cubicBezTo>
                      <a:pt x="1" y="403"/>
                      <a:pt x="137" y="504"/>
                      <a:pt x="272" y="504"/>
                    </a:cubicBezTo>
                    <a:cubicBezTo>
                      <a:pt x="388" y="504"/>
                      <a:pt x="503" y="428"/>
                      <a:pt x="503" y="274"/>
                    </a:cubicBezTo>
                    <a:cubicBezTo>
                      <a:pt x="503" y="140"/>
                      <a:pt x="437" y="7"/>
                      <a:pt x="270" y="7"/>
                    </a:cubicBezTo>
                    <a:cubicBezTo>
                      <a:pt x="257" y="2"/>
                      <a:pt x="243" y="0"/>
                      <a:pt x="22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75" name="Google Shape;25875;p73"/>
              <p:cNvSpPr/>
              <p:nvPr/>
            </p:nvSpPr>
            <p:spPr>
              <a:xfrm>
                <a:off x="6679625" y="2642100"/>
                <a:ext cx="13350" cy="11775"/>
              </a:xfrm>
              <a:custGeom>
                <a:avLst/>
                <a:gdLst/>
                <a:ahLst/>
                <a:cxnLst/>
                <a:rect l="l" t="t" r="r" b="b"/>
                <a:pathLst>
                  <a:path w="534" h="471" extrusionOk="0">
                    <a:moveTo>
                      <a:pt x="273" y="0"/>
                    </a:moveTo>
                    <a:cubicBezTo>
                      <a:pt x="228" y="0"/>
                      <a:pt x="181" y="11"/>
                      <a:pt x="134" y="35"/>
                    </a:cubicBezTo>
                    <a:cubicBezTo>
                      <a:pt x="34" y="102"/>
                      <a:pt x="0" y="235"/>
                      <a:pt x="67" y="369"/>
                    </a:cubicBezTo>
                    <a:cubicBezTo>
                      <a:pt x="110" y="433"/>
                      <a:pt x="181" y="470"/>
                      <a:pt x="262" y="470"/>
                    </a:cubicBezTo>
                    <a:cubicBezTo>
                      <a:pt x="306" y="470"/>
                      <a:pt x="353" y="459"/>
                      <a:pt x="401" y="435"/>
                    </a:cubicBezTo>
                    <a:cubicBezTo>
                      <a:pt x="501" y="369"/>
                      <a:pt x="534" y="235"/>
                      <a:pt x="467" y="102"/>
                    </a:cubicBezTo>
                    <a:cubicBezTo>
                      <a:pt x="424" y="37"/>
                      <a:pt x="353" y="0"/>
                      <a:pt x="27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76" name="Google Shape;25876;p73"/>
              <p:cNvSpPr/>
              <p:nvPr/>
            </p:nvSpPr>
            <p:spPr>
              <a:xfrm>
                <a:off x="5993300" y="2555250"/>
                <a:ext cx="12525" cy="12025"/>
              </a:xfrm>
              <a:custGeom>
                <a:avLst/>
                <a:gdLst/>
                <a:ahLst/>
                <a:cxnLst/>
                <a:rect l="l" t="t" r="r" b="b"/>
                <a:pathLst>
                  <a:path w="501" h="481" extrusionOk="0">
                    <a:moveTo>
                      <a:pt x="248" y="0"/>
                    </a:moveTo>
                    <a:cubicBezTo>
                      <a:pt x="134" y="0"/>
                      <a:pt x="29" y="91"/>
                      <a:pt x="0" y="207"/>
                    </a:cubicBezTo>
                    <a:cubicBezTo>
                      <a:pt x="0" y="340"/>
                      <a:pt x="100" y="474"/>
                      <a:pt x="234" y="474"/>
                    </a:cubicBezTo>
                    <a:cubicBezTo>
                      <a:pt x="251" y="478"/>
                      <a:pt x="268" y="480"/>
                      <a:pt x="285" y="480"/>
                    </a:cubicBezTo>
                    <a:cubicBezTo>
                      <a:pt x="392" y="480"/>
                      <a:pt x="472" y="389"/>
                      <a:pt x="501" y="273"/>
                    </a:cubicBezTo>
                    <a:cubicBezTo>
                      <a:pt x="501" y="140"/>
                      <a:pt x="434" y="7"/>
                      <a:pt x="301" y="7"/>
                    </a:cubicBezTo>
                    <a:cubicBezTo>
                      <a:pt x="283" y="2"/>
                      <a:pt x="265" y="0"/>
                      <a:pt x="24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77" name="Google Shape;25877;p73"/>
              <p:cNvSpPr/>
              <p:nvPr/>
            </p:nvSpPr>
            <p:spPr>
              <a:xfrm>
                <a:off x="5384525" y="2805750"/>
                <a:ext cx="13375" cy="12175"/>
              </a:xfrm>
              <a:custGeom>
                <a:avLst/>
                <a:gdLst/>
                <a:ahLst/>
                <a:cxnLst/>
                <a:rect l="l" t="t" r="r" b="b"/>
                <a:pathLst>
                  <a:path w="535" h="487" extrusionOk="0">
                    <a:moveTo>
                      <a:pt x="273" y="1"/>
                    </a:moveTo>
                    <a:cubicBezTo>
                      <a:pt x="239" y="1"/>
                      <a:pt x="203" y="9"/>
                      <a:pt x="167" y="27"/>
                    </a:cubicBezTo>
                    <a:cubicBezTo>
                      <a:pt x="34" y="60"/>
                      <a:pt x="1" y="194"/>
                      <a:pt x="34" y="327"/>
                    </a:cubicBezTo>
                    <a:cubicBezTo>
                      <a:pt x="83" y="425"/>
                      <a:pt x="167" y="487"/>
                      <a:pt x="262" y="487"/>
                    </a:cubicBezTo>
                    <a:cubicBezTo>
                      <a:pt x="296" y="487"/>
                      <a:pt x="332" y="479"/>
                      <a:pt x="368" y="461"/>
                    </a:cubicBezTo>
                    <a:cubicBezTo>
                      <a:pt x="468" y="427"/>
                      <a:pt x="534" y="261"/>
                      <a:pt x="501" y="161"/>
                    </a:cubicBezTo>
                    <a:cubicBezTo>
                      <a:pt x="452" y="63"/>
                      <a:pt x="368" y="1"/>
                      <a:pt x="27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78" name="Google Shape;25878;p73"/>
              <p:cNvSpPr/>
              <p:nvPr/>
            </p:nvSpPr>
            <p:spPr>
              <a:xfrm>
                <a:off x="5969100" y="3866300"/>
                <a:ext cx="15000" cy="11975"/>
              </a:xfrm>
              <a:custGeom>
                <a:avLst/>
                <a:gdLst/>
                <a:ahLst/>
                <a:cxnLst/>
                <a:rect l="l" t="t" r="r" b="b"/>
                <a:pathLst>
                  <a:path w="600" h="479" extrusionOk="0">
                    <a:moveTo>
                      <a:pt x="294" y="1"/>
                    </a:moveTo>
                    <a:cubicBezTo>
                      <a:pt x="211" y="1"/>
                      <a:pt x="132" y="38"/>
                      <a:pt x="68" y="102"/>
                    </a:cubicBezTo>
                    <a:cubicBezTo>
                      <a:pt x="1" y="202"/>
                      <a:pt x="34" y="369"/>
                      <a:pt x="134" y="436"/>
                    </a:cubicBezTo>
                    <a:cubicBezTo>
                      <a:pt x="182" y="465"/>
                      <a:pt x="228" y="478"/>
                      <a:pt x="271" y="478"/>
                    </a:cubicBezTo>
                    <a:cubicBezTo>
                      <a:pt x="470" y="478"/>
                      <a:pt x="599" y="200"/>
                      <a:pt x="435" y="36"/>
                    </a:cubicBezTo>
                    <a:cubicBezTo>
                      <a:pt x="387" y="12"/>
                      <a:pt x="340" y="1"/>
                      <a:pt x="29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79" name="Google Shape;25879;p73"/>
              <p:cNvSpPr/>
              <p:nvPr/>
            </p:nvSpPr>
            <p:spPr>
              <a:xfrm>
                <a:off x="7143250" y="3753175"/>
                <a:ext cx="12575" cy="9825"/>
              </a:xfrm>
              <a:custGeom>
                <a:avLst/>
                <a:gdLst/>
                <a:ahLst/>
                <a:cxnLst/>
                <a:rect l="l" t="t" r="r" b="b"/>
                <a:pathLst>
                  <a:path w="503" h="393" extrusionOk="0">
                    <a:moveTo>
                      <a:pt x="416" y="0"/>
                    </a:moveTo>
                    <a:cubicBezTo>
                      <a:pt x="267" y="0"/>
                      <a:pt x="0" y="392"/>
                      <a:pt x="244" y="392"/>
                    </a:cubicBezTo>
                    <a:cubicBezTo>
                      <a:pt x="252" y="392"/>
                      <a:pt x="260" y="392"/>
                      <a:pt x="269" y="391"/>
                    </a:cubicBezTo>
                    <a:cubicBezTo>
                      <a:pt x="402" y="358"/>
                      <a:pt x="502" y="257"/>
                      <a:pt x="502" y="124"/>
                    </a:cubicBezTo>
                    <a:cubicBezTo>
                      <a:pt x="495" y="35"/>
                      <a:pt x="461" y="0"/>
                      <a:pt x="41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80" name="Google Shape;25880;p73"/>
              <p:cNvSpPr/>
              <p:nvPr/>
            </p:nvSpPr>
            <p:spPr>
              <a:xfrm>
                <a:off x="7211725" y="2953150"/>
                <a:ext cx="12475" cy="9100"/>
              </a:xfrm>
              <a:custGeom>
                <a:avLst/>
                <a:gdLst/>
                <a:ahLst/>
                <a:cxnLst/>
                <a:rect l="l" t="t" r="r" b="b"/>
                <a:pathLst>
                  <a:path w="499" h="364" extrusionOk="0">
                    <a:moveTo>
                      <a:pt x="240" y="1"/>
                    </a:moveTo>
                    <a:cubicBezTo>
                      <a:pt x="0" y="1"/>
                      <a:pt x="257" y="364"/>
                      <a:pt x="407" y="364"/>
                    </a:cubicBezTo>
                    <a:cubicBezTo>
                      <a:pt x="454" y="364"/>
                      <a:pt x="491" y="328"/>
                      <a:pt x="498" y="236"/>
                    </a:cubicBezTo>
                    <a:cubicBezTo>
                      <a:pt x="498" y="102"/>
                      <a:pt x="398" y="2"/>
                      <a:pt x="265" y="2"/>
                    </a:cubicBezTo>
                    <a:cubicBezTo>
                      <a:pt x="256" y="1"/>
                      <a:pt x="247" y="1"/>
                      <a:pt x="24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81" name="Google Shape;25881;p73"/>
              <p:cNvSpPr/>
              <p:nvPr/>
            </p:nvSpPr>
            <p:spPr>
              <a:xfrm>
                <a:off x="6864750" y="2408600"/>
                <a:ext cx="15575" cy="12025"/>
              </a:xfrm>
              <a:custGeom>
                <a:avLst/>
                <a:gdLst/>
                <a:ahLst/>
                <a:cxnLst/>
                <a:rect l="l" t="t" r="r" b="b"/>
                <a:pathLst>
                  <a:path w="623" h="481" extrusionOk="0">
                    <a:moveTo>
                      <a:pt x="308" y="0"/>
                    </a:moveTo>
                    <a:cubicBezTo>
                      <a:pt x="262" y="0"/>
                      <a:pt x="215" y="11"/>
                      <a:pt x="167" y="35"/>
                    </a:cubicBezTo>
                    <a:cubicBezTo>
                      <a:pt x="1" y="135"/>
                      <a:pt x="34" y="435"/>
                      <a:pt x="267" y="469"/>
                    </a:cubicBezTo>
                    <a:cubicBezTo>
                      <a:pt x="291" y="477"/>
                      <a:pt x="315" y="480"/>
                      <a:pt x="337" y="480"/>
                    </a:cubicBezTo>
                    <a:cubicBezTo>
                      <a:pt x="503" y="480"/>
                      <a:pt x="622" y="278"/>
                      <a:pt x="534" y="102"/>
                    </a:cubicBezTo>
                    <a:cubicBezTo>
                      <a:pt x="470" y="37"/>
                      <a:pt x="391" y="0"/>
                      <a:pt x="30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82" name="Google Shape;25882;p73"/>
              <p:cNvSpPr/>
              <p:nvPr/>
            </p:nvSpPr>
            <p:spPr>
              <a:xfrm>
                <a:off x="6595400" y="2618100"/>
                <a:ext cx="15900" cy="12850"/>
              </a:xfrm>
              <a:custGeom>
                <a:avLst/>
                <a:gdLst/>
                <a:ahLst/>
                <a:cxnLst/>
                <a:rect l="l" t="t" r="r" b="b"/>
                <a:pathLst>
                  <a:path w="636" h="514" extrusionOk="0">
                    <a:moveTo>
                      <a:pt x="282" y="1"/>
                    </a:moveTo>
                    <a:cubicBezTo>
                      <a:pt x="229" y="1"/>
                      <a:pt x="176" y="19"/>
                      <a:pt x="134" y="61"/>
                    </a:cubicBezTo>
                    <a:cubicBezTo>
                      <a:pt x="34" y="128"/>
                      <a:pt x="0" y="295"/>
                      <a:pt x="100" y="395"/>
                    </a:cubicBezTo>
                    <a:cubicBezTo>
                      <a:pt x="147" y="479"/>
                      <a:pt x="215" y="513"/>
                      <a:pt x="283" y="513"/>
                    </a:cubicBezTo>
                    <a:cubicBezTo>
                      <a:pt x="458" y="513"/>
                      <a:pt x="635" y="287"/>
                      <a:pt x="467" y="94"/>
                    </a:cubicBezTo>
                    <a:cubicBezTo>
                      <a:pt x="428" y="36"/>
                      <a:pt x="356" y="1"/>
                      <a:pt x="28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83" name="Google Shape;25883;p73"/>
              <p:cNvSpPr/>
              <p:nvPr/>
            </p:nvSpPr>
            <p:spPr>
              <a:xfrm>
                <a:off x="5583600" y="3375725"/>
                <a:ext cx="16100" cy="12500"/>
              </a:xfrm>
              <a:custGeom>
                <a:avLst/>
                <a:gdLst/>
                <a:ahLst/>
                <a:cxnLst/>
                <a:rect l="l" t="t" r="r" b="b"/>
                <a:pathLst>
                  <a:path w="644" h="500" extrusionOk="0">
                    <a:moveTo>
                      <a:pt x="380" y="1"/>
                    </a:moveTo>
                    <a:cubicBezTo>
                      <a:pt x="332" y="1"/>
                      <a:pt x="285" y="17"/>
                      <a:pt x="243" y="44"/>
                    </a:cubicBezTo>
                    <a:cubicBezTo>
                      <a:pt x="1" y="206"/>
                      <a:pt x="151" y="499"/>
                      <a:pt x="358" y="499"/>
                    </a:cubicBezTo>
                    <a:cubicBezTo>
                      <a:pt x="407" y="499"/>
                      <a:pt x="459" y="483"/>
                      <a:pt x="510" y="445"/>
                    </a:cubicBezTo>
                    <a:cubicBezTo>
                      <a:pt x="610" y="345"/>
                      <a:pt x="644" y="211"/>
                      <a:pt x="577" y="111"/>
                    </a:cubicBezTo>
                    <a:cubicBezTo>
                      <a:pt x="518" y="33"/>
                      <a:pt x="448" y="1"/>
                      <a:pt x="38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84" name="Google Shape;25884;p73"/>
              <p:cNvSpPr/>
              <p:nvPr/>
            </p:nvSpPr>
            <p:spPr>
              <a:xfrm>
                <a:off x="5760625" y="3895200"/>
                <a:ext cx="13975" cy="12450"/>
              </a:xfrm>
              <a:custGeom>
                <a:avLst/>
                <a:gdLst/>
                <a:ahLst/>
                <a:cxnLst/>
                <a:rect l="l" t="t" r="r" b="b"/>
                <a:pathLst>
                  <a:path w="559" h="498" extrusionOk="0">
                    <a:moveTo>
                      <a:pt x="279" y="1"/>
                    </a:moveTo>
                    <a:cubicBezTo>
                      <a:pt x="254" y="1"/>
                      <a:pt x="228" y="5"/>
                      <a:pt x="201" y="14"/>
                    </a:cubicBezTo>
                    <a:cubicBezTo>
                      <a:pt x="67" y="80"/>
                      <a:pt x="1" y="214"/>
                      <a:pt x="34" y="347"/>
                    </a:cubicBezTo>
                    <a:cubicBezTo>
                      <a:pt x="67" y="447"/>
                      <a:pt x="159" y="497"/>
                      <a:pt x="255" y="497"/>
                    </a:cubicBezTo>
                    <a:cubicBezTo>
                      <a:pt x="351" y="497"/>
                      <a:pt x="451" y="447"/>
                      <a:pt x="501" y="347"/>
                    </a:cubicBezTo>
                    <a:cubicBezTo>
                      <a:pt x="559" y="174"/>
                      <a:pt x="441" y="1"/>
                      <a:pt x="27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85" name="Google Shape;25885;p73"/>
              <p:cNvSpPr/>
              <p:nvPr/>
            </p:nvSpPr>
            <p:spPr>
              <a:xfrm>
                <a:off x="6544050" y="3766600"/>
                <a:ext cx="14375" cy="8200"/>
              </a:xfrm>
              <a:custGeom>
                <a:avLst/>
                <a:gdLst/>
                <a:ahLst/>
                <a:cxnLst/>
                <a:rect l="l" t="t" r="r" b="b"/>
                <a:pathLst>
                  <a:path w="575" h="328" extrusionOk="0">
                    <a:moveTo>
                      <a:pt x="110" y="0"/>
                    </a:moveTo>
                    <a:cubicBezTo>
                      <a:pt x="45" y="0"/>
                      <a:pt x="1" y="42"/>
                      <a:pt x="19" y="154"/>
                    </a:cubicBezTo>
                    <a:cubicBezTo>
                      <a:pt x="48" y="241"/>
                      <a:pt x="127" y="327"/>
                      <a:pt x="234" y="327"/>
                    </a:cubicBezTo>
                    <a:cubicBezTo>
                      <a:pt x="251" y="327"/>
                      <a:pt x="268" y="325"/>
                      <a:pt x="286" y="321"/>
                    </a:cubicBezTo>
                    <a:cubicBezTo>
                      <a:pt x="574" y="273"/>
                      <a:pt x="275" y="0"/>
                      <a:pt x="11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86" name="Google Shape;25886;p73"/>
              <p:cNvSpPr/>
              <p:nvPr/>
            </p:nvSpPr>
            <p:spPr>
              <a:xfrm>
                <a:off x="6748975" y="3073875"/>
                <a:ext cx="11550" cy="10275"/>
              </a:xfrm>
              <a:custGeom>
                <a:avLst/>
                <a:gdLst/>
                <a:ahLst/>
                <a:cxnLst/>
                <a:rect l="l" t="t" r="r" b="b"/>
                <a:pathLst>
                  <a:path w="462" h="411" extrusionOk="0">
                    <a:moveTo>
                      <a:pt x="202" y="1"/>
                    </a:moveTo>
                    <a:cubicBezTo>
                      <a:pt x="1" y="1"/>
                      <a:pt x="201" y="410"/>
                      <a:pt x="340" y="410"/>
                    </a:cubicBezTo>
                    <a:cubicBezTo>
                      <a:pt x="377" y="410"/>
                      <a:pt x="409" y="382"/>
                      <a:pt x="429" y="310"/>
                    </a:cubicBezTo>
                    <a:cubicBezTo>
                      <a:pt x="462" y="177"/>
                      <a:pt x="395" y="43"/>
                      <a:pt x="262" y="10"/>
                    </a:cubicBezTo>
                    <a:cubicBezTo>
                      <a:pt x="239" y="4"/>
                      <a:pt x="219" y="1"/>
                      <a:pt x="20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87" name="Google Shape;25887;p73"/>
              <p:cNvSpPr/>
              <p:nvPr/>
            </p:nvSpPr>
            <p:spPr>
              <a:xfrm>
                <a:off x="6283300" y="2373350"/>
                <a:ext cx="17100" cy="12225"/>
              </a:xfrm>
              <a:custGeom>
                <a:avLst/>
                <a:gdLst/>
                <a:ahLst/>
                <a:cxnLst/>
                <a:rect l="l" t="t" r="r" b="b"/>
                <a:pathLst>
                  <a:path w="684" h="489" extrusionOk="0">
                    <a:moveTo>
                      <a:pt x="350" y="0"/>
                    </a:moveTo>
                    <a:cubicBezTo>
                      <a:pt x="176" y="0"/>
                      <a:pt x="0" y="189"/>
                      <a:pt x="142" y="378"/>
                    </a:cubicBezTo>
                    <a:cubicBezTo>
                      <a:pt x="191" y="456"/>
                      <a:pt x="263" y="488"/>
                      <a:pt x="335" y="488"/>
                    </a:cubicBezTo>
                    <a:cubicBezTo>
                      <a:pt x="508" y="488"/>
                      <a:pt x="684" y="300"/>
                      <a:pt x="542" y="111"/>
                    </a:cubicBezTo>
                    <a:cubicBezTo>
                      <a:pt x="493" y="33"/>
                      <a:pt x="422" y="0"/>
                      <a:pt x="35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88" name="Google Shape;25888;p73"/>
              <p:cNvSpPr/>
              <p:nvPr/>
            </p:nvSpPr>
            <p:spPr>
              <a:xfrm>
                <a:off x="5384525" y="2532675"/>
                <a:ext cx="12525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501" h="483" extrusionOk="0">
                    <a:moveTo>
                      <a:pt x="269" y="0"/>
                    </a:moveTo>
                    <a:cubicBezTo>
                      <a:pt x="247" y="0"/>
                      <a:pt x="224" y="3"/>
                      <a:pt x="201" y="9"/>
                    </a:cubicBezTo>
                    <a:cubicBezTo>
                      <a:pt x="67" y="9"/>
                      <a:pt x="1" y="142"/>
                      <a:pt x="1" y="276"/>
                    </a:cubicBezTo>
                    <a:cubicBezTo>
                      <a:pt x="30" y="392"/>
                      <a:pt x="134" y="482"/>
                      <a:pt x="248" y="482"/>
                    </a:cubicBezTo>
                    <a:cubicBezTo>
                      <a:pt x="266" y="482"/>
                      <a:pt x="283" y="480"/>
                      <a:pt x="301" y="476"/>
                    </a:cubicBezTo>
                    <a:cubicBezTo>
                      <a:pt x="434" y="443"/>
                      <a:pt x="501" y="309"/>
                      <a:pt x="501" y="176"/>
                    </a:cubicBezTo>
                    <a:cubicBezTo>
                      <a:pt x="473" y="65"/>
                      <a:pt x="377" y="0"/>
                      <a:pt x="26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89" name="Google Shape;25889;p73"/>
              <p:cNvSpPr/>
              <p:nvPr/>
            </p:nvSpPr>
            <p:spPr>
              <a:xfrm>
                <a:off x="5870700" y="3356400"/>
                <a:ext cx="13900" cy="11950"/>
              </a:xfrm>
              <a:custGeom>
                <a:avLst/>
                <a:gdLst/>
                <a:ahLst/>
                <a:cxnLst/>
                <a:rect l="l" t="t" r="r" b="b"/>
                <a:pathLst>
                  <a:path w="556" h="478" extrusionOk="0">
                    <a:moveTo>
                      <a:pt x="268" y="0"/>
                    </a:moveTo>
                    <a:cubicBezTo>
                      <a:pt x="176" y="0"/>
                      <a:pt x="84" y="50"/>
                      <a:pt x="34" y="150"/>
                    </a:cubicBezTo>
                    <a:cubicBezTo>
                      <a:pt x="1" y="284"/>
                      <a:pt x="68" y="417"/>
                      <a:pt x="168" y="451"/>
                    </a:cubicBezTo>
                    <a:cubicBezTo>
                      <a:pt x="204" y="469"/>
                      <a:pt x="241" y="477"/>
                      <a:pt x="276" y="477"/>
                    </a:cubicBezTo>
                    <a:cubicBezTo>
                      <a:pt x="432" y="477"/>
                      <a:pt x="556" y="314"/>
                      <a:pt x="501" y="150"/>
                    </a:cubicBezTo>
                    <a:cubicBezTo>
                      <a:pt x="451" y="50"/>
                      <a:pt x="359" y="0"/>
                      <a:pt x="26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90" name="Google Shape;25890;p73"/>
              <p:cNvSpPr/>
              <p:nvPr/>
            </p:nvSpPr>
            <p:spPr>
              <a:xfrm>
                <a:off x="6813875" y="3151575"/>
                <a:ext cx="11700" cy="10225"/>
              </a:xfrm>
              <a:custGeom>
                <a:avLst/>
                <a:gdLst/>
                <a:ahLst/>
                <a:cxnLst/>
                <a:rect l="l" t="t" r="r" b="b"/>
                <a:pathLst>
                  <a:path w="468" h="409" extrusionOk="0">
                    <a:moveTo>
                      <a:pt x="355" y="1"/>
                    </a:moveTo>
                    <a:cubicBezTo>
                      <a:pt x="221" y="1"/>
                      <a:pt x="1" y="409"/>
                      <a:pt x="224" y="409"/>
                    </a:cubicBezTo>
                    <a:cubicBezTo>
                      <a:pt x="237" y="409"/>
                      <a:pt x="251" y="407"/>
                      <a:pt x="268" y="404"/>
                    </a:cubicBezTo>
                    <a:cubicBezTo>
                      <a:pt x="401" y="371"/>
                      <a:pt x="468" y="238"/>
                      <a:pt x="434" y="104"/>
                    </a:cubicBezTo>
                    <a:cubicBezTo>
                      <a:pt x="421" y="30"/>
                      <a:pt x="391" y="1"/>
                      <a:pt x="35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91" name="Google Shape;25891;p73"/>
              <p:cNvSpPr/>
              <p:nvPr/>
            </p:nvSpPr>
            <p:spPr>
              <a:xfrm>
                <a:off x="6853625" y="2654900"/>
                <a:ext cx="13850" cy="8950"/>
              </a:xfrm>
              <a:custGeom>
                <a:avLst/>
                <a:gdLst/>
                <a:ahLst/>
                <a:cxnLst/>
                <a:rect l="l" t="t" r="r" b="b"/>
                <a:pathLst>
                  <a:path w="554" h="358" extrusionOk="0">
                    <a:moveTo>
                      <a:pt x="471" y="0"/>
                    </a:moveTo>
                    <a:cubicBezTo>
                      <a:pt x="316" y="0"/>
                      <a:pt x="1" y="332"/>
                      <a:pt x="279" y="357"/>
                    </a:cubicBezTo>
                    <a:cubicBezTo>
                      <a:pt x="412" y="357"/>
                      <a:pt x="546" y="257"/>
                      <a:pt x="546" y="124"/>
                    </a:cubicBezTo>
                    <a:cubicBezTo>
                      <a:pt x="554" y="34"/>
                      <a:pt x="521" y="0"/>
                      <a:pt x="47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92" name="Google Shape;25892;p73"/>
              <p:cNvSpPr/>
              <p:nvPr/>
            </p:nvSpPr>
            <p:spPr>
              <a:xfrm>
                <a:off x="6452375" y="2406800"/>
                <a:ext cx="17725" cy="11975"/>
              </a:xfrm>
              <a:custGeom>
                <a:avLst/>
                <a:gdLst/>
                <a:ahLst/>
                <a:cxnLst/>
                <a:rect l="l" t="t" r="r" b="b"/>
                <a:pathLst>
                  <a:path w="709" h="479" extrusionOk="0">
                    <a:moveTo>
                      <a:pt x="353" y="1"/>
                    </a:moveTo>
                    <a:cubicBezTo>
                      <a:pt x="144" y="1"/>
                      <a:pt x="0" y="302"/>
                      <a:pt x="251" y="441"/>
                    </a:cubicBezTo>
                    <a:cubicBezTo>
                      <a:pt x="293" y="467"/>
                      <a:pt x="334" y="478"/>
                      <a:pt x="372" y="478"/>
                    </a:cubicBezTo>
                    <a:cubicBezTo>
                      <a:pt x="579" y="478"/>
                      <a:pt x="709" y="153"/>
                      <a:pt x="484" y="40"/>
                    </a:cubicBezTo>
                    <a:cubicBezTo>
                      <a:pt x="440" y="13"/>
                      <a:pt x="395" y="1"/>
                      <a:pt x="35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93" name="Google Shape;25893;p73"/>
              <p:cNvSpPr/>
              <p:nvPr/>
            </p:nvSpPr>
            <p:spPr>
              <a:xfrm>
                <a:off x="5277775" y="2962400"/>
                <a:ext cx="14975" cy="11950"/>
              </a:xfrm>
              <a:custGeom>
                <a:avLst/>
                <a:gdLst/>
                <a:ahLst/>
                <a:cxnLst/>
                <a:rect l="l" t="t" r="r" b="b"/>
                <a:pathLst>
                  <a:path w="599" h="478" extrusionOk="0">
                    <a:moveTo>
                      <a:pt x="250" y="0"/>
                    </a:moveTo>
                    <a:cubicBezTo>
                      <a:pt x="222" y="0"/>
                      <a:pt x="194" y="10"/>
                      <a:pt x="168" y="32"/>
                    </a:cubicBezTo>
                    <a:cubicBezTo>
                      <a:pt x="34" y="99"/>
                      <a:pt x="1" y="232"/>
                      <a:pt x="34" y="333"/>
                    </a:cubicBezTo>
                    <a:cubicBezTo>
                      <a:pt x="85" y="434"/>
                      <a:pt x="175" y="478"/>
                      <a:pt x="274" y="478"/>
                    </a:cubicBezTo>
                    <a:cubicBezTo>
                      <a:pt x="305" y="478"/>
                      <a:pt x="336" y="474"/>
                      <a:pt x="368" y="466"/>
                    </a:cubicBezTo>
                    <a:cubicBezTo>
                      <a:pt x="599" y="408"/>
                      <a:pt x="430" y="0"/>
                      <a:pt x="25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94" name="Google Shape;25894;p73"/>
              <p:cNvSpPr/>
              <p:nvPr/>
            </p:nvSpPr>
            <p:spPr>
              <a:xfrm>
                <a:off x="5272775" y="3564450"/>
                <a:ext cx="12550" cy="11700"/>
              </a:xfrm>
              <a:custGeom>
                <a:avLst/>
                <a:gdLst/>
                <a:ahLst/>
                <a:cxnLst/>
                <a:rect l="l" t="t" r="r" b="b"/>
                <a:pathLst>
                  <a:path w="502" h="468" extrusionOk="0">
                    <a:moveTo>
                      <a:pt x="234" y="1"/>
                    </a:moveTo>
                    <a:cubicBezTo>
                      <a:pt x="101" y="1"/>
                      <a:pt x="1" y="101"/>
                      <a:pt x="1" y="234"/>
                    </a:cubicBezTo>
                    <a:cubicBezTo>
                      <a:pt x="1" y="368"/>
                      <a:pt x="101" y="468"/>
                      <a:pt x="234" y="468"/>
                    </a:cubicBezTo>
                    <a:cubicBezTo>
                      <a:pt x="368" y="468"/>
                      <a:pt x="501" y="368"/>
                      <a:pt x="501" y="234"/>
                    </a:cubicBezTo>
                    <a:cubicBezTo>
                      <a:pt x="501" y="101"/>
                      <a:pt x="368" y="1"/>
                      <a:pt x="23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95" name="Google Shape;25895;p73"/>
              <p:cNvSpPr/>
              <p:nvPr/>
            </p:nvSpPr>
            <p:spPr>
              <a:xfrm>
                <a:off x="6536250" y="3854150"/>
                <a:ext cx="14000" cy="8200"/>
              </a:xfrm>
              <a:custGeom>
                <a:avLst/>
                <a:gdLst/>
                <a:ahLst/>
                <a:cxnLst/>
                <a:rect l="l" t="t" r="r" b="b"/>
                <a:pathLst>
                  <a:path w="560" h="328" extrusionOk="0">
                    <a:moveTo>
                      <a:pt x="462" y="1"/>
                    </a:moveTo>
                    <a:cubicBezTo>
                      <a:pt x="307" y="1"/>
                      <a:pt x="1" y="273"/>
                      <a:pt x="265" y="321"/>
                    </a:cubicBezTo>
                    <a:cubicBezTo>
                      <a:pt x="283" y="326"/>
                      <a:pt x="300" y="328"/>
                      <a:pt x="318" y="328"/>
                    </a:cubicBezTo>
                    <a:cubicBezTo>
                      <a:pt x="431" y="328"/>
                      <a:pt x="532" y="241"/>
                      <a:pt x="532" y="155"/>
                    </a:cubicBezTo>
                    <a:cubicBezTo>
                      <a:pt x="560" y="42"/>
                      <a:pt x="522" y="1"/>
                      <a:pt x="46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96" name="Google Shape;25896;p73"/>
              <p:cNvSpPr/>
              <p:nvPr/>
            </p:nvSpPr>
            <p:spPr>
              <a:xfrm>
                <a:off x="6898950" y="3558200"/>
                <a:ext cx="13850" cy="12450"/>
              </a:xfrm>
              <a:custGeom>
                <a:avLst/>
                <a:gdLst/>
                <a:ahLst/>
                <a:cxnLst/>
                <a:rect l="l" t="t" r="r" b="b"/>
                <a:pathLst>
                  <a:path w="554" h="498" extrusionOk="0">
                    <a:moveTo>
                      <a:pt x="250" y="1"/>
                    </a:moveTo>
                    <a:cubicBezTo>
                      <a:pt x="159" y="1"/>
                      <a:pt x="67" y="51"/>
                      <a:pt x="34" y="151"/>
                    </a:cubicBezTo>
                    <a:cubicBezTo>
                      <a:pt x="0" y="284"/>
                      <a:pt x="67" y="418"/>
                      <a:pt x="167" y="484"/>
                    </a:cubicBezTo>
                    <a:cubicBezTo>
                      <a:pt x="194" y="493"/>
                      <a:pt x="221" y="497"/>
                      <a:pt x="247" y="497"/>
                    </a:cubicBezTo>
                    <a:cubicBezTo>
                      <a:pt x="415" y="497"/>
                      <a:pt x="554" y="324"/>
                      <a:pt x="467" y="151"/>
                    </a:cubicBezTo>
                    <a:cubicBezTo>
                      <a:pt x="434" y="51"/>
                      <a:pt x="342" y="1"/>
                      <a:pt x="25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97" name="Google Shape;25897;p73"/>
              <p:cNvSpPr/>
              <p:nvPr/>
            </p:nvSpPr>
            <p:spPr>
              <a:xfrm>
                <a:off x="6953000" y="3455625"/>
                <a:ext cx="15175" cy="12125"/>
              </a:xfrm>
              <a:custGeom>
                <a:avLst/>
                <a:gdLst/>
                <a:ahLst/>
                <a:cxnLst/>
                <a:rect l="l" t="t" r="r" b="b"/>
                <a:pathLst>
                  <a:path w="607" h="485" extrusionOk="0">
                    <a:moveTo>
                      <a:pt x="350" y="0"/>
                    </a:moveTo>
                    <a:cubicBezTo>
                      <a:pt x="132" y="0"/>
                      <a:pt x="0" y="304"/>
                      <a:pt x="207" y="451"/>
                    </a:cubicBezTo>
                    <a:cubicBezTo>
                      <a:pt x="251" y="473"/>
                      <a:pt x="295" y="484"/>
                      <a:pt x="337" y="484"/>
                    </a:cubicBezTo>
                    <a:cubicBezTo>
                      <a:pt x="421" y="484"/>
                      <a:pt x="496" y="440"/>
                      <a:pt x="540" y="351"/>
                    </a:cubicBezTo>
                    <a:cubicBezTo>
                      <a:pt x="607" y="251"/>
                      <a:pt x="573" y="84"/>
                      <a:pt x="440" y="17"/>
                    </a:cubicBezTo>
                    <a:cubicBezTo>
                      <a:pt x="409" y="6"/>
                      <a:pt x="379" y="0"/>
                      <a:pt x="35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98" name="Google Shape;25898;p73"/>
              <p:cNvSpPr/>
              <p:nvPr/>
            </p:nvSpPr>
            <p:spPr>
              <a:xfrm>
                <a:off x="6989850" y="3365950"/>
                <a:ext cx="13350" cy="11725"/>
              </a:xfrm>
              <a:custGeom>
                <a:avLst/>
                <a:gdLst/>
                <a:ahLst/>
                <a:cxnLst/>
                <a:rect l="l" t="t" r="r" b="b"/>
                <a:pathLst>
                  <a:path w="534" h="469" extrusionOk="0">
                    <a:moveTo>
                      <a:pt x="244" y="0"/>
                    </a:moveTo>
                    <a:cubicBezTo>
                      <a:pt x="166" y="0"/>
                      <a:pt x="88" y="37"/>
                      <a:pt x="67" y="102"/>
                    </a:cubicBezTo>
                    <a:cubicBezTo>
                      <a:pt x="0" y="235"/>
                      <a:pt x="33" y="369"/>
                      <a:pt x="167" y="435"/>
                    </a:cubicBezTo>
                    <a:cubicBezTo>
                      <a:pt x="200" y="458"/>
                      <a:pt x="237" y="469"/>
                      <a:pt x="274" y="469"/>
                    </a:cubicBezTo>
                    <a:cubicBezTo>
                      <a:pt x="348" y="469"/>
                      <a:pt x="423" y="424"/>
                      <a:pt x="467" y="335"/>
                    </a:cubicBezTo>
                    <a:cubicBezTo>
                      <a:pt x="534" y="235"/>
                      <a:pt x="500" y="69"/>
                      <a:pt x="367" y="35"/>
                    </a:cubicBezTo>
                    <a:cubicBezTo>
                      <a:pt x="332" y="12"/>
                      <a:pt x="288" y="0"/>
                      <a:pt x="24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99" name="Google Shape;25899;p73"/>
              <p:cNvSpPr/>
              <p:nvPr/>
            </p:nvSpPr>
            <p:spPr>
              <a:xfrm>
                <a:off x="6923125" y="3484375"/>
                <a:ext cx="14200" cy="11750"/>
              </a:xfrm>
              <a:custGeom>
                <a:avLst/>
                <a:gdLst/>
                <a:ahLst/>
                <a:cxnLst/>
                <a:rect l="l" t="t" r="r" b="b"/>
                <a:pathLst>
                  <a:path w="568" h="470" extrusionOk="0">
                    <a:moveTo>
                      <a:pt x="295" y="0"/>
                    </a:moveTo>
                    <a:cubicBezTo>
                      <a:pt x="215" y="0"/>
                      <a:pt x="144" y="37"/>
                      <a:pt x="101" y="102"/>
                    </a:cubicBezTo>
                    <a:cubicBezTo>
                      <a:pt x="1" y="235"/>
                      <a:pt x="34" y="368"/>
                      <a:pt x="167" y="435"/>
                    </a:cubicBezTo>
                    <a:cubicBezTo>
                      <a:pt x="203" y="459"/>
                      <a:pt x="247" y="470"/>
                      <a:pt x="291" y="470"/>
                    </a:cubicBezTo>
                    <a:cubicBezTo>
                      <a:pt x="373" y="470"/>
                      <a:pt x="458" y="433"/>
                      <a:pt x="501" y="368"/>
                    </a:cubicBezTo>
                    <a:cubicBezTo>
                      <a:pt x="568" y="268"/>
                      <a:pt x="534" y="102"/>
                      <a:pt x="434" y="35"/>
                    </a:cubicBezTo>
                    <a:cubicBezTo>
                      <a:pt x="387" y="11"/>
                      <a:pt x="340" y="0"/>
                      <a:pt x="29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00" name="Google Shape;25900;p73"/>
              <p:cNvSpPr/>
              <p:nvPr/>
            </p:nvSpPr>
            <p:spPr>
              <a:xfrm>
                <a:off x="6928975" y="3460975"/>
                <a:ext cx="15650" cy="12100"/>
              </a:xfrm>
              <a:custGeom>
                <a:avLst/>
                <a:gdLst/>
                <a:ahLst/>
                <a:cxnLst/>
                <a:rect l="l" t="t" r="r" b="b"/>
                <a:pathLst>
                  <a:path w="626" h="484" extrusionOk="0">
                    <a:moveTo>
                      <a:pt x="311" y="0"/>
                    </a:moveTo>
                    <a:cubicBezTo>
                      <a:pt x="297" y="0"/>
                      <a:pt x="282" y="1"/>
                      <a:pt x="267" y="4"/>
                    </a:cubicBezTo>
                    <a:cubicBezTo>
                      <a:pt x="67" y="37"/>
                      <a:pt x="0" y="304"/>
                      <a:pt x="167" y="437"/>
                    </a:cubicBezTo>
                    <a:cubicBezTo>
                      <a:pt x="212" y="467"/>
                      <a:pt x="270" y="484"/>
                      <a:pt x="327" y="484"/>
                    </a:cubicBezTo>
                    <a:cubicBezTo>
                      <a:pt x="397" y="484"/>
                      <a:pt x="464" y="459"/>
                      <a:pt x="500" y="404"/>
                    </a:cubicBezTo>
                    <a:cubicBezTo>
                      <a:pt x="625" y="217"/>
                      <a:pt x="517" y="0"/>
                      <a:pt x="31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01" name="Google Shape;25901;p73"/>
              <p:cNvSpPr/>
              <p:nvPr/>
            </p:nvSpPr>
            <p:spPr>
              <a:xfrm>
                <a:off x="7024875" y="3300275"/>
                <a:ext cx="14200" cy="12350"/>
              </a:xfrm>
              <a:custGeom>
                <a:avLst/>
                <a:gdLst/>
                <a:ahLst/>
                <a:cxnLst/>
                <a:rect l="l" t="t" r="r" b="b"/>
                <a:pathLst>
                  <a:path w="568" h="494" extrusionOk="0">
                    <a:moveTo>
                      <a:pt x="290" y="0"/>
                    </a:moveTo>
                    <a:cubicBezTo>
                      <a:pt x="198" y="0"/>
                      <a:pt x="115" y="55"/>
                      <a:pt x="67" y="127"/>
                    </a:cubicBezTo>
                    <a:cubicBezTo>
                      <a:pt x="0" y="260"/>
                      <a:pt x="33" y="394"/>
                      <a:pt x="167" y="461"/>
                    </a:cubicBezTo>
                    <a:cubicBezTo>
                      <a:pt x="200" y="483"/>
                      <a:pt x="241" y="494"/>
                      <a:pt x="283" y="494"/>
                    </a:cubicBezTo>
                    <a:cubicBezTo>
                      <a:pt x="367" y="494"/>
                      <a:pt x="456" y="449"/>
                      <a:pt x="500" y="361"/>
                    </a:cubicBezTo>
                    <a:cubicBezTo>
                      <a:pt x="567" y="260"/>
                      <a:pt x="500" y="94"/>
                      <a:pt x="400" y="27"/>
                    </a:cubicBezTo>
                    <a:cubicBezTo>
                      <a:pt x="363" y="8"/>
                      <a:pt x="326" y="0"/>
                      <a:pt x="29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02" name="Google Shape;25902;p73"/>
              <p:cNvSpPr/>
              <p:nvPr/>
            </p:nvSpPr>
            <p:spPr>
              <a:xfrm>
                <a:off x="7021525" y="3386675"/>
                <a:ext cx="14775" cy="11900"/>
              </a:xfrm>
              <a:custGeom>
                <a:avLst/>
                <a:gdLst/>
                <a:ahLst/>
                <a:cxnLst/>
                <a:rect l="l" t="t" r="r" b="b"/>
                <a:pathLst>
                  <a:path w="591" h="476" extrusionOk="0">
                    <a:moveTo>
                      <a:pt x="249" y="0"/>
                    </a:moveTo>
                    <a:cubicBezTo>
                      <a:pt x="135" y="0"/>
                      <a:pt x="34" y="91"/>
                      <a:pt x="34" y="207"/>
                    </a:cubicBezTo>
                    <a:cubicBezTo>
                      <a:pt x="1" y="340"/>
                      <a:pt x="101" y="474"/>
                      <a:pt x="234" y="474"/>
                    </a:cubicBezTo>
                    <a:cubicBezTo>
                      <a:pt x="245" y="475"/>
                      <a:pt x="255" y="475"/>
                      <a:pt x="264" y="475"/>
                    </a:cubicBezTo>
                    <a:cubicBezTo>
                      <a:pt x="539" y="475"/>
                      <a:pt x="591" y="39"/>
                      <a:pt x="301" y="7"/>
                    </a:cubicBezTo>
                    <a:cubicBezTo>
                      <a:pt x="283" y="2"/>
                      <a:pt x="266" y="0"/>
                      <a:pt x="24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03" name="Google Shape;25903;p73"/>
              <p:cNvSpPr/>
              <p:nvPr/>
            </p:nvSpPr>
            <p:spPr>
              <a:xfrm>
                <a:off x="7034725" y="3437350"/>
                <a:ext cx="14150" cy="11925"/>
              </a:xfrm>
              <a:custGeom>
                <a:avLst/>
                <a:gdLst/>
                <a:ahLst/>
                <a:cxnLst/>
                <a:rect l="l" t="t" r="r" b="b"/>
                <a:pathLst>
                  <a:path w="566" h="477" extrusionOk="0">
                    <a:moveTo>
                      <a:pt x="281" y="0"/>
                    </a:moveTo>
                    <a:cubicBezTo>
                      <a:pt x="142" y="0"/>
                      <a:pt x="1" y="107"/>
                      <a:pt x="40" y="281"/>
                    </a:cubicBezTo>
                    <a:cubicBezTo>
                      <a:pt x="67" y="419"/>
                      <a:pt x="168" y="477"/>
                      <a:pt x="270" y="477"/>
                    </a:cubicBezTo>
                    <a:cubicBezTo>
                      <a:pt x="417" y="477"/>
                      <a:pt x="566" y="358"/>
                      <a:pt x="507" y="181"/>
                    </a:cubicBezTo>
                    <a:cubicBezTo>
                      <a:pt x="479" y="56"/>
                      <a:pt x="381" y="0"/>
                      <a:pt x="28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04" name="Google Shape;25904;p73"/>
              <p:cNvSpPr/>
              <p:nvPr/>
            </p:nvSpPr>
            <p:spPr>
              <a:xfrm>
                <a:off x="7119925" y="3309850"/>
                <a:ext cx="14200" cy="12000"/>
              </a:xfrm>
              <a:custGeom>
                <a:avLst/>
                <a:gdLst/>
                <a:ahLst/>
                <a:cxnLst/>
                <a:rect l="l" t="t" r="r" b="b"/>
                <a:pathLst>
                  <a:path w="568" h="480" extrusionOk="0">
                    <a:moveTo>
                      <a:pt x="273" y="0"/>
                    </a:moveTo>
                    <a:cubicBezTo>
                      <a:pt x="202" y="0"/>
                      <a:pt x="140" y="33"/>
                      <a:pt x="101" y="111"/>
                    </a:cubicBezTo>
                    <a:cubicBezTo>
                      <a:pt x="1" y="211"/>
                      <a:pt x="34" y="344"/>
                      <a:pt x="134" y="445"/>
                    </a:cubicBezTo>
                    <a:cubicBezTo>
                      <a:pt x="182" y="468"/>
                      <a:pt x="229" y="479"/>
                      <a:pt x="273" y="479"/>
                    </a:cubicBezTo>
                    <a:cubicBezTo>
                      <a:pt x="354" y="479"/>
                      <a:pt x="425" y="442"/>
                      <a:pt x="468" y="378"/>
                    </a:cubicBezTo>
                    <a:cubicBezTo>
                      <a:pt x="568" y="278"/>
                      <a:pt x="535" y="111"/>
                      <a:pt x="434" y="44"/>
                    </a:cubicBezTo>
                    <a:cubicBezTo>
                      <a:pt x="379" y="17"/>
                      <a:pt x="324" y="0"/>
                      <a:pt x="27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05" name="Google Shape;25905;p73"/>
              <p:cNvSpPr/>
              <p:nvPr/>
            </p:nvSpPr>
            <p:spPr>
              <a:xfrm>
                <a:off x="7138375" y="3372225"/>
                <a:ext cx="14700" cy="8175"/>
              </a:xfrm>
              <a:custGeom>
                <a:avLst/>
                <a:gdLst/>
                <a:ahLst/>
                <a:cxnLst/>
                <a:rect l="l" t="t" r="r" b="b"/>
                <a:pathLst>
                  <a:path w="588" h="327" extrusionOk="0">
                    <a:moveTo>
                      <a:pt x="120" y="0"/>
                    </a:moveTo>
                    <a:cubicBezTo>
                      <a:pt x="48" y="0"/>
                      <a:pt x="0" y="41"/>
                      <a:pt x="30" y="151"/>
                    </a:cubicBezTo>
                    <a:cubicBezTo>
                      <a:pt x="85" y="262"/>
                      <a:pt x="186" y="326"/>
                      <a:pt x="276" y="326"/>
                    </a:cubicBezTo>
                    <a:cubicBezTo>
                      <a:pt x="295" y="326"/>
                      <a:pt x="313" y="324"/>
                      <a:pt x="330" y="318"/>
                    </a:cubicBezTo>
                    <a:cubicBezTo>
                      <a:pt x="587" y="224"/>
                      <a:pt x="288" y="0"/>
                      <a:pt x="12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06" name="Google Shape;25906;p73"/>
              <p:cNvSpPr/>
              <p:nvPr/>
            </p:nvSpPr>
            <p:spPr>
              <a:xfrm>
                <a:off x="7132775" y="3151000"/>
                <a:ext cx="14700" cy="12750"/>
              </a:xfrm>
              <a:custGeom>
                <a:avLst/>
                <a:gdLst/>
                <a:ahLst/>
                <a:cxnLst/>
                <a:rect l="l" t="t" r="r" b="b"/>
                <a:pathLst>
                  <a:path w="588" h="510" extrusionOk="0">
                    <a:moveTo>
                      <a:pt x="302" y="1"/>
                    </a:moveTo>
                    <a:cubicBezTo>
                      <a:pt x="221" y="1"/>
                      <a:pt x="136" y="63"/>
                      <a:pt x="87" y="160"/>
                    </a:cubicBezTo>
                    <a:cubicBezTo>
                      <a:pt x="0" y="356"/>
                      <a:pt x="154" y="509"/>
                      <a:pt x="309" y="509"/>
                    </a:cubicBezTo>
                    <a:cubicBezTo>
                      <a:pt x="391" y="509"/>
                      <a:pt x="474" y="465"/>
                      <a:pt x="521" y="361"/>
                    </a:cubicBezTo>
                    <a:cubicBezTo>
                      <a:pt x="588" y="227"/>
                      <a:pt x="521" y="94"/>
                      <a:pt x="387" y="27"/>
                    </a:cubicBezTo>
                    <a:cubicBezTo>
                      <a:pt x="361" y="9"/>
                      <a:pt x="331" y="1"/>
                      <a:pt x="30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07" name="Google Shape;25907;p73"/>
              <p:cNvSpPr/>
              <p:nvPr/>
            </p:nvSpPr>
            <p:spPr>
              <a:xfrm>
                <a:off x="7222725" y="3047900"/>
                <a:ext cx="13150" cy="12500"/>
              </a:xfrm>
              <a:custGeom>
                <a:avLst/>
                <a:gdLst/>
                <a:ahLst/>
                <a:cxnLst/>
                <a:rect l="l" t="t" r="r" b="b"/>
                <a:pathLst>
                  <a:path w="526" h="500" extrusionOk="0">
                    <a:moveTo>
                      <a:pt x="288" y="0"/>
                    </a:moveTo>
                    <a:cubicBezTo>
                      <a:pt x="144" y="0"/>
                      <a:pt x="0" y="131"/>
                      <a:pt x="25" y="282"/>
                    </a:cubicBezTo>
                    <a:cubicBezTo>
                      <a:pt x="47" y="411"/>
                      <a:pt x="167" y="499"/>
                      <a:pt x="285" y="499"/>
                    </a:cubicBezTo>
                    <a:cubicBezTo>
                      <a:pt x="349" y="499"/>
                      <a:pt x="412" y="474"/>
                      <a:pt x="459" y="415"/>
                    </a:cubicBezTo>
                    <a:cubicBezTo>
                      <a:pt x="525" y="282"/>
                      <a:pt x="525" y="148"/>
                      <a:pt x="425" y="48"/>
                    </a:cubicBezTo>
                    <a:cubicBezTo>
                      <a:pt x="384" y="15"/>
                      <a:pt x="336" y="0"/>
                      <a:pt x="2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08" name="Google Shape;25908;p73"/>
              <p:cNvSpPr/>
              <p:nvPr/>
            </p:nvSpPr>
            <p:spPr>
              <a:xfrm>
                <a:off x="7119925" y="3180150"/>
                <a:ext cx="13800" cy="11925"/>
              </a:xfrm>
              <a:custGeom>
                <a:avLst/>
                <a:gdLst/>
                <a:ahLst/>
                <a:cxnLst/>
                <a:rect l="l" t="t" r="r" b="b"/>
                <a:pathLst>
                  <a:path w="552" h="477" extrusionOk="0">
                    <a:moveTo>
                      <a:pt x="263" y="1"/>
                    </a:moveTo>
                    <a:cubicBezTo>
                      <a:pt x="192" y="1"/>
                      <a:pt x="120" y="30"/>
                      <a:pt x="68" y="95"/>
                    </a:cubicBezTo>
                    <a:cubicBezTo>
                      <a:pt x="1" y="229"/>
                      <a:pt x="34" y="362"/>
                      <a:pt x="134" y="429"/>
                    </a:cubicBezTo>
                    <a:cubicBezTo>
                      <a:pt x="176" y="462"/>
                      <a:pt x="224" y="477"/>
                      <a:pt x="271" y="477"/>
                    </a:cubicBezTo>
                    <a:cubicBezTo>
                      <a:pt x="414" y="477"/>
                      <a:pt x="551" y="345"/>
                      <a:pt x="501" y="195"/>
                    </a:cubicBezTo>
                    <a:cubicBezTo>
                      <a:pt x="481" y="73"/>
                      <a:pt x="373" y="1"/>
                      <a:pt x="26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09" name="Google Shape;25909;p73"/>
              <p:cNvSpPr/>
              <p:nvPr/>
            </p:nvSpPr>
            <p:spPr>
              <a:xfrm>
                <a:off x="7108175" y="3131475"/>
                <a:ext cx="15950" cy="12175"/>
              </a:xfrm>
              <a:custGeom>
                <a:avLst/>
                <a:gdLst/>
                <a:ahLst/>
                <a:cxnLst/>
                <a:rect l="l" t="t" r="r" b="b"/>
                <a:pathLst>
                  <a:path w="638" h="487" extrusionOk="0">
                    <a:moveTo>
                      <a:pt x="390" y="1"/>
                    </a:moveTo>
                    <a:cubicBezTo>
                      <a:pt x="372" y="1"/>
                      <a:pt x="355" y="3"/>
                      <a:pt x="337" y="7"/>
                    </a:cubicBezTo>
                    <a:cubicBezTo>
                      <a:pt x="0" y="7"/>
                      <a:pt x="57" y="486"/>
                      <a:pt x="328" y="486"/>
                    </a:cubicBezTo>
                    <a:cubicBezTo>
                      <a:pt x="352" y="486"/>
                      <a:pt x="377" y="483"/>
                      <a:pt x="404" y="474"/>
                    </a:cubicBezTo>
                    <a:cubicBezTo>
                      <a:pt x="538" y="441"/>
                      <a:pt x="638" y="341"/>
                      <a:pt x="604" y="208"/>
                    </a:cubicBezTo>
                    <a:cubicBezTo>
                      <a:pt x="604" y="92"/>
                      <a:pt x="504" y="1"/>
                      <a:pt x="3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10" name="Google Shape;25910;p73"/>
              <p:cNvSpPr/>
              <p:nvPr/>
            </p:nvSpPr>
            <p:spPr>
              <a:xfrm>
                <a:off x="7112425" y="2972375"/>
                <a:ext cx="13375" cy="12525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01" extrusionOk="0">
                    <a:moveTo>
                      <a:pt x="301" y="0"/>
                    </a:moveTo>
                    <a:cubicBezTo>
                      <a:pt x="1" y="34"/>
                      <a:pt x="1" y="467"/>
                      <a:pt x="301" y="501"/>
                    </a:cubicBezTo>
                    <a:cubicBezTo>
                      <a:pt x="434" y="501"/>
                      <a:pt x="534" y="401"/>
                      <a:pt x="534" y="267"/>
                    </a:cubicBezTo>
                    <a:cubicBezTo>
                      <a:pt x="534" y="134"/>
                      <a:pt x="434" y="0"/>
                      <a:pt x="30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11" name="Google Shape;25911;p73"/>
              <p:cNvSpPr/>
              <p:nvPr/>
            </p:nvSpPr>
            <p:spPr>
              <a:xfrm>
                <a:off x="7101125" y="3016350"/>
                <a:ext cx="14625" cy="7900"/>
              </a:xfrm>
              <a:custGeom>
                <a:avLst/>
                <a:gdLst/>
                <a:ahLst/>
                <a:cxnLst/>
                <a:rect l="l" t="t" r="r" b="b"/>
                <a:pathLst>
                  <a:path w="585" h="316" extrusionOk="0">
                    <a:moveTo>
                      <a:pt x="251" y="1"/>
                    </a:moveTo>
                    <a:cubicBezTo>
                      <a:pt x="143" y="1"/>
                      <a:pt x="47" y="65"/>
                      <a:pt x="19" y="176"/>
                    </a:cubicBezTo>
                    <a:cubicBezTo>
                      <a:pt x="1" y="277"/>
                      <a:pt x="43" y="315"/>
                      <a:pt x="107" y="315"/>
                    </a:cubicBezTo>
                    <a:cubicBezTo>
                      <a:pt x="274" y="315"/>
                      <a:pt x="585" y="57"/>
                      <a:pt x="319" y="9"/>
                    </a:cubicBezTo>
                    <a:cubicBezTo>
                      <a:pt x="296" y="3"/>
                      <a:pt x="273" y="1"/>
                      <a:pt x="25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12" name="Google Shape;25912;p73"/>
              <p:cNvSpPr/>
              <p:nvPr/>
            </p:nvSpPr>
            <p:spPr>
              <a:xfrm>
                <a:off x="7072400" y="3147325"/>
                <a:ext cx="14775" cy="11925"/>
              </a:xfrm>
              <a:custGeom>
                <a:avLst/>
                <a:gdLst/>
                <a:ahLst/>
                <a:cxnLst/>
                <a:rect l="l" t="t" r="r" b="b"/>
                <a:pathLst>
                  <a:path w="591" h="477" extrusionOk="0">
                    <a:moveTo>
                      <a:pt x="282" y="1"/>
                    </a:moveTo>
                    <a:cubicBezTo>
                      <a:pt x="167" y="1"/>
                      <a:pt x="63" y="91"/>
                      <a:pt x="34" y="207"/>
                    </a:cubicBezTo>
                    <a:cubicBezTo>
                      <a:pt x="0" y="341"/>
                      <a:pt x="101" y="441"/>
                      <a:pt x="234" y="474"/>
                    </a:cubicBezTo>
                    <a:cubicBezTo>
                      <a:pt x="246" y="476"/>
                      <a:pt x="257" y="476"/>
                      <a:pt x="269" y="476"/>
                    </a:cubicBezTo>
                    <a:cubicBezTo>
                      <a:pt x="539" y="476"/>
                      <a:pt x="590" y="103"/>
                      <a:pt x="334" y="7"/>
                    </a:cubicBezTo>
                    <a:cubicBezTo>
                      <a:pt x="316" y="3"/>
                      <a:pt x="299" y="1"/>
                      <a:pt x="28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13" name="Google Shape;25913;p73"/>
              <p:cNvSpPr/>
              <p:nvPr/>
            </p:nvSpPr>
            <p:spPr>
              <a:xfrm>
                <a:off x="7082375" y="2959850"/>
                <a:ext cx="1257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3" h="502" extrusionOk="0">
                    <a:moveTo>
                      <a:pt x="269" y="1"/>
                    </a:moveTo>
                    <a:cubicBezTo>
                      <a:pt x="135" y="1"/>
                      <a:pt x="35" y="101"/>
                      <a:pt x="35" y="234"/>
                    </a:cubicBezTo>
                    <a:cubicBezTo>
                      <a:pt x="0" y="409"/>
                      <a:pt x="131" y="502"/>
                      <a:pt x="262" y="502"/>
                    </a:cubicBezTo>
                    <a:cubicBezTo>
                      <a:pt x="382" y="502"/>
                      <a:pt x="502" y="426"/>
                      <a:pt x="502" y="268"/>
                    </a:cubicBezTo>
                    <a:cubicBezTo>
                      <a:pt x="502" y="134"/>
                      <a:pt x="402" y="1"/>
                      <a:pt x="26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14" name="Google Shape;25914;p73"/>
              <p:cNvSpPr/>
              <p:nvPr/>
            </p:nvSpPr>
            <p:spPr>
              <a:xfrm>
                <a:off x="7109400" y="2871425"/>
                <a:ext cx="14725" cy="11950"/>
              </a:xfrm>
              <a:custGeom>
                <a:avLst/>
                <a:gdLst/>
                <a:ahLst/>
                <a:cxnLst/>
                <a:rect l="l" t="t" r="r" b="b"/>
                <a:pathLst>
                  <a:path w="589" h="478" extrusionOk="0">
                    <a:moveTo>
                      <a:pt x="354" y="0"/>
                    </a:moveTo>
                    <a:cubicBezTo>
                      <a:pt x="81" y="0"/>
                      <a:pt x="0" y="373"/>
                      <a:pt x="288" y="469"/>
                    </a:cubicBezTo>
                    <a:cubicBezTo>
                      <a:pt x="306" y="475"/>
                      <a:pt x="324" y="478"/>
                      <a:pt x="342" y="478"/>
                    </a:cubicBezTo>
                    <a:cubicBezTo>
                      <a:pt x="431" y="478"/>
                      <a:pt x="528" y="413"/>
                      <a:pt x="555" y="302"/>
                    </a:cubicBezTo>
                    <a:cubicBezTo>
                      <a:pt x="589" y="169"/>
                      <a:pt x="522" y="35"/>
                      <a:pt x="388" y="2"/>
                    </a:cubicBezTo>
                    <a:cubicBezTo>
                      <a:pt x="377" y="1"/>
                      <a:pt x="365" y="0"/>
                      <a:pt x="3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15" name="Google Shape;25915;p73"/>
              <p:cNvSpPr/>
              <p:nvPr/>
            </p:nvSpPr>
            <p:spPr>
              <a:xfrm>
                <a:off x="7190275" y="2995425"/>
                <a:ext cx="14750" cy="12300"/>
              </a:xfrm>
              <a:custGeom>
                <a:avLst/>
                <a:gdLst/>
                <a:ahLst/>
                <a:cxnLst/>
                <a:rect l="l" t="t" r="r" b="b"/>
                <a:pathLst>
                  <a:path w="590" h="492" extrusionOk="0">
                    <a:moveTo>
                      <a:pt x="308" y="1"/>
                    </a:moveTo>
                    <a:cubicBezTo>
                      <a:pt x="119" y="1"/>
                      <a:pt x="1" y="199"/>
                      <a:pt x="89" y="346"/>
                    </a:cubicBezTo>
                    <a:cubicBezTo>
                      <a:pt x="114" y="448"/>
                      <a:pt x="218" y="491"/>
                      <a:pt x="310" y="491"/>
                    </a:cubicBezTo>
                    <a:cubicBezTo>
                      <a:pt x="338" y="491"/>
                      <a:pt x="365" y="487"/>
                      <a:pt x="389" y="479"/>
                    </a:cubicBezTo>
                    <a:cubicBezTo>
                      <a:pt x="589" y="379"/>
                      <a:pt x="589" y="112"/>
                      <a:pt x="389" y="12"/>
                    </a:cubicBezTo>
                    <a:cubicBezTo>
                      <a:pt x="361" y="4"/>
                      <a:pt x="334" y="1"/>
                      <a:pt x="30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16" name="Google Shape;25916;p73"/>
              <p:cNvSpPr/>
              <p:nvPr/>
            </p:nvSpPr>
            <p:spPr>
              <a:xfrm>
                <a:off x="7173300" y="3020700"/>
                <a:ext cx="13900" cy="12400"/>
              </a:xfrm>
              <a:custGeom>
                <a:avLst/>
                <a:gdLst/>
                <a:ahLst/>
                <a:cxnLst/>
                <a:rect l="l" t="t" r="r" b="b"/>
                <a:pathLst>
                  <a:path w="556" h="496" extrusionOk="0">
                    <a:moveTo>
                      <a:pt x="275" y="1"/>
                    </a:moveTo>
                    <a:cubicBezTo>
                      <a:pt x="194" y="1"/>
                      <a:pt x="113" y="44"/>
                      <a:pt x="67" y="135"/>
                    </a:cubicBezTo>
                    <a:cubicBezTo>
                      <a:pt x="1" y="269"/>
                      <a:pt x="34" y="402"/>
                      <a:pt x="167" y="469"/>
                    </a:cubicBezTo>
                    <a:cubicBezTo>
                      <a:pt x="204" y="487"/>
                      <a:pt x="241" y="496"/>
                      <a:pt x="276" y="496"/>
                    </a:cubicBezTo>
                    <a:cubicBezTo>
                      <a:pt x="432" y="496"/>
                      <a:pt x="556" y="332"/>
                      <a:pt x="501" y="169"/>
                    </a:cubicBezTo>
                    <a:cubicBezTo>
                      <a:pt x="465" y="60"/>
                      <a:pt x="370" y="1"/>
                      <a:pt x="27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17" name="Google Shape;25917;p73"/>
              <p:cNvSpPr/>
              <p:nvPr/>
            </p:nvSpPr>
            <p:spPr>
              <a:xfrm>
                <a:off x="7144675" y="2866050"/>
                <a:ext cx="11975" cy="9825"/>
              </a:xfrm>
              <a:custGeom>
                <a:avLst/>
                <a:gdLst/>
                <a:ahLst/>
                <a:cxnLst/>
                <a:rect l="l" t="t" r="r" b="b"/>
                <a:pathLst>
                  <a:path w="479" h="393" extrusionOk="0">
                    <a:moveTo>
                      <a:pt x="358" y="0"/>
                    </a:moveTo>
                    <a:cubicBezTo>
                      <a:pt x="220" y="0"/>
                      <a:pt x="0" y="393"/>
                      <a:pt x="214" y="393"/>
                    </a:cubicBezTo>
                    <a:cubicBezTo>
                      <a:pt x="232" y="393"/>
                      <a:pt x="253" y="390"/>
                      <a:pt x="278" y="384"/>
                    </a:cubicBezTo>
                    <a:cubicBezTo>
                      <a:pt x="378" y="350"/>
                      <a:pt x="479" y="250"/>
                      <a:pt x="445" y="117"/>
                    </a:cubicBezTo>
                    <a:cubicBezTo>
                      <a:pt x="431" y="33"/>
                      <a:pt x="398" y="0"/>
                      <a:pt x="35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18" name="Google Shape;25918;p73"/>
              <p:cNvSpPr/>
              <p:nvPr/>
            </p:nvSpPr>
            <p:spPr>
              <a:xfrm>
                <a:off x="7159875" y="2836900"/>
                <a:ext cx="10950" cy="10775"/>
              </a:xfrm>
              <a:custGeom>
                <a:avLst/>
                <a:gdLst/>
                <a:ahLst/>
                <a:cxnLst/>
                <a:rect l="l" t="t" r="r" b="b"/>
                <a:pathLst>
                  <a:path w="438" h="431" extrusionOk="0">
                    <a:moveTo>
                      <a:pt x="197" y="0"/>
                    </a:moveTo>
                    <a:cubicBezTo>
                      <a:pt x="1" y="0"/>
                      <a:pt x="158" y="431"/>
                      <a:pt x="306" y="431"/>
                    </a:cubicBezTo>
                    <a:cubicBezTo>
                      <a:pt x="341" y="431"/>
                      <a:pt x="375" y="407"/>
                      <a:pt x="404" y="349"/>
                    </a:cubicBezTo>
                    <a:cubicBezTo>
                      <a:pt x="438" y="215"/>
                      <a:pt x="371" y="82"/>
                      <a:pt x="271" y="15"/>
                    </a:cubicBezTo>
                    <a:cubicBezTo>
                      <a:pt x="242" y="5"/>
                      <a:pt x="218" y="0"/>
                      <a:pt x="19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19" name="Google Shape;25919;p73"/>
              <p:cNvSpPr/>
              <p:nvPr/>
            </p:nvSpPr>
            <p:spPr>
              <a:xfrm>
                <a:off x="7162375" y="2978550"/>
                <a:ext cx="13075" cy="12050"/>
              </a:xfrm>
              <a:custGeom>
                <a:avLst/>
                <a:gdLst/>
                <a:ahLst/>
                <a:cxnLst/>
                <a:rect l="l" t="t" r="r" b="b"/>
                <a:pathLst>
                  <a:path w="523" h="482" extrusionOk="0">
                    <a:moveTo>
                      <a:pt x="283" y="1"/>
                    </a:moveTo>
                    <a:cubicBezTo>
                      <a:pt x="145" y="1"/>
                      <a:pt x="1" y="104"/>
                      <a:pt x="37" y="287"/>
                    </a:cubicBezTo>
                    <a:cubicBezTo>
                      <a:pt x="52" y="421"/>
                      <a:pt x="153" y="481"/>
                      <a:pt x="257" y="481"/>
                    </a:cubicBezTo>
                    <a:cubicBezTo>
                      <a:pt x="387" y="481"/>
                      <a:pt x="523" y="387"/>
                      <a:pt x="504" y="220"/>
                    </a:cubicBezTo>
                    <a:cubicBezTo>
                      <a:pt x="504" y="70"/>
                      <a:pt x="396" y="1"/>
                      <a:pt x="28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20" name="Google Shape;25920;p73"/>
              <p:cNvSpPr/>
              <p:nvPr/>
            </p:nvSpPr>
            <p:spPr>
              <a:xfrm>
                <a:off x="7123125" y="2812725"/>
                <a:ext cx="14100" cy="12200"/>
              </a:xfrm>
              <a:custGeom>
                <a:avLst/>
                <a:gdLst/>
                <a:ahLst/>
                <a:cxnLst/>
                <a:rect l="l" t="t" r="r" b="b"/>
                <a:pathLst>
                  <a:path w="564" h="488" extrusionOk="0">
                    <a:moveTo>
                      <a:pt x="281" y="1"/>
                    </a:moveTo>
                    <a:cubicBezTo>
                      <a:pt x="142" y="1"/>
                      <a:pt x="1" y="107"/>
                      <a:pt x="40" y="282"/>
                    </a:cubicBezTo>
                    <a:cubicBezTo>
                      <a:pt x="68" y="424"/>
                      <a:pt x="175" y="488"/>
                      <a:pt x="281" y="488"/>
                    </a:cubicBezTo>
                    <a:cubicBezTo>
                      <a:pt x="424" y="488"/>
                      <a:pt x="564" y="373"/>
                      <a:pt x="507" y="182"/>
                    </a:cubicBezTo>
                    <a:cubicBezTo>
                      <a:pt x="479" y="56"/>
                      <a:pt x="380" y="1"/>
                      <a:pt x="28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21" name="Google Shape;25921;p73"/>
              <p:cNvSpPr/>
              <p:nvPr/>
            </p:nvSpPr>
            <p:spPr>
              <a:xfrm>
                <a:off x="7121600" y="2678825"/>
                <a:ext cx="12525" cy="12525"/>
              </a:xfrm>
              <a:custGeom>
                <a:avLst/>
                <a:gdLst/>
                <a:ahLst/>
                <a:cxnLst/>
                <a:rect l="l" t="t" r="r" b="b"/>
                <a:pathLst>
                  <a:path w="501" h="501" extrusionOk="0">
                    <a:moveTo>
                      <a:pt x="234" y="0"/>
                    </a:moveTo>
                    <a:cubicBezTo>
                      <a:pt x="101" y="34"/>
                      <a:pt x="1" y="134"/>
                      <a:pt x="1" y="267"/>
                    </a:cubicBezTo>
                    <a:cubicBezTo>
                      <a:pt x="34" y="401"/>
                      <a:pt x="134" y="501"/>
                      <a:pt x="267" y="501"/>
                    </a:cubicBezTo>
                    <a:cubicBezTo>
                      <a:pt x="401" y="467"/>
                      <a:pt x="501" y="367"/>
                      <a:pt x="501" y="234"/>
                    </a:cubicBezTo>
                    <a:cubicBezTo>
                      <a:pt x="468" y="101"/>
                      <a:pt x="367" y="0"/>
                      <a:pt x="23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22" name="Google Shape;25922;p73"/>
              <p:cNvSpPr/>
              <p:nvPr/>
            </p:nvSpPr>
            <p:spPr>
              <a:xfrm>
                <a:off x="7113475" y="2652975"/>
                <a:ext cx="12325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493" h="410" extrusionOk="0">
                    <a:moveTo>
                      <a:pt x="367" y="0"/>
                    </a:moveTo>
                    <a:cubicBezTo>
                      <a:pt x="220" y="0"/>
                      <a:pt x="1" y="410"/>
                      <a:pt x="200" y="410"/>
                    </a:cubicBezTo>
                    <a:cubicBezTo>
                      <a:pt x="216" y="410"/>
                      <a:pt x="236" y="407"/>
                      <a:pt x="259" y="401"/>
                    </a:cubicBezTo>
                    <a:cubicBezTo>
                      <a:pt x="392" y="367"/>
                      <a:pt x="492" y="234"/>
                      <a:pt x="459" y="100"/>
                    </a:cubicBezTo>
                    <a:cubicBezTo>
                      <a:pt x="439" y="29"/>
                      <a:pt x="406" y="0"/>
                      <a:pt x="36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23" name="Google Shape;25923;p73"/>
              <p:cNvSpPr/>
              <p:nvPr/>
            </p:nvSpPr>
            <p:spPr>
              <a:xfrm>
                <a:off x="7058525" y="2566275"/>
                <a:ext cx="9725" cy="107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431" extrusionOk="0">
                    <a:moveTo>
                      <a:pt x="231" y="0"/>
                    </a:moveTo>
                    <a:cubicBezTo>
                      <a:pt x="93" y="0"/>
                      <a:pt x="0" y="431"/>
                      <a:pt x="164" y="431"/>
                    </a:cubicBezTo>
                    <a:cubicBezTo>
                      <a:pt x="189" y="431"/>
                      <a:pt x="219" y="421"/>
                      <a:pt x="255" y="400"/>
                    </a:cubicBezTo>
                    <a:cubicBezTo>
                      <a:pt x="355" y="333"/>
                      <a:pt x="389" y="199"/>
                      <a:pt x="322" y="66"/>
                    </a:cubicBezTo>
                    <a:cubicBezTo>
                      <a:pt x="291" y="19"/>
                      <a:pt x="260" y="0"/>
                      <a:pt x="23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24" name="Google Shape;25924;p73"/>
              <p:cNvSpPr/>
              <p:nvPr/>
            </p:nvSpPr>
            <p:spPr>
              <a:xfrm>
                <a:off x="7048225" y="2686300"/>
                <a:ext cx="13150" cy="12575"/>
              </a:xfrm>
              <a:custGeom>
                <a:avLst/>
                <a:gdLst/>
                <a:ahLst/>
                <a:cxnLst/>
                <a:rect l="l" t="t" r="r" b="b"/>
                <a:pathLst>
                  <a:path w="526" h="503" extrusionOk="0">
                    <a:moveTo>
                      <a:pt x="257" y="0"/>
                    </a:moveTo>
                    <a:cubicBezTo>
                      <a:pt x="250" y="0"/>
                      <a:pt x="242" y="1"/>
                      <a:pt x="234" y="2"/>
                    </a:cubicBezTo>
                    <a:cubicBezTo>
                      <a:pt x="100" y="35"/>
                      <a:pt x="0" y="135"/>
                      <a:pt x="0" y="269"/>
                    </a:cubicBezTo>
                    <a:cubicBezTo>
                      <a:pt x="0" y="402"/>
                      <a:pt x="100" y="502"/>
                      <a:pt x="267" y="502"/>
                    </a:cubicBezTo>
                    <a:cubicBezTo>
                      <a:pt x="526" y="502"/>
                      <a:pt x="502" y="0"/>
                      <a:pt x="25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25" name="Google Shape;25925;p73"/>
              <p:cNvSpPr/>
              <p:nvPr/>
            </p:nvSpPr>
            <p:spPr>
              <a:xfrm>
                <a:off x="7078650" y="2708700"/>
                <a:ext cx="16300" cy="12675"/>
              </a:xfrm>
              <a:custGeom>
                <a:avLst/>
                <a:gdLst/>
                <a:ahLst/>
                <a:cxnLst/>
                <a:rect l="l" t="t" r="r" b="b"/>
                <a:pathLst>
                  <a:path w="652" h="507" extrusionOk="0">
                    <a:moveTo>
                      <a:pt x="385" y="0"/>
                    </a:moveTo>
                    <a:cubicBezTo>
                      <a:pt x="168" y="0"/>
                      <a:pt x="0" y="306"/>
                      <a:pt x="251" y="473"/>
                    </a:cubicBezTo>
                    <a:cubicBezTo>
                      <a:pt x="284" y="496"/>
                      <a:pt x="325" y="507"/>
                      <a:pt x="367" y="507"/>
                    </a:cubicBezTo>
                    <a:cubicBezTo>
                      <a:pt x="451" y="507"/>
                      <a:pt x="540" y="462"/>
                      <a:pt x="584" y="373"/>
                    </a:cubicBezTo>
                    <a:cubicBezTo>
                      <a:pt x="651" y="273"/>
                      <a:pt x="618" y="106"/>
                      <a:pt x="518" y="40"/>
                    </a:cubicBezTo>
                    <a:cubicBezTo>
                      <a:pt x="473" y="12"/>
                      <a:pt x="428" y="0"/>
                      <a:pt x="38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26" name="Google Shape;25926;p73"/>
              <p:cNvSpPr/>
              <p:nvPr/>
            </p:nvSpPr>
            <p:spPr>
              <a:xfrm>
                <a:off x="7086800" y="2583725"/>
                <a:ext cx="13150" cy="11775"/>
              </a:xfrm>
              <a:custGeom>
                <a:avLst/>
                <a:gdLst/>
                <a:ahLst/>
                <a:cxnLst/>
                <a:rect l="l" t="t" r="r" b="b"/>
                <a:pathLst>
                  <a:path w="526" h="471" extrusionOk="0">
                    <a:moveTo>
                      <a:pt x="265" y="0"/>
                    </a:moveTo>
                    <a:cubicBezTo>
                      <a:pt x="0" y="0"/>
                      <a:pt x="0" y="470"/>
                      <a:pt x="265" y="470"/>
                    </a:cubicBezTo>
                    <a:cubicBezTo>
                      <a:pt x="274" y="470"/>
                      <a:pt x="283" y="470"/>
                      <a:pt x="292" y="469"/>
                    </a:cubicBezTo>
                    <a:cubicBezTo>
                      <a:pt x="425" y="469"/>
                      <a:pt x="525" y="369"/>
                      <a:pt x="525" y="235"/>
                    </a:cubicBezTo>
                    <a:cubicBezTo>
                      <a:pt x="492" y="102"/>
                      <a:pt x="392" y="2"/>
                      <a:pt x="292" y="2"/>
                    </a:cubicBezTo>
                    <a:cubicBezTo>
                      <a:pt x="283" y="1"/>
                      <a:pt x="274" y="0"/>
                      <a:pt x="26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27" name="Google Shape;25927;p73"/>
              <p:cNvSpPr/>
              <p:nvPr/>
            </p:nvSpPr>
            <p:spPr>
              <a:xfrm>
                <a:off x="6933275" y="2550250"/>
                <a:ext cx="14875" cy="8650"/>
              </a:xfrm>
              <a:custGeom>
                <a:avLst/>
                <a:gdLst/>
                <a:ahLst/>
                <a:cxnLst/>
                <a:rect l="l" t="t" r="r" b="b"/>
                <a:pathLst>
                  <a:path w="595" h="346" extrusionOk="0">
                    <a:moveTo>
                      <a:pt x="276" y="0"/>
                    </a:moveTo>
                    <a:cubicBezTo>
                      <a:pt x="162" y="0"/>
                      <a:pt x="57" y="91"/>
                      <a:pt x="28" y="207"/>
                    </a:cubicBezTo>
                    <a:cubicBezTo>
                      <a:pt x="1" y="307"/>
                      <a:pt x="38" y="345"/>
                      <a:pt x="100" y="345"/>
                    </a:cubicBezTo>
                    <a:cubicBezTo>
                      <a:pt x="263" y="345"/>
                      <a:pt x="595" y="79"/>
                      <a:pt x="328" y="6"/>
                    </a:cubicBezTo>
                    <a:cubicBezTo>
                      <a:pt x="311" y="2"/>
                      <a:pt x="293" y="0"/>
                      <a:pt x="27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28" name="Google Shape;25928;p73"/>
              <p:cNvSpPr/>
              <p:nvPr/>
            </p:nvSpPr>
            <p:spPr>
              <a:xfrm>
                <a:off x="6983175" y="2637850"/>
                <a:ext cx="15650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626" h="499" extrusionOk="0">
                    <a:moveTo>
                      <a:pt x="268" y="1"/>
                    </a:moveTo>
                    <a:cubicBezTo>
                      <a:pt x="226" y="1"/>
                      <a:pt x="181" y="12"/>
                      <a:pt x="134" y="38"/>
                    </a:cubicBezTo>
                    <a:cubicBezTo>
                      <a:pt x="34" y="105"/>
                      <a:pt x="0" y="272"/>
                      <a:pt x="67" y="372"/>
                    </a:cubicBezTo>
                    <a:cubicBezTo>
                      <a:pt x="115" y="444"/>
                      <a:pt x="198" y="499"/>
                      <a:pt x="290" y="499"/>
                    </a:cubicBezTo>
                    <a:cubicBezTo>
                      <a:pt x="326" y="499"/>
                      <a:pt x="363" y="491"/>
                      <a:pt x="401" y="472"/>
                    </a:cubicBezTo>
                    <a:cubicBezTo>
                      <a:pt x="626" y="331"/>
                      <a:pt x="495" y="1"/>
                      <a:pt x="26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29" name="Google Shape;25929;p73"/>
              <p:cNvSpPr/>
              <p:nvPr/>
            </p:nvSpPr>
            <p:spPr>
              <a:xfrm>
                <a:off x="7041550" y="2545400"/>
                <a:ext cx="13350" cy="12525"/>
              </a:xfrm>
              <a:custGeom>
                <a:avLst/>
                <a:gdLst/>
                <a:ahLst/>
                <a:cxnLst/>
                <a:rect l="l" t="t" r="r" b="b"/>
                <a:pathLst>
                  <a:path w="534" h="501" extrusionOk="0">
                    <a:moveTo>
                      <a:pt x="270" y="0"/>
                    </a:moveTo>
                    <a:cubicBezTo>
                      <a:pt x="186" y="0"/>
                      <a:pt x="111" y="45"/>
                      <a:pt x="67" y="134"/>
                    </a:cubicBezTo>
                    <a:cubicBezTo>
                      <a:pt x="0" y="234"/>
                      <a:pt x="34" y="401"/>
                      <a:pt x="134" y="467"/>
                    </a:cubicBezTo>
                    <a:cubicBezTo>
                      <a:pt x="178" y="490"/>
                      <a:pt x="223" y="501"/>
                      <a:pt x="265" y="501"/>
                    </a:cubicBezTo>
                    <a:cubicBezTo>
                      <a:pt x="349" y="501"/>
                      <a:pt x="423" y="456"/>
                      <a:pt x="467" y="367"/>
                    </a:cubicBezTo>
                    <a:cubicBezTo>
                      <a:pt x="534" y="267"/>
                      <a:pt x="501" y="100"/>
                      <a:pt x="401" y="34"/>
                    </a:cubicBezTo>
                    <a:cubicBezTo>
                      <a:pt x="356" y="11"/>
                      <a:pt x="312" y="0"/>
                      <a:pt x="27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30" name="Google Shape;25930;p73"/>
              <p:cNvSpPr/>
              <p:nvPr/>
            </p:nvSpPr>
            <p:spPr>
              <a:xfrm>
                <a:off x="6938675" y="2419375"/>
                <a:ext cx="15325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613" h="499" extrusionOk="0">
                    <a:moveTo>
                      <a:pt x="352" y="0"/>
                    </a:moveTo>
                    <a:cubicBezTo>
                      <a:pt x="171" y="0"/>
                      <a:pt x="1" y="211"/>
                      <a:pt x="146" y="405"/>
                    </a:cubicBezTo>
                    <a:cubicBezTo>
                      <a:pt x="204" y="463"/>
                      <a:pt x="273" y="498"/>
                      <a:pt x="341" y="498"/>
                    </a:cubicBezTo>
                    <a:cubicBezTo>
                      <a:pt x="390" y="498"/>
                      <a:pt x="437" y="480"/>
                      <a:pt x="479" y="438"/>
                    </a:cubicBezTo>
                    <a:cubicBezTo>
                      <a:pt x="613" y="338"/>
                      <a:pt x="613" y="205"/>
                      <a:pt x="546" y="104"/>
                    </a:cubicBezTo>
                    <a:cubicBezTo>
                      <a:pt x="491" y="31"/>
                      <a:pt x="421" y="0"/>
                      <a:pt x="35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31" name="Google Shape;25931;p73"/>
              <p:cNvSpPr/>
              <p:nvPr/>
            </p:nvSpPr>
            <p:spPr>
              <a:xfrm>
                <a:off x="6865225" y="2438500"/>
                <a:ext cx="14550" cy="12000"/>
              </a:xfrm>
              <a:custGeom>
                <a:avLst/>
                <a:gdLst/>
                <a:ahLst/>
                <a:cxnLst/>
                <a:rect l="l" t="t" r="r" b="b"/>
                <a:pathLst>
                  <a:path w="582" h="480" extrusionOk="0">
                    <a:moveTo>
                      <a:pt x="334" y="0"/>
                    </a:moveTo>
                    <a:cubicBezTo>
                      <a:pt x="317" y="0"/>
                      <a:pt x="299" y="2"/>
                      <a:pt x="282" y="7"/>
                    </a:cubicBezTo>
                    <a:cubicBezTo>
                      <a:pt x="0" y="38"/>
                      <a:pt x="41" y="480"/>
                      <a:pt x="295" y="480"/>
                    </a:cubicBezTo>
                    <a:cubicBezTo>
                      <a:pt x="312" y="480"/>
                      <a:pt x="330" y="478"/>
                      <a:pt x="348" y="474"/>
                    </a:cubicBezTo>
                    <a:cubicBezTo>
                      <a:pt x="482" y="474"/>
                      <a:pt x="582" y="340"/>
                      <a:pt x="582" y="207"/>
                    </a:cubicBezTo>
                    <a:cubicBezTo>
                      <a:pt x="553" y="91"/>
                      <a:pt x="449" y="0"/>
                      <a:pt x="33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32" name="Google Shape;25932;p73"/>
              <p:cNvSpPr/>
              <p:nvPr/>
            </p:nvSpPr>
            <p:spPr>
              <a:xfrm>
                <a:off x="6911850" y="2451200"/>
                <a:ext cx="1630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508" extrusionOk="0">
                    <a:moveTo>
                      <a:pt x="359" y="0"/>
                    </a:moveTo>
                    <a:cubicBezTo>
                      <a:pt x="108" y="0"/>
                      <a:pt x="0" y="413"/>
                      <a:pt x="318" y="499"/>
                    </a:cubicBezTo>
                    <a:cubicBezTo>
                      <a:pt x="336" y="505"/>
                      <a:pt x="355" y="508"/>
                      <a:pt x="374" y="508"/>
                    </a:cubicBezTo>
                    <a:cubicBezTo>
                      <a:pt x="463" y="508"/>
                      <a:pt x="563" y="448"/>
                      <a:pt x="618" y="366"/>
                    </a:cubicBezTo>
                    <a:cubicBezTo>
                      <a:pt x="652" y="232"/>
                      <a:pt x="618" y="99"/>
                      <a:pt x="485" y="32"/>
                    </a:cubicBezTo>
                    <a:cubicBezTo>
                      <a:pt x="440" y="10"/>
                      <a:pt x="398" y="0"/>
                      <a:pt x="35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33" name="Google Shape;25933;p73"/>
              <p:cNvSpPr/>
              <p:nvPr/>
            </p:nvSpPr>
            <p:spPr>
              <a:xfrm>
                <a:off x="6966600" y="2335700"/>
                <a:ext cx="11600" cy="10350"/>
              </a:xfrm>
              <a:custGeom>
                <a:avLst/>
                <a:gdLst/>
                <a:ahLst/>
                <a:cxnLst/>
                <a:rect l="l" t="t" r="r" b="b"/>
                <a:pathLst>
                  <a:path w="464" h="414" extrusionOk="0">
                    <a:moveTo>
                      <a:pt x="190" y="0"/>
                    </a:moveTo>
                    <a:cubicBezTo>
                      <a:pt x="1" y="0"/>
                      <a:pt x="165" y="413"/>
                      <a:pt x="302" y="413"/>
                    </a:cubicBezTo>
                    <a:cubicBezTo>
                      <a:pt x="337" y="413"/>
                      <a:pt x="371" y="385"/>
                      <a:pt x="396" y="316"/>
                    </a:cubicBezTo>
                    <a:cubicBezTo>
                      <a:pt x="463" y="182"/>
                      <a:pt x="396" y="49"/>
                      <a:pt x="263" y="16"/>
                    </a:cubicBezTo>
                    <a:cubicBezTo>
                      <a:pt x="234" y="5"/>
                      <a:pt x="210" y="0"/>
                      <a:pt x="19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34" name="Google Shape;25934;p73"/>
              <p:cNvSpPr/>
              <p:nvPr/>
            </p:nvSpPr>
            <p:spPr>
              <a:xfrm>
                <a:off x="6884225" y="2308250"/>
                <a:ext cx="14750" cy="11850"/>
              </a:xfrm>
              <a:custGeom>
                <a:avLst/>
                <a:gdLst/>
                <a:ahLst/>
                <a:cxnLst/>
                <a:rect l="l" t="t" r="r" b="b"/>
                <a:pathLst>
                  <a:path w="590" h="474" extrusionOk="0">
                    <a:moveTo>
                      <a:pt x="262" y="1"/>
                    </a:moveTo>
                    <a:cubicBezTo>
                      <a:pt x="165" y="1"/>
                      <a:pt x="81" y="44"/>
                      <a:pt x="55" y="146"/>
                    </a:cubicBezTo>
                    <a:cubicBezTo>
                      <a:pt x="1" y="310"/>
                      <a:pt x="124" y="473"/>
                      <a:pt x="280" y="473"/>
                    </a:cubicBezTo>
                    <a:cubicBezTo>
                      <a:pt x="316" y="473"/>
                      <a:pt x="352" y="465"/>
                      <a:pt x="389" y="447"/>
                    </a:cubicBezTo>
                    <a:cubicBezTo>
                      <a:pt x="589" y="346"/>
                      <a:pt x="556" y="80"/>
                      <a:pt x="356" y="13"/>
                    </a:cubicBezTo>
                    <a:cubicBezTo>
                      <a:pt x="324" y="5"/>
                      <a:pt x="293" y="1"/>
                      <a:pt x="26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35" name="Google Shape;25935;p73"/>
              <p:cNvSpPr/>
              <p:nvPr/>
            </p:nvSpPr>
            <p:spPr>
              <a:xfrm>
                <a:off x="6868925" y="2327725"/>
                <a:ext cx="13950" cy="12100"/>
              </a:xfrm>
              <a:custGeom>
                <a:avLst/>
                <a:gdLst/>
                <a:ahLst/>
                <a:cxnLst/>
                <a:rect l="l" t="t" r="r" b="b"/>
                <a:pathLst>
                  <a:path w="558" h="484" extrusionOk="0">
                    <a:moveTo>
                      <a:pt x="275" y="0"/>
                    </a:moveTo>
                    <a:cubicBezTo>
                      <a:pt x="194" y="0"/>
                      <a:pt x="113" y="43"/>
                      <a:pt x="67" y="135"/>
                    </a:cubicBezTo>
                    <a:cubicBezTo>
                      <a:pt x="0" y="235"/>
                      <a:pt x="67" y="401"/>
                      <a:pt x="167" y="468"/>
                    </a:cubicBezTo>
                    <a:cubicBezTo>
                      <a:pt x="198" y="478"/>
                      <a:pt x="228" y="483"/>
                      <a:pt x="258" y="483"/>
                    </a:cubicBezTo>
                    <a:cubicBezTo>
                      <a:pt x="422" y="483"/>
                      <a:pt x="557" y="337"/>
                      <a:pt x="501" y="168"/>
                    </a:cubicBezTo>
                    <a:cubicBezTo>
                      <a:pt x="465" y="60"/>
                      <a:pt x="370" y="0"/>
                      <a:pt x="27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36" name="Google Shape;25936;p73"/>
              <p:cNvSpPr/>
              <p:nvPr/>
            </p:nvSpPr>
            <p:spPr>
              <a:xfrm>
                <a:off x="6895750" y="2263300"/>
                <a:ext cx="115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462" h="410" extrusionOk="0">
                    <a:moveTo>
                      <a:pt x="202" y="1"/>
                    </a:moveTo>
                    <a:cubicBezTo>
                      <a:pt x="0" y="1"/>
                      <a:pt x="201" y="410"/>
                      <a:pt x="340" y="410"/>
                    </a:cubicBezTo>
                    <a:cubicBezTo>
                      <a:pt x="377" y="410"/>
                      <a:pt x="409" y="382"/>
                      <a:pt x="428" y="310"/>
                    </a:cubicBezTo>
                    <a:cubicBezTo>
                      <a:pt x="462" y="176"/>
                      <a:pt x="395" y="43"/>
                      <a:pt x="262" y="10"/>
                    </a:cubicBezTo>
                    <a:cubicBezTo>
                      <a:pt x="239" y="3"/>
                      <a:pt x="219" y="1"/>
                      <a:pt x="20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37" name="Google Shape;25937;p73"/>
              <p:cNvSpPr/>
              <p:nvPr/>
            </p:nvSpPr>
            <p:spPr>
              <a:xfrm>
                <a:off x="6772125" y="2166675"/>
                <a:ext cx="16775" cy="12850"/>
              </a:xfrm>
              <a:custGeom>
                <a:avLst/>
                <a:gdLst/>
                <a:ahLst/>
                <a:cxnLst/>
                <a:rect l="l" t="t" r="r" b="b"/>
                <a:pathLst>
                  <a:path w="671" h="514" extrusionOk="0">
                    <a:moveTo>
                      <a:pt x="376" y="1"/>
                    </a:moveTo>
                    <a:cubicBezTo>
                      <a:pt x="176" y="1"/>
                      <a:pt x="1" y="282"/>
                      <a:pt x="236" y="439"/>
                    </a:cubicBezTo>
                    <a:cubicBezTo>
                      <a:pt x="286" y="489"/>
                      <a:pt x="345" y="514"/>
                      <a:pt x="403" y="514"/>
                    </a:cubicBezTo>
                    <a:cubicBezTo>
                      <a:pt x="462" y="514"/>
                      <a:pt x="520" y="489"/>
                      <a:pt x="570" y="439"/>
                    </a:cubicBezTo>
                    <a:cubicBezTo>
                      <a:pt x="670" y="339"/>
                      <a:pt x="637" y="172"/>
                      <a:pt x="537" y="72"/>
                    </a:cubicBezTo>
                    <a:cubicBezTo>
                      <a:pt x="487" y="22"/>
                      <a:pt x="430" y="1"/>
                      <a:pt x="37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38" name="Google Shape;25938;p73"/>
              <p:cNvSpPr/>
              <p:nvPr/>
            </p:nvSpPr>
            <p:spPr>
              <a:xfrm>
                <a:off x="6738000" y="2180425"/>
                <a:ext cx="13350" cy="12400"/>
              </a:xfrm>
              <a:custGeom>
                <a:avLst/>
                <a:gdLst/>
                <a:ahLst/>
                <a:cxnLst/>
                <a:rect l="l" t="t" r="r" b="b"/>
                <a:pathLst>
                  <a:path w="534" h="496" extrusionOk="0">
                    <a:moveTo>
                      <a:pt x="287" y="1"/>
                    </a:moveTo>
                    <a:cubicBezTo>
                      <a:pt x="259" y="1"/>
                      <a:pt x="230" y="8"/>
                      <a:pt x="200" y="22"/>
                    </a:cubicBezTo>
                    <a:cubicBezTo>
                      <a:pt x="67" y="56"/>
                      <a:pt x="0" y="189"/>
                      <a:pt x="34" y="322"/>
                    </a:cubicBezTo>
                    <a:cubicBezTo>
                      <a:pt x="62" y="409"/>
                      <a:pt x="166" y="496"/>
                      <a:pt x="280" y="496"/>
                    </a:cubicBezTo>
                    <a:cubicBezTo>
                      <a:pt x="298" y="496"/>
                      <a:pt x="316" y="494"/>
                      <a:pt x="334" y="489"/>
                    </a:cubicBezTo>
                    <a:cubicBezTo>
                      <a:pt x="467" y="423"/>
                      <a:pt x="534" y="289"/>
                      <a:pt x="501" y="189"/>
                    </a:cubicBezTo>
                    <a:cubicBezTo>
                      <a:pt x="475" y="85"/>
                      <a:pt x="388" y="1"/>
                      <a:pt x="28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39" name="Google Shape;25939;p73"/>
              <p:cNvSpPr/>
              <p:nvPr/>
            </p:nvSpPr>
            <p:spPr>
              <a:xfrm>
                <a:off x="6841400" y="2189325"/>
                <a:ext cx="13100" cy="12675"/>
              </a:xfrm>
              <a:custGeom>
                <a:avLst/>
                <a:gdLst/>
                <a:ahLst/>
                <a:cxnLst/>
                <a:rect l="l" t="t" r="r" b="b"/>
                <a:pathLst>
                  <a:path w="524" h="507" extrusionOk="0">
                    <a:moveTo>
                      <a:pt x="240" y="0"/>
                    </a:moveTo>
                    <a:cubicBezTo>
                      <a:pt x="128" y="0"/>
                      <a:pt x="15" y="71"/>
                      <a:pt x="1" y="233"/>
                    </a:cubicBezTo>
                    <a:cubicBezTo>
                      <a:pt x="1" y="367"/>
                      <a:pt x="67" y="467"/>
                      <a:pt x="201" y="500"/>
                    </a:cubicBezTo>
                    <a:cubicBezTo>
                      <a:pt x="218" y="505"/>
                      <a:pt x="236" y="507"/>
                      <a:pt x="253" y="507"/>
                    </a:cubicBezTo>
                    <a:cubicBezTo>
                      <a:pt x="367" y="507"/>
                      <a:pt x="468" y="416"/>
                      <a:pt x="468" y="300"/>
                    </a:cubicBezTo>
                    <a:cubicBezTo>
                      <a:pt x="523" y="114"/>
                      <a:pt x="382" y="0"/>
                      <a:pt x="24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40" name="Google Shape;25940;p73"/>
              <p:cNvSpPr/>
              <p:nvPr/>
            </p:nvSpPr>
            <p:spPr>
              <a:xfrm>
                <a:off x="6831650" y="2120775"/>
                <a:ext cx="13950" cy="11900"/>
              </a:xfrm>
              <a:custGeom>
                <a:avLst/>
                <a:gdLst/>
                <a:ahLst/>
                <a:cxnLst/>
                <a:rect l="l" t="t" r="r" b="b"/>
                <a:pathLst>
                  <a:path w="558" h="476" extrusionOk="0">
                    <a:moveTo>
                      <a:pt x="309" y="0"/>
                    </a:moveTo>
                    <a:cubicBezTo>
                      <a:pt x="292" y="0"/>
                      <a:pt x="275" y="2"/>
                      <a:pt x="257" y="7"/>
                    </a:cubicBezTo>
                    <a:cubicBezTo>
                      <a:pt x="0" y="71"/>
                      <a:pt x="52" y="475"/>
                      <a:pt x="325" y="475"/>
                    </a:cubicBezTo>
                    <a:cubicBezTo>
                      <a:pt x="335" y="475"/>
                      <a:pt x="346" y="475"/>
                      <a:pt x="357" y="474"/>
                    </a:cubicBezTo>
                    <a:cubicBezTo>
                      <a:pt x="491" y="474"/>
                      <a:pt x="557" y="340"/>
                      <a:pt x="557" y="207"/>
                    </a:cubicBezTo>
                    <a:cubicBezTo>
                      <a:pt x="528" y="91"/>
                      <a:pt x="424" y="0"/>
                      <a:pt x="30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41" name="Google Shape;25941;p73"/>
              <p:cNvSpPr/>
              <p:nvPr/>
            </p:nvSpPr>
            <p:spPr>
              <a:xfrm>
                <a:off x="6687550" y="2129275"/>
                <a:ext cx="13350" cy="11700"/>
              </a:xfrm>
              <a:custGeom>
                <a:avLst/>
                <a:gdLst/>
                <a:ahLst/>
                <a:cxnLst/>
                <a:rect l="l" t="t" r="r" b="b"/>
                <a:pathLst>
                  <a:path w="534" h="468" extrusionOk="0">
                    <a:moveTo>
                      <a:pt x="284" y="0"/>
                    </a:moveTo>
                    <a:cubicBezTo>
                      <a:pt x="117" y="0"/>
                      <a:pt x="17" y="134"/>
                      <a:pt x="17" y="267"/>
                    </a:cubicBezTo>
                    <a:cubicBezTo>
                      <a:pt x="0" y="400"/>
                      <a:pt x="134" y="467"/>
                      <a:pt x="267" y="467"/>
                    </a:cubicBezTo>
                    <a:cubicBezTo>
                      <a:pt x="400" y="467"/>
                      <a:pt x="534" y="400"/>
                      <a:pt x="517" y="267"/>
                    </a:cubicBezTo>
                    <a:cubicBezTo>
                      <a:pt x="517" y="134"/>
                      <a:pt x="384" y="0"/>
                      <a:pt x="28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42" name="Google Shape;25942;p73"/>
              <p:cNvSpPr/>
              <p:nvPr/>
            </p:nvSpPr>
            <p:spPr>
              <a:xfrm>
                <a:off x="6703800" y="2114875"/>
                <a:ext cx="13375" cy="12125"/>
              </a:xfrm>
              <a:custGeom>
                <a:avLst/>
                <a:gdLst/>
                <a:ahLst/>
                <a:cxnLst/>
                <a:rect l="l" t="t" r="r" b="b"/>
                <a:pathLst>
                  <a:path w="535" h="485" extrusionOk="0">
                    <a:moveTo>
                      <a:pt x="284" y="1"/>
                    </a:moveTo>
                    <a:cubicBezTo>
                      <a:pt x="217" y="1"/>
                      <a:pt x="151" y="26"/>
                      <a:pt x="101" y="76"/>
                    </a:cubicBezTo>
                    <a:cubicBezTo>
                      <a:pt x="1" y="142"/>
                      <a:pt x="1" y="309"/>
                      <a:pt x="101" y="409"/>
                    </a:cubicBezTo>
                    <a:cubicBezTo>
                      <a:pt x="151" y="459"/>
                      <a:pt x="217" y="484"/>
                      <a:pt x="284" y="484"/>
                    </a:cubicBezTo>
                    <a:cubicBezTo>
                      <a:pt x="351" y="484"/>
                      <a:pt x="418" y="459"/>
                      <a:pt x="468" y="409"/>
                    </a:cubicBezTo>
                    <a:cubicBezTo>
                      <a:pt x="534" y="309"/>
                      <a:pt x="534" y="142"/>
                      <a:pt x="468" y="76"/>
                    </a:cubicBezTo>
                    <a:cubicBezTo>
                      <a:pt x="418" y="26"/>
                      <a:pt x="351" y="1"/>
                      <a:pt x="28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43" name="Google Shape;25943;p73"/>
              <p:cNvSpPr/>
              <p:nvPr/>
            </p:nvSpPr>
            <p:spPr>
              <a:xfrm>
                <a:off x="6727150" y="2040500"/>
                <a:ext cx="14600" cy="13125"/>
              </a:xfrm>
              <a:custGeom>
                <a:avLst/>
                <a:gdLst/>
                <a:ahLst/>
                <a:cxnLst/>
                <a:rect l="l" t="t" r="r" b="b"/>
                <a:pathLst>
                  <a:path w="584" h="525" extrusionOk="0">
                    <a:moveTo>
                      <a:pt x="252" y="0"/>
                    </a:moveTo>
                    <a:cubicBezTo>
                      <a:pt x="153" y="0"/>
                      <a:pt x="59" y="55"/>
                      <a:pt x="34" y="182"/>
                    </a:cubicBezTo>
                    <a:cubicBezTo>
                      <a:pt x="1" y="315"/>
                      <a:pt x="67" y="449"/>
                      <a:pt x="201" y="516"/>
                    </a:cubicBezTo>
                    <a:cubicBezTo>
                      <a:pt x="218" y="521"/>
                      <a:pt x="236" y="524"/>
                      <a:pt x="255" y="524"/>
                    </a:cubicBezTo>
                    <a:cubicBezTo>
                      <a:pt x="344" y="524"/>
                      <a:pt x="440" y="459"/>
                      <a:pt x="468" y="349"/>
                    </a:cubicBezTo>
                    <a:lnTo>
                      <a:pt x="501" y="349"/>
                    </a:lnTo>
                    <a:cubicBezTo>
                      <a:pt x="583" y="143"/>
                      <a:pt x="411" y="0"/>
                      <a:pt x="25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44" name="Google Shape;25944;p73"/>
              <p:cNvSpPr/>
              <p:nvPr/>
            </p:nvSpPr>
            <p:spPr>
              <a:xfrm>
                <a:off x="6768575" y="3719775"/>
                <a:ext cx="15300" cy="12450"/>
              </a:xfrm>
              <a:custGeom>
                <a:avLst/>
                <a:gdLst/>
                <a:ahLst/>
                <a:cxnLst/>
                <a:rect l="l" t="t" r="r" b="b"/>
                <a:pathLst>
                  <a:path w="612" h="498" extrusionOk="0">
                    <a:moveTo>
                      <a:pt x="339" y="1"/>
                    </a:moveTo>
                    <a:cubicBezTo>
                      <a:pt x="262" y="1"/>
                      <a:pt x="185" y="45"/>
                      <a:pt x="145" y="126"/>
                    </a:cubicBezTo>
                    <a:cubicBezTo>
                      <a:pt x="1" y="294"/>
                      <a:pt x="169" y="497"/>
                      <a:pt x="349" y="497"/>
                    </a:cubicBezTo>
                    <a:cubicBezTo>
                      <a:pt x="418" y="497"/>
                      <a:pt x="489" y="467"/>
                      <a:pt x="545" y="393"/>
                    </a:cubicBezTo>
                    <a:cubicBezTo>
                      <a:pt x="612" y="293"/>
                      <a:pt x="579" y="126"/>
                      <a:pt x="478" y="59"/>
                    </a:cubicBezTo>
                    <a:cubicBezTo>
                      <a:pt x="439" y="20"/>
                      <a:pt x="389" y="1"/>
                      <a:pt x="33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45" name="Google Shape;25945;p73"/>
              <p:cNvSpPr/>
              <p:nvPr/>
            </p:nvSpPr>
            <p:spPr>
              <a:xfrm>
                <a:off x="6776400" y="3674425"/>
                <a:ext cx="12500" cy="10225"/>
              </a:xfrm>
              <a:custGeom>
                <a:avLst/>
                <a:gdLst/>
                <a:ahLst/>
                <a:cxnLst/>
                <a:rect l="l" t="t" r="r" b="b"/>
                <a:pathLst>
                  <a:path w="500" h="409" extrusionOk="0">
                    <a:moveTo>
                      <a:pt x="222" y="1"/>
                    </a:moveTo>
                    <a:cubicBezTo>
                      <a:pt x="1" y="1"/>
                      <a:pt x="241" y="408"/>
                      <a:pt x="383" y="408"/>
                    </a:cubicBezTo>
                    <a:cubicBezTo>
                      <a:pt x="421" y="408"/>
                      <a:pt x="452" y="379"/>
                      <a:pt x="466" y="305"/>
                    </a:cubicBezTo>
                    <a:cubicBezTo>
                      <a:pt x="499" y="172"/>
                      <a:pt x="399" y="38"/>
                      <a:pt x="266" y="5"/>
                    </a:cubicBezTo>
                    <a:cubicBezTo>
                      <a:pt x="249" y="2"/>
                      <a:pt x="235" y="1"/>
                      <a:pt x="22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46" name="Google Shape;25946;p73"/>
              <p:cNvSpPr/>
              <p:nvPr/>
            </p:nvSpPr>
            <p:spPr>
              <a:xfrm>
                <a:off x="6855025" y="3571425"/>
                <a:ext cx="15600" cy="12500"/>
              </a:xfrm>
              <a:custGeom>
                <a:avLst/>
                <a:gdLst/>
                <a:ahLst/>
                <a:cxnLst/>
                <a:rect l="l" t="t" r="r" b="b"/>
                <a:pathLst>
                  <a:path w="624" h="500" extrusionOk="0">
                    <a:moveTo>
                      <a:pt x="353" y="1"/>
                    </a:moveTo>
                    <a:cubicBezTo>
                      <a:pt x="161" y="1"/>
                      <a:pt x="0" y="294"/>
                      <a:pt x="189" y="456"/>
                    </a:cubicBezTo>
                    <a:cubicBezTo>
                      <a:pt x="245" y="483"/>
                      <a:pt x="300" y="500"/>
                      <a:pt x="353" y="500"/>
                    </a:cubicBezTo>
                    <a:cubicBezTo>
                      <a:pt x="428" y="500"/>
                      <a:pt x="498" y="467"/>
                      <a:pt x="556" y="389"/>
                    </a:cubicBezTo>
                    <a:cubicBezTo>
                      <a:pt x="623" y="289"/>
                      <a:pt x="590" y="155"/>
                      <a:pt x="490" y="55"/>
                    </a:cubicBezTo>
                    <a:cubicBezTo>
                      <a:pt x="445" y="17"/>
                      <a:pt x="398" y="1"/>
                      <a:pt x="35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47" name="Google Shape;25947;p73"/>
              <p:cNvSpPr/>
              <p:nvPr/>
            </p:nvSpPr>
            <p:spPr>
              <a:xfrm>
                <a:off x="6803050" y="3645325"/>
                <a:ext cx="14200" cy="12050"/>
              </a:xfrm>
              <a:custGeom>
                <a:avLst/>
                <a:gdLst/>
                <a:ahLst/>
                <a:cxnLst/>
                <a:rect l="l" t="t" r="r" b="b"/>
                <a:pathLst>
                  <a:path w="568" h="482" extrusionOk="0">
                    <a:moveTo>
                      <a:pt x="310" y="0"/>
                    </a:moveTo>
                    <a:cubicBezTo>
                      <a:pt x="228" y="0"/>
                      <a:pt x="143" y="37"/>
                      <a:pt x="100" y="102"/>
                    </a:cubicBezTo>
                    <a:cubicBezTo>
                      <a:pt x="0" y="202"/>
                      <a:pt x="33" y="368"/>
                      <a:pt x="134" y="435"/>
                    </a:cubicBezTo>
                    <a:cubicBezTo>
                      <a:pt x="179" y="465"/>
                      <a:pt x="237" y="482"/>
                      <a:pt x="294" y="482"/>
                    </a:cubicBezTo>
                    <a:cubicBezTo>
                      <a:pt x="363" y="482"/>
                      <a:pt x="430" y="457"/>
                      <a:pt x="467" y="402"/>
                    </a:cubicBezTo>
                    <a:cubicBezTo>
                      <a:pt x="567" y="268"/>
                      <a:pt x="534" y="135"/>
                      <a:pt x="434" y="35"/>
                    </a:cubicBezTo>
                    <a:cubicBezTo>
                      <a:pt x="398" y="11"/>
                      <a:pt x="354" y="0"/>
                      <a:pt x="31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48" name="Google Shape;25948;p73"/>
              <p:cNvSpPr/>
              <p:nvPr/>
            </p:nvSpPr>
            <p:spPr>
              <a:xfrm>
                <a:off x="6660575" y="3707275"/>
                <a:ext cx="18075" cy="12125"/>
              </a:xfrm>
              <a:custGeom>
                <a:avLst/>
                <a:gdLst/>
                <a:ahLst/>
                <a:cxnLst/>
                <a:rect l="l" t="t" r="r" b="b"/>
                <a:pathLst>
                  <a:path w="723" h="485" extrusionOk="0">
                    <a:moveTo>
                      <a:pt x="374" y="0"/>
                    </a:moveTo>
                    <a:cubicBezTo>
                      <a:pt x="339" y="0"/>
                      <a:pt x="301" y="8"/>
                      <a:pt x="262" y="25"/>
                    </a:cubicBezTo>
                    <a:cubicBezTo>
                      <a:pt x="1" y="141"/>
                      <a:pt x="118" y="484"/>
                      <a:pt x="350" y="484"/>
                    </a:cubicBezTo>
                    <a:cubicBezTo>
                      <a:pt x="385" y="484"/>
                      <a:pt x="423" y="476"/>
                      <a:pt x="462" y="459"/>
                    </a:cubicBezTo>
                    <a:cubicBezTo>
                      <a:pt x="723" y="343"/>
                      <a:pt x="606" y="0"/>
                      <a:pt x="37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49" name="Google Shape;25949;p73"/>
              <p:cNvSpPr/>
              <p:nvPr/>
            </p:nvSpPr>
            <p:spPr>
              <a:xfrm>
                <a:off x="6675450" y="3585100"/>
                <a:ext cx="13000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520" h="483" extrusionOk="0">
                    <a:moveTo>
                      <a:pt x="241" y="1"/>
                    </a:moveTo>
                    <a:cubicBezTo>
                      <a:pt x="135" y="1"/>
                      <a:pt x="30" y="64"/>
                      <a:pt x="0" y="209"/>
                    </a:cubicBezTo>
                    <a:cubicBezTo>
                      <a:pt x="0" y="342"/>
                      <a:pt x="67" y="442"/>
                      <a:pt x="201" y="476"/>
                    </a:cubicBezTo>
                    <a:cubicBezTo>
                      <a:pt x="218" y="480"/>
                      <a:pt x="236" y="482"/>
                      <a:pt x="253" y="482"/>
                    </a:cubicBezTo>
                    <a:cubicBezTo>
                      <a:pt x="367" y="482"/>
                      <a:pt x="472" y="392"/>
                      <a:pt x="501" y="276"/>
                    </a:cubicBezTo>
                    <a:cubicBezTo>
                      <a:pt x="520" y="106"/>
                      <a:pt x="379" y="1"/>
                      <a:pt x="24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50" name="Google Shape;25950;p73"/>
              <p:cNvSpPr/>
              <p:nvPr/>
            </p:nvSpPr>
            <p:spPr>
              <a:xfrm>
                <a:off x="6732400" y="3611550"/>
                <a:ext cx="14950" cy="8175"/>
              </a:xfrm>
              <a:custGeom>
                <a:avLst/>
                <a:gdLst/>
                <a:ahLst/>
                <a:cxnLst/>
                <a:rect l="l" t="t" r="r" b="b"/>
                <a:pathLst>
                  <a:path w="598" h="327" extrusionOk="0">
                    <a:moveTo>
                      <a:pt x="483" y="1"/>
                    </a:moveTo>
                    <a:cubicBezTo>
                      <a:pt x="316" y="1"/>
                      <a:pt x="1" y="225"/>
                      <a:pt x="258" y="318"/>
                    </a:cubicBezTo>
                    <a:cubicBezTo>
                      <a:pt x="280" y="324"/>
                      <a:pt x="303" y="327"/>
                      <a:pt x="326" y="327"/>
                    </a:cubicBezTo>
                    <a:cubicBezTo>
                      <a:pt x="434" y="327"/>
                      <a:pt x="530" y="262"/>
                      <a:pt x="558" y="152"/>
                    </a:cubicBezTo>
                    <a:cubicBezTo>
                      <a:pt x="598" y="42"/>
                      <a:pt x="554" y="1"/>
                      <a:pt x="48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51" name="Google Shape;25951;p73"/>
              <p:cNvSpPr/>
              <p:nvPr/>
            </p:nvSpPr>
            <p:spPr>
              <a:xfrm>
                <a:off x="6585375" y="3747625"/>
                <a:ext cx="14925" cy="11850"/>
              </a:xfrm>
              <a:custGeom>
                <a:avLst/>
                <a:gdLst/>
                <a:ahLst/>
                <a:cxnLst/>
                <a:rect l="l" t="t" r="r" b="b"/>
                <a:pathLst>
                  <a:path w="597" h="474" extrusionOk="0">
                    <a:moveTo>
                      <a:pt x="249" y="1"/>
                    </a:moveTo>
                    <a:cubicBezTo>
                      <a:pt x="202" y="1"/>
                      <a:pt x="151" y="14"/>
                      <a:pt x="101" y="46"/>
                    </a:cubicBezTo>
                    <a:cubicBezTo>
                      <a:pt x="1" y="146"/>
                      <a:pt x="1" y="279"/>
                      <a:pt x="68" y="379"/>
                    </a:cubicBezTo>
                    <a:cubicBezTo>
                      <a:pt x="126" y="438"/>
                      <a:pt x="206" y="473"/>
                      <a:pt x="283" y="473"/>
                    </a:cubicBezTo>
                    <a:cubicBezTo>
                      <a:pt x="339" y="473"/>
                      <a:pt x="393" y="455"/>
                      <a:pt x="435" y="413"/>
                    </a:cubicBezTo>
                    <a:cubicBezTo>
                      <a:pt x="597" y="250"/>
                      <a:pt x="452" y="1"/>
                      <a:pt x="24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52" name="Google Shape;25952;p73"/>
              <p:cNvSpPr/>
              <p:nvPr/>
            </p:nvSpPr>
            <p:spPr>
              <a:xfrm>
                <a:off x="6537850" y="3738750"/>
                <a:ext cx="13000" cy="12175"/>
              </a:xfrm>
              <a:custGeom>
                <a:avLst/>
                <a:gdLst/>
                <a:ahLst/>
                <a:cxnLst/>
                <a:rect l="l" t="t" r="r" b="b"/>
                <a:pathLst>
                  <a:path w="520" h="487" extrusionOk="0">
                    <a:moveTo>
                      <a:pt x="234" y="1"/>
                    </a:moveTo>
                    <a:cubicBezTo>
                      <a:pt x="101" y="34"/>
                      <a:pt x="1" y="134"/>
                      <a:pt x="34" y="267"/>
                    </a:cubicBezTo>
                    <a:cubicBezTo>
                      <a:pt x="49" y="418"/>
                      <a:pt x="152" y="487"/>
                      <a:pt x="258" y="487"/>
                    </a:cubicBezTo>
                    <a:cubicBezTo>
                      <a:pt x="386" y="487"/>
                      <a:pt x="519" y="384"/>
                      <a:pt x="501" y="201"/>
                    </a:cubicBezTo>
                    <a:cubicBezTo>
                      <a:pt x="468" y="67"/>
                      <a:pt x="367" y="1"/>
                      <a:pt x="23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53" name="Google Shape;25953;p73"/>
              <p:cNvSpPr/>
              <p:nvPr/>
            </p:nvSpPr>
            <p:spPr>
              <a:xfrm>
                <a:off x="6586225" y="3715375"/>
                <a:ext cx="13350" cy="11750"/>
              </a:xfrm>
              <a:custGeom>
                <a:avLst/>
                <a:gdLst/>
                <a:ahLst/>
                <a:cxnLst/>
                <a:rect l="l" t="t" r="r" b="b"/>
                <a:pathLst>
                  <a:path w="534" h="470" extrusionOk="0">
                    <a:moveTo>
                      <a:pt x="281" y="0"/>
                    </a:moveTo>
                    <a:cubicBezTo>
                      <a:pt x="242" y="0"/>
                      <a:pt x="202" y="11"/>
                      <a:pt x="167" y="35"/>
                    </a:cubicBezTo>
                    <a:cubicBezTo>
                      <a:pt x="34" y="102"/>
                      <a:pt x="0" y="235"/>
                      <a:pt x="67" y="368"/>
                    </a:cubicBezTo>
                    <a:cubicBezTo>
                      <a:pt x="110" y="433"/>
                      <a:pt x="195" y="470"/>
                      <a:pt x="276" y="470"/>
                    </a:cubicBezTo>
                    <a:cubicBezTo>
                      <a:pt x="321" y="470"/>
                      <a:pt x="365" y="459"/>
                      <a:pt x="401" y="435"/>
                    </a:cubicBezTo>
                    <a:cubicBezTo>
                      <a:pt x="501" y="368"/>
                      <a:pt x="534" y="235"/>
                      <a:pt x="467" y="102"/>
                    </a:cubicBezTo>
                    <a:cubicBezTo>
                      <a:pt x="424" y="37"/>
                      <a:pt x="353" y="0"/>
                      <a:pt x="28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54" name="Google Shape;25954;p73"/>
              <p:cNvSpPr/>
              <p:nvPr/>
            </p:nvSpPr>
            <p:spPr>
              <a:xfrm>
                <a:off x="6497825" y="3793300"/>
                <a:ext cx="13125" cy="12050"/>
              </a:xfrm>
              <a:custGeom>
                <a:avLst/>
                <a:gdLst/>
                <a:ahLst/>
                <a:cxnLst/>
                <a:rect l="l" t="t" r="r" b="b"/>
                <a:pathLst>
                  <a:path w="525" h="482" extrusionOk="0">
                    <a:moveTo>
                      <a:pt x="279" y="0"/>
                    </a:moveTo>
                    <a:cubicBezTo>
                      <a:pt x="230" y="0"/>
                      <a:pt x="179" y="17"/>
                      <a:pt x="134" y="53"/>
                    </a:cubicBezTo>
                    <a:cubicBezTo>
                      <a:pt x="0" y="154"/>
                      <a:pt x="0" y="287"/>
                      <a:pt x="100" y="387"/>
                    </a:cubicBezTo>
                    <a:cubicBezTo>
                      <a:pt x="152" y="452"/>
                      <a:pt x="225" y="482"/>
                      <a:pt x="294" y="482"/>
                    </a:cubicBezTo>
                    <a:cubicBezTo>
                      <a:pt x="401" y="482"/>
                      <a:pt x="501" y="409"/>
                      <a:pt x="501" y="287"/>
                    </a:cubicBezTo>
                    <a:cubicBezTo>
                      <a:pt x="525" y="117"/>
                      <a:pt x="408" y="0"/>
                      <a:pt x="27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55" name="Google Shape;25955;p73"/>
              <p:cNvSpPr/>
              <p:nvPr/>
            </p:nvSpPr>
            <p:spPr>
              <a:xfrm>
                <a:off x="6233475" y="3810475"/>
                <a:ext cx="12525" cy="1185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474" extrusionOk="0">
                    <a:moveTo>
                      <a:pt x="234" y="0"/>
                    </a:moveTo>
                    <a:cubicBezTo>
                      <a:pt x="67" y="0"/>
                      <a:pt x="0" y="134"/>
                      <a:pt x="0" y="267"/>
                    </a:cubicBezTo>
                    <a:cubicBezTo>
                      <a:pt x="0" y="383"/>
                      <a:pt x="101" y="474"/>
                      <a:pt x="215" y="474"/>
                    </a:cubicBezTo>
                    <a:cubicBezTo>
                      <a:pt x="232" y="474"/>
                      <a:pt x="249" y="472"/>
                      <a:pt x="267" y="467"/>
                    </a:cubicBezTo>
                    <a:cubicBezTo>
                      <a:pt x="400" y="467"/>
                      <a:pt x="501" y="334"/>
                      <a:pt x="467" y="234"/>
                    </a:cubicBezTo>
                    <a:cubicBezTo>
                      <a:pt x="467" y="100"/>
                      <a:pt x="334" y="0"/>
                      <a:pt x="23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56" name="Google Shape;25956;p73"/>
              <p:cNvSpPr/>
              <p:nvPr/>
            </p:nvSpPr>
            <p:spPr>
              <a:xfrm>
                <a:off x="6165175" y="3779025"/>
                <a:ext cx="18200" cy="12050"/>
              </a:xfrm>
              <a:custGeom>
                <a:avLst/>
                <a:gdLst/>
                <a:ahLst/>
                <a:cxnLst/>
                <a:rect l="l" t="t" r="r" b="b"/>
                <a:pathLst>
                  <a:path w="728" h="482" extrusionOk="0">
                    <a:moveTo>
                      <a:pt x="358" y="0"/>
                    </a:moveTo>
                    <a:cubicBezTo>
                      <a:pt x="122" y="0"/>
                      <a:pt x="1" y="370"/>
                      <a:pt x="264" y="458"/>
                    </a:cubicBezTo>
                    <a:cubicBezTo>
                      <a:pt x="301" y="474"/>
                      <a:pt x="336" y="481"/>
                      <a:pt x="370" y="481"/>
                    </a:cubicBezTo>
                    <a:cubicBezTo>
                      <a:pt x="606" y="481"/>
                      <a:pt x="727" y="112"/>
                      <a:pt x="464" y="24"/>
                    </a:cubicBezTo>
                    <a:cubicBezTo>
                      <a:pt x="427" y="8"/>
                      <a:pt x="391" y="0"/>
                      <a:pt x="35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57" name="Google Shape;25957;p73"/>
              <p:cNvSpPr/>
              <p:nvPr/>
            </p:nvSpPr>
            <p:spPr>
              <a:xfrm>
                <a:off x="6284325" y="3781700"/>
                <a:ext cx="12550" cy="12125"/>
              </a:xfrm>
              <a:custGeom>
                <a:avLst/>
                <a:gdLst/>
                <a:ahLst/>
                <a:cxnLst/>
                <a:rect l="l" t="t" r="r" b="b"/>
                <a:pathLst>
                  <a:path w="502" h="485" extrusionOk="0">
                    <a:moveTo>
                      <a:pt x="251" y="0"/>
                    </a:moveTo>
                    <a:cubicBezTo>
                      <a:pt x="126" y="0"/>
                      <a:pt x="1" y="84"/>
                      <a:pt x="1" y="251"/>
                    </a:cubicBezTo>
                    <a:cubicBezTo>
                      <a:pt x="1" y="384"/>
                      <a:pt x="101" y="484"/>
                      <a:pt x="234" y="484"/>
                    </a:cubicBezTo>
                    <a:cubicBezTo>
                      <a:pt x="368" y="484"/>
                      <a:pt x="501" y="384"/>
                      <a:pt x="501" y="251"/>
                    </a:cubicBezTo>
                    <a:cubicBezTo>
                      <a:pt x="501" y="84"/>
                      <a:pt x="376" y="0"/>
                      <a:pt x="25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58" name="Google Shape;25958;p73"/>
              <p:cNvSpPr/>
              <p:nvPr/>
            </p:nvSpPr>
            <p:spPr>
              <a:xfrm>
                <a:off x="6245975" y="3836475"/>
                <a:ext cx="13375" cy="12225"/>
              </a:xfrm>
              <a:custGeom>
                <a:avLst/>
                <a:gdLst/>
                <a:ahLst/>
                <a:cxnLst/>
                <a:rect l="l" t="t" r="r" b="b"/>
                <a:pathLst>
                  <a:path w="535" h="489" extrusionOk="0">
                    <a:moveTo>
                      <a:pt x="286" y="1"/>
                    </a:moveTo>
                    <a:cubicBezTo>
                      <a:pt x="212" y="1"/>
                      <a:pt x="139" y="36"/>
                      <a:pt x="101" y="94"/>
                    </a:cubicBezTo>
                    <a:cubicBezTo>
                      <a:pt x="1" y="194"/>
                      <a:pt x="34" y="328"/>
                      <a:pt x="134" y="428"/>
                    </a:cubicBezTo>
                    <a:cubicBezTo>
                      <a:pt x="176" y="470"/>
                      <a:pt x="229" y="488"/>
                      <a:pt x="283" y="488"/>
                    </a:cubicBezTo>
                    <a:cubicBezTo>
                      <a:pt x="356" y="488"/>
                      <a:pt x="429" y="453"/>
                      <a:pt x="468" y="395"/>
                    </a:cubicBezTo>
                    <a:cubicBezTo>
                      <a:pt x="534" y="295"/>
                      <a:pt x="534" y="128"/>
                      <a:pt x="434" y="61"/>
                    </a:cubicBezTo>
                    <a:cubicBezTo>
                      <a:pt x="392" y="19"/>
                      <a:pt x="339" y="1"/>
                      <a:pt x="28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59" name="Google Shape;25959;p73"/>
              <p:cNvSpPr/>
              <p:nvPr/>
            </p:nvSpPr>
            <p:spPr>
              <a:xfrm>
                <a:off x="6090150" y="3793575"/>
                <a:ext cx="14775" cy="8025"/>
              </a:xfrm>
              <a:custGeom>
                <a:avLst/>
                <a:gdLst/>
                <a:ahLst/>
                <a:cxnLst/>
                <a:rect l="l" t="t" r="r" b="b"/>
                <a:pathLst>
                  <a:path w="591" h="321" extrusionOk="0">
                    <a:moveTo>
                      <a:pt x="261" y="1"/>
                    </a:moveTo>
                    <a:cubicBezTo>
                      <a:pt x="153" y="1"/>
                      <a:pt x="57" y="65"/>
                      <a:pt x="29" y="176"/>
                    </a:cubicBezTo>
                    <a:cubicBezTo>
                      <a:pt x="0" y="281"/>
                      <a:pt x="43" y="321"/>
                      <a:pt x="111" y="321"/>
                    </a:cubicBezTo>
                    <a:cubicBezTo>
                      <a:pt x="277" y="321"/>
                      <a:pt x="591" y="80"/>
                      <a:pt x="329" y="9"/>
                    </a:cubicBezTo>
                    <a:cubicBezTo>
                      <a:pt x="306" y="3"/>
                      <a:pt x="284" y="1"/>
                      <a:pt x="26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60" name="Google Shape;25960;p73"/>
              <p:cNvSpPr/>
              <p:nvPr/>
            </p:nvSpPr>
            <p:spPr>
              <a:xfrm>
                <a:off x="6066200" y="3778025"/>
                <a:ext cx="13850" cy="11950"/>
              </a:xfrm>
              <a:custGeom>
                <a:avLst/>
                <a:gdLst/>
                <a:ahLst/>
                <a:cxnLst/>
                <a:rect l="l" t="t" r="r" b="b"/>
                <a:pathLst>
                  <a:path w="554" h="478" extrusionOk="0">
                    <a:moveTo>
                      <a:pt x="278" y="1"/>
                    </a:moveTo>
                    <a:cubicBezTo>
                      <a:pt x="136" y="1"/>
                      <a:pt x="0" y="139"/>
                      <a:pt x="53" y="298"/>
                    </a:cubicBezTo>
                    <a:cubicBezTo>
                      <a:pt x="88" y="419"/>
                      <a:pt x="185" y="477"/>
                      <a:pt x="285" y="477"/>
                    </a:cubicBezTo>
                    <a:cubicBezTo>
                      <a:pt x="378" y="477"/>
                      <a:pt x="472" y="427"/>
                      <a:pt x="520" y="331"/>
                    </a:cubicBezTo>
                    <a:cubicBezTo>
                      <a:pt x="553" y="231"/>
                      <a:pt x="520" y="64"/>
                      <a:pt x="387" y="31"/>
                    </a:cubicBezTo>
                    <a:cubicBezTo>
                      <a:pt x="352" y="10"/>
                      <a:pt x="315" y="1"/>
                      <a:pt x="27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61" name="Google Shape;25961;p73"/>
              <p:cNvSpPr/>
              <p:nvPr/>
            </p:nvSpPr>
            <p:spPr>
              <a:xfrm>
                <a:off x="6411950" y="3833125"/>
                <a:ext cx="14400" cy="9050"/>
              </a:xfrm>
              <a:custGeom>
                <a:avLst/>
                <a:gdLst/>
                <a:ahLst/>
                <a:cxnLst/>
                <a:rect l="l" t="t" r="r" b="b"/>
                <a:pathLst>
                  <a:path w="576" h="362" extrusionOk="0">
                    <a:moveTo>
                      <a:pt x="482" y="1"/>
                    </a:moveTo>
                    <a:cubicBezTo>
                      <a:pt x="317" y="1"/>
                      <a:pt x="0" y="312"/>
                      <a:pt x="300" y="362"/>
                    </a:cubicBezTo>
                    <a:cubicBezTo>
                      <a:pt x="433" y="362"/>
                      <a:pt x="533" y="262"/>
                      <a:pt x="567" y="128"/>
                    </a:cubicBezTo>
                    <a:cubicBezTo>
                      <a:pt x="575" y="36"/>
                      <a:pt x="537" y="1"/>
                      <a:pt x="48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62" name="Google Shape;25962;p73"/>
              <p:cNvSpPr/>
              <p:nvPr/>
            </p:nvSpPr>
            <p:spPr>
              <a:xfrm>
                <a:off x="6257650" y="3876175"/>
                <a:ext cx="13500" cy="12225"/>
              </a:xfrm>
              <a:custGeom>
                <a:avLst/>
                <a:gdLst/>
                <a:ahLst/>
                <a:cxnLst/>
                <a:rect l="l" t="t" r="r" b="b"/>
                <a:pathLst>
                  <a:path w="540" h="489" extrusionOk="0">
                    <a:moveTo>
                      <a:pt x="253" y="1"/>
                    </a:moveTo>
                    <a:cubicBezTo>
                      <a:pt x="236" y="1"/>
                      <a:pt x="218" y="3"/>
                      <a:pt x="201" y="7"/>
                    </a:cubicBezTo>
                    <a:cubicBezTo>
                      <a:pt x="67" y="41"/>
                      <a:pt x="1" y="174"/>
                      <a:pt x="34" y="308"/>
                    </a:cubicBezTo>
                    <a:cubicBezTo>
                      <a:pt x="62" y="433"/>
                      <a:pt x="160" y="489"/>
                      <a:pt x="260" y="489"/>
                    </a:cubicBezTo>
                    <a:cubicBezTo>
                      <a:pt x="398" y="489"/>
                      <a:pt x="540" y="382"/>
                      <a:pt x="501" y="208"/>
                    </a:cubicBezTo>
                    <a:cubicBezTo>
                      <a:pt x="472" y="92"/>
                      <a:pt x="367" y="1"/>
                      <a:pt x="25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63" name="Google Shape;25963;p73"/>
              <p:cNvSpPr/>
              <p:nvPr/>
            </p:nvSpPr>
            <p:spPr>
              <a:xfrm>
                <a:off x="6157900" y="3849425"/>
                <a:ext cx="1137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1" extrusionOk="0">
                    <a:moveTo>
                      <a:pt x="193" y="1"/>
                    </a:moveTo>
                    <a:cubicBezTo>
                      <a:pt x="0" y="1"/>
                      <a:pt x="212" y="380"/>
                      <a:pt x="359" y="380"/>
                    </a:cubicBezTo>
                    <a:cubicBezTo>
                      <a:pt x="399" y="380"/>
                      <a:pt x="434" y="351"/>
                      <a:pt x="455" y="277"/>
                    </a:cubicBezTo>
                    <a:cubicBezTo>
                      <a:pt x="455" y="143"/>
                      <a:pt x="388" y="10"/>
                      <a:pt x="255" y="10"/>
                    </a:cubicBezTo>
                    <a:cubicBezTo>
                      <a:pt x="231" y="4"/>
                      <a:pt x="210" y="1"/>
                      <a:pt x="19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64" name="Google Shape;25964;p73"/>
              <p:cNvSpPr/>
              <p:nvPr/>
            </p:nvSpPr>
            <p:spPr>
              <a:xfrm>
                <a:off x="6178825" y="3869025"/>
                <a:ext cx="15250" cy="7350"/>
              </a:xfrm>
              <a:custGeom>
                <a:avLst/>
                <a:gdLst/>
                <a:ahLst/>
                <a:cxnLst/>
                <a:rect l="l" t="t" r="r" b="b"/>
                <a:pathLst>
                  <a:path w="610" h="294" extrusionOk="0">
                    <a:moveTo>
                      <a:pt x="453" y="0"/>
                    </a:moveTo>
                    <a:cubicBezTo>
                      <a:pt x="279" y="0"/>
                      <a:pt x="1" y="151"/>
                      <a:pt x="218" y="260"/>
                    </a:cubicBezTo>
                    <a:cubicBezTo>
                      <a:pt x="263" y="282"/>
                      <a:pt x="307" y="293"/>
                      <a:pt x="349" y="293"/>
                    </a:cubicBezTo>
                    <a:cubicBezTo>
                      <a:pt x="433" y="293"/>
                      <a:pt x="507" y="249"/>
                      <a:pt x="552" y="160"/>
                    </a:cubicBezTo>
                    <a:cubicBezTo>
                      <a:pt x="610" y="44"/>
                      <a:pt x="546" y="0"/>
                      <a:pt x="45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65" name="Google Shape;25965;p73"/>
              <p:cNvSpPr/>
              <p:nvPr/>
            </p:nvSpPr>
            <p:spPr>
              <a:xfrm>
                <a:off x="6010375" y="3796975"/>
                <a:ext cx="13975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559" h="335" extrusionOk="0">
                    <a:moveTo>
                      <a:pt x="232" y="0"/>
                    </a:moveTo>
                    <a:cubicBezTo>
                      <a:pt x="118" y="0"/>
                      <a:pt x="18" y="91"/>
                      <a:pt x="18" y="207"/>
                    </a:cubicBezTo>
                    <a:cubicBezTo>
                      <a:pt x="1" y="300"/>
                      <a:pt x="33" y="335"/>
                      <a:pt x="85" y="335"/>
                    </a:cubicBezTo>
                    <a:cubicBezTo>
                      <a:pt x="238" y="335"/>
                      <a:pt x="558" y="31"/>
                      <a:pt x="285" y="7"/>
                    </a:cubicBezTo>
                    <a:cubicBezTo>
                      <a:pt x="267" y="2"/>
                      <a:pt x="250" y="0"/>
                      <a:pt x="23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66" name="Google Shape;25966;p73"/>
              <p:cNvSpPr/>
              <p:nvPr/>
            </p:nvSpPr>
            <p:spPr>
              <a:xfrm>
                <a:off x="5726650" y="3680525"/>
                <a:ext cx="14825" cy="11875"/>
              </a:xfrm>
              <a:custGeom>
                <a:avLst/>
                <a:gdLst/>
                <a:ahLst/>
                <a:cxnLst/>
                <a:rect l="l" t="t" r="r" b="b"/>
                <a:pathLst>
                  <a:path w="593" h="475" extrusionOk="0">
                    <a:moveTo>
                      <a:pt x="282" y="1"/>
                    </a:moveTo>
                    <a:cubicBezTo>
                      <a:pt x="190" y="1"/>
                      <a:pt x="107" y="56"/>
                      <a:pt x="59" y="128"/>
                    </a:cubicBezTo>
                    <a:cubicBezTo>
                      <a:pt x="1" y="301"/>
                      <a:pt x="143" y="475"/>
                      <a:pt x="312" y="475"/>
                    </a:cubicBezTo>
                    <a:cubicBezTo>
                      <a:pt x="339" y="475"/>
                      <a:pt x="365" y="470"/>
                      <a:pt x="392" y="461"/>
                    </a:cubicBezTo>
                    <a:cubicBezTo>
                      <a:pt x="592" y="395"/>
                      <a:pt x="592" y="95"/>
                      <a:pt x="392" y="28"/>
                    </a:cubicBezTo>
                    <a:cubicBezTo>
                      <a:pt x="355" y="9"/>
                      <a:pt x="318" y="1"/>
                      <a:pt x="28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67" name="Google Shape;25967;p73"/>
              <p:cNvSpPr/>
              <p:nvPr/>
            </p:nvSpPr>
            <p:spPr>
              <a:xfrm>
                <a:off x="5723250" y="3652850"/>
                <a:ext cx="11550" cy="10275"/>
              </a:xfrm>
              <a:custGeom>
                <a:avLst/>
                <a:gdLst/>
                <a:ahLst/>
                <a:cxnLst/>
                <a:rect l="l" t="t" r="r" b="b"/>
                <a:pathLst>
                  <a:path w="462" h="411" extrusionOk="0">
                    <a:moveTo>
                      <a:pt x="340" y="1"/>
                    </a:moveTo>
                    <a:cubicBezTo>
                      <a:pt x="201" y="1"/>
                      <a:pt x="0" y="410"/>
                      <a:pt x="202" y="410"/>
                    </a:cubicBezTo>
                    <a:cubicBezTo>
                      <a:pt x="219" y="410"/>
                      <a:pt x="239" y="407"/>
                      <a:pt x="261" y="401"/>
                    </a:cubicBezTo>
                    <a:cubicBezTo>
                      <a:pt x="395" y="368"/>
                      <a:pt x="462" y="201"/>
                      <a:pt x="428" y="101"/>
                    </a:cubicBezTo>
                    <a:cubicBezTo>
                      <a:pt x="409" y="29"/>
                      <a:pt x="376" y="1"/>
                      <a:pt x="34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68" name="Google Shape;25968;p73"/>
              <p:cNvSpPr/>
              <p:nvPr/>
            </p:nvSpPr>
            <p:spPr>
              <a:xfrm>
                <a:off x="5810675" y="3717825"/>
                <a:ext cx="15700" cy="11800"/>
              </a:xfrm>
              <a:custGeom>
                <a:avLst/>
                <a:gdLst/>
                <a:ahLst/>
                <a:cxnLst/>
                <a:rect l="l" t="t" r="r" b="b"/>
                <a:pathLst>
                  <a:path w="628" h="472" extrusionOk="0">
                    <a:moveTo>
                      <a:pt x="339" y="0"/>
                    </a:moveTo>
                    <a:cubicBezTo>
                      <a:pt x="326" y="0"/>
                      <a:pt x="313" y="1"/>
                      <a:pt x="300" y="4"/>
                    </a:cubicBezTo>
                    <a:cubicBezTo>
                      <a:pt x="67" y="37"/>
                      <a:pt x="0" y="304"/>
                      <a:pt x="200" y="437"/>
                    </a:cubicBezTo>
                    <a:cubicBezTo>
                      <a:pt x="236" y="461"/>
                      <a:pt x="275" y="472"/>
                      <a:pt x="316" y="472"/>
                    </a:cubicBezTo>
                    <a:cubicBezTo>
                      <a:pt x="391" y="472"/>
                      <a:pt x="469" y="435"/>
                      <a:pt x="534" y="371"/>
                    </a:cubicBezTo>
                    <a:cubicBezTo>
                      <a:pt x="627" y="215"/>
                      <a:pt x="517" y="0"/>
                      <a:pt x="33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69" name="Google Shape;25969;p73"/>
              <p:cNvSpPr/>
              <p:nvPr/>
            </p:nvSpPr>
            <p:spPr>
              <a:xfrm>
                <a:off x="5814000" y="3734575"/>
                <a:ext cx="1170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468" h="502" extrusionOk="0">
                    <a:moveTo>
                      <a:pt x="234" y="1"/>
                    </a:moveTo>
                    <a:cubicBezTo>
                      <a:pt x="101" y="1"/>
                      <a:pt x="1" y="101"/>
                      <a:pt x="1" y="234"/>
                    </a:cubicBezTo>
                    <a:cubicBezTo>
                      <a:pt x="1" y="401"/>
                      <a:pt x="101" y="501"/>
                      <a:pt x="234" y="501"/>
                    </a:cubicBezTo>
                    <a:cubicBezTo>
                      <a:pt x="367" y="501"/>
                      <a:pt x="468" y="401"/>
                      <a:pt x="468" y="234"/>
                    </a:cubicBezTo>
                    <a:cubicBezTo>
                      <a:pt x="468" y="101"/>
                      <a:pt x="367" y="1"/>
                      <a:pt x="23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70" name="Google Shape;25970;p73"/>
              <p:cNvSpPr/>
              <p:nvPr/>
            </p:nvSpPr>
            <p:spPr>
              <a:xfrm>
                <a:off x="5571525" y="3628900"/>
                <a:ext cx="18875" cy="12875"/>
              </a:xfrm>
              <a:custGeom>
                <a:avLst/>
                <a:gdLst/>
                <a:ahLst/>
                <a:cxnLst/>
                <a:rect l="l" t="t" r="r" b="b"/>
                <a:pathLst>
                  <a:path w="755" h="515" extrusionOk="0">
                    <a:moveTo>
                      <a:pt x="354" y="1"/>
                    </a:moveTo>
                    <a:cubicBezTo>
                      <a:pt x="118" y="1"/>
                      <a:pt x="0" y="375"/>
                      <a:pt x="293" y="492"/>
                    </a:cubicBezTo>
                    <a:cubicBezTo>
                      <a:pt x="328" y="507"/>
                      <a:pt x="361" y="514"/>
                      <a:pt x="393" y="514"/>
                    </a:cubicBezTo>
                    <a:cubicBezTo>
                      <a:pt x="632" y="514"/>
                      <a:pt x="754" y="113"/>
                      <a:pt x="460" y="25"/>
                    </a:cubicBezTo>
                    <a:cubicBezTo>
                      <a:pt x="423" y="8"/>
                      <a:pt x="387" y="1"/>
                      <a:pt x="3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71" name="Google Shape;25971;p73"/>
              <p:cNvSpPr/>
              <p:nvPr/>
            </p:nvSpPr>
            <p:spPr>
              <a:xfrm>
                <a:off x="5408700" y="3487525"/>
                <a:ext cx="15525" cy="12525"/>
              </a:xfrm>
              <a:custGeom>
                <a:avLst/>
                <a:gdLst/>
                <a:ahLst/>
                <a:cxnLst/>
                <a:rect l="l" t="t" r="r" b="b"/>
                <a:pathLst>
                  <a:path w="621" h="501" extrusionOk="0">
                    <a:moveTo>
                      <a:pt x="239" y="1"/>
                    </a:moveTo>
                    <a:cubicBezTo>
                      <a:pt x="176" y="1"/>
                      <a:pt x="118" y="26"/>
                      <a:pt x="68" y="76"/>
                    </a:cubicBezTo>
                    <a:cubicBezTo>
                      <a:pt x="1" y="176"/>
                      <a:pt x="1" y="343"/>
                      <a:pt x="101" y="443"/>
                    </a:cubicBezTo>
                    <a:cubicBezTo>
                      <a:pt x="155" y="483"/>
                      <a:pt x="211" y="501"/>
                      <a:pt x="263" y="501"/>
                    </a:cubicBezTo>
                    <a:cubicBezTo>
                      <a:pt x="468" y="501"/>
                      <a:pt x="621" y="235"/>
                      <a:pt x="435" y="76"/>
                    </a:cubicBezTo>
                    <a:cubicBezTo>
                      <a:pt x="368" y="26"/>
                      <a:pt x="301" y="1"/>
                      <a:pt x="23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72" name="Google Shape;25972;p73"/>
              <p:cNvSpPr/>
              <p:nvPr/>
            </p:nvSpPr>
            <p:spPr>
              <a:xfrm>
                <a:off x="5428725" y="3508575"/>
                <a:ext cx="1252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502" extrusionOk="0">
                    <a:moveTo>
                      <a:pt x="234" y="1"/>
                    </a:moveTo>
                    <a:cubicBezTo>
                      <a:pt x="101" y="1"/>
                      <a:pt x="1" y="101"/>
                      <a:pt x="1" y="234"/>
                    </a:cubicBezTo>
                    <a:cubicBezTo>
                      <a:pt x="1" y="368"/>
                      <a:pt x="101" y="501"/>
                      <a:pt x="234" y="501"/>
                    </a:cubicBezTo>
                    <a:cubicBezTo>
                      <a:pt x="367" y="501"/>
                      <a:pt x="501" y="368"/>
                      <a:pt x="501" y="234"/>
                    </a:cubicBezTo>
                    <a:cubicBezTo>
                      <a:pt x="501" y="101"/>
                      <a:pt x="367" y="1"/>
                      <a:pt x="23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73" name="Google Shape;25973;p73"/>
              <p:cNvSpPr/>
              <p:nvPr/>
            </p:nvSpPr>
            <p:spPr>
              <a:xfrm>
                <a:off x="5536300" y="3687250"/>
                <a:ext cx="14200" cy="12375"/>
              </a:xfrm>
              <a:custGeom>
                <a:avLst/>
                <a:gdLst/>
                <a:ahLst/>
                <a:cxnLst/>
                <a:rect l="l" t="t" r="r" b="b"/>
                <a:pathLst>
                  <a:path w="568" h="495" extrusionOk="0">
                    <a:moveTo>
                      <a:pt x="295" y="1"/>
                    </a:moveTo>
                    <a:cubicBezTo>
                      <a:pt x="251" y="1"/>
                      <a:pt x="207" y="20"/>
                      <a:pt x="167" y="59"/>
                    </a:cubicBezTo>
                    <a:cubicBezTo>
                      <a:pt x="34" y="126"/>
                      <a:pt x="1" y="259"/>
                      <a:pt x="67" y="393"/>
                    </a:cubicBezTo>
                    <a:cubicBezTo>
                      <a:pt x="110" y="457"/>
                      <a:pt x="195" y="494"/>
                      <a:pt x="277" y="494"/>
                    </a:cubicBezTo>
                    <a:cubicBezTo>
                      <a:pt x="322" y="494"/>
                      <a:pt x="365" y="483"/>
                      <a:pt x="401" y="459"/>
                    </a:cubicBezTo>
                    <a:cubicBezTo>
                      <a:pt x="534" y="359"/>
                      <a:pt x="568" y="226"/>
                      <a:pt x="468" y="126"/>
                    </a:cubicBezTo>
                    <a:cubicBezTo>
                      <a:pt x="427" y="45"/>
                      <a:pt x="362" y="1"/>
                      <a:pt x="29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74" name="Google Shape;25974;p73"/>
              <p:cNvSpPr/>
              <p:nvPr/>
            </p:nvSpPr>
            <p:spPr>
              <a:xfrm>
                <a:off x="5444575" y="3616325"/>
                <a:ext cx="14200" cy="12225"/>
              </a:xfrm>
              <a:custGeom>
                <a:avLst/>
                <a:gdLst/>
                <a:ahLst/>
                <a:cxnLst/>
                <a:rect l="l" t="t" r="r" b="b"/>
                <a:pathLst>
                  <a:path w="568" h="489" extrusionOk="0">
                    <a:moveTo>
                      <a:pt x="285" y="0"/>
                    </a:moveTo>
                    <a:cubicBezTo>
                      <a:pt x="212" y="0"/>
                      <a:pt x="139" y="36"/>
                      <a:pt x="100" y="94"/>
                    </a:cubicBezTo>
                    <a:cubicBezTo>
                      <a:pt x="0" y="194"/>
                      <a:pt x="34" y="361"/>
                      <a:pt x="134" y="428"/>
                    </a:cubicBezTo>
                    <a:cubicBezTo>
                      <a:pt x="176" y="470"/>
                      <a:pt x="229" y="488"/>
                      <a:pt x="282" y="488"/>
                    </a:cubicBezTo>
                    <a:cubicBezTo>
                      <a:pt x="356" y="488"/>
                      <a:pt x="429" y="452"/>
                      <a:pt x="467" y="394"/>
                    </a:cubicBezTo>
                    <a:cubicBezTo>
                      <a:pt x="567" y="294"/>
                      <a:pt x="534" y="127"/>
                      <a:pt x="434" y="61"/>
                    </a:cubicBezTo>
                    <a:cubicBezTo>
                      <a:pt x="392" y="19"/>
                      <a:pt x="338" y="0"/>
                      <a:pt x="28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75" name="Google Shape;25975;p73"/>
              <p:cNvSpPr/>
              <p:nvPr/>
            </p:nvSpPr>
            <p:spPr>
              <a:xfrm>
                <a:off x="5277775" y="3390125"/>
                <a:ext cx="13375" cy="12000"/>
              </a:xfrm>
              <a:custGeom>
                <a:avLst/>
                <a:gdLst/>
                <a:ahLst/>
                <a:cxnLst/>
                <a:rect l="l" t="t" r="r" b="b"/>
                <a:pathLst>
                  <a:path w="535" h="480" extrusionOk="0">
                    <a:moveTo>
                      <a:pt x="250" y="1"/>
                    </a:moveTo>
                    <a:cubicBezTo>
                      <a:pt x="209" y="1"/>
                      <a:pt x="170" y="12"/>
                      <a:pt x="134" y="36"/>
                    </a:cubicBezTo>
                    <a:cubicBezTo>
                      <a:pt x="1" y="136"/>
                      <a:pt x="1" y="269"/>
                      <a:pt x="68" y="369"/>
                    </a:cubicBezTo>
                    <a:cubicBezTo>
                      <a:pt x="126" y="447"/>
                      <a:pt x="196" y="480"/>
                      <a:pt x="264" y="480"/>
                    </a:cubicBezTo>
                    <a:cubicBezTo>
                      <a:pt x="313" y="480"/>
                      <a:pt x="360" y="463"/>
                      <a:pt x="401" y="436"/>
                    </a:cubicBezTo>
                    <a:cubicBezTo>
                      <a:pt x="501" y="336"/>
                      <a:pt x="535" y="202"/>
                      <a:pt x="468" y="102"/>
                    </a:cubicBezTo>
                    <a:cubicBezTo>
                      <a:pt x="403" y="38"/>
                      <a:pt x="325" y="1"/>
                      <a:pt x="25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76" name="Google Shape;25976;p73"/>
              <p:cNvSpPr/>
              <p:nvPr/>
            </p:nvSpPr>
            <p:spPr>
              <a:xfrm>
                <a:off x="5284450" y="3334975"/>
                <a:ext cx="13375" cy="12675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07" extrusionOk="0">
                    <a:moveTo>
                      <a:pt x="249" y="0"/>
                    </a:moveTo>
                    <a:cubicBezTo>
                      <a:pt x="135" y="0"/>
                      <a:pt x="34" y="91"/>
                      <a:pt x="34" y="207"/>
                    </a:cubicBezTo>
                    <a:cubicBezTo>
                      <a:pt x="1" y="340"/>
                      <a:pt x="101" y="474"/>
                      <a:pt x="234" y="507"/>
                    </a:cubicBezTo>
                    <a:cubicBezTo>
                      <a:pt x="368" y="507"/>
                      <a:pt x="468" y="407"/>
                      <a:pt x="501" y="273"/>
                    </a:cubicBezTo>
                    <a:cubicBezTo>
                      <a:pt x="534" y="140"/>
                      <a:pt x="434" y="40"/>
                      <a:pt x="301" y="7"/>
                    </a:cubicBezTo>
                    <a:cubicBezTo>
                      <a:pt x="283" y="2"/>
                      <a:pt x="266" y="0"/>
                      <a:pt x="24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77" name="Google Shape;25977;p73"/>
              <p:cNvSpPr/>
              <p:nvPr/>
            </p:nvSpPr>
            <p:spPr>
              <a:xfrm>
                <a:off x="5519625" y="3506825"/>
                <a:ext cx="14725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589" h="499" extrusionOk="0">
                    <a:moveTo>
                      <a:pt x="256" y="0"/>
                    </a:moveTo>
                    <a:cubicBezTo>
                      <a:pt x="190" y="0"/>
                      <a:pt x="122" y="31"/>
                      <a:pt x="67" y="104"/>
                    </a:cubicBezTo>
                    <a:cubicBezTo>
                      <a:pt x="0" y="204"/>
                      <a:pt x="0" y="371"/>
                      <a:pt x="134" y="438"/>
                    </a:cubicBezTo>
                    <a:cubicBezTo>
                      <a:pt x="176" y="480"/>
                      <a:pt x="224" y="498"/>
                      <a:pt x="272" y="498"/>
                    </a:cubicBezTo>
                    <a:cubicBezTo>
                      <a:pt x="340" y="498"/>
                      <a:pt x="409" y="463"/>
                      <a:pt x="467" y="404"/>
                    </a:cubicBezTo>
                    <a:cubicBezTo>
                      <a:pt x="588" y="211"/>
                      <a:pt x="429" y="0"/>
                      <a:pt x="25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78" name="Google Shape;25978;p73"/>
              <p:cNvSpPr/>
              <p:nvPr/>
            </p:nvSpPr>
            <p:spPr>
              <a:xfrm>
                <a:off x="5525825" y="3543600"/>
                <a:ext cx="13600" cy="11850"/>
              </a:xfrm>
              <a:custGeom>
                <a:avLst/>
                <a:gdLst/>
                <a:ahLst/>
                <a:cxnLst/>
                <a:rect l="l" t="t" r="r" b="b"/>
                <a:pathLst>
                  <a:path w="544" h="474" extrusionOk="0">
                    <a:moveTo>
                      <a:pt x="251" y="1"/>
                    </a:moveTo>
                    <a:cubicBezTo>
                      <a:pt x="123" y="1"/>
                      <a:pt x="0" y="96"/>
                      <a:pt x="19" y="268"/>
                    </a:cubicBezTo>
                    <a:cubicBezTo>
                      <a:pt x="19" y="410"/>
                      <a:pt x="122" y="473"/>
                      <a:pt x="233" y="473"/>
                    </a:cubicBezTo>
                    <a:cubicBezTo>
                      <a:pt x="382" y="473"/>
                      <a:pt x="544" y="359"/>
                      <a:pt x="486" y="168"/>
                    </a:cubicBezTo>
                    <a:cubicBezTo>
                      <a:pt x="444" y="54"/>
                      <a:pt x="346" y="1"/>
                      <a:pt x="25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79" name="Google Shape;25979;p73"/>
              <p:cNvSpPr/>
              <p:nvPr/>
            </p:nvSpPr>
            <p:spPr>
              <a:xfrm>
                <a:off x="5349525" y="3355800"/>
                <a:ext cx="17450" cy="12350"/>
              </a:xfrm>
              <a:custGeom>
                <a:avLst/>
                <a:gdLst/>
                <a:ahLst/>
                <a:cxnLst/>
                <a:rect l="l" t="t" r="r" b="b"/>
                <a:pathLst>
                  <a:path w="698" h="494" extrusionOk="0">
                    <a:moveTo>
                      <a:pt x="370" y="0"/>
                    </a:moveTo>
                    <a:cubicBezTo>
                      <a:pt x="173" y="0"/>
                      <a:pt x="1" y="267"/>
                      <a:pt x="200" y="441"/>
                    </a:cubicBezTo>
                    <a:cubicBezTo>
                      <a:pt x="251" y="478"/>
                      <a:pt x="305" y="493"/>
                      <a:pt x="356" y="493"/>
                    </a:cubicBezTo>
                    <a:cubicBezTo>
                      <a:pt x="542" y="493"/>
                      <a:pt x="697" y="290"/>
                      <a:pt x="567" y="108"/>
                    </a:cubicBezTo>
                    <a:cubicBezTo>
                      <a:pt x="507" y="31"/>
                      <a:pt x="437" y="0"/>
                      <a:pt x="37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80" name="Google Shape;25980;p73"/>
              <p:cNvSpPr/>
              <p:nvPr/>
            </p:nvSpPr>
            <p:spPr>
              <a:xfrm>
                <a:off x="5275275" y="3156500"/>
                <a:ext cx="13375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535" h="483" extrusionOk="0">
                    <a:moveTo>
                      <a:pt x="282" y="1"/>
                    </a:moveTo>
                    <a:cubicBezTo>
                      <a:pt x="168" y="1"/>
                      <a:pt x="63" y="91"/>
                      <a:pt x="34" y="207"/>
                    </a:cubicBezTo>
                    <a:cubicBezTo>
                      <a:pt x="1" y="341"/>
                      <a:pt x="101" y="474"/>
                      <a:pt x="234" y="474"/>
                    </a:cubicBezTo>
                    <a:cubicBezTo>
                      <a:pt x="257" y="480"/>
                      <a:pt x="280" y="483"/>
                      <a:pt x="302" y="483"/>
                    </a:cubicBezTo>
                    <a:cubicBezTo>
                      <a:pt x="411" y="483"/>
                      <a:pt x="507" y="418"/>
                      <a:pt x="535" y="307"/>
                    </a:cubicBezTo>
                    <a:cubicBezTo>
                      <a:pt x="535" y="174"/>
                      <a:pt x="468" y="41"/>
                      <a:pt x="334" y="7"/>
                    </a:cubicBezTo>
                    <a:cubicBezTo>
                      <a:pt x="317" y="3"/>
                      <a:pt x="299" y="1"/>
                      <a:pt x="28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81" name="Google Shape;25981;p73"/>
              <p:cNvSpPr/>
              <p:nvPr/>
            </p:nvSpPr>
            <p:spPr>
              <a:xfrm>
                <a:off x="7538575" y="2058175"/>
                <a:ext cx="14075" cy="11875"/>
              </a:xfrm>
              <a:custGeom>
                <a:avLst/>
                <a:gdLst/>
                <a:ahLst/>
                <a:cxnLst/>
                <a:rect l="l" t="t" r="r" b="b"/>
                <a:pathLst>
                  <a:path w="563" h="475" extrusionOk="0">
                    <a:moveTo>
                      <a:pt x="250" y="0"/>
                    </a:moveTo>
                    <a:cubicBezTo>
                      <a:pt x="184" y="0"/>
                      <a:pt x="117" y="25"/>
                      <a:pt x="67" y="75"/>
                    </a:cubicBezTo>
                    <a:cubicBezTo>
                      <a:pt x="0" y="176"/>
                      <a:pt x="0" y="342"/>
                      <a:pt x="67" y="409"/>
                    </a:cubicBezTo>
                    <a:cubicBezTo>
                      <a:pt x="113" y="455"/>
                      <a:pt x="166" y="475"/>
                      <a:pt x="218" y="475"/>
                    </a:cubicBezTo>
                    <a:cubicBezTo>
                      <a:pt x="394" y="475"/>
                      <a:pt x="562" y="255"/>
                      <a:pt x="434" y="75"/>
                    </a:cubicBezTo>
                    <a:cubicBezTo>
                      <a:pt x="384" y="25"/>
                      <a:pt x="317" y="0"/>
                      <a:pt x="25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82" name="Google Shape;25982;p73"/>
              <p:cNvSpPr/>
              <p:nvPr/>
            </p:nvSpPr>
            <p:spPr>
              <a:xfrm>
                <a:off x="7709300" y="2175325"/>
                <a:ext cx="14300" cy="762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305" extrusionOk="0">
                    <a:moveTo>
                      <a:pt x="123" y="1"/>
                    </a:moveTo>
                    <a:cubicBezTo>
                      <a:pt x="48" y="1"/>
                      <a:pt x="1" y="44"/>
                      <a:pt x="43" y="160"/>
                    </a:cubicBezTo>
                    <a:cubicBezTo>
                      <a:pt x="68" y="261"/>
                      <a:pt x="152" y="305"/>
                      <a:pt x="250" y="305"/>
                    </a:cubicBezTo>
                    <a:cubicBezTo>
                      <a:pt x="280" y="305"/>
                      <a:pt x="311" y="301"/>
                      <a:pt x="343" y="293"/>
                    </a:cubicBezTo>
                    <a:cubicBezTo>
                      <a:pt x="571" y="202"/>
                      <a:pt x="284" y="1"/>
                      <a:pt x="12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83" name="Google Shape;25983;p73"/>
              <p:cNvSpPr/>
              <p:nvPr/>
            </p:nvSpPr>
            <p:spPr>
              <a:xfrm>
                <a:off x="7726425" y="2157325"/>
                <a:ext cx="13150" cy="11225"/>
              </a:xfrm>
              <a:custGeom>
                <a:avLst/>
                <a:gdLst/>
                <a:ahLst/>
                <a:cxnLst/>
                <a:rect l="l" t="t" r="r" b="b"/>
                <a:pathLst>
                  <a:path w="526" h="449" extrusionOk="0">
                    <a:moveTo>
                      <a:pt x="252" y="0"/>
                    </a:moveTo>
                    <a:cubicBezTo>
                      <a:pt x="221" y="0"/>
                      <a:pt x="190" y="4"/>
                      <a:pt x="158" y="12"/>
                    </a:cubicBezTo>
                    <a:cubicBezTo>
                      <a:pt x="0" y="170"/>
                      <a:pt x="112" y="448"/>
                      <a:pt x="351" y="448"/>
                    </a:cubicBezTo>
                    <a:cubicBezTo>
                      <a:pt x="364" y="448"/>
                      <a:pt x="378" y="448"/>
                      <a:pt x="392" y="446"/>
                    </a:cubicBezTo>
                    <a:cubicBezTo>
                      <a:pt x="492" y="379"/>
                      <a:pt x="525" y="246"/>
                      <a:pt x="492" y="146"/>
                    </a:cubicBezTo>
                    <a:cubicBezTo>
                      <a:pt x="441" y="44"/>
                      <a:pt x="351" y="0"/>
                      <a:pt x="25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84" name="Google Shape;25984;p73"/>
              <p:cNvSpPr/>
              <p:nvPr/>
            </p:nvSpPr>
            <p:spPr>
              <a:xfrm>
                <a:off x="7701500" y="2049675"/>
                <a:ext cx="15225" cy="12450"/>
              </a:xfrm>
              <a:custGeom>
                <a:avLst/>
                <a:gdLst/>
                <a:ahLst/>
                <a:cxnLst/>
                <a:rect l="l" t="t" r="r" b="b"/>
                <a:pathLst>
                  <a:path w="609" h="498" extrusionOk="0">
                    <a:moveTo>
                      <a:pt x="324" y="0"/>
                    </a:moveTo>
                    <a:cubicBezTo>
                      <a:pt x="169" y="0"/>
                      <a:pt x="1" y="153"/>
                      <a:pt x="88" y="349"/>
                    </a:cubicBezTo>
                    <a:cubicBezTo>
                      <a:pt x="123" y="453"/>
                      <a:pt x="202" y="497"/>
                      <a:pt x="285" y="497"/>
                    </a:cubicBezTo>
                    <a:cubicBezTo>
                      <a:pt x="441" y="497"/>
                      <a:pt x="608" y="344"/>
                      <a:pt x="521" y="149"/>
                    </a:cubicBezTo>
                    <a:cubicBezTo>
                      <a:pt x="487" y="44"/>
                      <a:pt x="407" y="0"/>
                      <a:pt x="32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85" name="Google Shape;25985;p73"/>
              <p:cNvSpPr/>
              <p:nvPr/>
            </p:nvSpPr>
            <p:spPr>
              <a:xfrm>
                <a:off x="7586100" y="2091575"/>
                <a:ext cx="12525" cy="11875"/>
              </a:xfrm>
              <a:custGeom>
                <a:avLst/>
                <a:gdLst/>
                <a:ahLst/>
                <a:cxnLst/>
                <a:rect l="l" t="t" r="r" b="b"/>
                <a:pathLst>
                  <a:path w="501" h="475" extrusionOk="0">
                    <a:moveTo>
                      <a:pt x="286" y="1"/>
                    </a:moveTo>
                    <a:cubicBezTo>
                      <a:pt x="269" y="1"/>
                      <a:pt x="252" y="3"/>
                      <a:pt x="234" y="7"/>
                    </a:cubicBezTo>
                    <a:cubicBezTo>
                      <a:pt x="101" y="7"/>
                      <a:pt x="0" y="107"/>
                      <a:pt x="34" y="241"/>
                    </a:cubicBezTo>
                    <a:cubicBezTo>
                      <a:pt x="34" y="374"/>
                      <a:pt x="134" y="474"/>
                      <a:pt x="267" y="474"/>
                    </a:cubicBezTo>
                    <a:cubicBezTo>
                      <a:pt x="401" y="474"/>
                      <a:pt x="501" y="341"/>
                      <a:pt x="501" y="207"/>
                    </a:cubicBezTo>
                    <a:cubicBezTo>
                      <a:pt x="501" y="91"/>
                      <a:pt x="400" y="1"/>
                      <a:pt x="28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86" name="Google Shape;25986;p73"/>
              <p:cNvSpPr/>
              <p:nvPr/>
            </p:nvSpPr>
            <p:spPr>
              <a:xfrm>
                <a:off x="7656150" y="2205325"/>
                <a:ext cx="13900" cy="12050"/>
              </a:xfrm>
              <a:custGeom>
                <a:avLst/>
                <a:gdLst/>
                <a:ahLst/>
                <a:cxnLst/>
                <a:rect l="l" t="t" r="r" b="b"/>
                <a:pathLst>
                  <a:path w="556" h="482" extrusionOk="0">
                    <a:moveTo>
                      <a:pt x="276" y="0"/>
                    </a:moveTo>
                    <a:cubicBezTo>
                      <a:pt x="241" y="0"/>
                      <a:pt x="204" y="9"/>
                      <a:pt x="167" y="27"/>
                    </a:cubicBezTo>
                    <a:cubicBezTo>
                      <a:pt x="67" y="94"/>
                      <a:pt x="0" y="227"/>
                      <a:pt x="67" y="361"/>
                    </a:cubicBezTo>
                    <a:cubicBezTo>
                      <a:pt x="115" y="440"/>
                      <a:pt x="201" y="482"/>
                      <a:pt x="285" y="482"/>
                    </a:cubicBezTo>
                    <a:cubicBezTo>
                      <a:pt x="376" y="482"/>
                      <a:pt x="466" y="432"/>
                      <a:pt x="501" y="327"/>
                    </a:cubicBezTo>
                    <a:cubicBezTo>
                      <a:pt x="555" y="164"/>
                      <a:pt x="432" y="0"/>
                      <a:pt x="27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87" name="Google Shape;25987;p73"/>
              <p:cNvSpPr/>
              <p:nvPr/>
            </p:nvSpPr>
            <p:spPr>
              <a:xfrm>
                <a:off x="7747875" y="2147075"/>
                <a:ext cx="15425" cy="12275"/>
              </a:xfrm>
              <a:custGeom>
                <a:avLst/>
                <a:gdLst/>
                <a:ahLst/>
                <a:cxnLst/>
                <a:rect l="l" t="t" r="r" b="b"/>
                <a:pathLst>
                  <a:path w="617" h="491" extrusionOk="0">
                    <a:moveTo>
                      <a:pt x="283" y="1"/>
                    </a:moveTo>
                    <a:cubicBezTo>
                      <a:pt x="236" y="1"/>
                      <a:pt x="185" y="17"/>
                      <a:pt x="134" y="55"/>
                    </a:cubicBezTo>
                    <a:cubicBezTo>
                      <a:pt x="34" y="122"/>
                      <a:pt x="1" y="255"/>
                      <a:pt x="67" y="389"/>
                    </a:cubicBezTo>
                    <a:cubicBezTo>
                      <a:pt x="111" y="453"/>
                      <a:pt x="195" y="490"/>
                      <a:pt x="277" y="490"/>
                    </a:cubicBezTo>
                    <a:cubicBezTo>
                      <a:pt x="322" y="490"/>
                      <a:pt x="366" y="479"/>
                      <a:pt x="401" y="456"/>
                    </a:cubicBezTo>
                    <a:cubicBezTo>
                      <a:pt x="617" y="294"/>
                      <a:pt x="484" y="1"/>
                      <a:pt x="28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88" name="Google Shape;25988;p73"/>
              <p:cNvSpPr/>
              <p:nvPr/>
            </p:nvSpPr>
            <p:spPr>
              <a:xfrm>
                <a:off x="7687850" y="2011375"/>
                <a:ext cx="14200" cy="12300"/>
              </a:xfrm>
              <a:custGeom>
                <a:avLst/>
                <a:gdLst/>
                <a:ahLst/>
                <a:cxnLst/>
                <a:rect l="l" t="t" r="r" b="b"/>
                <a:pathLst>
                  <a:path w="568" h="492" extrusionOk="0">
                    <a:moveTo>
                      <a:pt x="260" y="1"/>
                    </a:moveTo>
                    <a:cubicBezTo>
                      <a:pt x="230" y="1"/>
                      <a:pt x="198" y="5"/>
                      <a:pt x="167" y="13"/>
                    </a:cubicBezTo>
                    <a:cubicBezTo>
                      <a:pt x="67" y="79"/>
                      <a:pt x="0" y="213"/>
                      <a:pt x="67" y="346"/>
                    </a:cubicBezTo>
                    <a:cubicBezTo>
                      <a:pt x="118" y="448"/>
                      <a:pt x="208" y="492"/>
                      <a:pt x="307" y="492"/>
                    </a:cubicBezTo>
                    <a:cubicBezTo>
                      <a:pt x="337" y="492"/>
                      <a:pt x="369" y="488"/>
                      <a:pt x="400" y="480"/>
                    </a:cubicBezTo>
                    <a:cubicBezTo>
                      <a:pt x="500" y="413"/>
                      <a:pt x="567" y="246"/>
                      <a:pt x="500" y="146"/>
                    </a:cubicBezTo>
                    <a:cubicBezTo>
                      <a:pt x="449" y="44"/>
                      <a:pt x="360" y="1"/>
                      <a:pt x="26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89" name="Google Shape;25989;p73"/>
              <p:cNvSpPr/>
              <p:nvPr/>
            </p:nvSpPr>
            <p:spPr>
              <a:xfrm>
                <a:off x="7613625" y="2045225"/>
                <a:ext cx="13350" cy="12175"/>
              </a:xfrm>
              <a:custGeom>
                <a:avLst/>
                <a:gdLst/>
                <a:ahLst/>
                <a:cxnLst/>
                <a:rect l="l" t="t" r="r" b="b"/>
                <a:pathLst>
                  <a:path w="534" h="487" extrusionOk="0">
                    <a:moveTo>
                      <a:pt x="272" y="0"/>
                    </a:moveTo>
                    <a:cubicBezTo>
                      <a:pt x="239" y="0"/>
                      <a:pt x="203" y="8"/>
                      <a:pt x="167" y="26"/>
                    </a:cubicBezTo>
                    <a:cubicBezTo>
                      <a:pt x="34" y="60"/>
                      <a:pt x="0" y="193"/>
                      <a:pt x="34" y="327"/>
                    </a:cubicBezTo>
                    <a:cubicBezTo>
                      <a:pt x="82" y="424"/>
                      <a:pt x="167" y="486"/>
                      <a:pt x="248" y="486"/>
                    </a:cubicBezTo>
                    <a:cubicBezTo>
                      <a:pt x="278" y="486"/>
                      <a:pt x="307" y="478"/>
                      <a:pt x="334" y="460"/>
                    </a:cubicBezTo>
                    <a:cubicBezTo>
                      <a:pt x="467" y="427"/>
                      <a:pt x="534" y="260"/>
                      <a:pt x="467" y="160"/>
                    </a:cubicBezTo>
                    <a:cubicBezTo>
                      <a:pt x="443" y="62"/>
                      <a:pt x="365" y="0"/>
                      <a:pt x="27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90" name="Google Shape;25990;p73"/>
              <p:cNvSpPr/>
              <p:nvPr/>
            </p:nvSpPr>
            <p:spPr>
              <a:xfrm>
                <a:off x="7672350" y="2257900"/>
                <a:ext cx="14550" cy="7525"/>
              </a:xfrm>
              <a:custGeom>
                <a:avLst/>
                <a:gdLst/>
                <a:ahLst/>
                <a:cxnLst/>
                <a:rect l="l" t="t" r="r" b="b"/>
                <a:pathLst>
                  <a:path w="582" h="301" extrusionOk="0">
                    <a:moveTo>
                      <a:pt x="118" y="0"/>
                    </a:moveTo>
                    <a:cubicBezTo>
                      <a:pt x="44" y="0"/>
                      <a:pt x="0" y="43"/>
                      <a:pt x="53" y="159"/>
                    </a:cubicBezTo>
                    <a:cubicBezTo>
                      <a:pt x="80" y="241"/>
                      <a:pt x="176" y="301"/>
                      <a:pt x="283" y="301"/>
                    </a:cubicBezTo>
                    <a:cubicBezTo>
                      <a:pt x="306" y="301"/>
                      <a:pt x="330" y="298"/>
                      <a:pt x="353" y="292"/>
                    </a:cubicBezTo>
                    <a:cubicBezTo>
                      <a:pt x="581" y="201"/>
                      <a:pt x="279" y="0"/>
                      <a:pt x="11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91" name="Google Shape;25991;p73"/>
              <p:cNvSpPr/>
              <p:nvPr/>
            </p:nvSpPr>
            <p:spPr>
              <a:xfrm>
                <a:off x="7797075" y="2225650"/>
                <a:ext cx="12550" cy="11375"/>
              </a:xfrm>
              <a:custGeom>
                <a:avLst/>
                <a:gdLst/>
                <a:ahLst/>
                <a:cxnLst/>
                <a:rect l="l" t="t" r="r" b="b"/>
                <a:pathLst>
                  <a:path w="502" h="455" extrusionOk="0">
                    <a:moveTo>
                      <a:pt x="252" y="0"/>
                    </a:moveTo>
                    <a:cubicBezTo>
                      <a:pt x="129" y="0"/>
                      <a:pt x="1" y="85"/>
                      <a:pt x="1" y="248"/>
                    </a:cubicBezTo>
                    <a:cubicBezTo>
                      <a:pt x="1" y="364"/>
                      <a:pt x="101" y="455"/>
                      <a:pt x="215" y="455"/>
                    </a:cubicBezTo>
                    <a:cubicBezTo>
                      <a:pt x="233" y="455"/>
                      <a:pt x="250" y="453"/>
                      <a:pt x="268" y="448"/>
                    </a:cubicBezTo>
                    <a:cubicBezTo>
                      <a:pt x="401" y="448"/>
                      <a:pt x="501" y="315"/>
                      <a:pt x="468" y="181"/>
                    </a:cubicBezTo>
                    <a:cubicBezTo>
                      <a:pt x="453" y="60"/>
                      <a:pt x="354" y="0"/>
                      <a:pt x="25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92" name="Google Shape;25992;p73"/>
              <p:cNvSpPr/>
              <p:nvPr/>
            </p:nvSpPr>
            <p:spPr>
              <a:xfrm>
                <a:off x="7794575" y="2074225"/>
                <a:ext cx="15050" cy="12525"/>
              </a:xfrm>
              <a:custGeom>
                <a:avLst/>
                <a:gdLst/>
                <a:ahLst/>
                <a:cxnLst/>
                <a:rect l="l" t="t" r="r" b="b"/>
                <a:pathLst>
                  <a:path w="602" h="501" extrusionOk="0">
                    <a:moveTo>
                      <a:pt x="334" y="1"/>
                    </a:moveTo>
                    <a:cubicBezTo>
                      <a:pt x="1" y="34"/>
                      <a:pt x="34" y="501"/>
                      <a:pt x="368" y="501"/>
                    </a:cubicBezTo>
                    <a:cubicBezTo>
                      <a:pt x="501" y="468"/>
                      <a:pt x="601" y="367"/>
                      <a:pt x="568" y="234"/>
                    </a:cubicBezTo>
                    <a:cubicBezTo>
                      <a:pt x="568" y="101"/>
                      <a:pt x="468" y="1"/>
                      <a:pt x="33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93" name="Google Shape;25993;p73"/>
              <p:cNvSpPr/>
              <p:nvPr/>
            </p:nvSpPr>
            <p:spPr>
              <a:xfrm>
                <a:off x="7734550" y="2080075"/>
                <a:ext cx="15025" cy="12525"/>
              </a:xfrm>
              <a:custGeom>
                <a:avLst/>
                <a:gdLst/>
                <a:ahLst/>
                <a:cxnLst/>
                <a:rect l="l" t="t" r="r" b="b"/>
                <a:pathLst>
                  <a:path w="601" h="501" extrusionOk="0">
                    <a:moveTo>
                      <a:pt x="334" y="0"/>
                    </a:moveTo>
                    <a:cubicBezTo>
                      <a:pt x="0" y="0"/>
                      <a:pt x="33" y="500"/>
                      <a:pt x="367" y="500"/>
                    </a:cubicBezTo>
                    <a:cubicBezTo>
                      <a:pt x="500" y="467"/>
                      <a:pt x="600" y="367"/>
                      <a:pt x="600" y="234"/>
                    </a:cubicBezTo>
                    <a:cubicBezTo>
                      <a:pt x="567" y="100"/>
                      <a:pt x="467" y="0"/>
                      <a:pt x="33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94" name="Google Shape;25994;p73"/>
              <p:cNvSpPr/>
              <p:nvPr/>
            </p:nvSpPr>
            <p:spPr>
              <a:xfrm>
                <a:off x="7726950" y="2316425"/>
                <a:ext cx="13075" cy="12025"/>
              </a:xfrm>
              <a:custGeom>
                <a:avLst/>
                <a:gdLst/>
                <a:ahLst/>
                <a:cxnLst/>
                <a:rect l="l" t="t" r="r" b="b"/>
                <a:pathLst>
                  <a:path w="523" h="481" extrusionOk="0">
                    <a:moveTo>
                      <a:pt x="283" y="0"/>
                    </a:moveTo>
                    <a:cubicBezTo>
                      <a:pt x="145" y="0"/>
                      <a:pt x="1" y="103"/>
                      <a:pt x="37" y="286"/>
                    </a:cubicBezTo>
                    <a:cubicBezTo>
                      <a:pt x="52" y="420"/>
                      <a:pt x="153" y="481"/>
                      <a:pt x="257" y="481"/>
                    </a:cubicBezTo>
                    <a:cubicBezTo>
                      <a:pt x="387" y="481"/>
                      <a:pt x="523" y="386"/>
                      <a:pt x="504" y="220"/>
                    </a:cubicBezTo>
                    <a:cubicBezTo>
                      <a:pt x="504" y="69"/>
                      <a:pt x="396" y="0"/>
                      <a:pt x="28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95" name="Google Shape;25995;p73"/>
              <p:cNvSpPr/>
              <p:nvPr/>
            </p:nvSpPr>
            <p:spPr>
              <a:xfrm>
                <a:off x="7908125" y="2349700"/>
                <a:ext cx="15750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630" h="499" extrusionOk="0">
                    <a:moveTo>
                      <a:pt x="353" y="0"/>
                    </a:moveTo>
                    <a:cubicBezTo>
                      <a:pt x="97" y="0"/>
                      <a:pt x="1" y="401"/>
                      <a:pt x="296" y="490"/>
                    </a:cubicBezTo>
                    <a:cubicBezTo>
                      <a:pt x="318" y="495"/>
                      <a:pt x="341" y="498"/>
                      <a:pt x="364" y="498"/>
                    </a:cubicBezTo>
                    <a:cubicBezTo>
                      <a:pt x="472" y="498"/>
                      <a:pt x="568" y="433"/>
                      <a:pt x="596" y="323"/>
                    </a:cubicBezTo>
                    <a:cubicBezTo>
                      <a:pt x="629" y="190"/>
                      <a:pt x="562" y="56"/>
                      <a:pt x="462" y="23"/>
                    </a:cubicBezTo>
                    <a:cubicBezTo>
                      <a:pt x="424" y="7"/>
                      <a:pt x="387" y="0"/>
                      <a:pt x="35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96" name="Google Shape;25996;p73"/>
              <p:cNvSpPr/>
              <p:nvPr/>
            </p:nvSpPr>
            <p:spPr>
              <a:xfrm>
                <a:off x="7882150" y="2238300"/>
                <a:ext cx="14675" cy="11825"/>
              </a:xfrm>
              <a:custGeom>
                <a:avLst/>
                <a:gdLst/>
                <a:ahLst/>
                <a:cxnLst/>
                <a:rect l="l" t="t" r="r" b="b"/>
                <a:pathLst>
                  <a:path w="587" h="473" extrusionOk="0">
                    <a:moveTo>
                      <a:pt x="302" y="0"/>
                    </a:moveTo>
                    <a:cubicBezTo>
                      <a:pt x="280" y="0"/>
                      <a:pt x="257" y="3"/>
                      <a:pt x="234" y="9"/>
                    </a:cubicBezTo>
                    <a:cubicBezTo>
                      <a:pt x="34" y="76"/>
                      <a:pt x="0" y="342"/>
                      <a:pt x="200" y="443"/>
                    </a:cubicBezTo>
                    <a:cubicBezTo>
                      <a:pt x="235" y="463"/>
                      <a:pt x="272" y="472"/>
                      <a:pt x="309" y="472"/>
                    </a:cubicBezTo>
                    <a:cubicBezTo>
                      <a:pt x="451" y="472"/>
                      <a:pt x="587" y="335"/>
                      <a:pt x="534" y="176"/>
                    </a:cubicBezTo>
                    <a:cubicBezTo>
                      <a:pt x="506" y="65"/>
                      <a:pt x="410" y="0"/>
                      <a:pt x="30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97" name="Google Shape;25997;p73"/>
              <p:cNvSpPr/>
              <p:nvPr/>
            </p:nvSpPr>
            <p:spPr>
              <a:xfrm>
                <a:off x="7815700" y="2245975"/>
                <a:ext cx="16425" cy="12575"/>
              </a:xfrm>
              <a:custGeom>
                <a:avLst/>
                <a:gdLst/>
                <a:ahLst/>
                <a:cxnLst/>
                <a:rect l="l" t="t" r="r" b="b"/>
                <a:pathLst>
                  <a:path w="657" h="503" extrusionOk="0">
                    <a:moveTo>
                      <a:pt x="325" y="0"/>
                    </a:moveTo>
                    <a:cubicBezTo>
                      <a:pt x="21" y="0"/>
                      <a:pt x="0" y="470"/>
                      <a:pt x="323" y="502"/>
                    </a:cubicBezTo>
                    <a:cubicBezTo>
                      <a:pt x="623" y="502"/>
                      <a:pt x="657" y="35"/>
                      <a:pt x="357" y="2"/>
                    </a:cubicBezTo>
                    <a:cubicBezTo>
                      <a:pt x="346" y="1"/>
                      <a:pt x="335" y="0"/>
                      <a:pt x="32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98" name="Google Shape;25998;p73"/>
              <p:cNvSpPr/>
              <p:nvPr/>
            </p:nvSpPr>
            <p:spPr>
              <a:xfrm>
                <a:off x="7831475" y="2410550"/>
                <a:ext cx="14650" cy="10375"/>
              </a:xfrm>
              <a:custGeom>
                <a:avLst/>
                <a:gdLst/>
                <a:ahLst/>
                <a:cxnLst/>
                <a:rect l="l" t="t" r="r" b="b"/>
                <a:pathLst>
                  <a:path w="586" h="415" extrusionOk="0">
                    <a:moveTo>
                      <a:pt x="326" y="0"/>
                    </a:moveTo>
                    <a:cubicBezTo>
                      <a:pt x="174" y="0"/>
                      <a:pt x="0" y="100"/>
                      <a:pt x="59" y="257"/>
                    </a:cubicBezTo>
                    <a:cubicBezTo>
                      <a:pt x="73" y="367"/>
                      <a:pt x="170" y="414"/>
                      <a:pt x="274" y="414"/>
                    </a:cubicBezTo>
                    <a:cubicBezTo>
                      <a:pt x="423" y="414"/>
                      <a:pt x="585" y="315"/>
                      <a:pt x="526" y="157"/>
                    </a:cubicBezTo>
                    <a:cubicBezTo>
                      <a:pt x="526" y="48"/>
                      <a:pt x="431" y="0"/>
                      <a:pt x="32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99" name="Google Shape;25999;p73"/>
              <p:cNvSpPr/>
              <p:nvPr/>
            </p:nvSpPr>
            <p:spPr>
              <a:xfrm>
                <a:off x="7903825" y="2411125"/>
                <a:ext cx="1252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502" extrusionOk="0">
                    <a:moveTo>
                      <a:pt x="267" y="1"/>
                    </a:moveTo>
                    <a:cubicBezTo>
                      <a:pt x="134" y="1"/>
                      <a:pt x="1" y="101"/>
                      <a:pt x="1" y="234"/>
                    </a:cubicBezTo>
                    <a:cubicBezTo>
                      <a:pt x="1" y="368"/>
                      <a:pt x="101" y="501"/>
                      <a:pt x="234" y="501"/>
                    </a:cubicBezTo>
                    <a:cubicBezTo>
                      <a:pt x="367" y="501"/>
                      <a:pt x="468" y="401"/>
                      <a:pt x="501" y="268"/>
                    </a:cubicBezTo>
                    <a:cubicBezTo>
                      <a:pt x="501" y="134"/>
                      <a:pt x="401" y="34"/>
                      <a:pt x="26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00" name="Google Shape;26000;p73"/>
              <p:cNvSpPr/>
              <p:nvPr/>
            </p:nvSpPr>
            <p:spPr>
              <a:xfrm>
                <a:off x="7870975" y="2294200"/>
                <a:ext cx="14525" cy="12875"/>
              </a:xfrm>
              <a:custGeom>
                <a:avLst/>
                <a:gdLst/>
                <a:ahLst/>
                <a:cxnLst/>
                <a:rect l="l" t="t" r="r" b="b"/>
                <a:pathLst>
                  <a:path w="581" h="515" extrusionOk="0">
                    <a:moveTo>
                      <a:pt x="317" y="0"/>
                    </a:moveTo>
                    <a:cubicBezTo>
                      <a:pt x="161" y="0"/>
                      <a:pt x="0" y="141"/>
                      <a:pt x="80" y="341"/>
                    </a:cubicBezTo>
                    <a:cubicBezTo>
                      <a:pt x="109" y="428"/>
                      <a:pt x="213" y="515"/>
                      <a:pt x="327" y="515"/>
                    </a:cubicBezTo>
                    <a:cubicBezTo>
                      <a:pt x="345" y="515"/>
                      <a:pt x="363" y="513"/>
                      <a:pt x="381" y="508"/>
                    </a:cubicBezTo>
                    <a:cubicBezTo>
                      <a:pt x="514" y="441"/>
                      <a:pt x="581" y="308"/>
                      <a:pt x="547" y="208"/>
                    </a:cubicBezTo>
                    <a:cubicBezTo>
                      <a:pt x="521" y="62"/>
                      <a:pt x="420" y="0"/>
                      <a:pt x="31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01" name="Google Shape;26001;p73"/>
              <p:cNvSpPr/>
              <p:nvPr/>
            </p:nvSpPr>
            <p:spPr>
              <a:xfrm>
                <a:off x="7820425" y="2441000"/>
                <a:ext cx="15925" cy="12175"/>
              </a:xfrm>
              <a:custGeom>
                <a:avLst/>
                <a:gdLst/>
                <a:ahLst/>
                <a:cxnLst/>
                <a:rect l="l" t="t" r="r" b="b"/>
                <a:pathLst>
                  <a:path w="637" h="487" extrusionOk="0">
                    <a:moveTo>
                      <a:pt x="249" y="0"/>
                    </a:moveTo>
                    <a:cubicBezTo>
                      <a:pt x="134" y="0"/>
                      <a:pt x="30" y="91"/>
                      <a:pt x="1" y="207"/>
                    </a:cubicBezTo>
                    <a:cubicBezTo>
                      <a:pt x="1" y="340"/>
                      <a:pt x="68" y="440"/>
                      <a:pt x="201" y="474"/>
                    </a:cubicBezTo>
                    <a:cubicBezTo>
                      <a:pt x="229" y="482"/>
                      <a:pt x="257" y="486"/>
                      <a:pt x="282" y="486"/>
                    </a:cubicBezTo>
                    <a:cubicBezTo>
                      <a:pt x="554" y="486"/>
                      <a:pt x="637" y="37"/>
                      <a:pt x="301" y="7"/>
                    </a:cubicBezTo>
                    <a:cubicBezTo>
                      <a:pt x="283" y="2"/>
                      <a:pt x="266" y="0"/>
                      <a:pt x="24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02" name="Google Shape;26002;p73"/>
              <p:cNvSpPr/>
              <p:nvPr/>
            </p:nvSpPr>
            <p:spPr>
              <a:xfrm>
                <a:off x="7957700" y="2661600"/>
                <a:ext cx="147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589" h="434" extrusionOk="0">
                    <a:moveTo>
                      <a:pt x="271" y="1"/>
                    </a:moveTo>
                    <a:cubicBezTo>
                      <a:pt x="131" y="1"/>
                      <a:pt x="1" y="138"/>
                      <a:pt x="47" y="323"/>
                    </a:cubicBezTo>
                    <a:cubicBezTo>
                      <a:pt x="67" y="402"/>
                      <a:pt x="128" y="434"/>
                      <a:pt x="199" y="434"/>
                    </a:cubicBezTo>
                    <a:cubicBezTo>
                      <a:pt x="366" y="434"/>
                      <a:pt x="588" y="253"/>
                      <a:pt x="447" y="89"/>
                    </a:cubicBezTo>
                    <a:cubicBezTo>
                      <a:pt x="396" y="28"/>
                      <a:pt x="332" y="1"/>
                      <a:pt x="27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03" name="Google Shape;26003;p73"/>
              <p:cNvSpPr/>
              <p:nvPr/>
            </p:nvSpPr>
            <p:spPr>
              <a:xfrm>
                <a:off x="8072075" y="2646125"/>
                <a:ext cx="12750" cy="10225"/>
              </a:xfrm>
              <a:custGeom>
                <a:avLst/>
                <a:gdLst/>
                <a:ahLst/>
                <a:cxnLst/>
                <a:rect l="l" t="t" r="r" b="b"/>
                <a:pathLst>
                  <a:path w="510" h="409" extrusionOk="0">
                    <a:moveTo>
                      <a:pt x="389" y="1"/>
                    </a:moveTo>
                    <a:cubicBezTo>
                      <a:pt x="242" y="1"/>
                      <a:pt x="0" y="409"/>
                      <a:pt x="251" y="409"/>
                    </a:cubicBezTo>
                    <a:cubicBezTo>
                      <a:pt x="259" y="409"/>
                      <a:pt x="267" y="409"/>
                      <a:pt x="276" y="408"/>
                    </a:cubicBezTo>
                    <a:cubicBezTo>
                      <a:pt x="409" y="374"/>
                      <a:pt x="509" y="241"/>
                      <a:pt x="476" y="108"/>
                    </a:cubicBezTo>
                    <a:cubicBezTo>
                      <a:pt x="462" y="31"/>
                      <a:pt x="429" y="1"/>
                      <a:pt x="38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04" name="Google Shape;26004;p73"/>
              <p:cNvSpPr/>
              <p:nvPr/>
            </p:nvSpPr>
            <p:spPr>
              <a:xfrm>
                <a:off x="8003075" y="2458025"/>
                <a:ext cx="14725" cy="12175"/>
              </a:xfrm>
              <a:custGeom>
                <a:avLst/>
                <a:gdLst/>
                <a:ahLst/>
                <a:cxnLst/>
                <a:rect l="l" t="t" r="r" b="b"/>
                <a:pathLst>
                  <a:path w="589" h="487" extrusionOk="0">
                    <a:moveTo>
                      <a:pt x="339" y="0"/>
                    </a:moveTo>
                    <a:cubicBezTo>
                      <a:pt x="305" y="0"/>
                      <a:pt x="269" y="8"/>
                      <a:pt x="234" y="26"/>
                    </a:cubicBezTo>
                    <a:cubicBezTo>
                      <a:pt x="33" y="93"/>
                      <a:pt x="0" y="360"/>
                      <a:pt x="200" y="460"/>
                    </a:cubicBezTo>
                    <a:cubicBezTo>
                      <a:pt x="237" y="478"/>
                      <a:pt x="274" y="486"/>
                      <a:pt x="309" y="486"/>
                    </a:cubicBezTo>
                    <a:cubicBezTo>
                      <a:pt x="465" y="486"/>
                      <a:pt x="588" y="323"/>
                      <a:pt x="534" y="160"/>
                    </a:cubicBezTo>
                    <a:cubicBezTo>
                      <a:pt x="509" y="62"/>
                      <a:pt x="431" y="0"/>
                      <a:pt x="33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05" name="Google Shape;26005;p73"/>
              <p:cNvSpPr/>
              <p:nvPr/>
            </p:nvSpPr>
            <p:spPr>
              <a:xfrm>
                <a:off x="7834600" y="2517350"/>
                <a:ext cx="14400" cy="12450"/>
              </a:xfrm>
              <a:custGeom>
                <a:avLst/>
                <a:gdLst/>
                <a:ahLst/>
                <a:cxnLst/>
                <a:rect l="l" t="t" r="r" b="b"/>
                <a:pathLst>
                  <a:path w="576" h="498" extrusionOk="0">
                    <a:moveTo>
                      <a:pt x="275" y="0"/>
                    </a:moveTo>
                    <a:cubicBezTo>
                      <a:pt x="252" y="0"/>
                      <a:pt x="227" y="7"/>
                      <a:pt x="201" y="22"/>
                    </a:cubicBezTo>
                    <a:cubicBezTo>
                      <a:pt x="68" y="55"/>
                      <a:pt x="1" y="188"/>
                      <a:pt x="34" y="322"/>
                    </a:cubicBezTo>
                    <a:cubicBezTo>
                      <a:pt x="90" y="432"/>
                      <a:pt x="191" y="497"/>
                      <a:pt x="299" y="497"/>
                    </a:cubicBezTo>
                    <a:cubicBezTo>
                      <a:pt x="322" y="497"/>
                      <a:pt x="345" y="494"/>
                      <a:pt x="368" y="489"/>
                    </a:cubicBezTo>
                    <a:cubicBezTo>
                      <a:pt x="576" y="429"/>
                      <a:pt x="466" y="0"/>
                      <a:pt x="27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06" name="Google Shape;26006;p73"/>
              <p:cNvSpPr/>
              <p:nvPr/>
            </p:nvSpPr>
            <p:spPr>
              <a:xfrm>
                <a:off x="7869625" y="2681950"/>
                <a:ext cx="13375" cy="12125"/>
              </a:xfrm>
              <a:custGeom>
                <a:avLst/>
                <a:gdLst/>
                <a:ahLst/>
                <a:cxnLst/>
                <a:rect l="l" t="t" r="r" b="b"/>
                <a:pathLst>
                  <a:path w="535" h="485" extrusionOk="0">
                    <a:moveTo>
                      <a:pt x="269" y="0"/>
                    </a:moveTo>
                    <a:cubicBezTo>
                      <a:pt x="247" y="0"/>
                      <a:pt x="224" y="3"/>
                      <a:pt x="201" y="9"/>
                    </a:cubicBezTo>
                    <a:cubicBezTo>
                      <a:pt x="68" y="42"/>
                      <a:pt x="1" y="176"/>
                      <a:pt x="34" y="309"/>
                    </a:cubicBezTo>
                    <a:cubicBezTo>
                      <a:pt x="62" y="420"/>
                      <a:pt x="158" y="484"/>
                      <a:pt x="266" y="484"/>
                    </a:cubicBezTo>
                    <a:cubicBezTo>
                      <a:pt x="289" y="484"/>
                      <a:pt x="312" y="482"/>
                      <a:pt x="334" y="476"/>
                    </a:cubicBezTo>
                    <a:cubicBezTo>
                      <a:pt x="468" y="443"/>
                      <a:pt x="535" y="309"/>
                      <a:pt x="501" y="176"/>
                    </a:cubicBezTo>
                    <a:cubicBezTo>
                      <a:pt x="474" y="65"/>
                      <a:pt x="377" y="0"/>
                      <a:pt x="26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07" name="Google Shape;26007;p73"/>
              <p:cNvSpPr/>
              <p:nvPr/>
            </p:nvSpPr>
            <p:spPr>
              <a:xfrm>
                <a:off x="8018075" y="2678000"/>
                <a:ext cx="16700" cy="12525"/>
              </a:xfrm>
              <a:custGeom>
                <a:avLst/>
                <a:gdLst/>
                <a:ahLst/>
                <a:cxnLst/>
                <a:rect l="l" t="t" r="r" b="b"/>
                <a:pathLst>
                  <a:path w="668" h="501" extrusionOk="0">
                    <a:moveTo>
                      <a:pt x="367" y="0"/>
                    </a:moveTo>
                    <a:cubicBezTo>
                      <a:pt x="34" y="0"/>
                      <a:pt x="0" y="467"/>
                      <a:pt x="334" y="500"/>
                    </a:cubicBezTo>
                    <a:cubicBezTo>
                      <a:pt x="634" y="500"/>
                      <a:pt x="668" y="33"/>
                      <a:pt x="36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08" name="Google Shape;26008;p73"/>
              <p:cNvSpPr/>
              <p:nvPr/>
            </p:nvSpPr>
            <p:spPr>
              <a:xfrm>
                <a:off x="7963875" y="2501825"/>
                <a:ext cx="14850" cy="11825"/>
              </a:xfrm>
              <a:custGeom>
                <a:avLst/>
                <a:gdLst/>
                <a:ahLst/>
                <a:cxnLst/>
                <a:rect l="l" t="t" r="r" b="b"/>
                <a:pathLst>
                  <a:path w="594" h="473" extrusionOk="0">
                    <a:moveTo>
                      <a:pt x="335" y="0"/>
                    </a:moveTo>
                    <a:cubicBezTo>
                      <a:pt x="313" y="0"/>
                      <a:pt x="290" y="3"/>
                      <a:pt x="267" y="9"/>
                    </a:cubicBezTo>
                    <a:cubicBezTo>
                      <a:pt x="34" y="75"/>
                      <a:pt x="0" y="342"/>
                      <a:pt x="200" y="442"/>
                    </a:cubicBezTo>
                    <a:cubicBezTo>
                      <a:pt x="242" y="463"/>
                      <a:pt x="283" y="472"/>
                      <a:pt x="322" y="472"/>
                    </a:cubicBezTo>
                    <a:cubicBezTo>
                      <a:pt x="473" y="472"/>
                      <a:pt x="594" y="334"/>
                      <a:pt x="567" y="176"/>
                    </a:cubicBezTo>
                    <a:cubicBezTo>
                      <a:pt x="540" y="65"/>
                      <a:pt x="443" y="0"/>
                      <a:pt x="33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09" name="Google Shape;26009;p73"/>
              <p:cNvSpPr/>
              <p:nvPr/>
            </p:nvSpPr>
            <p:spPr>
              <a:xfrm>
                <a:off x="7877150" y="2572700"/>
                <a:ext cx="12525" cy="115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460" extrusionOk="0">
                    <a:moveTo>
                      <a:pt x="250" y="1"/>
                    </a:moveTo>
                    <a:cubicBezTo>
                      <a:pt x="184" y="1"/>
                      <a:pt x="117" y="26"/>
                      <a:pt x="67" y="76"/>
                    </a:cubicBezTo>
                    <a:cubicBezTo>
                      <a:pt x="0" y="143"/>
                      <a:pt x="0" y="309"/>
                      <a:pt x="67" y="409"/>
                    </a:cubicBezTo>
                    <a:cubicBezTo>
                      <a:pt x="117" y="443"/>
                      <a:pt x="184" y="459"/>
                      <a:pt x="250" y="459"/>
                    </a:cubicBezTo>
                    <a:cubicBezTo>
                      <a:pt x="317" y="459"/>
                      <a:pt x="384" y="443"/>
                      <a:pt x="434" y="409"/>
                    </a:cubicBezTo>
                    <a:cubicBezTo>
                      <a:pt x="500" y="309"/>
                      <a:pt x="500" y="143"/>
                      <a:pt x="434" y="76"/>
                    </a:cubicBezTo>
                    <a:cubicBezTo>
                      <a:pt x="384" y="26"/>
                      <a:pt x="317" y="1"/>
                      <a:pt x="25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10" name="Google Shape;26010;p73"/>
              <p:cNvSpPr/>
              <p:nvPr/>
            </p:nvSpPr>
            <p:spPr>
              <a:xfrm>
                <a:off x="7923000" y="2715750"/>
                <a:ext cx="15775" cy="12125"/>
              </a:xfrm>
              <a:custGeom>
                <a:avLst/>
                <a:gdLst/>
                <a:ahLst/>
                <a:cxnLst/>
                <a:rect l="l" t="t" r="r" b="b"/>
                <a:pathLst>
                  <a:path w="631" h="485" extrusionOk="0">
                    <a:moveTo>
                      <a:pt x="305" y="1"/>
                    </a:moveTo>
                    <a:cubicBezTo>
                      <a:pt x="273" y="1"/>
                      <a:pt x="238" y="8"/>
                      <a:pt x="201" y="25"/>
                    </a:cubicBezTo>
                    <a:cubicBezTo>
                      <a:pt x="67" y="58"/>
                      <a:pt x="1" y="191"/>
                      <a:pt x="34" y="325"/>
                    </a:cubicBezTo>
                    <a:cubicBezTo>
                      <a:pt x="83" y="422"/>
                      <a:pt x="168" y="484"/>
                      <a:pt x="262" y="484"/>
                    </a:cubicBezTo>
                    <a:cubicBezTo>
                      <a:pt x="296" y="484"/>
                      <a:pt x="332" y="476"/>
                      <a:pt x="368" y="458"/>
                    </a:cubicBezTo>
                    <a:cubicBezTo>
                      <a:pt x="631" y="370"/>
                      <a:pt x="535" y="1"/>
                      <a:pt x="30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11" name="Google Shape;26011;p73"/>
              <p:cNvSpPr/>
              <p:nvPr/>
            </p:nvSpPr>
            <p:spPr>
              <a:xfrm>
                <a:off x="7981850" y="2612275"/>
                <a:ext cx="15225" cy="12800"/>
              </a:xfrm>
              <a:custGeom>
                <a:avLst/>
                <a:gdLst/>
                <a:ahLst/>
                <a:cxnLst/>
                <a:rect l="l" t="t" r="r" b="b"/>
                <a:pathLst>
                  <a:path w="609" h="512" extrusionOk="0">
                    <a:moveTo>
                      <a:pt x="307" y="1"/>
                    </a:moveTo>
                    <a:cubicBezTo>
                      <a:pt x="206" y="1"/>
                      <a:pt x="109" y="59"/>
                      <a:pt x="82" y="194"/>
                    </a:cubicBezTo>
                    <a:cubicBezTo>
                      <a:pt x="0" y="378"/>
                      <a:pt x="156" y="511"/>
                      <a:pt x="311" y="511"/>
                    </a:cubicBezTo>
                    <a:cubicBezTo>
                      <a:pt x="411" y="511"/>
                      <a:pt x="510" y="457"/>
                      <a:pt x="549" y="327"/>
                    </a:cubicBezTo>
                    <a:cubicBezTo>
                      <a:pt x="609" y="129"/>
                      <a:pt x="455" y="1"/>
                      <a:pt x="30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12" name="Google Shape;26012;p73"/>
              <p:cNvSpPr/>
              <p:nvPr/>
            </p:nvSpPr>
            <p:spPr>
              <a:xfrm>
                <a:off x="7968875" y="2581050"/>
                <a:ext cx="14850" cy="11825"/>
              </a:xfrm>
              <a:custGeom>
                <a:avLst/>
                <a:gdLst/>
                <a:ahLst/>
                <a:cxnLst/>
                <a:rect l="l" t="t" r="r" b="b"/>
                <a:pathLst>
                  <a:path w="594" h="473" extrusionOk="0">
                    <a:moveTo>
                      <a:pt x="302" y="0"/>
                    </a:moveTo>
                    <a:cubicBezTo>
                      <a:pt x="280" y="0"/>
                      <a:pt x="257" y="3"/>
                      <a:pt x="234" y="9"/>
                    </a:cubicBezTo>
                    <a:cubicBezTo>
                      <a:pt x="34" y="75"/>
                      <a:pt x="0" y="342"/>
                      <a:pt x="201" y="442"/>
                    </a:cubicBezTo>
                    <a:cubicBezTo>
                      <a:pt x="242" y="463"/>
                      <a:pt x="283" y="472"/>
                      <a:pt x="322" y="472"/>
                    </a:cubicBezTo>
                    <a:cubicBezTo>
                      <a:pt x="473" y="472"/>
                      <a:pt x="594" y="334"/>
                      <a:pt x="567" y="175"/>
                    </a:cubicBezTo>
                    <a:cubicBezTo>
                      <a:pt x="512" y="65"/>
                      <a:pt x="411" y="0"/>
                      <a:pt x="30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13" name="Google Shape;26013;p73"/>
              <p:cNvSpPr/>
              <p:nvPr/>
            </p:nvSpPr>
            <p:spPr>
              <a:xfrm>
                <a:off x="8021400" y="2899650"/>
                <a:ext cx="13375" cy="12025"/>
              </a:xfrm>
              <a:custGeom>
                <a:avLst/>
                <a:gdLst/>
                <a:ahLst/>
                <a:cxnLst/>
                <a:rect l="l" t="t" r="r" b="b"/>
                <a:pathLst>
                  <a:path w="535" h="481" extrusionOk="0">
                    <a:moveTo>
                      <a:pt x="287" y="1"/>
                    </a:moveTo>
                    <a:cubicBezTo>
                      <a:pt x="269" y="1"/>
                      <a:pt x="252" y="3"/>
                      <a:pt x="234" y="7"/>
                    </a:cubicBezTo>
                    <a:cubicBezTo>
                      <a:pt x="101" y="41"/>
                      <a:pt x="1" y="141"/>
                      <a:pt x="34" y="274"/>
                    </a:cubicBezTo>
                    <a:cubicBezTo>
                      <a:pt x="63" y="390"/>
                      <a:pt x="168" y="481"/>
                      <a:pt x="282" y="481"/>
                    </a:cubicBezTo>
                    <a:cubicBezTo>
                      <a:pt x="299" y="481"/>
                      <a:pt x="317" y="479"/>
                      <a:pt x="334" y="474"/>
                    </a:cubicBezTo>
                    <a:cubicBezTo>
                      <a:pt x="468" y="441"/>
                      <a:pt x="535" y="341"/>
                      <a:pt x="535" y="207"/>
                    </a:cubicBezTo>
                    <a:cubicBezTo>
                      <a:pt x="506" y="91"/>
                      <a:pt x="401" y="1"/>
                      <a:pt x="28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14" name="Google Shape;26014;p73"/>
              <p:cNvSpPr/>
              <p:nvPr/>
            </p:nvSpPr>
            <p:spPr>
              <a:xfrm>
                <a:off x="8018675" y="2944200"/>
                <a:ext cx="13600" cy="11550"/>
              </a:xfrm>
              <a:custGeom>
                <a:avLst/>
                <a:gdLst/>
                <a:ahLst/>
                <a:cxnLst/>
                <a:rect l="l" t="t" r="r" b="b"/>
                <a:pathLst>
                  <a:path w="544" h="462" extrusionOk="0">
                    <a:moveTo>
                      <a:pt x="252" y="0"/>
                    </a:moveTo>
                    <a:cubicBezTo>
                      <a:pt x="164" y="0"/>
                      <a:pt x="68" y="62"/>
                      <a:pt x="43" y="160"/>
                    </a:cubicBezTo>
                    <a:cubicBezTo>
                      <a:pt x="0" y="332"/>
                      <a:pt x="137" y="462"/>
                      <a:pt x="275" y="462"/>
                    </a:cubicBezTo>
                    <a:cubicBezTo>
                      <a:pt x="352" y="462"/>
                      <a:pt x="429" y="422"/>
                      <a:pt x="477" y="327"/>
                    </a:cubicBezTo>
                    <a:cubicBezTo>
                      <a:pt x="544" y="193"/>
                      <a:pt x="477" y="60"/>
                      <a:pt x="343" y="26"/>
                    </a:cubicBezTo>
                    <a:cubicBezTo>
                      <a:pt x="317" y="9"/>
                      <a:pt x="285" y="0"/>
                      <a:pt x="25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15" name="Google Shape;26015;p73"/>
              <p:cNvSpPr/>
              <p:nvPr/>
            </p:nvSpPr>
            <p:spPr>
              <a:xfrm>
                <a:off x="8013900" y="3142850"/>
                <a:ext cx="13525" cy="8850"/>
              </a:xfrm>
              <a:custGeom>
                <a:avLst/>
                <a:gdLst/>
                <a:ahLst/>
                <a:cxnLst/>
                <a:rect l="l" t="t" r="r" b="b"/>
                <a:pathLst>
                  <a:path w="541" h="354" extrusionOk="0">
                    <a:moveTo>
                      <a:pt x="83" y="1"/>
                    </a:moveTo>
                    <a:cubicBezTo>
                      <a:pt x="35" y="1"/>
                      <a:pt x="1" y="34"/>
                      <a:pt x="1" y="120"/>
                    </a:cubicBezTo>
                    <a:cubicBezTo>
                      <a:pt x="1" y="253"/>
                      <a:pt x="101" y="353"/>
                      <a:pt x="234" y="353"/>
                    </a:cubicBezTo>
                    <a:cubicBezTo>
                      <a:pt x="541" y="353"/>
                      <a:pt x="241" y="1"/>
                      <a:pt x="8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16" name="Google Shape;26016;p73"/>
              <p:cNvSpPr/>
              <p:nvPr/>
            </p:nvSpPr>
            <p:spPr>
              <a:xfrm>
                <a:off x="8099175" y="3050400"/>
                <a:ext cx="13150" cy="12225"/>
              </a:xfrm>
              <a:custGeom>
                <a:avLst/>
                <a:gdLst/>
                <a:ahLst/>
                <a:cxnLst/>
                <a:rect l="l" t="t" r="r" b="b"/>
                <a:pathLst>
                  <a:path w="526" h="489" extrusionOk="0">
                    <a:moveTo>
                      <a:pt x="248" y="1"/>
                    </a:moveTo>
                    <a:cubicBezTo>
                      <a:pt x="108" y="1"/>
                      <a:pt x="0" y="139"/>
                      <a:pt x="25" y="315"/>
                    </a:cubicBezTo>
                    <a:cubicBezTo>
                      <a:pt x="44" y="429"/>
                      <a:pt x="149" y="489"/>
                      <a:pt x="255" y="489"/>
                    </a:cubicBezTo>
                    <a:cubicBezTo>
                      <a:pt x="335" y="489"/>
                      <a:pt x="416" y="454"/>
                      <a:pt x="459" y="382"/>
                    </a:cubicBezTo>
                    <a:cubicBezTo>
                      <a:pt x="526" y="248"/>
                      <a:pt x="492" y="115"/>
                      <a:pt x="392" y="48"/>
                    </a:cubicBezTo>
                    <a:cubicBezTo>
                      <a:pt x="343" y="15"/>
                      <a:pt x="294" y="1"/>
                      <a:pt x="24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17" name="Google Shape;26017;p73"/>
              <p:cNvSpPr/>
              <p:nvPr/>
            </p:nvSpPr>
            <p:spPr>
              <a:xfrm>
                <a:off x="8059075" y="2905450"/>
                <a:ext cx="14550" cy="8025"/>
              </a:xfrm>
              <a:custGeom>
                <a:avLst/>
                <a:gdLst/>
                <a:ahLst/>
                <a:cxnLst/>
                <a:rect l="l" t="t" r="r" b="b"/>
                <a:pathLst>
                  <a:path w="582" h="321" extrusionOk="0">
                    <a:moveTo>
                      <a:pt x="330" y="0"/>
                    </a:moveTo>
                    <a:cubicBezTo>
                      <a:pt x="308" y="0"/>
                      <a:pt x="285" y="3"/>
                      <a:pt x="262" y="9"/>
                    </a:cubicBezTo>
                    <a:cubicBezTo>
                      <a:pt x="1" y="80"/>
                      <a:pt x="297" y="320"/>
                      <a:pt x="466" y="320"/>
                    </a:cubicBezTo>
                    <a:cubicBezTo>
                      <a:pt x="534" y="320"/>
                      <a:pt x="581" y="281"/>
                      <a:pt x="562" y="175"/>
                    </a:cubicBezTo>
                    <a:cubicBezTo>
                      <a:pt x="534" y="65"/>
                      <a:pt x="438" y="0"/>
                      <a:pt x="3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18" name="Google Shape;26018;p73"/>
              <p:cNvSpPr/>
              <p:nvPr/>
            </p:nvSpPr>
            <p:spPr>
              <a:xfrm>
                <a:off x="7906325" y="3033275"/>
                <a:ext cx="15175" cy="11875"/>
              </a:xfrm>
              <a:custGeom>
                <a:avLst/>
                <a:gdLst/>
                <a:ahLst/>
                <a:cxnLst/>
                <a:rect l="l" t="t" r="r" b="b"/>
                <a:pathLst>
                  <a:path w="607" h="475" extrusionOk="0">
                    <a:moveTo>
                      <a:pt x="279" y="1"/>
                    </a:moveTo>
                    <a:cubicBezTo>
                      <a:pt x="217" y="1"/>
                      <a:pt x="153" y="29"/>
                      <a:pt x="101" y="99"/>
                    </a:cubicBezTo>
                    <a:cubicBezTo>
                      <a:pt x="1" y="166"/>
                      <a:pt x="34" y="333"/>
                      <a:pt x="101" y="400"/>
                    </a:cubicBezTo>
                    <a:cubicBezTo>
                      <a:pt x="151" y="450"/>
                      <a:pt x="217" y="475"/>
                      <a:pt x="280" y="475"/>
                    </a:cubicBezTo>
                    <a:cubicBezTo>
                      <a:pt x="343" y="475"/>
                      <a:pt x="401" y="450"/>
                      <a:pt x="434" y="400"/>
                    </a:cubicBezTo>
                    <a:cubicBezTo>
                      <a:pt x="606" y="227"/>
                      <a:pt x="452" y="1"/>
                      <a:pt x="27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19" name="Google Shape;26019;p73"/>
              <p:cNvSpPr/>
              <p:nvPr/>
            </p:nvSpPr>
            <p:spPr>
              <a:xfrm>
                <a:off x="7915500" y="3224925"/>
                <a:ext cx="11700" cy="11825"/>
              </a:xfrm>
              <a:custGeom>
                <a:avLst/>
                <a:gdLst/>
                <a:ahLst/>
                <a:cxnLst/>
                <a:rect l="l" t="t" r="r" b="b"/>
                <a:pathLst>
                  <a:path w="468" h="473" extrusionOk="0">
                    <a:moveTo>
                      <a:pt x="275" y="0"/>
                    </a:moveTo>
                    <a:cubicBezTo>
                      <a:pt x="262" y="0"/>
                      <a:pt x="248" y="2"/>
                      <a:pt x="234" y="5"/>
                    </a:cubicBezTo>
                    <a:cubicBezTo>
                      <a:pt x="101" y="5"/>
                      <a:pt x="1" y="106"/>
                      <a:pt x="1" y="239"/>
                    </a:cubicBezTo>
                    <a:cubicBezTo>
                      <a:pt x="1" y="372"/>
                      <a:pt x="101" y="472"/>
                      <a:pt x="234" y="472"/>
                    </a:cubicBezTo>
                    <a:cubicBezTo>
                      <a:pt x="367" y="472"/>
                      <a:pt x="468" y="372"/>
                      <a:pt x="468" y="239"/>
                    </a:cubicBezTo>
                    <a:cubicBezTo>
                      <a:pt x="468" y="120"/>
                      <a:pt x="387" y="0"/>
                      <a:pt x="27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20" name="Google Shape;26020;p73"/>
              <p:cNvSpPr/>
              <p:nvPr/>
            </p:nvSpPr>
            <p:spPr>
              <a:xfrm>
                <a:off x="8007000" y="3173225"/>
                <a:ext cx="16100" cy="12750"/>
              </a:xfrm>
              <a:custGeom>
                <a:avLst/>
                <a:gdLst/>
                <a:ahLst/>
                <a:cxnLst/>
                <a:rect l="l" t="t" r="r" b="b"/>
                <a:pathLst>
                  <a:path w="644" h="510" extrusionOk="0">
                    <a:moveTo>
                      <a:pt x="379" y="1"/>
                    </a:moveTo>
                    <a:cubicBezTo>
                      <a:pt x="317" y="1"/>
                      <a:pt x="256" y="26"/>
                      <a:pt x="210" y="72"/>
                    </a:cubicBezTo>
                    <a:cubicBezTo>
                      <a:pt x="0" y="229"/>
                      <a:pt x="161" y="510"/>
                      <a:pt x="369" y="510"/>
                    </a:cubicBezTo>
                    <a:cubicBezTo>
                      <a:pt x="426" y="510"/>
                      <a:pt x="486" y="489"/>
                      <a:pt x="544" y="439"/>
                    </a:cubicBezTo>
                    <a:cubicBezTo>
                      <a:pt x="644" y="339"/>
                      <a:pt x="644" y="205"/>
                      <a:pt x="577" y="105"/>
                    </a:cubicBezTo>
                    <a:cubicBezTo>
                      <a:pt x="523" y="34"/>
                      <a:pt x="450" y="1"/>
                      <a:pt x="37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21" name="Google Shape;26021;p73"/>
              <p:cNvSpPr/>
              <p:nvPr/>
            </p:nvSpPr>
            <p:spPr>
              <a:xfrm>
                <a:off x="7949600" y="2998000"/>
                <a:ext cx="15950" cy="12250"/>
              </a:xfrm>
              <a:custGeom>
                <a:avLst/>
                <a:gdLst/>
                <a:ahLst/>
                <a:cxnLst/>
                <a:rect l="l" t="t" r="r" b="b"/>
                <a:pathLst>
                  <a:path w="638" h="490" extrusionOk="0">
                    <a:moveTo>
                      <a:pt x="373" y="1"/>
                    </a:moveTo>
                    <a:cubicBezTo>
                      <a:pt x="350" y="1"/>
                      <a:pt x="327" y="4"/>
                      <a:pt x="304" y="9"/>
                    </a:cubicBezTo>
                    <a:cubicBezTo>
                      <a:pt x="1" y="70"/>
                      <a:pt x="84" y="489"/>
                      <a:pt x="353" y="489"/>
                    </a:cubicBezTo>
                    <a:cubicBezTo>
                      <a:pt x="379" y="489"/>
                      <a:pt x="408" y="485"/>
                      <a:pt x="438" y="476"/>
                    </a:cubicBezTo>
                    <a:cubicBezTo>
                      <a:pt x="571" y="443"/>
                      <a:pt x="638" y="310"/>
                      <a:pt x="605" y="176"/>
                    </a:cubicBezTo>
                    <a:cubicBezTo>
                      <a:pt x="577" y="66"/>
                      <a:pt x="481" y="1"/>
                      <a:pt x="37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22" name="Google Shape;26022;p73"/>
              <p:cNvSpPr/>
              <p:nvPr/>
            </p:nvSpPr>
            <p:spPr>
              <a:xfrm>
                <a:off x="7869250" y="3088175"/>
                <a:ext cx="15425" cy="12250"/>
              </a:xfrm>
              <a:custGeom>
                <a:avLst/>
                <a:gdLst/>
                <a:ahLst/>
                <a:cxnLst/>
                <a:rect l="l" t="t" r="r" b="b"/>
                <a:pathLst>
                  <a:path w="617" h="490" extrusionOk="0">
                    <a:moveTo>
                      <a:pt x="334" y="0"/>
                    </a:moveTo>
                    <a:cubicBezTo>
                      <a:pt x="266" y="0"/>
                      <a:pt x="203" y="33"/>
                      <a:pt x="149" y="105"/>
                    </a:cubicBezTo>
                    <a:cubicBezTo>
                      <a:pt x="0" y="279"/>
                      <a:pt x="184" y="490"/>
                      <a:pt x="370" y="490"/>
                    </a:cubicBezTo>
                    <a:cubicBezTo>
                      <a:pt x="434" y="490"/>
                      <a:pt x="498" y="465"/>
                      <a:pt x="550" y="405"/>
                    </a:cubicBezTo>
                    <a:cubicBezTo>
                      <a:pt x="616" y="305"/>
                      <a:pt x="616" y="138"/>
                      <a:pt x="516" y="72"/>
                    </a:cubicBezTo>
                    <a:cubicBezTo>
                      <a:pt x="454" y="25"/>
                      <a:pt x="392" y="0"/>
                      <a:pt x="33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23" name="Google Shape;26023;p73"/>
              <p:cNvSpPr/>
              <p:nvPr/>
            </p:nvSpPr>
            <p:spPr>
              <a:xfrm>
                <a:off x="7977075" y="3436500"/>
                <a:ext cx="12675" cy="12225"/>
              </a:xfrm>
              <a:custGeom>
                <a:avLst/>
                <a:gdLst/>
                <a:ahLst/>
                <a:cxnLst/>
                <a:rect l="l" t="t" r="r" b="b"/>
                <a:pathLst>
                  <a:path w="507" h="489" extrusionOk="0">
                    <a:moveTo>
                      <a:pt x="280" y="1"/>
                    </a:moveTo>
                    <a:cubicBezTo>
                      <a:pt x="142" y="1"/>
                      <a:pt x="1" y="108"/>
                      <a:pt x="39" y="282"/>
                    </a:cubicBezTo>
                    <a:cubicBezTo>
                      <a:pt x="39" y="398"/>
                      <a:pt x="140" y="489"/>
                      <a:pt x="254" y="489"/>
                    </a:cubicBezTo>
                    <a:cubicBezTo>
                      <a:pt x="271" y="489"/>
                      <a:pt x="289" y="487"/>
                      <a:pt x="306" y="482"/>
                    </a:cubicBezTo>
                    <a:cubicBezTo>
                      <a:pt x="440" y="449"/>
                      <a:pt x="506" y="315"/>
                      <a:pt x="506" y="182"/>
                    </a:cubicBezTo>
                    <a:cubicBezTo>
                      <a:pt x="478" y="56"/>
                      <a:pt x="380" y="1"/>
                      <a:pt x="28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24" name="Google Shape;26024;p73"/>
              <p:cNvSpPr/>
              <p:nvPr/>
            </p:nvSpPr>
            <p:spPr>
              <a:xfrm>
                <a:off x="8081075" y="3391400"/>
                <a:ext cx="15425" cy="12125"/>
              </a:xfrm>
              <a:custGeom>
                <a:avLst/>
                <a:gdLst/>
                <a:ahLst/>
                <a:cxnLst/>
                <a:rect l="l" t="t" r="r" b="b"/>
                <a:pathLst>
                  <a:path w="617" h="485" extrusionOk="0">
                    <a:moveTo>
                      <a:pt x="342" y="0"/>
                    </a:moveTo>
                    <a:cubicBezTo>
                      <a:pt x="170" y="0"/>
                      <a:pt x="1" y="168"/>
                      <a:pt x="116" y="351"/>
                    </a:cubicBezTo>
                    <a:cubicBezTo>
                      <a:pt x="160" y="440"/>
                      <a:pt x="249" y="485"/>
                      <a:pt x="333" y="485"/>
                    </a:cubicBezTo>
                    <a:cubicBezTo>
                      <a:pt x="375" y="485"/>
                      <a:pt x="416" y="474"/>
                      <a:pt x="449" y="452"/>
                    </a:cubicBezTo>
                    <a:cubicBezTo>
                      <a:pt x="549" y="385"/>
                      <a:pt x="616" y="218"/>
                      <a:pt x="549" y="118"/>
                    </a:cubicBezTo>
                    <a:cubicBezTo>
                      <a:pt x="497" y="35"/>
                      <a:pt x="419" y="0"/>
                      <a:pt x="34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25" name="Google Shape;26025;p73"/>
              <p:cNvSpPr/>
              <p:nvPr/>
            </p:nvSpPr>
            <p:spPr>
              <a:xfrm>
                <a:off x="8054650" y="3280775"/>
                <a:ext cx="13475" cy="12050"/>
              </a:xfrm>
              <a:custGeom>
                <a:avLst/>
                <a:gdLst/>
                <a:ahLst/>
                <a:cxnLst/>
                <a:rect l="l" t="t" r="r" b="b"/>
                <a:pathLst>
                  <a:path w="539" h="482" extrusionOk="0">
                    <a:moveTo>
                      <a:pt x="274" y="1"/>
                    </a:moveTo>
                    <a:cubicBezTo>
                      <a:pt x="138" y="1"/>
                      <a:pt x="0" y="115"/>
                      <a:pt x="39" y="307"/>
                    </a:cubicBezTo>
                    <a:cubicBezTo>
                      <a:pt x="66" y="417"/>
                      <a:pt x="162" y="482"/>
                      <a:pt x="271" y="482"/>
                    </a:cubicBezTo>
                    <a:cubicBezTo>
                      <a:pt x="293" y="482"/>
                      <a:pt x="316" y="479"/>
                      <a:pt x="339" y="473"/>
                    </a:cubicBezTo>
                    <a:cubicBezTo>
                      <a:pt x="472" y="440"/>
                      <a:pt x="539" y="340"/>
                      <a:pt x="506" y="207"/>
                    </a:cubicBezTo>
                    <a:cubicBezTo>
                      <a:pt x="477" y="64"/>
                      <a:pt x="376" y="1"/>
                      <a:pt x="27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26" name="Google Shape;26026;p73"/>
              <p:cNvSpPr/>
              <p:nvPr/>
            </p:nvSpPr>
            <p:spPr>
              <a:xfrm>
                <a:off x="7950125" y="3424625"/>
                <a:ext cx="14925" cy="10075"/>
              </a:xfrm>
              <a:custGeom>
                <a:avLst/>
                <a:gdLst/>
                <a:ahLst/>
                <a:cxnLst/>
                <a:rect l="l" t="t" r="r" b="b"/>
                <a:pathLst>
                  <a:path w="597" h="403" extrusionOk="0">
                    <a:moveTo>
                      <a:pt x="305" y="1"/>
                    </a:moveTo>
                    <a:cubicBezTo>
                      <a:pt x="237" y="1"/>
                      <a:pt x="169" y="27"/>
                      <a:pt x="117" y="90"/>
                    </a:cubicBezTo>
                    <a:cubicBezTo>
                      <a:pt x="0" y="230"/>
                      <a:pt x="226" y="402"/>
                      <a:pt x="395" y="402"/>
                    </a:cubicBezTo>
                    <a:cubicBezTo>
                      <a:pt x="468" y="402"/>
                      <a:pt x="530" y="370"/>
                      <a:pt x="550" y="290"/>
                    </a:cubicBezTo>
                    <a:cubicBezTo>
                      <a:pt x="596" y="130"/>
                      <a:pt x="453" y="1"/>
                      <a:pt x="30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27" name="Google Shape;26027;p73"/>
              <p:cNvSpPr/>
              <p:nvPr/>
            </p:nvSpPr>
            <p:spPr>
              <a:xfrm>
                <a:off x="7963025" y="3640300"/>
                <a:ext cx="13175" cy="11775"/>
              </a:xfrm>
              <a:custGeom>
                <a:avLst/>
                <a:gdLst/>
                <a:ahLst/>
                <a:cxnLst/>
                <a:rect l="l" t="t" r="r" b="b"/>
                <a:pathLst>
                  <a:path w="527" h="471" extrusionOk="0">
                    <a:moveTo>
                      <a:pt x="291" y="1"/>
                    </a:moveTo>
                    <a:cubicBezTo>
                      <a:pt x="284" y="1"/>
                      <a:pt x="276" y="1"/>
                      <a:pt x="268" y="2"/>
                    </a:cubicBezTo>
                    <a:cubicBezTo>
                      <a:pt x="134" y="2"/>
                      <a:pt x="1" y="102"/>
                      <a:pt x="1" y="236"/>
                    </a:cubicBezTo>
                    <a:cubicBezTo>
                      <a:pt x="1" y="369"/>
                      <a:pt x="134" y="469"/>
                      <a:pt x="268" y="469"/>
                    </a:cubicBezTo>
                    <a:cubicBezTo>
                      <a:pt x="276" y="470"/>
                      <a:pt x="284" y="471"/>
                      <a:pt x="291" y="471"/>
                    </a:cubicBezTo>
                    <a:cubicBezTo>
                      <a:pt x="527" y="471"/>
                      <a:pt x="527" y="1"/>
                      <a:pt x="29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28" name="Google Shape;26028;p73"/>
              <p:cNvSpPr/>
              <p:nvPr/>
            </p:nvSpPr>
            <p:spPr>
              <a:xfrm>
                <a:off x="8072725" y="3559000"/>
                <a:ext cx="15425" cy="12425"/>
              </a:xfrm>
              <a:custGeom>
                <a:avLst/>
                <a:gdLst/>
                <a:ahLst/>
                <a:cxnLst/>
                <a:rect l="l" t="t" r="r" b="b"/>
                <a:pathLst>
                  <a:path w="617" h="497" extrusionOk="0">
                    <a:moveTo>
                      <a:pt x="371" y="1"/>
                    </a:moveTo>
                    <a:cubicBezTo>
                      <a:pt x="184" y="1"/>
                      <a:pt x="0" y="212"/>
                      <a:pt x="149" y="386"/>
                    </a:cubicBezTo>
                    <a:cubicBezTo>
                      <a:pt x="208" y="464"/>
                      <a:pt x="278" y="496"/>
                      <a:pt x="346" y="496"/>
                    </a:cubicBezTo>
                    <a:cubicBezTo>
                      <a:pt x="394" y="496"/>
                      <a:pt x="442" y="480"/>
                      <a:pt x="483" y="452"/>
                    </a:cubicBezTo>
                    <a:cubicBezTo>
                      <a:pt x="583" y="352"/>
                      <a:pt x="616" y="219"/>
                      <a:pt x="550" y="85"/>
                    </a:cubicBezTo>
                    <a:cubicBezTo>
                      <a:pt x="499" y="26"/>
                      <a:pt x="434" y="1"/>
                      <a:pt x="37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29" name="Google Shape;26029;p73"/>
              <p:cNvSpPr/>
              <p:nvPr/>
            </p:nvSpPr>
            <p:spPr>
              <a:xfrm>
                <a:off x="8045600" y="3352425"/>
                <a:ext cx="12525" cy="11925"/>
              </a:xfrm>
              <a:custGeom>
                <a:avLst/>
                <a:gdLst/>
                <a:ahLst/>
                <a:cxnLst/>
                <a:rect l="l" t="t" r="r" b="b"/>
                <a:pathLst>
                  <a:path w="501" h="477" extrusionOk="0">
                    <a:moveTo>
                      <a:pt x="240" y="0"/>
                    </a:moveTo>
                    <a:cubicBezTo>
                      <a:pt x="121" y="0"/>
                      <a:pt x="0" y="84"/>
                      <a:pt x="0" y="243"/>
                    </a:cubicBezTo>
                    <a:cubicBezTo>
                      <a:pt x="0" y="376"/>
                      <a:pt x="134" y="476"/>
                      <a:pt x="267" y="476"/>
                    </a:cubicBezTo>
                    <a:cubicBezTo>
                      <a:pt x="401" y="443"/>
                      <a:pt x="501" y="343"/>
                      <a:pt x="467" y="209"/>
                    </a:cubicBezTo>
                    <a:cubicBezTo>
                      <a:pt x="452" y="67"/>
                      <a:pt x="346" y="0"/>
                      <a:pt x="24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30" name="Google Shape;26030;p73"/>
              <p:cNvSpPr/>
              <p:nvPr/>
            </p:nvSpPr>
            <p:spPr>
              <a:xfrm>
                <a:off x="7882150" y="3492525"/>
                <a:ext cx="13350" cy="12250"/>
              </a:xfrm>
              <a:custGeom>
                <a:avLst/>
                <a:gdLst/>
                <a:ahLst/>
                <a:cxnLst/>
                <a:rect l="l" t="t" r="r" b="b"/>
                <a:pathLst>
                  <a:path w="534" h="490" extrusionOk="0">
                    <a:moveTo>
                      <a:pt x="255" y="1"/>
                    </a:moveTo>
                    <a:cubicBezTo>
                      <a:pt x="192" y="1"/>
                      <a:pt x="134" y="26"/>
                      <a:pt x="100" y="76"/>
                    </a:cubicBezTo>
                    <a:cubicBezTo>
                      <a:pt x="0" y="176"/>
                      <a:pt x="0" y="343"/>
                      <a:pt x="100" y="443"/>
                    </a:cubicBezTo>
                    <a:cubicBezTo>
                      <a:pt x="145" y="473"/>
                      <a:pt x="204" y="489"/>
                      <a:pt x="264" y="489"/>
                    </a:cubicBezTo>
                    <a:cubicBezTo>
                      <a:pt x="337" y="489"/>
                      <a:pt x="412" y="465"/>
                      <a:pt x="467" y="409"/>
                    </a:cubicBezTo>
                    <a:cubicBezTo>
                      <a:pt x="534" y="309"/>
                      <a:pt x="534" y="143"/>
                      <a:pt x="434" y="76"/>
                    </a:cubicBezTo>
                    <a:cubicBezTo>
                      <a:pt x="384" y="26"/>
                      <a:pt x="317" y="1"/>
                      <a:pt x="25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31" name="Google Shape;26031;p73"/>
              <p:cNvSpPr/>
              <p:nvPr/>
            </p:nvSpPr>
            <p:spPr>
              <a:xfrm>
                <a:off x="7887150" y="3718125"/>
                <a:ext cx="12225" cy="9100"/>
              </a:xfrm>
              <a:custGeom>
                <a:avLst/>
                <a:gdLst/>
                <a:ahLst/>
                <a:cxnLst/>
                <a:rect l="l" t="t" r="r" b="b"/>
                <a:pathLst>
                  <a:path w="489" h="364" extrusionOk="0">
                    <a:moveTo>
                      <a:pt x="116" y="1"/>
                    </a:moveTo>
                    <a:cubicBezTo>
                      <a:pt x="74" y="1"/>
                      <a:pt x="41" y="35"/>
                      <a:pt x="34" y="125"/>
                    </a:cubicBezTo>
                    <a:cubicBezTo>
                      <a:pt x="0" y="225"/>
                      <a:pt x="100" y="359"/>
                      <a:pt x="234" y="359"/>
                    </a:cubicBezTo>
                    <a:cubicBezTo>
                      <a:pt x="251" y="362"/>
                      <a:pt x="266" y="363"/>
                      <a:pt x="279" y="363"/>
                    </a:cubicBezTo>
                    <a:cubicBezTo>
                      <a:pt x="488" y="363"/>
                      <a:pt x="253" y="1"/>
                      <a:pt x="11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32" name="Google Shape;26032;p73"/>
              <p:cNvSpPr/>
              <p:nvPr/>
            </p:nvSpPr>
            <p:spPr>
              <a:xfrm>
                <a:off x="7717025" y="3831500"/>
                <a:ext cx="12525" cy="12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488" extrusionOk="0">
                    <a:moveTo>
                      <a:pt x="249" y="0"/>
                    </a:moveTo>
                    <a:cubicBezTo>
                      <a:pt x="195" y="0"/>
                      <a:pt x="141" y="19"/>
                      <a:pt x="101" y="60"/>
                    </a:cubicBezTo>
                    <a:cubicBezTo>
                      <a:pt x="1" y="160"/>
                      <a:pt x="1" y="327"/>
                      <a:pt x="101" y="427"/>
                    </a:cubicBezTo>
                    <a:cubicBezTo>
                      <a:pt x="142" y="469"/>
                      <a:pt x="198" y="488"/>
                      <a:pt x="253" y="488"/>
                    </a:cubicBezTo>
                    <a:cubicBezTo>
                      <a:pt x="375" y="488"/>
                      <a:pt x="501" y="397"/>
                      <a:pt x="501" y="260"/>
                    </a:cubicBezTo>
                    <a:cubicBezTo>
                      <a:pt x="501" y="98"/>
                      <a:pt x="372" y="0"/>
                      <a:pt x="24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33" name="Google Shape;26033;p73"/>
              <p:cNvSpPr/>
              <p:nvPr/>
            </p:nvSpPr>
            <p:spPr>
              <a:xfrm>
                <a:off x="7742875" y="4011800"/>
                <a:ext cx="13725" cy="8850"/>
              </a:xfrm>
              <a:custGeom>
                <a:avLst/>
                <a:gdLst/>
                <a:ahLst/>
                <a:cxnLst/>
                <a:rect l="l" t="t" r="r" b="b"/>
                <a:pathLst>
                  <a:path w="549" h="354" extrusionOk="0">
                    <a:moveTo>
                      <a:pt x="84" y="1"/>
                    </a:moveTo>
                    <a:cubicBezTo>
                      <a:pt x="35" y="1"/>
                      <a:pt x="1" y="34"/>
                      <a:pt x="1" y="120"/>
                    </a:cubicBezTo>
                    <a:cubicBezTo>
                      <a:pt x="1" y="253"/>
                      <a:pt x="101" y="353"/>
                      <a:pt x="267" y="353"/>
                    </a:cubicBezTo>
                    <a:cubicBezTo>
                      <a:pt x="549" y="353"/>
                      <a:pt x="242" y="1"/>
                      <a:pt x="8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34" name="Google Shape;26034;p73"/>
              <p:cNvSpPr/>
              <p:nvPr/>
            </p:nvSpPr>
            <p:spPr>
              <a:xfrm>
                <a:off x="7820600" y="3968125"/>
                <a:ext cx="14025" cy="12400"/>
              </a:xfrm>
              <a:custGeom>
                <a:avLst/>
                <a:gdLst/>
                <a:ahLst/>
                <a:cxnLst/>
                <a:rect l="l" t="t" r="r" b="b"/>
                <a:pathLst>
                  <a:path w="561" h="496" extrusionOk="0">
                    <a:moveTo>
                      <a:pt x="268" y="1"/>
                    </a:moveTo>
                    <a:cubicBezTo>
                      <a:pt x="164" y="1"/>
                      <a:pt x="64" y="69"/>
                      <a:pt x="27" y="199"/>
                    </a:cubicBezTo>
                    <a:cubicBezTo>
                      <a:pt x="1" y="358"/>
                      <a:pt x="142" y="496"/>
                      <a:pt x="285" y="496"/>
                    </a:cubicBezTo>
                    <a:cubicBezTo>
                      <a:pt x="323" y="496"/>
                      <a:pt x="360" y="486"/>
                      <a:pt x="394" y="466"/>
                    </a:cubicBezTo>
                    <a:cubicBezTo>
                      <a:pt x="528" y="366"/>
                      <a:pt x="561" y="232"/>
                      <a:pt x="494" y="132"/>
                    </a:cubicBezTo>
                    <a:cubicBezTo>
                      <a:pt x="435" y="44"/>
                      <a:pt x="350" y="1"/>
                      <a:pt x="26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35" name="Google Shape;26035;p73"/>
              <p:cNvSpPr/>
              <p:nvPr/>
            </p:nvSpPr>
            <p:spPr>
              <a:xfrm>
                <a:off x="7800400" y="3877800"/>
                <a:ext cx="13825" cy="8125"/>
              </a:xfrm>
              <a:custGeom>
                <a:avLst/>
                <a:gdLst/>
                <a:ahLst/>
                <a:cxnLst/>
                <a:rect l="l" t="t" r="r" b="b"/>
                <a:pathLst>
                  <a:path w="553" h="325" extrusionOk="0">
                    <a:moveTo>
                      <a:pt x="336" y="1"/>
                    </a:moveTo>
                    <a:cubicBezTo>
                      <a:pt x="314" y="1"/>
                      <a:pt x="291" y="3"/>
                      <a:pt x="268" y="9"/>
                    </a:cubicBezTo>
                    <a:cubicBezTo>
                      <a:pt x="0" y="33"/>
                      <a:pt x="301" y="324"/>
                      <a:pt x="457" y="324"/>
                    </a:cubicBezTo>
                    <a:cubicBezTo>
                      <a:pt x="515" y="324"/>
                      <a:pt x="553" y="284"/>
                      <a:pt x="535" y="176"/>
                    </a:cubicBezTo>
                    <a:cubicBezTo>
                      <a:pt x="535" y="65"/>
                      <a:pt x="443" y="1"/>
                      <a:pt x="33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36" name="Google Shape;26036;p73"/>
              <p:cNvSpPr/>
              <p:nvPr/>
            </p:nvSpPr>
            <p:spPr>
              <a:xfrm>
                <a:off x="7671725" y="3996950"/>
                <a:ext cx="17250" cy="12325"/>
              </a:xfrm>
              <a:custGeom>
                <a:avLst/>
                <a:gdLst/>
                <a:ahLst/>
                <a:cxnLst/>
                <a:rect l="l" t="t" r="r" b="b"/>
                <a:pathLst>
                  <a:path w="690" h="493" extrusionOk="0">
                    <a:moveTo>
                      <a:pt x="354" y="1"/>
                    </a:moveTo>
                    <a:cubicBezTo>
                      <a:pt x="296" y="1"/>
                      <a:pt x="234" y="24"/>
                      <a:pt x="178" y="80"/>
                    </a:cubicBezTo>
                    <a:cubicBezTo>
                      <a:pt x="1" y="257"/>
                      <a:pt x="151" y="493"/>
                      <a:pt x="336" y="493"/>
                    </a:cubicBezTo>
                    <a:cubicBezTo>
                      <a:pt x="394" y="493"/>
                      <a:pt x="456" y="469"/>
                      <a:pt x="512" y="414"/>
                    </a:cubicBezTo>
                    <a:cubicBezTo>
                      <a:pt x="689" y="236"/>
                      <a:pt x="539" y="1"/>
                      <a:pt x="3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37" name="Google Shape;26037;p73"/>
              <p:cNvSpPr/>
              <p:nvPr/>
            </p:nvSpPr>
            <p:spPr>
              <a:xfrm>
                <a:off x="7634125" y="4208550"/>
                <a:ext cx="14200" cy="12425"/>
              </a:xfrm>
              <a:custGeom>
                <a:avLst/>
                <a:gdLst/>
                <a:ahLst/>
                <a:cxnLst/>
                <a:rect l="l" t="t" r="r" b="b"/>
                <a:pathLst>
                  <a:path w="568" h="497" extrusionOk="0">
                    <a:moveTo>
                      <a:pt x="298" y="1"/>
                    </a:moveTo>
                    <a:cubicBezTo>
                      <a:pt x="209" y="1"/>
                      <a:pt x="121" y="49"/>
                      <a:pt x="81" y="155"/>
                    </a:cubicBezTo>
                    <a:cubicBezTo>
                      <a:pt x="1" y="356"/>
                      <a:pt x="162" y="496"/>
                      <a:pt x="318" y="496"/>
                    </a:cubicBezTo>
                    <a:cubicBezTo>
                      <a:pt x="421" y="496"/>
                      <a:pt x="521" y="435"/>
                      <a:pt x="548" y="289"/>
                    </a:cubicBezTo>
                    <a:cubicBezTo>
                      <a:pt x="568" y="109"/>
                      <a:pt x="432" y="1"/>
                      <a:pt x="29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38" name="Google Shape;26038;p73"/>
              <p:cNvSpPr/>
              <p:nvPr/>
            </p:nvSpPr>
            <p:spPr>
              <a:xfrm>
                <a:off x="7685325" y="4154475"/>
                <a:ext cx="12550" cy="12325"/>
              </a:xfrm>
              <a:custGeom>
                <a:avLst/>
                <a:gdLst/>
                <a:ahLst/>
                <a:cxnLst/>
                <a:rect l="l" t="t" r="r" b="b"/>
                <a:pathLst>
                  <a:path w="502" h="493" extrusionOk="0">
                    <a:moveTo>
                      <a:pt x="219" y="1"/>
                    </a:moveTo>
                    <a:cubicBezTo>
                      <a:pt x="102" y="1"/>
                      <a:pt x="1" y="97"/>
                      <a:pt x="1" y="250"/>
                    </a:cubicBezTo>
                    <a:cubicBezTo>
                      <a:pt x="1" y="387"/>
                      <a:pt x="110" y="493"/>
                      <a:pt x="232" y="493"/>
                    </a:cubicBezTo>
                    <a:cubicBezTo>
                      <a:pt x="289" y="493"/>
                      <a:pt x="348" y="470"/>
                      <a:pt x="401" y="417"/>
                    </a:cubicBezTo>
                    <a:cubicBezTo>
                      <a:pt x="501" y="317"/>
                      <a:pt x="501" y="184"/>
                      <a:pt x="401" y="83"/>
                    </a:cubicBezTo>
                    <a:cubicBezTo>
                      <a:pt x="344" y="26"/>
                      <a:pt x="279" y="1"/>
                      <a:pt x="21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39" name="Google Shape;26039;p73"/>
              <p:cNvSpPr/>
              <p:nvPr/>
            </p:nvSpPr>
            <p:spPr>
              <a:xfrm>
                <a:off x="7652825" y="4003100"/>
                <a:ext cx="1170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468" h="502" extrusionOk="0">
                    <a:moveTo>
                      <a:pt x="234" y="1"/>
                    </a:moveTo>
                    <a:cubicBezTo>
                      <a:pt x="100" y="1"/>
                      <a:pt x="0" y="101"/>
                      <a:pt x="0" y="234"/>
                    </a:cubicBezTo>
                    <a:cubicBezTo>
                      <a:pt x="0" y="368"/>
                      <a:pt x="100" y="501"/>
                      <a:pt x="234" y="501"/>
                    </a:cubicBezTo>
                    <a:cubicBezTo>
                      <a:pt x="367" y="501"/>
                      <a:pt x="467" y="368"/>
                      <a:pt x="467" y="234"/>
                    </a:cubicBezTo>
                    <a:cubicBezTo>
                      <a:pt x="467" y="101"/>
                      <a:pt x="367" y="1"/>
                      <a:pt x="23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40" name="Google Shape;26040;p73"/>
              <p:cNvSpPr/>
              <p:nvPr/>
            </p:nvSpPr>
            <p:spPr>
              <a:xfrm>
                <a:off x="7584425" y="4090800"/>
                <a:ext cx="14000" cy="11925"/>
              </a:xfrm>
              <a:custGeom>
                <a:avLst/>
                <a:gdLst/>
                <a:ahLst/>
                <a:cxnLst/>
                <a:rect l="l" t="t" r="r" b="b"/>
                <a:pathLst>
                  <a:path w="560" h="477" extrusionOk="0">
                    <a:moveTo>
                      <a:pt x="272" y="1"/>
                    </a:moveTo>
                    <a:cubicBezTo>
                      <a:pt x="204" y="1"/>
                      <a:pt x="140" y="30"/>
                      <a:pt x="101" y="95"/>
                    </a:cubicBezTo>
                    <a:cubicBezTo>
                      <a:pt x="1" y="195"/>
                      <a:pt x="34" y="362"/>
                      <a:pt x="134" y="429"/>
                    </a:cubicBezTo>
                    <a:cubicBezTo>
                      <a:pt x="184" y="462"/>
                      <a:pt x="236" y="477"/>
                      <a:pt x="286" y="477"/>
                    </a:cubicBezTo>
                    <a:cubicBezTo>
                      <a:pt x="434" y="477"/>
                      <a:pt x="559" y="345"/>
                      <a:pt x="534" y="195"/>
                    </a:cubicBezTo>
                    <a:cubicBezTo>
                      <a:pt x="494" y="73"/>
                      <a:pt x="378" y="1"/>
                      <a:pt x="27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41" name="Google Shape;26041;p73"/>
              <p:cNvSpPr/>
              <p:nvPr/>
            </p:nvSpPr>
            <p:spPr>
              <a:xfrm>
                <a:off x="7596100" y="4410900"/>
                <a:ext cx="12550" cy="12525"/>
              </a:xfrm>
              <a:custGeom>
                <a:avLst/>
                <a:gdLst/>
                <a:ahLst/>
                <a:cxnLst/>
                <a:rect l="l" t="t" r="r" b="b"/>
                <a:pathLst>
                  <a:path w="502" h="501" extrusionOk="0">
                    <a:moveTo>
                      <a:pt x="268" y="0"/>
                    </a:moveTo>
                    <a:cubicBezTo>
                      <a:pt x="101" y="0"/>
                      <a:pt x="1" y="100"/>
                      <a:pt x="1" y="234"/>
                    </a:cubicBezTo>
                    <a:cubicBezTo>
                      <a:pt x="1" y="367"/>
                      <a:pt x="101" y="501"/>
                      <a:pt x="234" y="501"/>
                    </a:cubicBezTo>
                    <a:cubicBezTo>
                      <a:pt x="368" y="501"/>
                      <a:pt x="468" y="401"/>
                      <a:pt x="468" y="267"/>
                    </a:cubicBezTo>
                    <a:cubicBezTo>
                      <a:pt x="501" y="134"/>
                      <a:pt x="368" y="34"/>
                      <a:pt x="26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42" name="Google Shape;26042;p73"/>
              <p:cNvSpPr/>
              <p:nvPr/>
            </p:nvSpPr>
            <p:spPr>
              <a:xfrm>
                <a:off x="7663175" y="4371525"/>
                <a:ext cx="13850" cy="11800"/>
              </a:xfrm>
              <a:custGeom>
                <a:avLst/>
                <a:gdLst/>
                <a:ahLst/>
                <a:cxnLst/>
                <a:rect l="l" t="t" r="r" b="b"/>
                <a:pathLst>
                  <a:path w="554" h="472" extrusionOk="0">
                    <a:moveTo>
                      <a:pt x="293" y="1"/>
                    </a:moveTo>
                    <a:cubicBezTo>
                      <a:pt x="193" y="1"/>
                      <a:pt x="91" y="61"/>
                      <a:pt x="53" y="174"/>
                    </a:cubicBezTo>
                    <a:cubicBezTo>
                      <a:pt x="0" y="333"/>
                      <a:pt x="136" y="471"/>
                      <a:pt x="295" y="471"/>
                    </a:cubicBezTo>
                    <a:cubicBezTo>
                      <a:pt x="336" y="471"/>
                      <a:pt x="379" y="462"/>
                      <a:pt x="420" y="441"/>
                    </a:cubicBezTo>
                    <a:cubicBezTo>
                      <a:pt x="520" y="375"/>
                      <a:pt x="553" y="241"/>
                      <a:pt x="487" y="108"/>
                    </a:cubicBezTo>
                    <a:cubicBezTo>
                      <a:pt x="443" y="36"/>
                      <a:pt x="369" y="1"/>
                      <a:pt x="29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43" name="Google Shape;26043;p73"/>
              <p:cNvSpPr/>
              <p:nvPr/>
            </p:nvSpPr>
            <p:spPr>
              <a:xfrm>
                <a:off x="7668650" y="4265175"/>
                <a:ext cx="11700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468" h="465" extrusionOk="0">
                    <a:moveTo>
                      <a:pt x="234" y="0"/>
                    </a:moveTo>
                    <a:cubicBezTo>
                      <a:pt x="118" y="0"/>
                      <a:pt x="1" y="75"/>
                      <a:pt x="1" y="225"/>
                    </a:cubicBezTo>
                    <a:cubicBezTo>
                      <a:pt x="1" y="345"/>
                      <a:pt x="81" y="464"/>
                      <a:pt x="193" y="464"/>
                    </a:cubicBezTo>
                    <a:cubicBezTo>
                      <a:pt x="207" y="464"/>
                      <a:pt x="220" y="462"/>
                      <a:pt x="234" y="459"/>
                    </a:cubicBezTo>
                    <a:cubicBezTo>
                      <a:pt x="368" y="459"/>
                      <a:pt x="468" y="359"/>
                      <a:pt x="468" y="225"/>
                    </a:cubicBezTo>
                    <a:cubicBezTo>
                      <a:pt x="468" y="75"/>
                      <a:pt x="351" y="0"/>
                      <a:pt x="23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44" name="Google Shape;26044;p73"/>
              <p:cNvSpPr/>
              <p:nvPr/>
            </p:nvSpPr>
            <p:spPr>
              <a:xfrm>
                <a:off x="7511050" y="4236600"/>
                <a:ext cx="1252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502" extrusionOk="0">
                    <a:moveTo>
                      <a:pt x="267" y="1"/>
                    </a:moveTo>
                    <a:cubicBezTo>
                      <a:pt x="134" y="1"/>
                      <a:pt x="0" y="101"/>
                      <a:pt x="0" y="234"/>
                    </a:cubicBezTo>
                    <a:cubicBezTo>
                      <a:pt x="0" y="368"/>
                      <a:pt x="100" y="501"/>
                      <a:pt x="234" y="501"/>
                    </a:cubicBezTo>
                    <a:cubicBezTo>
                      <a:pt x="367" y="501"/>
                      <a:pt x="467" y="401"/>
                      <a:pt x="501" y="268"/>
                    </a:cubicBezTo>
                    <a:cubicBezTo>
                      <a:pt x="501" y="134"/>
                      <a:pt x="401" y="34"/>
                      <a:pt x="26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45" name="Google Shape;26045;p73"/>
              <p:cNvSpPr/>
              <p:nvPr/>
            </p:nvSpPr>
            <p:spPr>
              <a:xfrm>
                <a:off x="7323400" y="4488125"/>
                <a:ext cx="16200" cy="11800"/>
              </a:xfrm>
              <a:custGeom>
                <a:avLst/>
                <a:gdLst/>
                <a:ahLst/>
                <a:cxnLst/>
                <a:rect l="l" t="t" r="r" b="b"/>
                <a:pathLst>
                  <a:path w="648" h="472" extrusionOk="0">
                    <a:moveTo>
                      <a:pt x="286" y="0"/>
                    </a:moveTo>
                    <a:cubicBezTo>
                      <a:pt x="221" y="0"/>
                      <a:pt x="156" y="25"/>
                      <a:pt x="101" y="80"/>
                    </a:cubicBezTo>
                    <a:cubicBezTo>
                      <a:pt x="1" y="180"/>
                      <a:pt x="34" y="347"/>
                      <a:pt x="134" y="414"/>
                    </a:cubicBezTo>
                    <a:cubicBezTo>
                      <a:pt x="182" y="455"/>
                      <a:pt x="233" y="472"/>
                      <a:pt x="283" y="472"/>
                    </a:cubicBezTo>
                    <a:cubicBezTo>
                      <a:pt x="479" y="472"/>
                      <a:pt x="647" y="206"/>
                      <a:pt x="435" y="47"/>
                    </a:cubicBezTo>
                    <a:cubicBezTo>
                      <a:pt x="390" y="17"/>
                      <a:pt x="338" y="0"/>
                      <a:pt x="28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46" name="Google Shape;26046;p73"/>
              <p:cNvSpPr/>
              <p:nvPr/>
            </p:nvSpPr>
            <p:spPr>
              <a:xfrm>
                <a:off x="7411475" y="4455925"/>
                <a:ext cx="17525" cy="12725"/>
              </a:xfrm>
              <a:custGeom>
                <a:avLst/>
                <a:gdLst/>
                <a:ahLst/>
                <a:cxnLst/>
                <a:rect l="l" t="t" r="r" b="b"/>
                <a:pathLst>
                  <a:path w="701" h="509" extrusionOk="0">
                    <a:moveTo>
                      <a:pt x="367" y="0"/>
                    </a:moveTo>
                    <a:cubicBezTo>
                      <a:pt x="330" y="0"/>
                      <a:pt x="289" y="11"/>
                      <a:pt x="247" y="34"/>
                    </a:cubicBezTo>
                    <a:cubicBezTo>
                      <a:pt x="1" y="157"/>
                      <a:pt x="124" y="509"/>
                      <a:pt x="355" y="509"/>
                    </a:cubicBezTo>
                    <a:cubicBezTo>
                      <a:pt x="374" y="509"/>
                      <a:pt x="394" y="506"/>
                      <a:pt x="414" y="501"/>
                    </a:cubicBezTo>
                    <a:cubicBezTo>
                      <a:pt x="701" y="386"/>
                      <a:pt x="593" y="0"/>
                      <a:pt x="36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47" name="Google Shape;26047;p73"/>
              <p:cNvSpPr/>
              <p:nvPr/>
            </p:nvSpPr>
            <p:spPr>
              <a:xfrm>
                <a:off x="7490925" y="4186175"/>
                <a:ext cx="15150" cy="11550"/>
              </a:xfrm>
              <a:custGeom>
                <a:avLst/>
                <a:gdLst/>
                <a:ahLst/>
                <a:cxnLst/>
                <a:rect l="l" t="t" r="r" b="b"/>
                <a:pathLst>
                  <a:path w="606" h="462" extrusionOk="0">
                    <a:moveTo>
                      <a:pt x="322" y="0"/>
                    </a:moveTo>
                    <a:cubicBezTo>
                      <a:pt x="107" y="0"/>
                      <a:pt x="1" y="331"/>
                      <a:pt x="238" y="450"/>
                    </a:cubicBezTo>
                    <a:cubicBezTo>
                      <a:pt x="262" y="458"/>
                      <a:pt x="287" y="462"/>
                      <a:pt x="313" y="462"/>
                    </a:cubicBezTo>
                    <a:cubicBezTo>
                      <a:pt x="398" y="462"/>
                      <a:pt x="488" y="418"/>
                      <a:pt x="538" y="317"/>
                    </a:cubicBezTo>
                    <a:cubicBezTo>
                      <a:pt x="605" y="183"/>
                      <a:pt x="538" y="50"/>
                      <a:pt x="405" y="16"/>
                    </a:cubicBezTo>
                    <a:cubicBezTo>
                      <a:pt x="376" y="5"/>
                      <a:pt x="348" y="0"/>
                      <a:pt x="32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48" name="Google Shape;26048;p73"/>
              <p:cNvSpPr/>
              <p:nvPr/>
            </p:nvSpPr>
            <p:spPr>
              <a:xfrm>
                <a:off x="7410150" y="4255275"/>
                <a:ext cx="13350" cy="12025"/>
              </a:xfrm>
              <a:custGeom>
                <a:avLst/>
                <a:gdLst/>
                <a:ahLst/>
                <a:cxnLst/>
                <a:rect l="l" t="t" r="r" b="b"/>
                <a:pathLst>
                  <a:path w="534" h="481" extrusionOk="0">
                    <a:moveTo>
                      <a:pt x="282" y="1"/>
                    </a:moveTo>
                    <a:cubicBezTo>
                      <a:pt x="232" y="1"/>
                      <a:pt x="180" y="17"/>
                      <a:pt x="134" y="54"/>
                    </a:cubicBezTo>
                    <a:cubicBezTo>
                      <a:pt x="33" y="154"/>
                      <a:pt x="0" y="288"/>
                      <a:pt x="100" y="388"/>
                    </a:cubicBezTo>
                    <a:cubicBezTo>
                      <a:pt x="151" y="451"/>
                      <a:pt x="220" y="481"/>
                      <a:pt x="289" y="481"/>
                    </a:cubicBezTo>
                    <a:cubicBezTo>
                      <a:pt x="402" y="481"/>
                      <a:pt x="513" y="400"/>
                      <a:pt x="534" y="254"/>
                    </a:cubicBezTo>
                    <a:cubicBezTo>
                      <a:pt x="534" y="110"/>
                      <a:pt x="413" y="1"/>
                      <a:pt x="28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49" name="Google Shape;26049;p73"/>
              <p:cNvSpPr/>
              <p:nvPr/>
            </p:nvSpPr>
            <p:spPr>
              <a:xfrm>
                <a:off x="7369275" y="4467400"/>
                <a:ext cx="14775" cy="11950"/>
              </a:xfrm>
              <a:custGeom>
                <a:avLst/>
                <a:gdLst/>
                <a:ahLst/>
                <a:cxnLst/>
                <a:rect l="l" t="t" r="r" b="b"/>
                <a:pathLst>
                  <a:path w="591" h="478" extrusionOk="0">
                    <a:moveTo>
                      <a:pt x="299" y="0"/>
                    </a:moveTo>
                    <a:cubicBezTo>
                      <a:pt x="191" y="0"/>
                      <a:pt x="95" y="65"/>
                      <a:pt x="67" y="175"/>
                    </a:cubicBezTo>
                    <a:cubicBezTo>
                      <a:pt x="1" y="276"/>
                      <a:pt x="67" y="409"/>
                      <a:pt x="201" y="476"/>
                    </a:cubicBezTo>
                    <a:cubicBezTo>
                      <a:pt x="212" y="477"/>
                      <a:pt x="224" y="478"/>
                      <a:pt x="235" y="478"/>
                    </a:cubicBezTo>
                    <a:cubicBezTo>
                      <a:pt x="478" y="478"/>
                      <a:pt x="591" y="136"/>
                      <a:pt x="368" y="9"/>
                    </a:cubicBezTo>
                    <a:cubicBezTo>
                      <a:pt x="345" y="3"/>
                      <a:pt x="322" y="0"/>
                      <a:pt x="29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50" name="Google Shape;26050;p73"/>
              <p:cNvSpPr/>
              <p:nvPr/>
            </p:nvSpPr>
            <p:spPr>
              <a:xfrm>
                <a:off x="7042225" y="4605825"/>
                <a:ext cx="17650" cy="127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510" extrusionOk="0">
                    <a:moveTo>
                      <a:pt x="376" y="0"/>
                    </a:moveTo>
                    <a:cubicBezTo>
                      <a:pt x="333" y="0"/>
                      <a:pt x="287" y="13"/>
                      <a:pt x="240" y="42"/>
                    </a:cubicBezTo>
                    <a:cubicBezTo>
                      <a:pt x="1" y="202"/>
                      <a:pt x="164" y="510"/>
                      <a:pt x="376" y="510"/>
                    </a:cubicBezTo>
                    <a:cubicBezTo>
                      <a:pt x="429" y="510"/>
                      <a:pt x="486" y="490"/>
                      <a:pt x="540" y="443"/>
                    </a:cubicBezTo>
                    <a:cubicBezTo>
                      <a:pt x="705" y="278"/>
                      <a:pt x="576" y="0"/>
                      <a:pt x="37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51" name="Google Shape;26051;p73"/>
              <p:cNvSpPr/>
              <p:nvPr/>
            </p:nvSpPr>
            <p:spPr>
              <a:xfrm>
                <a:off x="7059050" y="4717775"/>
                <a:ext cx="14200" cy="11875"/>
              </a:xfrm>
              <a:custGeom>
                <a:avLst/>
                <a:gdLst/>
                <a:ahLst/>
                <a:cxnLst/>
                <a:rect l="l" t="t" r="r" b="b"/>
                <a:pathLst>
                  <a:path w="568" h="475" extrusionOk="0">
                    <a:moveTo>
                      <a:pt x="234" y="1"/>
                    </a:moveTo>
                    <a:cubicBezTo>
                      <a:pt x="101" y="1"/>
                      <a:pt x="1" y="134"/>
                      <a:pt x="1" y="268"/>
                    </a:cubicBezTo>
                    <a:cubicBezTo>
                      <a:pt x="1" y="384"/>
                      <a:pt x="101" y="474"/>
                      <a:pt x="215" y="474"/>
                    </a:cubicBezTo>
                    <a:cubicBezTo>
                      <a:pt x="233" y="474"/>
                      <a:pt x="250" y="472"/>
                      <a:pt x="268" y="468"/>
                    </a:cubicBezTo>
                    <a:cubicBezTo>
                      <a:pt x="568" y="435"/>
                      <a:pt x="501" y="1"/>
                      <a:pt x="23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52" name="Google Shape;26052;p73"/>
              <p:cNvSpPr/>
              <p:nvPr/>
            </p:nvSpPr>
            <p:spPr>
              <a:xfrm>
                <a:off x="7155175" y="4645975"/>
                <a:ext cx="15650" cy="12650"/>
              </a:xfrm>
              <a:custGeom>
                <a:avLst/>
                <a:gdLst/>
                <a:ahLst/>
                <a:cxnLst/>
                <a:rect l="l" t="t" r="r" b="b"/>
                <a:pathLst>
                  <a:path w="626" h="506" extrusionOk="0">
                    <a:moveTo>
                      <a:pt x="320" y="1"/>
                    </a:moveTo>
                    <a:cubicBezTo>
                      <a:pt x="138" y="1"/>
                      <a:pt x="0" y="217"/>
                      <a:pt x="125" y="404"/>
                    </a:cubicBezTo>
                    <a:cubicBezTo>
                      <a:pt x="168" y="469"/>
                      <a:pt x="239" y="506"/>
                      <a:pt x="320" y="506"/>
                    </a:cubicBezTo>
                    <a:cubicBezTo>
                      <a:pt x="364" y="506"/>
                      <a:pt x="412" y="495"/>
                      <a:pt x="459" y="471"/>
                    </a:cubicBezTo>
                    <a:cubicBezTo>
                      <a:pt x="626" y="338"/>
                      <a:pt x="559" y="71"/>
                      <a:pt x="359" y="4"/>
                    </a:cubicBezTo>
                    <a:cubicBezTo>
                      <a:pt x="346" y="2"/>
                      <a:pt x="333" y="1"/>
                      <a:pt x="32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53" name="Google Shape;26053;p73"/>
              <p:cNvSpPr/>
              <p:nvPr/>
            </p:nvSpPr>
            <p:spPr>
              <a:xfrm>
                <a:off x="7070725" y="4559000"/>
                <a:ext cx="15875" cy="12025"/>
              </a:xfrm>
              <a:custGeom>
                <a:avLst/>
                <a:gdLst/>
                <a:ahLst/>
                <a:cxnLst/>
                <a:rect l="l" t="t" r="r" b="b"/>
                <a:pathLst>
                  <a:path w="635" h="481" extrusionOk="0">
                    <a:moveTo>
                      <a:pt x="324" y="1"/>
                    </a:moveTo>
                    <a:cubicBezTo>
                      <a:pt x="254" y="1"/>
                      <a:pt x="189" y="26"/>
                      <a:pt x="134" y="81"/>
                    </a:cubicBezTo>
                    <a:cubicBezTo>
                      <a:pt x="1" y="247"/>
                      <a:pt x="134" y="481"/>
                      <a:pt x="334" y="481"/>
                    </a:cubicBezTo>
                    <a:cubicBezTo>
                      <a:pt x="568" y="481"/>
                      <a:pt x="635" y="214"/>
                      <a:pt x="501" y="47"/>
                    </a:cubicBezTo>
                    <a:cubicBezTo>
                      <a:pt x="441" y="17"/>
                      <a:pt x="381" y="1"/>
                      <a:pt x="32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54" name="Google Shape;26054;p73"/>
              <p:cNvSpPr/>
              <p:nvPr/>
            </p:nvSpPr>
            <p:spPr>
              <a:xfrm>
                <a:off x="6751625" y="4734900"/>
                <a:ext cx="17350" cy="12150"/>
              </a:xfrm>
              <a:custGeom>
                <a:avLst/>
                <a:gdLst/>
                <a:ahLst/>
                <a:cxnLst/>
                <a:rect l="l" t="t" r="r" b="b"/>
                <a:pathLst>
                  <a:path w="694" h="486" extrusionOk="0">
                    <a:moveTo>
                      <a:pt x="349" y="0"/>
                    </a:moveTo>
                    <a:cubicBezTo>
                      <a:pt x="320" y="0"/>
                      <a:pt x="289" y="5"/>
                      <a:pt x="256" y="16"/>
                    </a:cubicBezTo>
                    <a:cubicBezTo>
                      <a:pt x="0" y="130"/>
                      <a:pt x="107" y="486"/>
                      <a:pt x="330" y="486"/>
                    </a:cubicBezTo>
                    <a:cubicBezTo>
                      <a:pt x="369" y="486"/>
                      <a:pt x="411" y="475"/>
                      <a:pt x="456" y="450"/>
                    </a:cubicBezTo>
                    <a:cubicBezTo>
                      <a:pt x="694" y="331"/>
                      <a:pt x="587" y="0"/>
                      <a:pt x="34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55" name="Google Shape;26055;p73"/>
              <p:cNvSpPr/>
              <p:nvPr/>
            </p:nvSpPr>
            <p:spPr>
              <a:xfrm>
                <a:off x="6794700" y="4821825"/>
                <a:ext cx="15325" cy="12200"/>
              </a:xfrm>
              <a:custGeom>
                <a:avLst/>
                <a:gdLst/>
                <a:ahLst/>
                <a:cxnLst/>
                <a:rect l="l" t="t" r="r" b="b"/>
                <a:pathLst>
                  <a:path w="613" h="488" extrusionOk="0">
                    <a:moveTo>
                      <a:pt x="264" y="1"/>
                    </a:moveTo>
                    <a:cubicBezTo>
                      <a:pt x="244" y="1"/>
                      <a:pt x="223" y="3"/>
                      <a:pt x="201" y="9"/>
                    </a:cubicBezTo>
                    <a:cubicBezTo>
                      <a:pt x="67" y="75"/>
                      <a:pt x="1" y="209"/>
                      <a:pt x="67" y="342"/>
                    </a:cubicBezTo>
                    <a:cubicBezTo>
                      <a:pt x="93" y="444"/>
                      <a:pt x="196" y="488"/>
                      <a:pt x="288" y="488"/>
                    </a:cubicBezTo>
                    <a:cubicBezTo>
                      <a:pt x="316" y="488"/>
                      <a:pt x="344" y="483"/>
                      <a:pt x="367" y="476"/>
                    </a:cubicBezTo>
                    <a:cubicBezTo>
                      <a:pt x="612" y="322"/>
                      <a:pt x="492" y="1"/>
                      <a:pt x="26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56" name="Google Shape;26056;p73"/>
              <p:cNvSpPr/>
              <p:nvPr/>
            </p:nvSpPr>
            <p:spPr>
              <a:xfrm>
                <a:off x="7086750" y="4620525"/>
                <a:ext cx="13200" cy="12125"/>
              </a:xfrm>
              <a:custGeom>
                <a:avLst/>
                <a:gdLst/>
                <a:ahLst/>
                <a:cxnLst/>
                <a:rect l="l" t="t" r="r" b="b"/>
                <a:pathLst>
                  <a:path w="528" h="485" extrusionOk="0">
                    <a:moveTo>
                      <a:pt x="264" y="1"/>
                    </a:moveTo>
                    <a:cubicBezTo>
                      <a:pt x="156" y="1"/>
                      <a:pt x="46" y="72"/>
                      <a:pt x="27" y="188"/>
                    </a:cubicBezTo>
                    <a:cubicBezTo>
                      <a:pt x="0" y="347"/>
                      <a:pt x="142" y="485"/>
                      <a:pt x="285" y="485"/>
                    </a:cubicBezTo>
                    <a:cubicBezTo>
                      <a:pt x="322" y="485"/>
                      <a:pt x="359" y="476"/>
                      <a:pt x="394" y="455"/>
                    </a:cubicBezTo>
                    <a:cubicBezTo>
                      <a:pt x="494" y="355"/>
                      <a:pt x="527" y="222"/>
                      <a:pt x="461" y="122"/>
                    </a:cubicBezTo>
                    <a:cubicBezTo>
                      <a:pt x="419" y="38"/>
                      <a:pt x="342" y="1"/>
                      <a:pt x="26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57" name="Google Shape;26057;p73"/>
              <p:cNvSpPr/>
              <p:nvPr/>
            </p:nvSpPr>
            <p:spPr>
              <a:xfrm>
                <a:off x="7102200" y="4536600"/>
                <a:ext cx="13600" cy="11350"/>
              </a:xfrm>
              <a:custGeom>
                <a:avLst/>
                <a:gdLst/>
                <a:ahLst/>
                <a:cxnLst/>
                <a:rect l="l" t="t" r="r" b="b"/>
                <a:pathLst>
                  <a:path w="544" h="454" extrusionOk="0">
                    <a:moveTo>
                      <a:pt x="273" y="1"/>
                    </a:moveTo>
                    <a:cubicBezTo>
                      <a:pt x="165" y="1"/>
                      <a:pt x="70" y="60"/>
                      <a:pt x="43" y="143"/>
                    </a:cubicBezTo>
                    <a:cubicBezTo>
                      <a:pt x="1" y="331"/>
                      <a:pt x="142" y="453"/>
                      <a:pt x="286" y="453"/>
                    </a:cubicBezTo>
                    <a:cubicBezTo>
                      <a:pt x="372" y="453"/>
                      <a:pt x="460" y="409"/>
                      <a:pt x="510" y="310"/>
                    </a:cubicBezTo>
                    <a:cubicBezTo>
                      <a:pt x="543" y="176"/>
                      <a:pt x="476" y="43"/>
                      <a:pt x="343" y="9"/>
                    </a:cubicBezTo>
                    <a:cubicBezTo>
                      <a:pt x="319" y="3"/>
                      <a:pt x="296" y="1"/>
                      <a:pt x="27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58" name="Google Shape;26058;p73"/>
              <p:cNvSpPr/>
              <p:nvPr/>
            </p:nvSpPr>
            <p:spPr>
              <a:xfrm>
                <a:off x="7048425" y="4676625"/>
                <a:ext cx="14825" cy="12300"/>
              </a:xfrm>
              <a:custGeom>
                <a:avLst/>
                <a:gdLst/>
                <a:ahLst/>
                <a:cxnLst/>
                <a:rect l="l" t="t" r="r" b="b"/>
                <a:pathLst>
                  <a:path w="593" h="492" extrusionOk="0">
                    <a:moveTo>
                      <a:pt x="313" y="0"/>
                    </a:moveTo>
                    <a:cubicBezTo>
                      <a:pt x="219" y="0"/>
                      <a:pt x="110" y="44"/>
                      <a:pt x="59" y="146"/>
                    </a:cubicBezTo>
                    <a:cubicBezTo>
                      <a:pt x="0" y="293"/>
                      <a:pt x="122" y="491"/>
                      <a:pt x="289" y="491"/>
                    </a:cubicBezTo>
                    <a:cubicBezTo>
                      <a:pt x="312" y="491"/>
                      <a:pt x="335" y="487"/>
                      <a:pt x="359" y="479"/>
                    </a:cubicBezTo>
                    <a:cubicBezTo>
                      <a:pt x="559" y="413"/>
                      <a:pt x="593" y="112"/>
                      <a:pt x="392" y="12"/>
                    </a:cubicBezTo>
                    <a:cubicBezTo>
                      <a:pt x="369" y="4"/>
                      <a:pt x="341" y="0"/>
                      <a:pt x="31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59" name="Google Shape;26059;p73"/>
              <p:cNvSpPr/>
              <p:nvPr/>
            </p:nvSpPr>
            <p:spPr>
              <a:xfrm>
                <a:off x="7209375" y="4622800"/>
                <a:ext cx="11500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460" h="413" extrusionOk="0">
                    <a:moveTo>
                      <a:pt x="328" y="0"/>
                    </a:moveTo>
                    <a:cubicBezTo>
                      <a:pt x="184" y="0"/>
                      <a:pt x="1" y="413"/>
                      <a:pt x="186" y="413"/>
                    </a:cubicBezTo>
                    <a:cubicBezTo>
                      <a:pt x="206" y="413"/>
                      <a:pt x="230" y="408"/>
                      <a:pt x="259" y="397"/>
                    </a:cubicBezTo>
                    <a:cubicBezTo>
                      <a:pt x="392" y="364"/>
                      <a:pt x="459" y="231"/>
                      <a:pt x="426" y="97"/>
                    </a:cubicBezTo>
                    <a:cubicBezTo>
                      <a:pt x="400" y="28"/>
                      <a:pt x="366" y="0"/>
                      <a:pt x="32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60" name="Google Shape;26060;p73"/>
              <p:cNvSpPr/>
              <p:nvPr/>
            </p:nvSpPr>
            <p:spPr>
              <a:xfrm>
                <a:off x="7235150" y="4491550"/>
                <a:ext cx="11575" cy="10275"/>
              </a:xfrm>
              <a:custGeom>
                <a:avLst/>
                <a:gdLst/>
                <a:ahLst/>
                <a:cxnLst/>
                <a:rect l="l" t="t" r="r" b="b"/>
                <a:pathLst>
                  <a:path w="463" h="411" extrusionOk="0">
                    <a:moveTo>
                      <a:pt x="203" y="1"/>
                    </a:moveTo>
                    <a:cubicBezTo>
                      <a:pt x="1" y="1"/>
                      <a:pt x="201" y="410"/>
                      <a:pt x="340" y="410"/>
                    </a:cubicBezTo>
                    <a:cubicBezTo>
                      <a:pt x="377" y="410"/>
                      <a:pt x="409" y="382"/>
                      <a:pt x="429" y="310"/>
                    </a:cubicBezTo>
                    <a:cubicBezTo>
                      <a:pt x="462" y="210"/>
                      <a:pt x="395" y="77"/>
                      <a:pt x="262" y="10"/>
                    </a:cubicBezTo>
                    <a:cubicBezTo>
                      <a:pt x="239" y="4"/>
                      <a:pt x="219" y="1"/>
                      <a:pt x="20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61" name="Google Shape;26061;p73"/>
              <p:cNvSpPr/>
              <p:nvPr/>
            </p:nvSpPr>
            <p:spPr>
              <a:xfrm>
                <a:off x="6961125" y="4466650"/>
                <a:ext cx="13725" cy="8950"/>
              </a:xfrm>
              <a:custGeom>
                <a:avLst/>
                <a:gdLst/>
                <a:ahLst/>
                <a:cxnLst/>
                <a:rect l="l" t="t" r="r" b="b"/>
                <a:pathLst>
                  <a:path w="549" h="358" extrusionOk="0">
                    <a:moveTo>
                      <a:pt x="323" y="0"/>
                    </a:moveTo>
                    <a:cubicBezTo>
                      <a:pt x="310" y="0"/>
                      <a:pt x="296" y="2"/>
                      <a:pt x="282" y="5"/>
                    </a:cubicBezTo>
                    <a:cubicBezTo>
                      <a:pt x="1" y="5"/>
                      <a:pt x="307" y="358"/>
                      <a:pt x="465" y="358"/>
                    </a:cubicBezTo>
                    <a:cubicBezTo>
                      <a:pt x="514" y="358"/>
                      <a:pt x="549" y="325"/>
                      <a:pt x="549" y="239"/>
                    </a:cubicBezTo>
                    <a:cubicBezTo>
                      <a:pt x="519" y="120"/>
                      <a:pt x="436" y="0"/>
                      <a:pt x="32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62" name="Google Shape;26062;p73"/>
              <p:cNvSpPr/>
              <p:nvPr/>
            </p:nvSpPr>
            <p:spPr>
              <a:xfrm>
                <a:off x="6739650" y="4718400"/>
                <a:ext cx="15450" cy="12625"/>
              </a:xfrm>
              <a:custGeom>
                <a:avLst/>
                <a:gdLst/>
                <a:ahLst/>
                <a:cxnLst/>
                <a:rect l="l" t="t" r="r" b="b"/>
                <a:pathLst>
                  <a:path w="618" h="505" extrusionOk="0">
                    <a:moveTo>
                      <a:pt x="268" y="1"/>
                    </a:moveTo>
                    <a:cubicBezTo>
                      <a:pt x="209" y="1"/>
                      <a:pt x="151" y="26"/>
                      <a:pt x="101" y="76"/>
                    </a:cubicBezTo>
                    <a:cubicBezTo>
                      <a:pt x="1" y="176"/>
                      <a:pt x="1" y="343"/>
                      <a:pt x="101" y="443"/>
                    </a:cubicBezTo>
                    <a:cubicBezTo>
                      <a:pt x="151" y="486"/>
                      <a:pt x="206" y="504"/>
                      <a:pt x="259" y="504"/>
                    </a:cubicBezTo>
                    <a:cubicBezTo>
                      <a:pt x="452" y="504"/>
                      <a:pt x="618" y="259"/>
                      <a:pt x="435" y="76"/>
                    </a:cubicBezTo>
                    <a:cubicBezTo>
                      <a:pt x="385" y="26"/>
                      <a:pt x="326" y="1"/>
                      <a:pt x="26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63" name="Google Shape;26063;p73"/>
              <p:cNvSpPr/>
              <p:nvPr/>
            </p:nvSpPr>
            <p:spPr>
              <a:xfrm>
                <a:off x="6834725" y="4775825"/>
                <a:ext cx="15550" cy="11875"/>
              </a:xfrm>
              <a:custGeom>
                <a:avLst/>
                <a:gdLst/>
                <a:ahLst/>
                <a:cxnLst/>
                <a:rect l="l" t="t" r="r" b="b"/>
                <a:pathLst>
                  <a:path w="622" h="475" extrusionOk="0">
                    <a:moveTo>
                      <a:pt x="314" y="1"/>
                    </a:moveTo>
                    <a:cubicBezTo>
                      <a:pt x="288" y="1"/>
                      <a:pt x="261" y="5"/>
                      <a:pt x="234" y="14"/>
                    </a:cubicBezTo>
                    <a:cubicBezTo>
                      <a:pt x="34" y="81"/>
                      <a:pt x="1" y="347"/>
                      <a:pt x="201" y="448"/>
                    </a:cubicBezTo>
                    <a:cubicBezTo>
                      <a:pt x="238" y="466"/>
                      <a:pt x="275" y="474"/>
                      <a:pt x="311" y="474"/>
                    </a:cubicBezTo>
                    <a:cubicBezTo>
                      <a:pt x="404" y="474"/>
                      <a:pt x="486" y="420"/>
                      <a:pt x="534" y="347"/>
                    </a:cubicBezTo>
                    <a:cubicBezTo>
                      <a:pt x="621" y="174"/>
                      <a:pt x="483" y="1"/>
                      <a:pt x="31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64" name="Google Shape;26064;p73"/>
              <p:cNvSpPr/>
              <p:nvPr/>
            </p:nvSpPr>
            <p:spPr>
              <a:xfrm>
                <a:off x="6995075" y="4609500"/>
                <a:ext cx="13125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525" h="483" extrusionOk="0">
                    <a:moveTo>
                      <a:pt x="263" y="1"/>
                    </a:moveTo>
                    <a:cubicBezTo>
                      <a:pt x="152" y="1"/>
                      <a:pt x="45" y="73"/>
                      <a:pt x="25" y="196"/>
                    </a:cubicBezTo>
                    <a:cubicBezTo>
                      <a:pt x="0" y="365"/>
                      <a:pt x="117" y="482"/>
                      <a:pt x="247" y="482"/>
                    </a:cubicBezTo>
                    <a:cubicBezTo>
                      <a:pt x="295" y="482"/>
                      <a:pt x="346" y="466"/>
                      <a:pt x="392" y="429"/>
                    </a:cubicBezTo>
                    <a:cubicBezTo>
                      <a:pt x="492" y="362"/>
                      <a:pt x="525" y="196"/>
                      <a:pt x="458" y="96"/>
                    </a:cubicBezTo>
                    <a:cubicBezTo>
                      <a:pt x="406" y="31"/>
                      <a:pt x="334" y="1"/>
                      <a:pt x="26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65" name="Google Shape;26065;p73"/>
              <p:cNvSpPr/>
              <p:nvPr/>
            </p:nvSpPr>
            <p:spPr>
              <a:xfrm>
                <a:off x="6850925" y="4559950"/>
                <a:ext cx="14550" cy="8050"/>
              </a:xfrm>
              <a:custGeom>
                <a:avLst/>
                <a:gdLst/>
                <a:ahLst/>
                <a:cxnLst/>
                <a:rect l="l" t="t" r="r" b="b"/>
                <a:pathLst>
                  <a:path w="582" h="322" extrusionOk="0">
                    <a:moveTo>
                      <a:pt x="252" y="1"/>
                    </a:moveTo>
                    <a:cubicBezTo>
                      <a:pt x="144" y="1"/>
                      <a:pt x="47" y="66"/>
                      <a:pt x="20" y="176"/>
                    </a:cubicBezTo>
                    <a:cubicBezTo>
                      <a:pt x="1" y="282"/>
                      <a:pt x="48" y="321"/>
                      <a:pt x="116" y="321"/>
                    </a:cubicBezTo>
                    <a:cubicBezTo>
                      <a:pt x="284" y="321"/>
                      <a:pt x="581" y="81"/>
                      <a:pt x="320" y="9"/>
                    </a:cubicBezTo>
                    <a:cubicBezTo>
                      <a:pt x="297" y="4"/>
                      <a:pt x="274" y="1"/>
                      <a:pt x="25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66" name="Google Shape;26066;p73"/>
              <p:cNvSpPr/>
              <p:nvPr/>
            </p:nvSpPr>
            <p:spPr>
              <a:xfrm>
                <a:off x="6566200" y="4806975"/>
                <a:ext cx="13375" cy="11775"/>
              </a:xfrm>
              <a:custGeom>
                <a:avLst/>
                <a:gdLst/>
                <a:ahLst/>
                <a:cxnLst/>
                <a:rect l="l" t="t" r="r" b="b"/>
                <a:pathLst>
                  <a:path w="535" h="471" extrusionOk="0">
                    <a:moveTo>
                      <a:pt x="258" y="1"/>
                    </a:moveTo>
                    <a:cubicBezTo>
                      <a:pt x="213" y="1"/>
                      <a:pt x="170" y="12"/>
                      <a:pt x="134" y="35"/>
                    </a:cubicBezTo>
                    <a:cubicBezTo>
                      <a:pt x="34" y="102"/>
                      <a:pt x="1" y="269"/>
                      <a:pt x="67" y="369"/>
                    </a:cubicBezTo>
                    <a:cubicBezTo>
                      <a:pt x="110" y="434"/>
                      <a:pt x="195" y="470"/>
                      <a:pt x="277" y="470"/>
                    </a:cubicBezTo>
                    <a:cubicBezTo>
                      <a:pt x="322" y="470"/>
                      <a:pt x="365" y="459"/>
                      <a:pt x="401" y="436"/>
                    </a:cubicBezTo>
                    <a:cubicBezTo>
                      <a:pt x="501" y="369"/>
                      <a:pt x="534" y="202"/>
                      <a:pt x="468" y="102"/>
                    </a:cubicBezTo>
                    <a:cubicBezTo>
                      <a:pt x="425" y="38"/>
                      <a:pt x="340" y="1"/>
                      <a:pt x="25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67" name="Google Shape;26067;p73"/>
              <p:cNvSpPr/>
              <p:nvPr/>
            </p:nvSpPr>
            <p:spPr>
              <a:xfrm>
                <a:off x="6721325" y="4802850"/>
                <a:ext cx="11700" cy="11700"/>
              </a:xfrm>
              <a:custGeom>
                <a:avLst/>
                <a:gdLst/>
                <a:ahLst/>
                <a:cxnLst/>
                <a:rect l="l" t="t" r="r" b="b"/>
                <a:pathLst>
                  <a:path w="468" h="468" extrusionOk="0">
                    <a:moveTo>
                      <a:pt x="234" y="0"/>
                    </a:moveTo>
                    <a:cubicBezTo>
                      <a:pt x="100" y="0"/>
                      <a:pt x="0" y="100"/>
                      <a:pt x="0" y="234"/>
                    </a:cubicBezTo>
                    <a:cubicBezTo>
                      <a:pt x="0" y="367"/>
                      <a:pt x="100" y="467"/>
                      <a:pt x="234" y="467"/>
                    </a:cubicBezTo>
                    <a:cubicBezTo>
                      <a:pt x="367" y="467"/>
                      <a:pt x="467" y="367"/>
                      <a:pt x="467" y="234"/>
                    </a:cubicBezTo>
                    <a:cubicBezTo>
                      <a:pt x="467" y="100"/>
                      <a:pt x="367" y="0"/>
                      <a:pt x="23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68" name="Google Shape;26068;p73"/>
              <p:cNvSpPr/>
              <p:nvPr/>
            </p:nvSpPr>
            <p:spPr>
              <a:xfrm>
                <a:off x="6751825" y="4610875"/>
                <a:ext cx="15375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615" h="483" extrusionOk="0">
                    <a:moveTo>
                      <a:pt x="357" y="1"/>
                    </a:moveTo>
                    <a:cubicBezTo>
                      <a:pt x="99" y="1"/>
                      <a:pt x="1" y="412"/>
                      <a:pt x="281" y="474"/>
                    </a:cubicBezTo>
                    <a:cubicBezTo>
                      <a:pt x="304" y="480"/>
                      <a:pt x="327" y="483"/>
                      <a:pt x="349" y="483"/>
                    </a:cubicBezTo>
                    <a:cubicBezTo>
                      <a:pt x="457" y="483"/>
                      <a:pt x="554" y="418"/>
                      <a:pt x="581" y="307"/>
                    </a:cubicBezTo>
                    <a:cubicBezTo>
                      <a:pt x="615" y="174"/>
                      <a:pt x="548" y="41"/>
                      <a:pt x="415" y="7"/>
                    </a:cubicBezTo>
                    <a:cubicBezTo>
                      <a:pt x="395" y="3"/>
                      <a:pt x="375" y="1"/>
                      <a:pt x="35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69" name="Google Shape;26069;p73"/>
              <p:cNvSpPr/>
              <p:nvPr/>
            </p:nvSpPr>
            <p:spPr>
              <a:xfrm>
                <a:off x="6538675" y="4677375"/>
                <a:ext cx="10800" cy="10350"/>
              </a:xfrm>
              <a:custGeom>
                <a:avLst/>
                <a:gdLst/>
                <a:ahLst/>
                <a:cxnLst/>
                <a:rect l="l" t="t" r="r" b="b"/>
                <a:pathLst>
                  <a:path w="432" h="414" extrusionOk="0">
                    <a:moveTo>
                      <a:pt x="266" y="1"/>
                    </a:moveTo>
                    <a:cubicBezTo>
                      <a:pt x="249" y="1"/>
                      <a:pt x="227" y="5"/>
                      <a:pt x="201" y="16"/>
                    </a:cubicBezTo>
                    <a:cubicBezTo>
                      <a:pt x="68" y="49"/>
                      <a:pt x="1" y="183"/>
                      <a:pt x="34" y="316"/>
                    </a:cubicBezTo>
                    <a:cubicBezTo>
                      <a:pt x="53" y="385"/>
                      <a:pt x="83" y="413"/>
                      <a:pt x="116" y="413"/>
                    </a:cubicBezTo>
                    <a:cubicBezTo>
                      <a:pt x="246" y="413"/>
                      <a:pt x="431" y="1"/>
                      <a:pt x="26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70" name="Google Shape;26070;p73"/>
              <p:cNvSpPr/>
              <p:nvPr/>
            </p:nvSpPr>
            <p:spPr>
              <a:xfrm>
                <a:off x="6497825" y="4844025"/>
                <a:ext cx="13775" cy="11975"/>
              </a:xfrm>
              <a:custGeom>
                <a:avLst/>
                <a:gdLst/>
                <a:ahLst/>
                <a:cxnLst/>
                <a:rect l="l" t="t" r="r" b="b"/>
                <a:pathLst>
                  <a:path w="551" h="479" extrusionOk="0">
                    <a:moveTo>
                      <a:pt x="263" y="0"/>
                    </a:moveTo>
                    <a:cubicBezTo>
                      <a:pt x="167" y="0"/>
                      <a:pt x="69" y="50"/>
                      <a:pt x="34" y="155"/>
                    </a:cubicBezTo>
                    <a:cubicBezTo>
                      <a:pt x="0" y="288"/>
                      <a:pt x="34" y="421"/>
                      <a:pt x="167" y="455"/>
                    </a:cubicBezTo>
                    <a:cubicBezTo>
                      <a:pt x="200" y="471"/>
                      <a:pt x="233" y="479"/>
                      <a:pt x="265" y="479"/>
                    </a:cubicBezTo>
                    <a:cubicBezTo>
                      <a:pt x="425" y="479"/>
                      <a:pt x="551" y="288"/>
                      <a:pt x="467" y="121"/>
                    </a:cubicBezTo>
                    <a:cubicBezTo>
                      <a:pt x="436" y="42"/>
                      <a:pt x="351" y="0"/>
                      <a:pt x="26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71" name="Google Shape;26071;p73"/>
              <p:cNvSpPr/>
              <p:nvPr/>
            </p:nvSpPr>
            <p:spPr>
              <a:xfrm>
                <a:off x="6503650" y="4755725"/>
                <a:ext cx="14600" cy="12150"/>
              </a:xfrm>
              <a:custGeom>
                <a:avLst/>
                <a:gdLst/>
                <a:ahLst/>
                <a:cxnLst/>
                <a:rect l="l" t="t" r="r" b="b"/>
                <a:pathLst>
                  <a:path w="584" h="486" extrusionOk="0">
                    <a:moveTo>
                      <a:pt x="265" y="1"/>
                    </a:moveTo>
                    <a:cubicBezTo>
                      <a:pt x="192" y="1"/>
                      <a:pt x="119" y="35"/>
                      <a:pt x="68" y="117"/>
                    </a:cubicBezTo>
                    <a:cubicBezTo>
                      <a:pt x="1" y="217"/>
                      <a:pt x="34" y="384"/>
                      <a:pt x="134" y="451"/>
                    </a:cubicBezTo>
                    <a:cubicBezTo>
                      <a:pt x="182" y="475"/>
                      <a:pt x="229" y="486"/>
                      <a:pt x="273" y="486"/>
                    </a:cubicBezTo>
                    <a:cubicBezTo>
                      <a:pt x="354" y="486"/>
                      <a:pt x="425" y="449"/>
                      <a:pt x="468" y="384"/>
                    </a:cubicBezTo>
                    <a:cubicBezTo>
                      <a:pt x="583" y="176"/>
                      <a:pt x="427" y="1"/>
                      <a:pt x="26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72" name="Google Shape;26072;p73"/>
              <p:cNvSpPr/>
              <p:nvPr/>
            </p:nvSpPr>
            <p:spPr>
              <a:xfrm>
                <a:off x="6542025" y="4796050"/>
                <a:ext cx="13375" cy="12500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00" extrusionOk="0">
                    <a:moveTo>
                      <a:pt x="268" y="1"/>
                    </a:moveTo>
                    <a:cubicBezTo>
                      <a:pt x="201" y="1"/>
                      <a:pt x="136" y="34"/>
                      <a:pt x="100" y="106"/>
                    </a:cubicBezTo>
                    <a:cubicBezTo>
                      <a:pt x="0" y="172"/>
                      <a:pt x="0" y="339"/>
                      <a:pt x="100" y="439"/>
                    </a:cubicBezTo>
                    <a:cubicBezTo>
                      <a:pt x="142" y="481"/>
                      <a:pt x="196" y="500"/>
                      <a:pt x="249" y="500"/>
                    </a:cubicBezTo>
                    <a:cubicBezTo>
                      <a:pt x="323" y="500"/>
                      <a:pt x="395" y="464"/>
                      <a:pt x="434" y="406"/>
                    </a:cubicBezTo>
                    <a:cubicBezTo>
                      <a:pt x="534" y="306"/>
                      <a:pt x="534" y="139"/>
                      <a:pt x="434" y="72"/>
                    </a:cubicBezTo>
                    <a:cubicBezTo>
                      <a:pt x="388" y="26"/>
                      <a:pt x="327" y="1"/>
                      <a:pt x="26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73" name="Google Shape;26073;p73"/>
              <p:cNvSpPr/>
              <p:nvPr/>
            </p:nvSpPr>
            <p:spPr>
              <a:xfrm>
                <a:off x="6597250" y="4759025"/>
                <a:ext cx="14000" cy="12175"/>
              </a:xfrm>
              <a:custGeom>
                <a:avLst/>
                <a:gdLst/>
                <a:ahLst/>
                <a:cxnLst/>
                <a:rect l="l" t="t" r="r" b="b"/>
                <a:pathLst>
                  <a:path w="560" h="487" extrusionOk="0">
                    <a:moveTo>
                      <a:pt x="287" y="0"/>
                    </a:moveTo>
                    <a:cubicBezTo>
                      <a:pt x="176" y="0"/>
                      <a:pt x="66" y="80"/>
                      <a:pt x="26" y="219"/>
                    </a:cubicBezTo>
                    <a:cubicBezTo>
                      <a:pt x="1" y="372"/>
                      <a:pt x="132" y="486"/>
                      <a:pt x="285" y="486"/>
                    </a:cubicBezTo>
                    <a:cubicBezTo>
                      <a:pt x="331" y="486"/>
                      <a:pt x="380" y="476"/>
                      <a:pt x="427" y="452"/>
                    </a:cubicBezTo>
                    <a:cubicBezTo>
                      <a:pt x="527" y="352"/>
                      <a:pt x="560" y="219"/>
                      <a:pt x="493" y="119"/>
                    </a:cubicBezTo>
                    <a:cubicBezTo>
                      <a:pt x="439" y="38"/>
                      <a:pt x="363" y="0"/>
                      <a:pt x="28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74" name="Google Shape;26074;p73"/>
              <p:cNvSpPr/>
              <p:nvPr/>
            </p:nvSpPr>
            <p:spPr>
              <a:xfrm>
                <a:off x="6373650" y="4648275"/>
                <a:ext cx="14125" cy="11775"/>
              </a:xfrm>
              <a:custGeom>
                <a:avLst/>
                <a:gdLst/>
                <a:ahLst/>
                <a:cxnLst/>
                <a:rect l="l" t="t" r="r" b="b"/>
                <a:pathLst>
                  <a:path w="565" h="471" extrusionOk="0">
                    <a:moveTo>
                      <a:pt x="304" y="0"/>
                    </a:moveTo>
                    <a:cubicBezTo>
                      <a:pt x="205" y="0"/>
                      <a:pt x="115" y="44"/>
                      <a:pt x="64" y="146"/>
                    </a:cubicBezTo>
                    <a:cubicBezTo>
                      <a:pt x="1" y="335"/>
                      <a:pt x="163" y="471"/>
                      <a:pt x="316" y="471"/>
                    </a:cubicBezTo>
                    <a:cubicBezTo>
                      <a:pt x="406" y="471"/>
                      <a:pt x="494" y="424"/>
                      <a:pt x="531" y="312"/>
                    </a:cubicBezTo>
                    <a:cubicBezTo>
                      <a:pt x="564" y="179"/>
                      <a:pt x="498" y="46"/>
                      <a:pt x="397" y="12"/>
                    </a:cubicBezTo>
                    <a:cubicBezTo>
                      <a:pt x="366" y="4"/>
                      <a:pt x="334" y="0"/>
                      <a:pt x="30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75" name="Google Shape;26075;p73"/>
              <p:cNvSpPr/>
              <p:nvPr/>
            </p:nvSpPr>
            <p:spPr>
              <a:xfrm>
                <a:off x="6077525" y="4779175"/>
                <a:ext cx="14700" cy="12050"/>
              </a:xfrm>
              <a:custGeom>
                <a:avLst/>
                <a:gdLst/>
                <a:ahLst/>
                <a:cxnLst/>
                <a:rect l="l" t="t" r="r" b="b"/>
                <a:pathLst>
                  <a:path w="588" h="482" extrusionOk="0">
                    <a:moveTo>
                      <a:pt x="280" y="0"/>
                    </a:moveTo>
                    <a:cubicBezTo>
                      <a:pt x="254" y="0"/>
                      <a:pt x="227" y="4"/>
                      <a:pt x="201" y="13"/>
                    </a:cubicBezTo>
                    <a:cubicBezTo>
                      <a:pt x="67" y="47"/>
                      <a:pt x="0" y="180"/>
                      <a:pt x="34" y="314"/>
                    </a:cubicBezTo>
                    <a:cubicBezTo>
                      <a:pt x="70" y="422"/>
                      <a:pt x="165" y="481"/>
                      <a:pt x="265" y="481"/>
                    </a:cubicBezTo>
                    <a:cubicBezTo>
                      <a:pt x="350" y="481"/>
                      <a:pt x="440" y="439"/>
                      <a:pt x="501" y="347"/>
                    </a:cubicBezTo>
                    <a:cubicBezTo>
                      <a:pt x="587" y="174"/>
                      <a:pt x="449" y="0"/>
                      <a:pt x="28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76" name="Google Shape;26076;p73"/>
              <p:cNvSpPr/>
              <p:nvPr/>
            </p:nvSpPr>
            <p:spPr>
              <a:xfrm>
                <a:off x="6213475" y="4808550"/>
                <a:ext cx="14625" cy="8650"/>
              </a:xfrm>
              <a:custGeom>
                <a:avLst/>
                <a:gdLst/>
                <a:ahLst/>
                <a:cxnLst/>
                <a:rect l="l" t="t" r="r" b="b"/>
                <a:pathLst>
                  <a:path w="585" h="346" extrusionOk="0">
                    <a:moveTo>
                      <a:pt x="480" y="1"/>
                    </a:moveTo>
                    <a:cubicBezTo>
                      <a:pt x="314" y="1"/>
                      <a:pt x="0" y="267"/>
                      <a:pt x="266" y="339"/>
                    </a:cubicBezTo>
                    <a:cubicBezTo>
                      <a:pt x="284" y="344"/>
                      <a:pt x="302" y="346"/>
                      <a:pt x="319" y="346"/>
                    </a:cubicBezTo>
                    <a:cubicBezTo>
                      <a:pt x="433" y="346"/>
                      <a:pt x="538" y="255"/>
                      <a:pt x="567" y="139"/>
                    </a:cubicBezTo>
                    <a:cubicBezTo>
                      <a:pt x="585" y="39"/>
                      <a:pt x="543" y="1"/>
                      <a:pt x="48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77" name="Google Shape;26077;p73"/>
              <p:cNvSpPr/>
              <p:nvPr/>
            </p:nvSpPr>
            <p:spPr>
              <a:xfrm>
                <a:off x="6312250" y="4734175"/>
                <a:ext cx="15475" cy="12000"/>
              </a:xfrm>
              <a:custGeom>
                <a:avLst/>
                <a:gdLst/>
                <a:ahLst/>
                <a:cxnLst/>
                <a:rect l="l" t="t" r="r" b="b"/>
                <a:pathLst>
                  <a:path w="619" h="480" extrusionOk="0">
                    <a:moveTo>
                      <a:pt x="314" y="0"/>
                    </a:moveTo>
                    <a:cubicBezTo>
                      <a:pt x="142" y="0"/>
                      <a:pt x="1" y="199"/>
                      <a:pt x="118" y="346"/>
                    </a:cubicBezTo>
                    <a:cubicBezTo>
                      <a:pt x="140" y="435"/>
                      <a:pt x="222" y="479"/>
                      <a:pt x="303" y="479"/>
                    </a:cubicBezTo>
                    <a:cubicBezTo>
                      <a:pt x="344" y="479"/>
                      <a:pt x="385" y="468"/>
                      <a:pt x="418" y="446"/>
                    </a:cubicBezTo>
                    <a:cubicBezTo>
                      <a:pt x="619" y="346"/>
                      <a:pt x="585" y="79"/>
                      <a:pt x="385" y="12"/>
                    </a:cubicBezTo>
                    <a:cubicBezTo>
                      <a:pt x="361" y="4"/>
                      <a:pt x="337" y="0"/>
                      <a:pt x="31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78" name="Google Shape;26078;p73"/>
              <p:cNvSpPr/>
              <p:nvPr/>
            </p:nvSpPr>
            <p:spPr>
              <a:xfrm>
                <a:off x="6189150" y="4662400"/>
                <a:ext cx="17775" cy="12400"/>
              </a:xfrm>
              <a:custGeom>
                <a:avLst/>
                <a:gdLst/>
                <a:ahLst/>
                <a:cxnLst/>
                <a:rect l="l" t="t" r="r" b="b"/>
                <a:pathLst>
                  <a:path w="711" h="496" extrusionOk="0">
                    <a:moveTo>
                      <a:pt x="357" y="0"/>
                    </a:moveTo>
                    <a:cubicBezTo>
                      <a:pt x="111" y="0"/>
                      <a:pt x="1" y="391"/>
                      <a:pt x="272" y="481"/>
                    </a:cubicBezTo>
                    <a:cubicBezTo>
                      <a:pt x="304" y="491"/>
                      <a:pt x="334" y="495"/>
                      <a:pt x="362" y="495"/>
                    </a:cubicBezTo>
                    <a:cubicBezTo>
                      <a:pt x="627" y="495"/>
                      <a:pt x="710" y="105"/>
                      <a:pt x="439" y="14"/>
                    </a:cubicBezTo>
                    <a:cubicBezTo>
                      <a:pt x="410" y="5"/>
                      <a:pt x="383" y="0"/>
                      <a:pt x="35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79" name="Google Shape;26079;p73"/>
              <p:cNvSpPr/>
              <p:nvPr/>
            </p:nvSpPr>
            <p:spPr>
              <a:xfrm>
                <a:off x="6111725" y="4753875"/>
                <a:ext cx="15500" cy="12150"/>
              </a:xfrm>
              <a:custGeom>
                <a:avLst/>
                <a:gdLst/>
                <a:ahLst/>
                <a:cxnLst/>
                <a:rect l="l" t="t" r="r" b="b"/>
                <a:pathLst>
                  <a:path w="620" h="486" extrusionOk="0">
                    <a:moveTo>
                      <a:pt x="279" y="0"/>
                    </a:moveTo>
                    <a:cubicBezTo>
                      <a:pt x="231" y="0"/>
                      <a:pt x="181" y="17"/>
                      <a:pt x="133" y="58"/>
                    </a:cubicBezTo>
                    <a:cubicBezTo>
                      <a:pt x="0" y="125"/>
                      <a:pt x="0" y="291"/>
                      <a:pt x="67" y="392"/>
                    </a:cubicBezTo>
                    <a:cubicBezTo>
                      <a:pt x="125" y="450"/>
                      <a:pt x="194" y="485"/>
                      <a:pt x="268" y="485"/>
                    </a:cubicBezTo>
                    <a:cubicBezTo>
                      <a:pt x="322" y="485"/>
                      <a:pt x="378" y="467"/>
                      <a:pt x="434" y="425"/>
                    </a:cubicBezTo>
                    <a:cubicBezTo>
                      <a:pt x="620" y="265"/>
                      <a:pt x="467" y="0"/>
                      <a:pt x="27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80" name="Google Shape;26080;p73"/>
              <p:cNvSpPr/>
              <p:nvPr/>
            </p:nvSpPr>
            <p:spPr>
              <a:xfrm>
                <a:off x="6199300" y="4781025"/>
                <a:ext cx="14625" cy="8675"/>
              </a:xfrm>
              <a:custGeom>
                <a:avLst/>
                <a:gdLst/>
                <a:ahLst/>
                <a:cxnLst/>
                <a:rect l="l" t="t" r="r" b="b"/>
                <a:pathLst>
                  <a:path w="585" h="347" extrusionOk="0">
                    <a:moveTo>
                      <a:pt x="480" y="1"/>
                    </a:moveTo>
                    <a:cubicBezTo>
                      <a:pt x="314" y="1"/>
                      <a:pt x="0" y="267"/>
                      <a:pt x="266" y="340"/>
                    </a:cubicBezTo>
                    <a:cubicBezTo>
                      <a:pt x="284" y="344"/>
                      <a:pt x="301" y="346"/>
                      <a:pt x="319" y="346"/>
                    </a:cubicBezTo>
                    <a:cubicBezTo>
                      <a:pt x="433" y="346"/>
                      <a:pt x="538" y="255"/>
                      <a:pt x="567" y="139"/>
                    </a:cubicBezTo>
                    <a:cubicBezTo>
                      <a:pt x="585" y="39"/>
                      <a:pt x="543" y="1"/>
                      <a:pt x="48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81" name="Google Shape;26081;p73"/>
              <p:cNvSpPr/>
              <p:nvPr/>
            </p:nvSpPr>
            <p:spPr>
              <a:xfrm>
                <a:off x="6266350" y="4691625"/>
                <a:ext cx="15500" cy="12225"/>
              </a:xfrm>
              <a:custGeom>
                <a:avLst/>
                <a:gdLst/>
                <a:ahLst/>
                <a:cxnLst/>
                <a:rect l="l" t="t" r="r" b="b"/>
                <a:pathLst>
                  <a:path w="620" h="489" extrusionOk="0">
                    <a:moveTo>
                      <a:pt x="357" y="0"/>
                    </a:moveTo>
                    <a:cubicBezTo>
                      <a:pt x="176" y="0"/>
                      <a:pt x="1" y="236"/>
                      <a:pt x="153" y="413"/>
                    </a:cubicBezTo>
                    <a:cubicBezTo>
                      <a:pt x="203" y="463"/>
                      <a:pt x="270" y="488"/>
                      <a:pt x="336" y="488"/>
                    </a:cubicBezTo>
                    <a:cubicBezTo>
                      <a:pt x="403" y="488"/>
                      <a:pt x="470" y="463"/>
                      <a:pt x="520" y="413"/>
                    </a:cubicBezTo>
                    <a:cubicBezTo>
                      <a:pt x="587" y="313"/>
                      <a:pt x="620" y="180"/>
                      <a:pt x="520" y="80"/>
                    </a:cubicBezTo>
                    <a:cubicBezTo>
                      <a:pt x="472" y="24"/>
                      <a:pt x="414" y="0"/>
                      <a:pt x="35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82" name="Google Shape;26082;p73"/>
              <p:cNvSpPr/>
              <p:nvPr/>
            </p:nvSpPr>
            <p:spPr>
              <a:xfrm>
                <a:off x="6097575" y="4607500"/>
                <a:ext cx="14175" cy="11900"/>
              </a:xfrm>
              <a:custGeom>
                <a:avLst/>
                <a:gdLst/>
                <a:ahLst/>
                <a:cxnLst/>
                <a:rect l="l" t="t" r="r" b="b"/>
                <a:pathLst>
                  <a:path w="567" h="476" extrusionOk="0">
                    <a:moveTo>
                      <a:pt x="308" y="0"/>
                    </a:moveTo>
                    <a:cubicBezTo>
                      <a:pt x="211" y="0"/>
                      <a:pt x="93" y="60"/>
                      <a:pt x="66" y="142"/>
                    </a:cubicBezTo>
                    <a:cubicBezTo>
                      <a:pt x="1" y="337"/>
                      <a:pt x="161" y="476"/>
                      <a:pt x="309" y="476"/>
                    </a:cubicBezTo>
                    <a:cubicBezTo>
                      <a:pt x="388" y="476"/>
                      <a:pt x="464" y="436"/>
                      <a:pt x="499" y="342"/>
                    </a:cubicBezTo>
                    <a:cubicBezTo>
                      <a:pt x="566" y="209"/>
                      <a:pt x="499" y="75"/>
                      <a:pt x="366" y="9"/>
                    </a:cubicBezTo>
                    <a:cubicBezTo>
                      <a:pt x="348" y="3"/>
                      <a:pt x="328" y="0"/>
                      <a:pt x="30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83" name="Google Shape;26083;p73"/>
              <p:cNvSpPr/>
              <p:nvPr/>
            </p:nvSpPr>
            <p:spPr>
              <a:xfrm>
                <a:off x="5980775" y="4731600"/>
                <a:ext cx="13175" cy="12500"/>
              </a:xfrm>
              <a:custGeom>
                <a:avLst/>
                <a:gdLst/>
                <a:ahLst/>
                <a:cxnLst/>
                <a:rect l="l" t="t" r="r" b="b"/>
                <a:pathLst>
                  <a:path w="527" h="500" extrusionOk="0">
                    <a:moveTo>
                      <a:pt x="267" y="0"/>
                    </a:moveTo>
                    <a:cubicBezTo>
                      <a:pt x="222" y="0"/>
                      <a:pt x="176" y="15"/>
                      <a:pt x="134" y="48"/>
                    </a:cubicBezTo>
                    <a:cubicBezTo>
                      <a:pt x="34" y="148"/>
                      <a:pt x="1" y="282"/>
                      <a:pt x="68" y="415"/>
                    </a:cubicBezTo>
                    <a:cubicBezTo>
                      <a:pt x="114" y="474"/>
                      <a:pt x="182" y="499"/>
                      <a:pt x="250" y="499"/>
                    </a:cubicBezTo>
                    <a:cubicBezTo>
                      <a:pt x="375" y="499"/>
                      <a:pt x="501" y="412"/>
                      <a:pt x="501" y="282"/>
                    </a:cubicBezTo>
                    <a:cubicBezTo>
                      <a:pt x="526" y="132"/>
                      <a:pt x="401" y="0"/>
                      <a:pt x="26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84" name="Google Shape;26084;p73"/>
              <p:cNvSpPr/>
              <p:nvPr/>
            </p:nvSpPr>
            <p:spPr>
              <a:xfrm>
                <a:off x="6082525" y="4748425"/>
                <a:ext cx="13375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535" h="483" extrusionOk="0">
                    <a:moveTo>
                      <a:pt x="266" y="1"/>
                    </a:moveTo>
                    <a:cubicBezTo>
                      <a:pt x="158" y="1"/>
                      <a:pt x="62" y="65"/>
                      <a:pt x="34" y="176"/>
                    </a:cubicBezTo>
                    <a:cubicBezTo>
                      <a:pt x="1" y="309"/>
                      <a:pt x="67" y="443"/>
                      <a:pt x="201" y="476"/>
                    </a:cubicBezTo>
                    <a:cubicBezTo>
                      <a:pt x="219" y="481"/>
                      <a:pt x="236" y="483"/>
                      <a:pt x="254" y="483"/>
                    </a:cubicBezTo>
                    <a:cubicBezTo>
                      <a:pt x="368" y="483"/>
                      <a:pt x="472" y="396"/>
                      <a:pt x="501" y="309"/>
                    </a:cubicBezTo>
                    <a:cubicBezTo>
                      <a:pt x="534" y="176"/>
                      <a:pt x="468" y="42"/>
                      <a:pt x="334" y="9"/>
                    </a:cubicBezTo>
                    <a:cubicBezTo>
                      <a:pt x="311" y="3"/>
                      <a:pt x="288" y="1"/>
                      <a:pt x="26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85" name="Google Shape;26085;p73"/>
              <p:cNvSpPr/>
              <p:nvPr/>
            </p:nvSpPr>
            <p:spPr>
              <a:xfrm>
                <a:off x="6136350" y="4683150"/>
                <a:ext cx="14575" cy="11525"/>
              </a:xfrm>
              <a:custGeom>
                <a:avLst/>
                <a:gdLst/>
                <a:ahLst/>
                <a:cxnLst/>
                <a:rect l="l" t="t" r="r" b="b"/>
                <a:pathLst>
                  <a:path w="583" h="461" extrusionOk="0">
                    <a:moveTo>
                      <a:pt x="328" y="0"/>
                    </a:moveTo>
                    <a:cubicBezTo>
                      <a:pt x="147" y="0"/>
                      <a:pt x="0" y="211"/>
                      <a:pt x="149" y="385"/>
                    </a:cubicBezTo>
                    <a:cubicBezTo>
                      <a:pt x="199" y="435"/>
                      <a:pt x="266" y="460"/>
                      <a:pt x="328" y="460"/>
                    </a:cubicBezTo>
                    <a:cubicBezTo>
                      <a:pt x="391" y="460"/>
                      <a:pt x="449" y="435"/>
                      <a:pt x="483" y="385"/>
                    </a:cubicBezTo>
                    <a:cubicBezTo>
                      <a:pt x="583" y="318"/>
                      <a:pt x="583" y="152"/>
                      <a:pt x="516" y="85"/>
                    </a:cubicBezTo>
                    <a:cubicBezTo>
                      <a:pt x="456" y="25"/>
                      <a:pt x="390" y="0"/>
                      <a:pt x="32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86" name="Google Shape;26086;p73"/>
              <p:cNvSpPr/>
              <p:nvPr/>
            </p:nvSpPr>
            <p:spPr>
              <a:xfrm>
                <a:off x="5972675" y="4545325"/>
                <a:ext cx="15650" cy="12450"/>
              </a:xfrm>
              <a:custGeom>
                <a:avLst/>
                <a:gdLst/>
                <a:ahLst/>
                <a:cxnLst/>
                <a:rect l="l" t="t" r="r" b="b"/>
                <a:pathLst>
                  <a:path w="626" h="498" extrusionOk="0">
                    <a:moveTo>
                      <a:pt x="310" y="0"/>
                    </a:moveTo>
                    <a:cubicBezTo>
                      <a:pt x="236" y="0"/>
                      <a:pt x="164" y="36"/>
                      <a:pt x="125" y="94"/>
                    </a:cubicBezTo>
                    <a:cubicBezTo>
                      <a:pt x="0" y="281"/>
                      <a:pt x="138" y="497"/>
                      <a:pt x="320" y="497"/>
                    </a:cubicBezTo>
                    <a:cubicBezTo>
                      <a:pt x="332" y="497"/>
                      <a:pt x="345" y="496"/>
                      <a:pt x="358" y="494"/>
                    </a:cubicBezTo>
                    <a:cubicBezTo>
                      <a:pt x="592" y="428"/>
                      <a:pt x="625" y="161"/>
                      <a:pt x="458" y="61"/>
                    </a:cubicBezTo>
                    <a:cubicBezTo>
                      <a:pt x="416" y="19"/>
                      <a:pt x="363" y="0"/>
                      <a:pt x="31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87" name="Google Shape;26087;p73"/>
              <p:cNvSpPr/>
              <p:nvPr/>
            </p:nvSpPr>
            <p:spPr>
              <a:xfrm>
                <a:off x="5663900" y="4575875"/>
                <a:ext cx="11700" cy="11850"/>
              </a:xfrm>
              <a:custGeom>
                <a:avLst/>
                <a:gdLst/>
                <a:ahLst/>
                <a:cxnLst/>
                <a:rect l="l" t="t" r="r" b="b"/>
                <a:pathLst>
                  <a:path w="468" h="474" extrusionOk="0">
                    <a:moveTo>
                      <a:pt x="193" y="1"/>
                    </a:moveTo>
                    <a:cubicBezTo>
                      <a:pt x="80" y="1"/>
                      <a:pt x="0" y="120"/>
                      <a:pt x="0" y="240"/>
                    </a:cubicBezTo>
                    <a:cubicBezTo>
                      <a:pt x="0" y="373"/>
                      <a:pt x="100" y="473"/>
                      <a:pt x="234" y="473"/>
                    </a:cubicBezTo>
                    <a:cubicBezTo>
                      <a:pt x="367" y="473"/>
                      <a:pt x="467" y="373"/>
                      <a:pt x="467" y="240"/>
                    </a:cubicBezTo>
                    <a:cubicBezTo>
                      <a:pt x="467" y="120"/>
                      <a:pt x="387" y="1"/>
                      <a:pt x="275" y="1"/>
                    </a:cubicBezTo>
                    <a:cubicBezTo>
                      <a:pt x="262" y="1"/>
                      <a:pt x="248" y="3"/>
                      <a:pt x="234" y="6"/>
                    </a:cubicBezTo>
                    <a:cubicBezTo>
                      <a:pt x="220" y="3"/>
                      <a:pt x="206" y="1"/>
                      <a:pt x="19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88" name="Google Shape;26088;p73"/>
              <p:cNvSpPr/>
              <p:nvPr/>
            </p:nvSpPr>
            <p:spPr>
              <a:xfrm>
                <a:off x="5740825" y="4697700"/>
                <a:ext cx="15650" cy="12025"/>
              </a:xfrm>
              <a:custGeom>
                <a:avLst/>
                <a:gdLst/>
                <a:ahLst/>
                <a:cxnLst/>
                <a:rect l="l" t="t" r="r" b="b"/>
                <a:pathLst>
                  <a:path w="626" h="481" extrusionOk="0">
                    <a:moveTo>
                      <a:pt x="320" y="0"/>
                    </a:moveTo>
                    <a:cubicBezTo>
                      <a:pt x="138" y="0"/>
                      <a:pt x="1" y="214"/>
                      <a:pt x="126" y="370"/>
                    </a:cubicBezTo>
                    <a:cubicBezTo>
                      <a:pt x="165" y="448"/>
                      <a:pt x="238" y="481"/>
                      <a:pt x="312" y="481"/>
                    </a:cubicBezTo>
                    <a:cubicBezTo>
                      <a:pt x="365" y="481"/>
                      <a:pt x="418" y="465"/>
                      <a:pt x="459" y="437"/>
                    </a:cubicBezTo>
                    <a:cubicBezTo>
                      <a:pt x="626" y="304"/>
                      <a:pt x="593" y="37"/>
                      <a:pt x="359" y="3"/>
                    </a:cubicBezTo>
                    <a:cubicBezTo>
                      <a:pt x="346" y="1"/>
                      <a:pt x="333" y="0"/>
                      <a:pt x="32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89" name="Google Shape;26089;p73"/>
              <p:cNvSpPr/>
              <p:nvPr/>
            </p:nvSpPr>
            <p:spPr>
              <a:xfrm>
                <a:off x="5898225" y="4665075"/>
                <a:ext cx="12525" cy="11875"/>
              </a:xfrm>
              <a:custGeom>
                <a:avLst/>
                <a:gdLst/>
                <a:ahLst/>
                <a:cxnLst/>
                <a:rect l="l" t="t" r="r" b="b"/>
                <a:pathLst>
                  <a:path w="501" h="475" extrusionOk="0">
                    <a:moveTo>
                      <a:pt x="285" y="1"/>
                    </a:moveTo>
                    <a:cubicBezTo>
                      <a:pt x="269" y="1"/>
                      <a:pt x="252" y="3"/>
                      <a:pt x="234" y="7"/>
                    </a:cubicBezTo>
                    <a:cubicBezTo>
                      <a:pt x="101" y="7"/>
                      <a:pt x="1" y="107"/>
                      <a:pt x="1" y="241"/>
                    </a:cubicBezTo>
                    <a:cubicBezTo>
                      <a:pt x="34" y="374"/>
                      <a:pt x="134" y="474"/>
                      <a:pt x="267" y="474"/>
                    </a:cubicBezTo>
                    <a:cubicBezTo>
                      <a:pt x="401" y="474"/>
                      <a:pt x="501" y="341"/>
                      <a:pt x="501" y="208"/>
                    </a:cubicBezTo>
                    <a:cubicBezTo>
                      <a:pt x="472" y="92"/>
                      <a:pt x="393" y="1"/>
                      <a:pt x="28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90" name="Google Shape;26090;p73"/>
              <p:cNvSpPr/>
              <p:nvPr/>
            </p:nvSpPr>
            <p:spPr>
              <a:xfrm>
                <a:off x="5876550" y="4570700"/>
                <a:ext cx="15525" cy="12350"/>
              </a:xfrm>
              <a:custGeom>
                <a:avLst/>
                <a:gdLst/>
                <a:ahLst/>
                <a:cxnLst/>
                <a:rect l="l" t="t" r="r" b="b"/>
                <a:pathLst>
                  <a:path w="621" h="494" extrusionOk="0">
                    <a:moveTo>
                      <a:pt x="294" y="1"/>
                    </a:moveTo>
                    <a:cubicBezTo>
                      <a:pt x="263" y="1"/>
                      <a:pt x="232" y="5"/>
                      <a:pt x="200" y="13"/>
                    </a:cubicBezTo>
                    <a:cubicBezTo>
                      <a:pt x="0" y="113"/>
                      <a:pt x="34" y="413"/>
                      <a:pt x="234" y="480"/>
                    </a:cubicBezTo>
                    <a:cubicBezTo>
                      <a:pt x="261" y="489"/>
                      <a:pt x="287" y="493"/>
                      <a:pt x="314" y="493"/>
                    </a:cubicBezTo>
                    <a:cubicBezTo>
                      <a:pt x="482" y="493"/>
                      <a:pt x="621" y="320"/>
                      <a:pt x="534" y="146"/>
                    </a:cubicBezTo>
                    <a:cubicBezTo>
                      <a:pt x="483" y="44"/>
                      <a:pt x="393" y="1"/>
                      <a:pt x="29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91" name="Google Shape;26091;p73"/>
              <p:cNvSpPr/>
              <p:nvPr/>
            </p:nvSpPr>
            <p:spPr>
              <a:xfrm>
                <a:off x="5769225" y="4569300"/>
                <a:ext cx="14775" cy="12575"/>
              </a:xfrm>
              <a:custGeom>
                <a:avLst/>
                <a:gdLst/>
                <a:ahLst/>
                <a:cxnLst/>
                <a:rect l="l" t="t" r="r" b="b"/>
                <a:pathLst>
                  <a:path w="591" h="503" extrusionOk="0">
                    <a:moveTo>
                      <a:pt x="327" y="1"/>
                    </a:moveTo>
                    <a:cubicBezTo>
                      <a:pt x="53" y="1"/>
                      <a:pt x="1" y="438"/>
                      <a:pt x="290" y="503"/>
                    </a:cubicBezTo>
                    <a:cubicBezTo>
                      <a:pt x="424" y="503"/>
                      <a:pt x="557" y="403"/>
                      <a:pt x="557" y="269"/>
                    </a:cubicBezTo>
                    <a:cubicBezTo>
                      <a:pt x="591" y="136"/>
                      <a:pt x="491" y="36"/>
                      <a:pt x="357" y="2"/>
                    </a:cubicBezTo>
                    <a:cubicBezTo>
                      <a:pt x="347" y="1"/>
                      <a:pt x="337" y="1"/>
                      <a:pt x="32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92" name="Google Shape;26092;p73"/>
              <p:cNvSpPr/>
              <p:nvPr/>
            </p:nvSpPr>
            <p:spPr>
              <a:xfrm>
                <a:off x="5721825" y="4680475"/>
                <a:ext cx="15075" cy="12100"/>
              </a:xfrm>
              <a:custGeom>
                <a:avLst/>
                <a:gdLst/>
                <a:ahLst/>
                <a:cxnLst/>
                <a:rect l="l" t="t" r="r" b="b"/>
                <a:pathLst>
                  <a:path w="603" h="484" extrusionOk="0">
                    <a:moveTo>
                      <a:pt x="298" y="0"/>
                    </a:moveTo>
                    <a:cubicBezTo>
                      <a:pt x="209" y="0"/>
                      <a:pt x="122" y="47"/>
                      <a:pt x="85" y="159"/>
                    </a:cubicBezTo>
                    <a:cubicBezTo>
                      <a:pt x="1" y="348"/>
                      <a:pt x="155" y="484"/>
                      <a:pt x="305" y="484"/>
                    </a:cubicBezTo>
                    <a:cubicBezTo>
                      <a:pt x="394" y="484"/>
                      <a:pt x="482" y="437"/>
                      <a:pt x="519" y="325"/>
                    </a:cubicBezTo>
                    <a:cubicBezTo>
                      <a:pt x="603" y="136"/>
                      <a:pt x="449" y="0"/>
                      <a:pt x="29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93" name="Google Shape;26093;p73"/>
              <p:cNvSpPr/>
              <p:nvPr/>
            </p:nvSpPr>
            <p:spPr>
              <a:xfrm>
                <a:off x="5857375" y="4686900"/>
                <a:ext cx="13175" cy="12600"/>
              </a:xfrm>
              <a:custGeom>
                <a:avLst/>
                <a:gdLst/>
                <a:ahLst/>
                <a:cxnLst/>
                <a:rect l="l" t="t" r="r" b="b"/>
                <a:pathLst>
                  <a:path w="527" h="504" extrusionOk="0">
                    <a:moveTo>
                      <a:pt x="289" y="0"/>
                    </a:moveTo>
                    <a:cubicBezTo>
                      <a:pt x="282" y="0"/>
                      <a:pt x="275" y="1"/>
                      <a:pt x="267" y="2"/>
                    </a:cubicBezTo>
                    <a:cubicBezTo>
                      <a:pt x="134" y="2"/>
                      <a:pt x="33" y="102"/>
                      <a:pt x="33" y="235"/>
                    </a:cubicBezTo>
                    <a:cubicBezTo>
                      <a:pt x="0" y="369"/>
                      <a:pt x="134" y="502"/>
                      <a:pt x="267" y="502"/>
                    </a:cubicBezTo>
                    <a:cubicBezTo>
                      <a:pt x="275" y="503"/>
                      <a:pt x="282" y="503"/>
                      <a:pt x="289" y="503"/>
                    </a:cubicBezTo>
                    <a:cubicBezTo>
                      <a:pt x="526" y="503"/>
                      <a:pt x="526" y="0"/>
                      <a:pt x="28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94" name="Google Shape;26094;p73"/>
              <p:cNvSpPr/>
              <p:nvPr/>
            </p:nvSpPr>
            <p:spPr>
              <a:xfrm>
                <a:off x="6004125" y="4545000"/>
                <a:ext cx="16300" cy="119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476" extrusionOk="0">
                    <a:moveTo>
                      <a:pt x="298" y="1"/>
                    </a:moveTo>
                    <a:cubicBezTo>
                      <a:pt x="256" y="1"/>
                      <a:pt x="212" y="13"/>
                      <a:pt x="168" y="40"/>
                    </a:cubicBezTo>
                    <a:cubicBezTo>
                      <a:pt x="34" y="107"/>
                      <a:pt x="1" y="274"/>
                      <a:pt x="68" y="374"/>
                    </a:cubicBezTo>
                    <a:cubicBezTo>
                      <a:pt x="132" y="438"/>
                      <a:pt x="211" y="475"/>
                      <a:pt x="285" y="475"/>
                    </a:cubicBezTo>
                    <a:cubicBezTo>
                      <a:pt x="326" y="475"/>
                      <a:pt x="366" y="464"/>
                      <a:pt x="401" y="441"/>
                    </a:cubicBezTo>
                    <a:lnTo>
                      <a:pt x="401" y="474"/>
                    </a:lnTo>
                    <a:cubicBezTo>
                      <a:pt x="652" y="307"/>
                      <a:pt x="507" y="1"/>
                      <a:pt x="29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95" name="Google Shape;26095;p73"/>
              <p:cNvSpPr/>
              <p:nvPr/>
            </p:nvSpPr>
            <p:spPr>
              <a:xfrm>
                <a:off x="5808225" y="4480725"/>
                <a:ext cx="116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466" h="410" extrusionOk="0">
                    <a:moveTo>
                      <a:pt x="205" y="0"/>
                    </a:moveTo>
                    <a:cubicBezTo>
                      <a:pt x="1" y="0"/>
                      <a:pt x="183" y="410"/>
                      <a:pt x="331" y="410"/>
                    </a:cubicBezTo>
                    <a:cubicBezTo>
                      <a:pt x="369" y="410"/>
                      <a:pt x="406" y="381"/>
                      <a:pt x="432" y="310"/>
                    </a:cubicBezTo>
                    <a:cubicBezTo>
                      <a:pt x="465" y="176"/>
                      <a:pt x="365" y="43"/>
                      <a:pt x="265" y="9"/>
                    </a:cubicBezTo>
                    <a:cubicBezTo>
                      <a:pt x="242" y="3"/>
                      <a:pt x="222" y="0"/>
                      <a:pt x="20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96" name="Google Shape;26096;p73"/>
              <p:cNvSpPr/>
              <p:nvPr/>
            </p:nvSpPr>
            <p:spPr>
              <a:xfrm>
                <a:off x="5604625" y="4579825"/>
                <a:ext cx="17700" cy="12425"/>
              </a:xfrm>
              <a:custGeom>
                <a:avLst/>
                <a:gdLst/>
                <a:ahLst/>
                <a:cxnLst/>
                <a:rect l="l" t="t" r="r" b="b"/>
                <a:pathLst>
                  <a:path w="708" h="497" extrusionOk="0">
                    <a:moveTo>
                      <a:pt x="352" y="1"/>
                    </a:moveTo>
                    <a:cubicBezTo>
                      <a:pt x="326" y="1"/>
                      <a:pt x="298" y="5"/>
                      <a:pt x="270" y="15"/>
                    </a:cubicBezTo>
                    <a:cubicBezTo>
                      <a:pt x="0" y="135"/>
                      <a:pt x="107" y="497"/>
                      <a:pt x="349" y="497"/>
                    </a:cubicBezTo>
                    <a:cubicBezTo>
                      <a:pt x="377" y="497"/>
                      <a:pt x="406" y="492"/>
                      <a:pt x="437" y="482"/>
                    </a:cubicBezTo>
                    <a:cubicBezTo>
                      <a:pt x="708" y="391"/>
                      <a:pt x="598" y="1"/>
                      <a:pt x="35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97" name="Google Shape;26097;p73"/>
              <p:cNvSpPr/>
              <p:nvPr/>
            </p:nvSpPr>
            <p:spPr>
              <a:xfrm>
                <a:off x="5700575" y="4601650"/>
                <a:ext cx="15150" cy="12275"/>
              </a:xfrm>
              <a:custGeom>
                <a:avLst/>
                <a:gdLst/>
                <a:ahLst/>
                <a:cxnLst/>
                <a:rect l="l" t="t" r="r" b="b"/>
                <a:pathLst>
                  <a:path w="606" h="491" extrusionOk="0">
                    <a:moveTo>
                      <a:pt x="266" y="1"/>
                    </a:moveTo>
                    <a:cubicBezTo>
                      <a:pt x="158" y="1"/>
                      <a:pt x="62" y="65"/>
                      <a:pt x="34" y="176"/>
                    </a:cubicBezTo>
                    <a:cubicBezTo>
                      <a:pt x="1" y="309"/>
                      <a:pt x="68" y="443"/>
                      <a:pt x="201" y="476"/>
                    </a:cubicBezTo>
                    <a:cubicBezTo>
                      <a:pt x="230" y="486"/>
                      <a:pt x="257" y="490"/>
                      <a:pt x="283" y="490"/>
                    </a:cubicBezTo>
                    <a:cubicBezTo>
                      <a:pt x="523" y="490"/>
                      <a:pt x="606" y="100"/>
                      <a:pt x="335" y="9"/>
                    </a:cubicBezTo>
                    <a:cubicBezTo>
                      <a:pt x="312" y="3"/>
                      <a:pt x="289" y="1"/>
                      <a:pt x="26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98" name="Google Shape;26098;p73"/>
              <p:cNvSpPr/>
              <p:nvPr/>
            </p:nvSpPr>
            <p:spPr>
              <a:xfrm>
                <a:off x="5727525" y="4513025"/>
                <a:ext cx="14950" cy="8200"/>
              </a:xfrm>
              <a:custGeom>
                <a:avLst/>
                <a:gdLst/>
                <a:ahLst/>
                <a:cxnLst/>
                <a:rect l="l" t="t" r="r" b="b"/>
                <a:pathLst>
                  <a:path w="598" h="328" extrusionOk="0">
                    <a:moveTo>
                      <a:pt x="482" y="1"/>
                    </a:moveTo>
                    <a:cubicBezTo>
                      <a:pt x="316" y="1"/>
                      <a:pt x="0" y="225"/>
                      <a:pt x="257" y="319"/>
                    </a:cubicBezTo>
                    <a:cubicBezTo>
                      <a:pt x="280" y="324"/>
                      <a:pt x="303" y="327"/>
                      <a:pt x="325" y="327"/>
                    </a:cubicBezTo>
                    <a:cubicBezTo>
                      <a:pt x="433" y="327"/>
                      <a:pt x="530" y="262"/>
                      <a:pt x="557" y="152"/>
                    </a:cubicBezTo>
                    <a:cubicBezTo>
                      <a:pt x="597" y="42"/>
                      <a:pt x="554" y="1"/>
                      <a:pt x="48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99" name="Google Shape;26099;p73"/>
              <p:cNvSpPr/>
              <p:nvPr/>
            </p:nvSpPr>
            <p:spPr>
              <a:xfrm>
                <a:off x="5600675" y="4446750"/>
                <a:ext cx="14875" cy="12625"/>
              </a:xfrm>
              <a:custGeom>
                <a:avLst/>
                <a:gdLst/>
                <a:ahLst/>
                <a:cxnLst/>
                <a:rect l="l" t="t" r="r" b="b"/>
                <a:pathLst>
                  <a:path w="595" h="505" extrusionOk="0">
                    <a:moveTo>
                      <a:pt x="297" y="1"/>
                    </a:moveTo>
                    <a:cubicBezTo>
                      <a:pt x="213" y="1"/>
                      <a:pt x="139" y="45"/>
                      <a:pt x="94" y="134"/>
                    </a:cubicBezTo>
                    <a:cubicBezTo>
                      <a:pt x="1" y="290"/>
                      <a:pt x="140" y="504"/>
                      <a:pt x="322" y="504"/>
                    </a:cubicBezTo>
                    <a:cubicBezTo>
                      <a:pt x="335" y="504"/>
                      <a:pt x="348" y="503"/>
                      <a:pt x="361" y="501"/>
                    </a:cubicBezTo>
                    <a:cubicBezTo>
                      <a:pt x="561" y="434"/>
                      <a:pt x="595" y="168"/>
                      <a:pt x="428" y="34"/>
                    </a:cubicBezTo>
                    <a:cubicBezTo>
                      <a:pt x="383" y="12"/>
                      <a:pt x="339" y="1"/>
                      <a:pt x="29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00" name="Google Shape;26100;p73"/>
              <p:cNvSpPr/>
              <p:nvPr/>
            </p:nvSpPr>
            <p:spPr>
              <a:xfrm>
                <a:off x="5467925" y="4506575"/>
                <a:ext cx="13375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535" h="483" extrusionOk="0">
                    <a:moveTo>
                      <a:pt x="269" y="1"/>
                    </a:moveTo>
                    <a:cubicBezTo>
                      <a:pt x="246" y="1"/>
                      <a:pt x="223" y="4"/>
                      <a:pt x="200" y="9"/>
                    </a:cubicBezTo>
                    <a:cubicBezTo>
                      <a:pt x="67" y="43"/>
                      <a:pt x="0" y="176"/>
                      <a:pt x="34" y="276"/>
                    </a:cubicBezTo>
                    <a:cubicBezTo>
                      <a:pt x="63" y="392"/>
                      <a:pt x="167" y="483"/>
                      <a:pt x="281" y="483"/>
                    </a:cubicBezTo>
                    <a:cubicBezTo>
                      <a:pt x="299" y="483"/>
                      <a:pt x="316" y="481"/>
                      <a:pt x="334" y="476"/>
                    </a:cubicBezTo>
                    <a:cubicBezTo>
                      <a:pt x="434" y="410"/>
                      <a:pt x="534" y="276"/>
                      <a:pt x="501" y="176"/>
                    </a:cubicBezTo>
                    <a:cubicBezTo>
                      <a:pt x="473" y="66"/>
                      <a:pt x="377" y="1"/>
                      <a:pt x="26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01" name="Google Shape;26101;p73"/>
              <p:cNvSpPr/>
              <p:nvPr/>
            </p:nvSpPr>
            <p:spPr>
              <a:xfrm>
                <a:off x="5484600" y="4547650"/>
                <a:ext cx="14200" cy="12375"/>
              </a:xfrm>
              <a:custGeom>
                <a:avLst/>
                <a:gdLst/>
                <a:ahLst/>
                <a:cxnLst/>
                <a:rect l="l" t="t" r="r" b="b"/>
                <a:pathLst>
                  <a:path w="568" h="495" extrusionOk="0">
                    <a:moveTo>
                      <a:pt x="298" y="1"/>
                    </a:moveTo>
                    <a:cubicBezTo>
                      <a:pt x="256" y="1"/>
                      <a:pt x="212" y="12"/>
                      <a:pt x="167" y="34"/>
                    </a:cubicBezTo>
                    <a:cubicBezTo>
                      <a:pt x="67" y="101"/>
                      <a:pt x="0" y="234"/>
                      <a:pt x="67" y="335"/>
                    </a:cubicBezTo>
                    <a:cubicBezTo>
                      <a:pt x="116" y="432"/>
                      <a:pt x="201" y="494"/>
                      <a:pt x="295" y="494"/>
                    </a:cubicBezTo>
                    <a:cubicBezTo>
                      <a:pt x="329" y="494"/>
                      <a:pt x="365" y="486"/>
                      <a:pt x="401" y="468"/>
                    </a:cubicBezTo>
                    <a:cubicBezTo>
                      <a:pt x="501" y="401"/>
                      <a:pt x="568" y="268"/>
                      <a:pt x="501" y="134"/>
                    </a:cubicBezTo>
                    <a:cubicBezTo>
                      <a:pt x="456" y="45"/>
                      <a:pt x="382" y="1"/>
                      <a:pt x="29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02" name="Google Shape;26102;p73"/>
              <p:cNvSpPr/>
              <p:nvPr/>
            </p:nvSpPr>
            <p:spPr>
              <a:xfrm>
                <a:off x="5573125" y="4477725"/>
                <a:ext cx="14075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563" h="465" extrusionOk="0">
                    <a:moveTo>
                      <a:pt x="318" y="0"/>
                    </a:moveTo>
                    <a:cubicBezTo>
                      <a:pt x="159" y="0"/>
                      <a:pt x="0" y="173"/>
                      <a:pt x="95" y="363"/>
                    </a:cubicBezTo>
                    <a:cubicBezTo>
                      <a:pt x="138" y="428"/>
                      <a:pt x="209" y="464"/>
                      <a:pt x="290" y="464"/>
                    </a:cubicBezTo>
                    <a:cubicBezTo>
                      <a:pt x="334" y="464"/>
                      <a:pt x="382" y="453"/>
                      <a:pt x="429" y="430"/>
                    </a:cubicBezTo>
                    <a:cubicBezTo>
                      <a:pt x="529" y="363"/>
                      <a:pt x="562" y="229"/>
                      <a:pt x="496" y="96"/>
                    </a:cubicBezTo>
                    <a:cubicBezTo>
                      <a:pt x="447" y="29"/>
                      <a:pt x="383" y="0"/>
                      <a:pt x="31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03" name="Google Shape;26103;p73"/>
              <p:cNvSpPr/>
              <p:nvPr/>
            </p:nvSpPr>
            <p:spPr>
              <a:xfrm>
                <a:off x="5553825" y="4380225"/>
                <a:ext cx="14725" cy="12175"/>
              </a:xfrm>
              <a:custGeom>
                <a:avLst/>
                <a:gdLst/>
                <a:ahLst/>
                <a:cxnLst/>
                <a:rect l="l" t="t" r="r" b="b"/>
                <a:pathLst>
                  <a:path w="589" h="487" extrusionOk="0">
                    <a:moveTo>
                      <a:pt x="339" y="0"/>
                    </a:moveTo>
                    <a:cubicBezTo>
                      <a:pt x="305" y="0"/>
                      <a:pt x="269" y="9"/>
                      <a:pt x="234" y="27"/>
                    </a:cubicBezTo>
                    <a:cubicBezTo>
                      <a:pt x="33" y="60"/>
                      <a:pt x="0" y="360"/>
                      <a:pt x="200" y="460"/>
                    </a:cubicBezTo>
                    <a:cubicBezTo>
                      <a:pt x="231" y="479"/>
                      <a:pt x="264" y="487"/>
                      <a:pt x="297" y="487"/>
                    </a:cubicBezTo>
                    <a:cubicBezTo>
                      <a:pt x="443" y="487"/>
                      <a:pt x="588" y="323"/>
                      <a:pt x="534" y="160"/>
                    </a:cubicBezTo>
                    <a:cubicBezTo>
                      <a:pt x="509" y="62"/>
                      <a:pt x="431" y="0"/>
                      <a:pt x="33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04" name="Google Shape;26104;p73"/>
              <p:cNvSpPr/>
              <p:nvPr/>
            </p:nvSpPr>
            <p:spPr>
              <a:xfrm>
                <a:off x="5438100" y="4367375"/>
                <a:ext cx="14000" cy="12575"/>
              </a:xfrm>
              <a:custGeom>
                <a:avLst/>
                <a:gdLst/>
                <a:ahLst/>
                <a:cxnLst/>
                <a:rect l="l" t="t" r="r" b="b"/>
                <a:pathLst>
                  <a:path w="560" h="503" extrusionOk="0">
                    <a:moveTo>
                      <a:pt x="275" y="0"/>
                    </a:moveTo>
                    <a:cubicBezTo>
                      <a:pt x="167" y="0"/>
                      <a:pt x="88" y="91"/>
                      <a:pt x="59" y="207"/>
                    </a:cubicBezTo>
                    <a:cubicBezTo>
                      <a:pt x="0" y="384"/>
                      <a:pt x="138" y="503"/>
                      <a:pt x="281" y="503"/>
                    </a:cubicBezTo>
                    <a:cubicBezTo>
                      <a:pt x="382" y="503"/>
                      <a:pt x="485" y="444"/>
                      <a:pt x="526" y="307"/>
                    </a:cubicBezTo>
                    <a:cubicBezTo>
                      <a:pt x="560" y="174"/>
                      <a:pt x="459" y="40"/>
                      <a:pt x="326" y="7"/>
                    </a:cubicBezTo>
                    <a:cubicBezTo>
                      <a:pt x="308" y="2"/>
                      <a:pt x="291" y="0"/>
                      <a:pt x="27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05" name="Google Shape;26105;p73"/>
              <p:cNvSpPr/>
              <p:nvPr/>
            </p:nvSpPr>
            <p:spPr>
              <a:xfrm>
                <a:off x="5332100" y="4309700"/>
                <a:ext cx="14925" cy="12200"/>
              </a:xfrm>
              <a:custGeom>
                <a:avLst/>
                <a:gdLst/>
                <a:ahLst/>
                <a:cxnLst/>
                <a:rect l="l" t="t" r="r" b="b"/>
                <a:pathLst>
                  <a:path w="597" h="488" extrusionOk="0">
                    <a:moveTo>
                      <a:pt x="330" y="0"/>
                    </a:moveTo>
                    <a:cubicBezTo>
                      <a:pt x="145" y="0"/>
                      <a:pt x="1" y="250"/>
                      <a:pt x="163" y="412"/>
                    </a:cubicBezTo>
                    <a:cubicBezTo>
                      <a:pt x="213" y="463"/>
                      <a:pt x="271" y="488"/>
                      <a:pt x="330" y="488"/>
                    </a:cubicBezTo>
                    <a:cubicBezTo>
                      <a:pt x="388" y="488"/>
                      <a:pt x="446" y="463"/>
                      <a:pt x="496" y="412"/>
                    </a:cubicBezTo>
                    <a:cubicBezTo>
                      <a:pt x="597" y="279"/>
                      <a:pt x="563" y="146"/>
                      <a:pt x="463" y="46"/>
                    </a:cubicBezTo>
                    <a:cubicBezTo>
                      <a:pt x="419" y="14"/>
                      <a:pt x="373" y="0"/>
                      <a:pt x="3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06" name="Google Shape;26106;p73"/>
              <p:cNvSpPr/>
              <p:nvPr/>
            </p:nvSpPr>
            <p:spPr>
              <a:xfrm>
                <a:off x="5364525" y="4283275"/>
                <a:ext cx="14200" cy="11775"/>
              </a:xfrm>
              <a:custGeom>
                <a:avLst/>
                <a:gdLst/>
                <a:ahLst/>
                <a:cxnLst/>
                <a:rect l="l" t="t" r="r" b="b"/>
                <a:pathLst>
                  <a:path w="568" h="471" extrusionOk="0">
                    <a:moveTo>
                      <a:pt x="291" y="0"/>
                    </a:moveTo>
                    <a:cubicBezTo>
                      <a:pt x="246" y="0"/>
                      <a:pt x="202" y="11"/>
                      <a:pt x="167" y="35"/>
                    </a:cubicBezTo>
                    <a:cubicBezTo>
                      <a:pt x="67" y="102"/>
                      <a:pt x="0" y="235"/>
                      <a:pt x="67" y="369"/>
                    </a:cubicBezTo>
                    <a:cubicBezTo>
                      <a:pt x="131" y="433"/>
                      <a:pt x="210" y="470"/>
                      <a:pt x="293" y="470"/>
                    </a:cubicBezTo>
                    <a:cubicBezTo>
                      <a:pt x="339" y="470"/>
                      <a:pt x="386" y="459"/>
                      <a:pt x="434" y="435"/>
                    </a:cubicBezTo>
                    <a:cubicBezTo>
                      <a:pt x="534" y="369"/>
                      <a:pt x="567" y="235"/>
                      <a:pt x="500" y="102"/>
                    </a:cubicBezTo>
                    <a:cubicBezTo>
                      <a:pt x="457" y="37"/>
                      <a:pt x="372" y="0"/>
                      <a:pt x="29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07" name="Google Shape;26107;p73"/>
              <p:cNvSpPr/>
              <p:nvPr/>
            </p:nvSpPr>
            <p:spPr>
              <a:xfrm>
                <a:off x="5299475" y="4180700"/>
                <a:ext cx="15650" cy="11825"/>
              </a:xfrm>
              <a:custGeom>
                <a:avLst/>
                <a:gdLst/>
                <a:ahLst/>
                <a:cxnLst/>
                <a:rect l="l" t="t" r="r" b="b"/>
                <a:pathLst>
                  <a:path w="626" h="473" extrusionOk="0">
                    <a:moveTo>
                      <a:pt x="291" y="0"/>
                    </a:moveTo>
                    <a:cubicBezTo>
                      <a:pt x="246" y="0"/>
                      <a:pt x="202" y="12"/>
                      <a:pt x="167" y="35"/>
                    </a:cubicBezTo>
                    <a:cubicBezTo>
                      <a:pt x="0" y="169"/>
                      <a:pt x="67" y="469"/>
                      <a:pt x="300" y="469"/>
                    </a:cubicBezTo>
                    <a:cubicBezTo>
                      <a:pt x="313" y="471"/>
                      <a:pt x="326" y="472"/>
                      <a:pt x="339" y="472"/>
                    </a:cubicBezTo>
                    <a:cubicBezTo>
                      <a:pt x="517" y="472"/>
                      <a:pt x="625" y="258"/>
                      <a:pt x="501" y="102"/>
                    </a:cubicBezTo>
                    <a:cubicBezTo>
                      <a:pt x="457" y="37"/>
                      <a:pt x="373" y="0"/>
                      <a:pt x="29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08" name="Google Shape;26108;p73"/>
              <p:cNvSpPr/>
              <p:nvPr/>
            </p:nvSpPr>
            <p:spPr>
              <a:xfrm>
                <a:off x="5292800" y="4354875"/>
                <a:ext cx="17050" cy="12675"/>
              </a:xfrm>
              <a:custGeom>
                <a:avLst/>
                <a:gdLst/>
                <a:ahLst/>
                <a:cxnLst/>
                <a:rect l="l" t="t" r="r" b="b"/>
                <a:pathLst>
                  <a:path w="682" h="507" extrusionOk="0">
                    <a:moveTo>
                      <a:pt x="356" y="1"/>
                    </a:moveTo>
                    <a:cubicBezTo>
                      <a:pt x="339" y="1"/>
                      <a:pt x="320" y="3"/>
                      <a:pt x="301" y="6"/>
                    </a:cubicBezTo>
                    <a:cubicBezTo>
                      <a:pt x="0" y="73"/>
                      <a:pt x="67" y="507"/>
                      <a:pt x="367" y="507"/>
                    </a:cubicBezTo>
                    <a:cubicBezTo>
                      <a:pt x="681" y="475"/>
                      <a:pt x="641" y="1"/>
                      <a:pt x="35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09" name="Google Shape;26109;p73"/>
              <p:cNvSpPr/>
              <p:nvPr/>
            </p:nvSpPr>
            <p:spPr>
              <a:xfrm>
                <a:off x="5565500" y="4631000"/>
                <a:ext cx="27300" cy="20750"/>
              </a:xfrm>
              <a:custGeom>
                <a:avLst/>
                <a:gdLst/>
                <a:ahLst/>
                <a:cxnLst/>
                <a:rect l="l" t="t" r="r" b="b"/>
                <a:pathLst>
                  <a:path w="1092" h="830" extrusionOk="0">
                    <a:moveTo>
                      <a:pt x="543" y="1"/>
                    </a:moveTo>
                    <a:cubicBezTo>
                      <a:pt x="529" y="1"/>
                      <a:pt x="515" y="1"/>
                      <a:pt x="500" y="3"/>
                    </a:cubicBezTo>
                    <a:cubicBezTo>
                      <a:pt x="134" y="36"/>
                      <a:pt x="0" y="503"/>
                      <a:pt x="267" y="737"/>
                    </a:cubicBezTo>
                    <a:cubicBezTo>
                      <a:pt x="357" y="797"/>
                      <a:pt x="460" y="830"/>
                      <a:pt x="559" y="830"/>
                    </a:cubicBezTo>
                    <a:cubicBezTo>
                      <a:pt x="680" y="830"/>
                      <a:pt x="794" y="780"/>
                      <a:pt x="867" y="670"/>
                    </a:cubicBezTo>
                    <a:cubicBezTo>
                      <a:pt x="1092" y="381"/>
                      <a:pt x="885" y="1"/>
                      <a:pt x="54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10" name="Google Shape;26110;p73"/>
              <p:cNvSpPr/>
              <p:nvPr/>
            </p:nvSpPr>
            <p:spPr>
              <a:xfrm>
                <a:off x="5657225" y="4622700"/>
                <a:ext cx="28925" cy="20900"/>
              </a:xfrm>
              <a:custGeom>
                <a:avLst/>
                <a:gdLst/>
                <a:ahLst/>
                <a:cxnLst/>
                <a:rect l="l" t="t" r="r" b="b"/>
                <a:pathLst>
                  <a:path w="1157" h="836" extrusionOk="0">
                    <a:moveTo>
                      <a:pt x="600" y="0"/>
                    </a:moveTo>
                    <a:cubicBezTo>
                      <a:pt x="589" y="0"/>
                      <a:pt x="579" y="0"/>
                      <a:pt x="567" y="1"/>
                    </a:cubicBezTo>
                    <a:cubicBezTo>
                      <a:pt x="0" y="1"/>
                      <a:pt x="34" y="835"/>
                      <a:pt x="601" y="835"/>
                    </a:cubicBezTo>
                    <a:cubicBezTo>
                      <a:pt x="1157" y="802"/>
                      <a:pt x="1136" y="0"/>
                      <a:pt x="60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11" name="Google Shape;26111;p73"/>
              <p:cNvSpPr/>
              <p:nvPr/>
            </p:nvSpPr>
            <p:spPr>
              <a:xfrm>
                <a:off x="5630200" y="4512300"/>
                <a:ext cx="26075" cy="20975"/>
              </a:xfrm>
              <a:custGeom>
                <a:avLst/>
                <a:gdLst/>
                <a:ahLst/>
                <a:cxnLst/>
                <a:rect l="l" t="t" r="r" b="b"/>
                <a:pathLst>
                  <a:path w="1043" h="839" extrusionOk="0">
                    <a:moveTo>
                      <a:pt x="530" y="1"/>
                    </a:moveTo>
                    <a:cubicBezTo>
                      <a:pt x="264" y="1"/>
                      <a:pt x="0" y="244"/>
                      <a:pt x="147" y="581"/>
                    </a:cubicBezTo>
                    <a:cubicBezTo>
                      <a:pt x="220" y="762"/>
                      <a:pt x="366" y="838"/>
                      <a:pt x="514" y="838"/>
                    </a:cubicBezTo>
                    <a:cubicBezTo>
                      <a:pt x="776" y="838"/>
                      <a:pt x="1042" y="600"/>
                      <a:pt x="915" y="281"/>
                    </a:cubicBezTo>
                    <a:cubicBezTo>
                      <a:pt x="841" y="84"/>
                      <a:pt x="685" y="1"/>
                      <a:pt x="53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12" name="Google Shape;26112;p73"/>
              <p:cNvSpPr/>
              <p:nvPr/>
            </p:nvSpPr>
            <p:spPr>
              <a:xfrm>
                <a:off x="5564375" y="4513025"/>
                <a:ext cx="25325" cy="20425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817" extrusionOk="0">
                    <a:moveTo>
                      <a:pt x="470" y="1"/>
                    </a:moveTo>
                    <a:cubicBezTo>
                      <a:pt x="301" y="1"/>
                      <a:pt x="133" y="121"/>
                      <a:pt x="78" y="285"/>
                    </a:cubicBezTo>
                    <a:cubicBezTo>
                      <a:pt x="0" y="571"/>
                      <a:pt x="226" y="816"/>
                      <a:pt x="471" y="816"/>
                    </a:cubicBezTo>
                    <a:cubicBezTo>
                      <a:pt x="541" y="816"/>
                      <a:pt x="612" y="796"/>
                      <a:pt x="679" y="752"/>
                    </a:cubicBezTo>
                    <a:cubicBezTo>
                      <a:pt x="1012" y="585"/>
                      <a:pt x="946" y="85"/>
                      <a:pt x="579" y="18"/>
                    </a:cubicBezTo>
                    <a:cubicBezTo>
                      <a:pt x="543" y="7"/>
                      <a:pt x="507" y="1"/>
                      <a:pt x="47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13" name="Google Shape;26113;p73"/>
              <p:cNvSpPr/>
              <p:nvPr/>
            </p:nvSpPr>
            <p:spPr>
              <a:xfrm>
                <a:off x="5647425" y="4651850"/>
                <a:ext cx="27325" cy="20475"/>
              </a:xfrm>
              <a:custGeom>
                <a:avLst/>
                <a:gdLst/>
                <a:ahLst/>
                <a:cxnLst/>
                <a:rect l="l" t="t" r="r" b="b"/>
                <a:pathLst>
                  <a:path w="1093" h="819" extrusionOk="0">
                    <a:moveTo>
                      <a:pt x="553" y="1"/>
                    </a:moveTo>
                    <a:cubicBezTo>
                      <a:pt x="209" y="1"/>
                      <a:pt x="1" y="413"/>
                      <a:pt x="226" y="670"/>
                    </a:cubicBezTo>
                    <a:cubicBezTo>
                      <a:pt x="323" y="767"/>
                      <a:pt x="443" y="819"/>
                      <a:pt x="565" y="819"/>
                    </a:cubicBezTo>
                    <a:cubicBezTo>
                      <a:pt x="653" y="819"/>
                      <a:pt x="742" y="792"/>
                      <a:pt x="826" y="737"/>
                    </a:cubicBezTo>
                    <a:cubicBezTo>
                      <a:pt x="1093" y="503"/>
                      <a:pt x="959" y="36"/>
                      <a:pt x="593" y="3"/>
                    </a:cubicBezTo>
                    <a:cubicBezTo>
                      <a:pt x="579" y="1"/>
                      <a:pt x="566" y="1"/>
                      <a:pt x="55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14" name="Google Shape;26114;p73"/>
              <p:cNvSpPr/>
              <p:nvPr/>
            </p:nvSpPr>
            <p:spPr>
              <a:xfrm>
                <a:off x="5838175" y="4650225"/>
                <a:ext cx="24225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969" h="835" extrusionOk="0">
                    <a:moveTo>
                      <a:pt x="533" y="1"/>
                    </a:moveTo>
                    <a:cubicBezTo>
                      <a:pt x="440" y="1"/>
                      <a:pt x="347" y="32"/>
                      <a:pt x="268" y="101"/>
                    </a:cubicBezTo>
                    <a:cubicBezTo>
                      <a:pt x="1" y="335"/>
                      <a:pt x="134" y="802"/>
                      <a:pt x="535" y="835"/>
                    </a:cubicBezTo>
                    <a:cubicBezTo>
                      <a:pt x="735" y="835"/>
                      <a:pt x="935" y="668"/>
                      <a:pt x="968" y="435"/>
                    </a:cubicBezTo>
                    <a:cubicBezTo>
                      <a:pt x="968" y="176"/>
                      <a:pt x="753" y="1"/>
                      <a:pt x="53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15" name="Google Shape;26115;p73"/>
              <p:cNvSpPr/>
              <p:nvPr/>
            </p:nvSpPr>
            <p:spPr>
              <a:xfrm>
                <a:off x="5840675" y="4546725"/>
                <a:ext cx="24850" cy="21150"/>
              </a:xfrm>
              <a:custGeom>
                <a:avLst/>
                <a:gdLst/>
                <a:ahLst/>
                <a:cxnLst/>
                <a:rect l="l" t="t" r="r" b="b"/>
                <a:pathLst>
                  <a:path w="994" h="846" extrusionOk="0">
                    <a:moveTo>
                      <a:pt x="553" y="0"/>
                    </a:moveTo>
                    <a:cubicBezTo>
                      <a:pt x="536" y="0"/>
                      <a:pt x="518" y="2"/>
                      <a:pt x="501" y="5"/>
                    </a:cubicBezTo>
                    <a:cubicBezTo>
                      <a:pt x="101" y="71"/>
                      <a:pt x="1" y="538"/>
                      <a:pt x="301" y="772"/>
                    </a:cubicBezTo>
                    <a:cubicBezTo>
                      <a:pt x="377" y="822"/>
                      <a:pt x="459" y="845"/>
                      <a:pt x="540" y="845"/>
                    </a:cubicBezTo>
                    <a:cubicBezTo>
                      <a:pt x="776" y="845"/>
                      <a:pt x="993" y="646"/>
                      <a:pt x="968" y="372"/>
                    </a:cubicBezTo>
                    <a:cubicBezTo>
                      <a:pt x="938" y="158"/>
                      <a:pt x="740" y="0"/>
                      <a:pt x="55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16" name="Google Shape;26116;p73"/>
              <p:cNvSpPr/>
              <p:nvPr/>
            </p:nvSpPr>
            <p:spPr>
              <a:xfrm>
                <a:off x="5726700" y="4538125"/>
                <a:ext cx="23125" cy="21175"/>
              </a:xfrm>
              <a:custGeom>
                <a:avLst/>
                <a:gdLst/>
                <a:ahLst/>
                <a:cxnLst/>
                <a:rect l="l" t="t" r="r" b="b"/>
                <a:pathLst>
                  <a:path w="925" h="847" extrusionOk="0">
                    <a:moveTo>
                      <a:pt x="452" y="0"/>
                    </a:moveTo>
                    <a:cubicBezTo>
                      <a:pt x="258" y="0"/>
                      <a:pt x="85" y="150"/>
                      <a:pt x="57" y="349"/>
                    </a:cubicBezTo>
                    <a:cubicBezTo>
                      <a:pt x="1" y="665"/>
                      <a:pt x="236" y="846"/>
                      <a:pt x="472" y="846"/>
                    </a:cubicBezTo>
                    <a:cubicBezTo>
                      <a:pt x="659" y="846"/>
                      <a:pt x="846" y="733"/>
                      <a:pt x="891" y="482"/>
                    </a:cubicBezTo>
                    <a:cubicBezTo>
                      <a:pt x="924" y="249"/>
                      <a:pt x="791" y="48"/>
                      <a:pt x="557" y="15"/>
                    </a:cubicBezTo>
                    <a:cubicBezTo>
                      <a:pt x="522" y="5"/>
                      <a:pt x="487" y="0"/>
                      <a:pt x="45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17" name="Google Shape;26117;p73"/>
              <p:cNvSpPr/>
              <p:nvPr/>
            </p:nvSpPr>
            <p:spPr>
              <a:xfrm>
                <a:off x="5731450" y="4628950"/>
                <a:ext cx="23675" cy="20825"/>
              </a:xfrm>
              <a:custGeom>
                <a:avLst/>
                <a:gdLst/>
                <a:ahLst/>
                <a:cxnLst/>
                <a:rect l="l" t="t" r="r" b="b"/>
                <a:pathLst>
                  <a:path w="947" h="833" extrusionOk="0">
                    <a:moveTo>
                      <a:pt x="488" y="1"/>
                    </a:moveTo>
                    <a:cubicBezTo>
                      <a:pt x="448" y="1"/>
                      <a:pt x="408" y="6"/>
                      <a:pt x="367" y="18"/>
                    </a:cubicBezTo>
                    <a:cubicBezTo>
                      <a:pt x="134" y="51"/>
                      <a:pt x="0" y="285"/>
                      <a:pt x="67" y="518"/>
                    </a:cubicBezTo>
                    <a:cubicBezTo>
                      <a:pt x="121" y="737"/>
                      <a:pt x="288" y="832"/>
                      <a:pt x="456" y="832"/>
                    </a:cubicBezTo>
                    <a:cubicBezTo>
                      <a:pt x="699" y="832"/>
                      <a:pt x="946" y="633"/>
                      <a:pt x="867" y="318"/>
                    </a:cubicBezTo>
                    <a:cubicBezTo>
                      <a:pt x="840" y="125"/>
                      <a:pt x="676" y="1"/>
                      <a:pt x="4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18" name="Google Shape;26118;p73"/>
              <p:cNvSpPr/>
              <p:nvPr/>
            </p:nvSpPr>
            <p:spPr>
              <a:xfrm>
                <a:off x="5955725" y="4663375"/>
                <a:ext cx="30125" cy="21275"/>
              </a:xfrm>
              <a:custGeom>
                <a:avLst/>
                <a:gdLst/>
                <a:ahLst/>
                <a:cxnLst/>
                <a:rect l="l" t="t" r="r" b="b"/>
                <a:pathLst>
                  <a:path w="1205" h="851" extrusionOk="0">
                    <a:moveTo>
                      <a:pt x="583" y="0"/>
                    </a:moveTo>
                    <a:cubicBezTo>
                      <a:pt x="119" y="0"/>
                      <a:pt x="1" y="748"/>
                      <a:pt x="536" y="843"/>
                    </a:cubicBezTo>
                    <a:cubicBezTo>
                      <a:pt x="568" y="848"/>
                      <a:pt x="599" y="851"/>
                      <a:pt x="628" y="851"/>
                    </a:cubicBezTo>
                    <a:cubicBezTo>
                      <a:pt x="1116" y="851"/>
                      <a:pt x="1204" y="103"/>
                      <a:pt x="669" y="9"/>
                    </a:cubicBezTo>
                    <a:cubicBezTo>
                      <a:pt x="639" y="3"/>
                      <a:pt x="610" y="0"/>
                      <a:pt x="58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19" name="Google Shape;26119;p73"/>
              <p:cNvSpPr/>
              <p:nvPr/>
            </p:nvSpPr>
            <p:spPr>
              <a:xfrm>
                <a:off x="6175925" y="4697775"/>
                <a:ext cx="28375" cy="21500"/>
              </a:xfrm>
              <a:custGeom>
                <a:avLst/>
                <a:gdLst/>
                <a:ahLst/>
                <a:cxnLst/>
                <a:rect l="l" t="t" r="r" b="b"/>
                <a:pathLst>
                  <a:path w="1135" h="860" extrusionOk="0">
                    <a:moveTo>
                      <a:pt x="568" y="0"/>
                    </a:moveTo>
                    <a:cubicBezTo>
                      <a:pt x="201" y="0"/>
                      <a:pt x="1" y="467"/>
                      <a:pt x="267" y="734"/>
                    </a:cubicBezTo>
                    <a:cubicBezTo>
                      <a:pt x="351" y="818"/>
                      <a:pt x="459" y="859"/>
                      <a:pt x="568" y="859"/>
                    </a:cubicBezTo>
                    <a:cubicBezTo>
                      <a:pt x="676" y="859"/>
                      <a:pt x="784" y="818"/>
                      <a:pt x="868" y="734"/>
                    </a:cubicBezTo>
                    <a:cubicBezTo>
                      <a:pt x="1135" y="467"/>
                      <a:pt x="935" y="0"/>
                      <a:pt x="56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20" name="Google Shape;26120;p73"/>
              <p:cNvSpPr/>
              <p:nvPr/>
            </p:nvSpPr>
            <p:spPr>
              <a:xfrm>
                <a:off x="6559525" y="4697025"/>
                <a:ext cx="24225" cy="20775"/>
              </a:xfrm>
              <a:custGeom>
                <a:avLst/>
                <a:gdLst/>
                <a:ahLst/>
                <a:cxnLst/>
                <a:rect l="l" t="t" r="r" b="b"/>
                <a:pathLst>
                  <a:path w="969" h="831" extrusionOk="0">
                    <a:moveTo>
                      <a:pt x="568" y="1"/>
                    </a:moveTo>
                    <a:cubicBezTo>
                      <a:pt x="464" y="1"/>
                      <a:pt x="357" y="41"/>
                      <a:pt x="268" y="130"/>
                    </a:cubicBezTo>
                    <a:cubicBezTo>
                      <a:pt x="1" y="397"/>
                      <a:pt x="201" y="831"/>
                      <a:pt x="568" y="831"/>
                    </a:cubicBezTo>
                    <a:cubicBezTo>
                      <a:pt x="801" y="831"/>
                      <a:pt x="968" y="631"/>
                      <a:pt x="968" y="431"/>
                    </a:cubicBezTo>
                    <a:cubicBezTo>
                      <a:pt x="968" y="164"/>
                      <a:pt x="775" y="1"/>
                      <a:pt x="56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21" name="Google Shape;26121;p73"/>
              <p:cNvSpPr/>
              <p:nvPr/>
            </p:nvSpPr>
            <p:spPr>
              <a:xfrm>
                <a:off x="6620850" y="4690450"/>
                <a:ext cx="24600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984" h="835" extrusionOk="0">
                    <a:moveTo>
                      <a:pt x="545" y="0"/>
                    </a:moveTo>
                    <a:cubicBezTo>
                      <a:pt x="421" y="0"/>
                      <a:pt x="297" y="59"/>
                      <a:pt x="216" y="193"/>
                    </a:cubicBezTo>
                    <a:cubicBezTo>
                      <a:pt x="0" y="471"/>
                      <a:pt x="213" y="834"/>
                      <a:pt x="536" y="834"/>
                    </a:cubicBezTo>
                    <a:cubicBezTo>
                      <a:pt x="562" y="834"/>
                      <a:pt x="589" y="832"/>
                      <a:pt x="617" y="827"/>
                    </a:cubicBezTo>
                    <a:cubicBezTo>
                      <a:pt x="850" y="794"/>
                      <a:pt x="984" y="560"/>
                      <a:pt x="950" y="327"/>
                    </a:cubicBezTo>
                    <a:cubicBezTo>
                      <a:pt x="910" y="128"/>
                      <a:pt x="728" y="0"/>
                      <a:pt x="54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22" name="Google Shape;26122;p73"/>
              <p:cNvSpPr/>
              <p:nvPr/>
            </p:nvSpPr>
            <p:spPr>
              <a:xfrm>
                <a:off x="6299350" y="4668575"/>
                <a:ext cx="27550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835" extrusionOk="0">
                    <a:moveTo>
                      <a:pt x="534" y="1"/>
                    </a:moveTo>
                    <a:cubicBezTo>
                      <a:pt x="0" y="1"/>
                      <a:pt x="0" y="835"/>
                      <a:pt x="534" y="835"/>
                    </a:cubicBezTo>
                    <a:cubicBezTo>
                      <a:pt x="1101" y="835"/>
                      <a:pt x="1101" y="1"/>
                      <a:pt x="53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23" name="Google Shape;26123;p73"/>
              <p:cNvSpPr/>
              <p:nvPr/>
            </p:nvSpPr>
            <p:spPr>
              <a:xfrm>
                <a:off x="6156750" y="4742925"/>
                <a:ext cx="25275" cy="20775"/>
              </a:xfrm>
              <a:custGeom>
                <a:avLst/>
                <a:gdLst/>
                <a:ahLst/>
                <a:cxnLst/>
                <a:rect l="l" t="t" r="r" b="b"/>
                <a:pathLst>
                  <a:path w="1011" h="831" extrusionOk="0">
                    <a:moveTo>
                      <a:pt x="489" y="1"/>
                    </a:moveTo>
                    <a:cubicBezTo>
                      <a:pt x="439" y="1"/>
                      <a:pt x="387" y="10"/>
                      <a:pt x="334" y="29"/>
                    </a:cubicBezTo>
                    <a:cubicBezTo>
                      <a:pt x="134" y="96"/>
                      <a:pt x="0" y="329"/>
                      <a:pt x="100" y="563"/>
                    </a:cubicBezTo>
                    <a:cubicBezTo>
                      <a:pt x="153" y="738"/>
                      <a:pt x="316" y="830"/>
                      <a:pt x="483" y="830"/>
                    </a:cubicBezTo>
                    <a:cubicBezTo>
                      <a:pt x="634" y="830"/>
                      <a:pt x="788" y="754"/>
                      <a:pt x="868" y="596"/>
                    </a:cubicBezTo>
                    <a:cubicBezTo>
                      <a:pt x="1010" y="311"/>
                      <a:pt x="787" y="1"/>
                      <a:pt x="48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24" name="Google Shape;26124;p73"/>
              <p:cNvSpPr/>
              <p:nvPr/>
            </p:nvSpPr>
            <p:spPr>
              <a:xfrm>
                <a:off x="6466125" y="4748650"/>
                <a:ext cx="24225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969" h="835" extrusionOk="0">
                    <a:moveTo>
                      <a:pt x="535" y="0"/>
                    </a:moveTo>
                    <a:cubicBezTo>
                      <a:pt x="1" y="0"/>
                      <a:pt x="1" y="834"/>
                      <a:pt x="535" y="834"/>
                    </a:cubicBezTo>
                    <a:cubicBezTo>
                      <a:pt x="768" y="834"/>
                      <a:pt x="968" y="634"/>
                      <a:pt x="968" y="434"/>
                    </a:cubicBezTo>
                    <a:cubicBezTo>
                      <a:pt x="968" y="200"/>
                      <a:pt x="768" y="0"/>
                      <a:pt x="53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25" name="Google Shape;26125;p73"/>
              <p:cNvSpPr/>
              <p:nvPr/>
            </p:nvSpPr>
            <p:spPr>
              <a:xfrm>
                <a:off x="6638450" y="4651700"/>
                <a:ext cx="24525" cy="21000"/>
              </a:xfrm>
              <a:custGeom>
                <a:avLst/>
                <a:gdLst/>
                <a:ahLst/>
                <a:cxnLst/>
                <a:rect l="l" t="t" r="r" b="b"/>
                <a:pathLst>
                  <a:path w="981" h="840" extrusionOk="0">
                    <a:moveTo>
                      <a:pt x="496" y="0"/>
                    </a:moveTo>
                    <a:cubicBezTo>
                      <a:pt x="338" y="0"/>
                      <a:pt x="180" y="92"/>
                      <a:pt x="113" y="276"/>
                    </a:cubicBezTo>
                    <a:cubicBezTo>
                      <a:pt x="0" y="557"/>
                      <a:pt x="245" y="839"/>
                      <a:pt x="525" y="839"/>
                    </a:cubicBezTo>
                    <a:cubicBezTo>
                      <a:pt x="576" y="839"/>
                      <a:pt x="628" y="830"/>
                      <a:pt x="680" y="809"/>
                    </a:cubicBezTo>
                    <a:cubicBezTo>
                      <a:pt x="880" y="709"/>
                      <a:pt x="980" y="476"/>
                      <a:pt x="880" y="276"/>
                    </a:cubicBezTo>
                    <a:cubicBezTo>
                      <a:pt x="813" y="92"/>
                      <a:pt x="655" y="0"/>
                      <a:pt x="49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26" name="Google Shape;26126;p73"/>
              <p:cNvSpPr/>
              <p:nvPr/>
            </p:nvSpPr>
            <p:spPr>
              <a:xfrm>
                <a:off x="6580000" y="4639300"/>
                <a:ext cx="25425" cy="20800"/>
              </a:xfrm>
              <a:custGeom>
                <a:avLst/>
                <a:gdLst/>
                <a:ahLst/>
                <a:cxnLst/>
                <a:rect l="l" t="t" r="r" b="b"/>
                <a:pathLst>
                  <a:path w="1017" h="832" extrusionOk="0">
                    <a:moveTo>
                      <a:pt x="431" y="0"/>
                    </a:moveTo>
                    <a:cubicBezTo>
                      <a:pt x="244" y="0"/>
                      <a:pt x="49" y="158"/>
                      <a:pt x="49" y="371"/>
                    </a:cubicBezTo>
                    <a:cubicBezTo>
                      <a:pt x="1" y="636"/>
                      <a:pt x="214" y="832"/>
                      <a:pt x="449" y="832"/>
                    </a:cubicBezTo>
                    <a:cubicBezTo>
                      <a:pt x="539" y="832"/>
                      <a:pt x="633" y="803"/>
                      <a:pt x="716" y="738"/>
                    </a:cubicBezTo>
                    <a:cubicBezTo>
                      <a:pt x="1016" y="505"/>
                      <a:pt x="850" y="38"/>
                      <a:pt x="483" y="4"/>
                    </a:cubicBezTo>
                    <a:cubicBezTo>
                      <a:pt x="466" y="1"/>
                      <a:pt x="448" y="0"/>
                      <a:pt x="43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27" name="Google Shape;26127;p73"/>
              <p:cNvSpPr/>
              <p:nvPr/>
            </p:nvSpPr>
            <p:spPr>
              <a:xfrm>
                <a:off x="6520350" y="4712100"/>
                <a:ext cx="22300" cy="20900"/>
              </a:xfrm>
              <a:custGeom>
                <a:avLst/>
                <a:gdLst/>
                <a:ahLst/>
                <a:cxnLst/>
                <a:rect l="l" t="t" r="r" b="b"/>
                <a:pathLst>
                  <a:path w="892" h="836" extrusionOk="0">
                    <a:moveTo>
                      <a:pt x="447" y="1"/>
                    </a:moveTo>
                    <a:cubicBezTo>
                      <a:pt x="361" y="1"/>
                      <a:pt x="274" y="30"/>
                      <a:pt x="200" y="94"/>
                    </a:cubicBezTo>
                    <a:cubicBezTo>
                      <a:pt x="33" y="261"/>
                      <a:pt x="0" y="528"/>
                      <a:pt x="133" y="695"/>
                    </a:cubicBezTo>
                    <a:cubicBezTo>
                      <a:pt x="230" y="791"/>
                      <a:pt x="347" y="835"/>
                      <a:pt x="460" y="835"/>
                    </a:cubicBezTo>
                    <a:cubicBezTo>
                      <a:pt x="661" y="835"/>
                      <a:pt x="846" y="696"/>
                      <a:pt x="867" y="461"/>
                    </a:cubicBezTo>
                    <a:cubicBezTo>
                      <a:pt x="891" y="196"/>
                      <a:pt x="672" y="1"/>
                      <a:pt x="4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28" name="Google Shape;26128;p73"/>
              <p:cNvSpPr/>
              <p:nvPr/>
            </p:nvSpPr>
            <p:spPr>
              <a:xfrm>
                <a:off x="6785925" y="4667325"/>
                <a:ext cx="24650" cy="20625"/>
              </a:xfrm>
              <a:custGeom>
                <a:avLst/>
                <a:gdLst/>
                <a:ahLst/>
                <a:cxnLst/>
                <a:rect l="l" t="t" r="r" b="b"/>
                <a:pathLst>
                  <a:path w="986" h="825" extrusionOk="0">
                    <a:moveTo>
                      <a:pt x="538" y="0"/>
                    </a:moveTo>
                    <a:cubicBezTo>
                      <a:pt x="416" y="0"/>
                      <a:pt x="295" y="48"/>
                      <a:pt x="218" y="151"/>
                    </a:cubicBezTo>
                    <a:cubicBezTo>
                      <a:pt x="1" y="430"/>
                      <a:pt x="188" y="825"/>
                      <a:pt x="510" y="825"/>
                    </a:cubicBezTo>
                    <a:cubicBezTo>
                      <a:pt x="534" y="825"/>
                      <a:pt x="559" y="823"/>
                      <a:pt x="585" y="818"/>
                    </a:cubicBezTo>
                    <a:cubicBezTo>
                      <a:pt x="819" y="785"/>
                      <a:pt x="985" y="585"/>
                      <a:pt x="952" y="351"/>
                    </a:cubicBezTo>
                    <a:cubicBezTo>
                      <a:pt x="931" y="125"/>
                      <a:pt x="733" y="0"/>
                      <a:pt x="5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29" name="Google Shape;26129;p73"/>
              <p:cNvSpPr/>
              <p:nvPr/>
            </p:nvSpPr>
            <p:spPr>
              <a:xfrm>
                <a:off x="7003575" y="4631275"/>
                <a:ext cx="24650" cy="20850"/>
              </a:xfrm>
              <a:custGeom>
                <a:avLst/>
                <a:gdLst/>
                <a:ahLst/>
                <a:cxnLst/>
                <a:rect l="l" t="t" r="r" b="b"/>
                <a:pathLst>
                  <a:path w="986" h="834" extrusionOk="0">
                    <a:moveTo>
                      <a:pt x="531" y="0"/>
                    </a:moveTo>
                    <a:cubicBezTo>
                      <a:pt x="393" y="0"/>
                      <a:pt x="257" y="61"/>
                      <a:pt x="185" y="192"/>
                    </a:cubicBezTo>
                    <a:cubicBezTo>
                      <a:pt x="1" y="499"/>
                      <a:pt x="240" y="834"/>
                      <a:pt x="565" y="834"/>
                    </a:cubicBezTo>
                    <a:cubicBezTo>
                      <a:pt x="593" y="834"/>
                      <a:pt x="622" y="831"/>
                      <a:pt x="652" y="826"/>
                    </a:cubicBezTo>
                    <a:cubicBezTo>
                      <a:pt x="852" y="759"/>
                      <a:pt x="986" y="525"/>
                      <a:pt x="952" y="292"/>
                    </a:cubicBezTo>
                    <a:cubicBezTo>
                      <a:pt x="896" y="103"/>
                      <a:pt x="711" y="0"/>
                      <a:pt x="53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30" name="Google Shape;26130;p73"/>
              <p:cNvSpPr/>
              <p:nvPr/>
            </p:nvSpPr>
            <p:spPr>
              <a:xfrm>
                <a:off x="6827225" y="4679825"/>
                <a:ext cx="25325" cy="20425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817" extrusionOk="0">
                    <a:moveTo>
                      <a:pt x="553" y="1"/>
                    </a:moveTo>
                    <a:cubicBezTo>
                      <a:pt x="514" y="1"/>
                      <a:pt x="475" y="6"/>
                      <a:pt x="434" y="18"/>
                    </a:cubicBezTo>
                    <a:cubicBezTo>
                      <a:pt x="67" y="85"/>
                      <a:pt x="0" y="585"/>
                      <a:pt x="334" y="752"/>
                    </a:cubicBezTo>
                    <a:cubicBezTo>
                      <a:pt x="401" y="796"/>
                      <a:pt x="473" y="816"/>
                      <a:pt x="543" y="816"/>
                    </a:cubicBezTo>
                    <a:cubicBezTo>
                      <a:pt x="788" y="816"/>
                      <a:pt x="1012" y="577"/>
                      <a:pt x="934" y="318"/>
                    </a:cubicBezTo>
                    <a:cubicBezTo>
                      <a:pt x="879" y="125"/>
                      <a:pt x="733" y="1"/>
                      <a:pt x="55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31" name="Google Shape;26131;p73"/>
              <p:cNvSpPr/>
              <p:nvPr/>
            </p:nvSpPr>
            <p:spPr>
              <a:xfrm>
                <a:off x="6791375" y="4716750"/>
                <a:ext cx="21700" cy="208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832" extrusionOk="0">
                    <a:moveTo>
                      <a:pt x="452" y="1"/>
                    </a:moveTo>
                    <a:cubicBezTo>
                      <a:pt x="353" y="1"/>
                      <a:pt x="251" y="35"/>
                      <a:pt x="167" y="109"/>
                    </a:cubicBezTo>
                    <a:cubicBezTo>
                      <a:pt x="0" y="275"/>
                      <a:pt x="0" y="542"/>
                      <a:pt x="167" y="709"/>
                    </a:cubicBezTo>
                    <a:cubicBezTo>
                      <a:pt x="252" y="794"/>
                      <a:pt x="354" y="832"/>
                      <a:pt x="453" y="832"/>
                    </a:cubicBezTo>
                    <a:cubicBezTo>
                      <a:pt x="666" y="832"/>
                      <a:pt x="867" y="659"/>
                      <a:pt x="867" y="409"/>
                    </a:cubicBezTo>
                    <a:cubicBezTo>
                      <a:pt x="867" y="158"/>
                      <a:pt x="665" y="1"/>
                      <a:pt x="45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32" name="Google Shape;26132;p73"/>
              <p:cNvSpPr/>
              <p:nvPr/>
            </p:nvSpPr>
            <p:spPr>
              <a:xfrm>
                <a:off x="7213425" y="4461450"/>
                <a:ext cx="27450" cy="20950"/>
              </a:xfrm>
              <a:custGeom>
                <a:avLst/>
                <a:gdLst/>
                <a:ahLst/>
                <a:cxnLst/>
                <a:rect l="l" t="t" r="r" b="b"/>
                <a:pathLst>
                  <a:path w="1098" h="838" extrusionOk="0">
                    <a:moveTo>
                      <a:pt x="595" y="1"/>
                    </a:moveTo>
                    <a:cubicBezTo>
                      <a:pt x="527" y="1"/>
                      <a:pt x="459" y="16"/>
                      <a:pt x="397" y="47"/>
                    </a:cubicBezTo>
                    <a:cubicBezTo>
                      <a:pt x="0" y="273"/>
                      <a:pt x="230" y="838"/>
                      <a:pt x="615" y="838"/>
                    </a:cubicBezTo>
                    <a:cubicBezTo>
                      <a:pt x="683" y="838"/>
                      <a:pt x="756" y="820"/>
                      <a:pt x="831" y="780"/>
                    </a:cubicBezTo>
                    <a:cubicBezTo>
                      <a:pt x="1031" y="647"/>
                      <a:pt x="1098" y="413"/>
                      <a:pt x="964" y="213"/>
                    </a:cubicBezTo>
                    <a:cubicBezTo>
                      <a:pt x="895" y="75"/>
                      <a:pt x="746" y="1"/>
                      <a:pt x="59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33" name="Google Shape;26133;p73"/>
              <p:cNvSpPr/>
              <p:nvPr/>
            </p:nvSpPr>
            <p:spPr>
              <a:xfrm>
                <a:off x="7489750" y="4278125"/>
                <a:ext cx="27150" cy="20750"/>
              </a:xfrm>
              <a:custGeom>
                <a:avLst/>
                <a:gdLst/>
                <a:ahLst/>
                <a:cxnLst/>
                <a:rect l="l" t="t" r="r" b="b"/>
                <a:pathLst>
                  <a:path w="1086" h="830" extrusionOk="0">
                    <a:moveTo>
                      <a:pt x="538" y="0"/>
                    </a:moveTo>
                    <a:cubicBezTo>
                      <a:pt x="215" y="0"/>
                      <a:pt x="0" y="364"/>
                      <a:pt x="185" y="641"/>
                    </a:cubicBezTo>
                    <a:cubicBezTo>
                      <a:pt x="271" y="770"/>
                      <a:pt x="411" y="829"/>
                      <a:pt x="545" y="829"/>
                    </a:cubicBezTo>
                    <a:cubicBezTo>
                      <a:pt x="620" y="829"/>
                      <a:pt x="692" y="811"/>
                      <a:pt x="752" y="775"/>
                    </a:cubicBezTo>
                    <a:cubicBezTo>
                      <a:pt x="1086" y="541"/>
                      <a:pt x="986" y="74"/>
                      <a:pt x="619" y="8"/>
                    </a:cubicBezTo>
                    <a:cubicBezTo>
                      <a:pt x="591" y="3"/>
                      <a:pt x="564" y="0"/>
                      <a:pt x="5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34" name="Google Shape;26134;p73"/>
              <p:cNvSpPr/>
              <p:nvPr/>
            </p:nvSpPr>
            <p:spPr>
              <a:xfrm>
                <a:off x="7464350" y="4314000"/>
                <a:ext cx="23150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926" h="835" extrusionOk="0">
                    <a:moveTo>
                      <a:pt x="479" y="0"/>
                    </a:moveTo>
                    <a:cubicBezTo>
                      <a:pt x="366" y="0"/>
                      <a:pt x="251" y="44"/>
                      <a:pt x="167" y="140"/>
                    </a:cubicBezTo>
                    <a:cubicBezTo>
                      <a:pt x="0" y="307"/>
                      <a:pt x="34" y="574"/>
                      <a:pt x="234" y="741"/>
                    </a:cubicBezTo>
                    <a:cubicBezTo>
                      <a:pt x="308" y="806"/>
                      <a:pt x="395" y="834"/>
                      <a:pt x="481" y="834"/>
                    </a:cubicBezTo>
                    <a:cubicBezTo>
                      <a:pt x="705" y="834"/>
                      <a:pt x="925" y="639"/>
                      <a:pt x="901" y="374"/>
                    </a:cubicBezTo>
                    <a:cubicBezTo>
                      <a:pt x="880" y="139"/>
                      <a:pt x="681" y="0"/>
                      <a:pt x="47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35" name="Google Shape;26135;p73"/>
              <p:cNvSpPr/>
              <p:nvPr/>
            </p:nvSpPr>
            <p:spPr>
              <a:xfrm>
                <a:off x="7336750" y="4444475"/>
                <a:ext cx="27025" cy="21850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874" extrusionOk="0">
                    <a:moveTo>
                      <a:pt x="468" y="0"/>
                    </a:moveTo>
                    <a:cubicBezTo>
                      <a:pt x="359" y="0"/>
                      <a:pt x="251" y="42"/>
                      <a:pt x="167" y="125"/>
                    </a:cubicBezTo>
                    <a:cubicBezTo>
                      <a:pt x="1" y="292"/>
                      <a:pt x="1" y="592"/>
                      <a:pt x="201" y="759"/>
                    </a:cubicBezTo>
                    <a:cubicBezTo>
                      <a:pt x="288" y="839"/>
                      <a:pt x="384" y="873"/>
                      <a:pt x="475" y="873"/>
                    </a:cubicBezTo>
                    <a:cubicBezTo>
                      <a:pt x="803" y="873"/>
                      <a:pt x="1081" y="438"/>
                      <a:pt x="768" y="125"/>
                    </a:cubicBezTo>
                    <a:cubicBezTo>
                      <a:pt x="684" y="42"/>
                      <a:pt x="576" y="0"/>
                      <a:pt x="46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36" name="Google Shape;26136;p73"/>
              <p:cNvSpPr/>
              <p:nvPr/>
            </p:nvSpPr>
            <p:spPr>
              <a:xfrm>
                <a:off x="7459600" y="4405325"/>
                <a:ext cx="31300" cy="21175"/>
              </a:xfrm>
              <a:custGeom>
                <a:avLst/>
                <a:gdLst/>
                <a:ahLst/>
                <a:cxnLst/>
                <a:rect l="l" t="t" r="r" b="b"/>
                <a:pathLst>
                  <a:path w="1252" h="847" extrusionOk="0">
                    <a:moveTo>
                      <a:pt x="664" y="1"/>
                    </a:moveTo>
                    <a:cubicBezTo>
                      <a:pt x="599" y="1"/>
                      <a:pt x="530" y="18"/>
                      <a:pt x="457" y="57"/>
                    </a:cubicBezTo>
                    <a:cubicBezTo>
                      <a:pt x="1" y="256"/>
                      <a:pt x="227" y="846"/>
                      <a:pt x="615" y="846"/>
                    </a:cubicBezTo>
                    <a:cubicBezTo>
                      <a:pt x="681" y="846"/>
                      <a:pt x="752" y="829"/>
                      <a:pt x="824" y="790"/>
                    </a:cubicBezTo>
                    <a:cubicBezTo>
                      <a:pt x="1252" y="591"/>
                      <a:pt x="1046" y="1"/>
                      <a:pt x="66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37" name="Google Shape;26137;p73"/>
              <p:cNvSpPr/>
              <p:nvPr/>
            </p:nvSpPr>
            <p:spPr>
              <a:xfrm>
                <a:off x="7586975" y="4286625"/>
                <a:ext cx="30375" cy="21475"/>
              </a:xfrm>
              <a:custGeom>
                <a:avLst/>
                <a:gdLst/>
                <a:ahLst/>
                <a:cxnLst/>
                <a:rect l="l" t="t" r="r" b="b"/>
                <a:pathLst>
                  <a:path w="1215" h="859" extrusionOk="0">
                    <a:moveTo>
                      <a:pt x="628" y="0"/>
                    </a:moveTo>
                    <a:cubicBezTo>
                      <a:pt x="541" y="0"/>
                      <a:pt x="451" y="31"/>
                      <a:pt x="366" y="101"/>
                    </a:cubicBezTo>
                    <a:cubicBezTo>
                      <a:pt x="1" y="388"/>
                      <a:pt x="288" y="859"/>
                      <a:pt x="622" y="859"/>
                    </a:cubicBezTo>
                    <a:cubicBezTo>
                      <a:pt x="715" y="859"/>
                      <a:pt x="812" y="822"/>
                      <a:pt x="899" y="735"/>
                    </a:cubicBezTo>
                    <a:cubicBezTo>
                      <a:pt x="1215" y="420"/>
                      <a:pt x="950" y="0"/>
                      <a:pt x="62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38" name="Google Shape;26138;p73"/>
              <p:cNvSpPr/>
              <p:nvPr/>
            </p:nvSpPr>
            <p:spPr>
              <a:xfrm>
                <a:off x="7443500" y="4345500"/>
                <a:ext cx="23725" cy="20400"/>
              </a:xfrm>
              <a:custGeom>
                <a:avLst/>
                <a:gdLst/>
                <a:ahLst/>
                <a:cxnLst/>
                <a:rect l="l" t="t" r="r" b="b"/>
                <a:pathLst>
                  <a:path w="949" h="816" extrusionOk="0">
                    <a:moveTo>
                      <a:pt x="462" y="1"/>
                    </a:moveTo>
                    <a:cubicBezTo>
                      <a:pt x="399" y="1"/>
                      <a:pt x="332" y="15"/>
                      <a:pt x="267" y="48"/>
                    </a:cubicBezTo>
                    <a:cubicBezTo>
                      <a:pt x="67" y="148"/>
                      <a:pt x="0" y="381"/>
                      <a:pt x="100" y="582"/>
                    </a:cubicBezTo>
                    <a:cubicBezTo>
                      <a:pt x="180" y="740"/>
                      <a:pt x="327" y="816"/>
                      <a:pt x="473" y="816"/>
                    </a:cubicBezTo>
                    <a:cubicBezTo>
                      <a:pt x="636" y="816"/>
                      <a:pt x="798" y="723"/>
                      <a:pt x="868" y="548"/>
                    </a:cubicBezTo>
                    <a:cubicBezTo>
                      <a:pt x="948" y="253"/>
                      <a:pt x="726" y="1"/>
                      <a:pt x="46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39" name="Google Shape;26139;p73"/>
              <p:cNvSpPr/>
              <p:nvPr/>
            </p:nvSpPr>
            <p:spPr>
              <a:xfrm>
                <a:off x="7420150" y="4407150"/>
                <a:ext cx="24550" cy="21150"/>
              </a:xfrm>
              <a:custGeom>
                <a:avLst/>
                <a:gdLst/>
                <a:ahLst/>
                <a:cxnLst/>
                <a:rect l="l" t="t" r="r" b="b"/>
                <a:pathLst>
                  <a:path w="982" h="846" extrusionOk="0">
                    <a:moveTo>
                      <a:pt x="484" y="0"/>
                    </a:moveTo>
                    <a:cubicBezTo>
                      <a:pt x="326" y="0"/>
                      <a:pt x="167" y="84"/>
                      <a:pt x="100" y="250"/>
                    </a:cubicBezTo>
                    <a:cubicBezTo>
                      <a:pt x="0" y="484"/>
                      <a:pt x="100" y="717"/>
                      <a:pt x="334" y="818"/>
                    </a:cubicBezTo>
                    <a:cubicBezTo>
                      <a:pt x="382" y="837"/>
                      <a:pt x="430" y="846"/>
                      <a:pt x="477" y="846"/>
                    </a:cubicBezTo>
                    <a:cubicBezTo>
                      <a:pt x="754" y="846"/>
                      <a:pt x="982" y="536"/>
                      <a:pt x="868" y="250"/>
                    </a:cubicBezTo>
                    <a:cubicBezTo>
                      <a:pt x="801" y="84"/>
                      <a:pt x="643" y="0"/>
                      <a:pt x="48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40" name="Google Shape;26140;p73"/>
              <p:cNvSpPr/>
              <p:nvPr/>
            </p:nvSpPr>
            <p:spPr>
              <a:xfrm>
                <a:off x="7611375" y="4247750"/>
                <a:ext cx="23125" cy="20950"/>
              </a:xfrm>
              <a:custGeom>
                <a:avLst/>
                <a:gdLst/>
                <a:ahLst/>
                <a:cxnLst/>
                <a:rect l="l" t="t" r="r" b="b"/>
                <a:pathLst>
                  <a:path w="925" h="838" extrusionOk="0">
                    <a:moveTo>
                      <a:pt x="447" y="0"/>
                    </a:moveTo>
                    <a:cubicBezTo>
                      <a:pt x="245" y="0"/>
                      <a:pt x="45" y="153"/>
                      <a:pt x="24" y="389"/>
                    </a:cubicBezTo>
                    <a:cubicBezTo>
                      <a:pt x="0" y="646"/>
                      <a:pt x="222" y="837"/>
                      <a:pt x="449" y="837"/>
                    </a:cubicBezTo>
                    <a:cubicBezTo>
                      <a:pt x="546" y="837"/>
                      <a:pt x="644" y="802"/>
                      <a:pt x="724" y="722"/>
                    </a:cubicBezTo>
                    <a:cubicBezTo>
                      <a:pt x="891" y="589"/>
                      <a:pt x="924" y="322"/>
                      <a:pt x="757" y="155"/>
                    </a:cubicBezTo>
                    <a:cubicBezTo>
                      <a:pt x="674" y="48"/>
                      <a:pt x="560" y="0"/>
                      <a:pt x="44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41" name="Google Shape;26141;p73"/>
              <p:cNvSpPr/>
              <p:nvPr/>
            </p:nvSpPr>
            <p:spPr>
              <a:xfrm>
                <a:off x="7616325" y="4118975"/>
                <a:ext cx="24850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994" h="835" extrusionOk="0">
                    <a:moveTo>
                      <a:pt x="550" y="0"/>
                    </a:moveTo>
                    <a:cubicBezTo>
                      <a:pt x="208" y="0"/>
                      <a:pt x="0" y="381"/>
                      <a:pt x="192" y="670"/>
                    </a:cubicBezTo>
                    <a:cubicBezTo>
                      <a:pt x="281" y="783"/>
                      <a:pt x="403" y="835"/>
                      <a:pt x="524" y="835"/>
                    </a:cubicBezTo>
                    <a:cubicBezTo>
                      <a:pt x="723" y="835"/>
                      <a:pt x="918" y="697"/>
                      <a:pt x="960" y="469"/>
                    </a:cubicBezTo>
                    <a:cubicBezTo>
                      <a:pt x="993" y="236"/>
                      <a:pt x="826" y="36"/>
                      <a:pt x="593" y="2"/>
                    </a:cubicBezTo>
                    <a:cubicBezTo>
                      <a:pt x="578" y="1"/>
                      <a:pt x="564" y="0"/>
                      <a:pt x="55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42" name="Google Shape;26142;p73"/>
              <p:cNvSpPr/>
              <p:nvPr/>
            </p:nvSpPr>
            <p:spPr>
              <a:xfrm>
                <a:off x="7553750" y="4179575"/>
                <a:ext cx="27375" cy="21250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850" extrusionOk="0">
                    <a:moveTo>
                      <a:pt x="559" y="0"/>
                    </a:moveTo>
                    <a:cubicBezTo>
                      <a:pt x="430" y="0"/>
                      <a:pt x="294" y="60"/>
                      <a:pt x="194" y="180"/>
                    </a:cubicBezTo>
                    <a:cubicBezTo>
                      <a:pt x="1" y="437"/>
                      <a:pt x="211" y="849"/>
                      <a:pt x="554" y="849"/>
                    </a:cubicBezTo>
                    <a:cubicBezTo>
                      <a:pt x="567" y="849"/>
                      <a:pt x="581" y="849"/>
                      <a:pt x="594" y="847"/>
                    </a:cubicBezTo>
                    <a:cubicBezTo>
                      <a:pt x="961" y="781"/>
                      <a:pt x="1094" y="314"/>
                      <a:pt x="794" y="80"/>
                    </a:cubicBezTo>
                    <a:cubicBezTo>
                      <a:pt x="727" y="27"/>
                      <a:pt x="645" y="0"/>
                      <a:pt x="55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43" name="Google Shape;26143;p73"/>
              <p:cNvSpPr/>
              <p:nvPr/>
            </p:nvSpPr>
            <p:spPr>
              <a:xfrm>
                <a:off x="7591925" y="4184900"/>
                <a:ext cx="20875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835" h="835" extrusionOk="0">
                    <a:moveTo>
                      <a:pt x="435" y="1"/>
                    </a:moveTo>
                    <a:cubicBezTo>
                      <a:pt x="201" y="1"/>
                      <a:pt x="1" y="167"/>
                      <a:pt x="1" y="401"/>
                    </a:cubicBezTo>
                    <a:cubicBezTo>
                      <a:pt x="1" y="634"/>
                      <a:pt x="201" y="835"/>
                      <a:pt x="435" y="835"/>
                    </a:cubicBezTo>
                    <a:cubicBezTo>
                      <a:pt x="668" y="835"/>
                      <a:pt x="835" y="634"/>
                      <a:pt x="835" y="401"/>
                    </a:cubicBezTo>
                    <a:cubicBezTo>
                      <a:pt x="835" y="167"/>
                      <a:pt x="668" y="1"/>
                      <a:pt x="43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44" name="Google Shape;26144;p73"/>
              <p:cNvSpPr/>
              <p:nvPr/>
            </p:nvSpPr>
            <p:spPr>
              <a:xfrm>
                <a:off x="7725675" y="3915875"/>
                <a:ext cx="28900" cy="21525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861" extrusionOk="0">
                    <a:moveTo>
                      <a:pt x="641" y="0"/>
                    </a:moveTo>
                    <a:cubicBezTo>
                      <a:pt x="229" y="0"/>
                      <a:pt x="1" y="620"/>
                      <a:pt x="488" y="821"/>
                    </a:cubicBezTo>
                    <a:cubicBezTo>
                      <a:pt x="542" y="848"/>
                      <a:pt x="601" y="860"/>
                      <a:pt x="659" y="860"/>
                    </a:cubicBezTo>
                    <a:cubicBezTo>
                      <a:pt x="820" y="860"/>
                      <a:pt x="982" y="768"/>
                      <a:pt x="1056" y="621"/>
                    </a:cubicBezTo>
                    <a:cubicBezTo>
                      <a:pt x="1156" y="421"/>
                      <a:pt x="1056" y="154"/>
                      <a:pt x="855" y="54"/>
                    </a:cubicBezTo>
                    <a:cubicBezTo>
                      <a:pt x="781" y="17"/>
                      <a:pt x="709" y="0"/>
                      <a:pt x="64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45" name="Google Shape;26145;p73"/>
              <p:cNvSpPr/>
              <p:nvPr/>
            </p:nvSpPr>
            <p:spPr>
              <a:xfrm>
                <a:off x="7794325" y="3680800"/>
                <a:ext cx="25300" cy="21200"/>
              </a:xfrm>
              <a:custGeom>
                <a:avLst/>
                <a:gdLst/>
                <a:ahLst/>
                <a:cxnLst/>
                <a:rect l="l" t="t" r="r" b="b"/>
                <a:pathLst>
                  <a:path w="1012" h="848" extrusionOk="0">
                    <a:moveTo>
                      <a:pt x="531" y="0"/>
                    </a:moveTo>
                    <a:cubicBezTo>
                      <a:pt x="242" y="0"/>
                      <a:pt x="0" y="322"/>
                      <a:pt x="178" y="617"/>
                    </a:cubicBezTo>
                    <a:cubicBezTo>
                      <a:pt x="255" y="772"/>
                      <a:pt x="397" y="848"/>
                      <a:pt x="541" y="848"/>
                    </a:cubicBezTo>
                    <a:cubicBezTo>
                      <a:pt x="706" y="848"/>
                      <a:pt x="873" y="747"/>
                      <a:pt x="945" y="551"/>
                    </a:cubicBezTo>
                    <a:cubicBezTo>
                      <a:pt x="1011" y="317"/>
                      <a:pt x="878" y="84"/>
                      <a:pt x="645" y="17"/>
                    </a:cubicBezTo>
                    <a:cubicBezTo>
                      <a:pt x="606" y="5"/>
                      <a:pt x="568" y="0"/>
                      <a:pt x="53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46" name="Google Shape;26146;p73"/>
              <p:cNvSpPr/>
              <p:nvPr/>
            </p:nvSpPr>
            <p:spPr>
              <a:xfrm>
                <a:off x="7782900" y="3759175"/>
                <a:ext cx="26350" cy="21000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840" extrusionOk="0">
                    <a:moveTo>
                      <a:pt x="461" y="0"/>
                    </a:moveTo>
                    <a:cubicBezTo>
                      <a:pt x="291" y="0"/>
                      <a:pt x="123" y="125"/>
                      <a:pt x="67" y="318"/>
                    </a:cubicBezTo>
                    <a:cubicBezTo>
                      <a:pt x="1" y="518"/>
                      <a:pt x="134" y="751"/>
                      <a:pt x="368" y="818"/>
                    </a:cubicBezTo>
                    <a:cubicBezTo>
                      <a:pt x="416" y="833"/>
                      <a:pt x="461" y="840"/>
                      <a:pt x="504" y="840"/>
                    </a:cubicBezTo>
                    <a:cubicBezTo>
                      <a:pt x="932" y="840"/>
                      <a:pt x="1053" y="139"/>
                      <a:pt x="568" y="17"/>
                    </a:cubicBezTo>
                    <a:cubicBezTo>
                      <a:pt x="533" y="6"/>
                      <a:pt x="497" y="0"/>
                      <a:pt x="46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47" name="Google Shape;26147;p73"/>
              <p:cNvSpPr/>
              <p:nvPr/>
            </p:nvSpPr>
            <p:spPr>
              <a:xfrm>
                <a:off x="7782075" y="3907875"/>
                <a:ext cx="24825" cy="21075"/>
              </a:xfrm>
              <a:custGeom>
                <a:avLst/>
                <a:gdLst/>
                <a:ahLst/>
                <a:cxnLst/>
                <a:rect l="l" t="t" r="r" b="b"/>
                <a:pathLst>
                  <a:path w="993" h="843" extrusionOk="0">
                    <a:moveTo>
                      <a:pt x="455" y="0"/>
                    </a:moveTo>
                    <a:cubicBezTo>
                      <a:pt x="254" y="0"/>
                      <a:pt x="55" y="139"/>
                      <a:pt x="34" y="374"/>
                    </a:cubicBezTo>
                    <a:cubicBezTo>
                      <a:pt x="0" y="607"/>
                      <a:pt x="167" y="808"/>
                      <a:pt x="401" y="841"/>
                    </a:cubicBezTo>
                    <a:cubicBezTo>
                      <a:pt x="414" y="842"/>
                      <a:pt x="427" y="843"/>
                      <a:pt x="440" y="843"/>
                    </a:cubicBezTo>
                    <a:cubicBezTo>
                      <a:pt x="784" y="843"/>
                      <a:pt x="993" y="430"/>
                      <a:pt x="768" y="140"/>
                    </a:cubicBezTo>
                    <a:cubicBezTo>
                      <a:pt x="683" y="44"/>
                      <a:pt x="569" y="0"/>
                      <a:pt x="4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48" name="Google Shape;26148;p73"/>
              <p:cNvSpPr/>
              <p:nvPr/>
            </p:nvSpPr>
            <p:spPr>
              <a:xfrm>
                <a:off x="7859825" y="3647250"/>
                <a:ext cx="25425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1017" h="826" extrusionOk="0">
                    <a:moveTo>
                      <a:pt x="503" y="1"/>
                    </a:moveTo>
                    <a:cubicBezTo>
                      <a:pt x="346" y="1"/>
                      <a:pt x="190" y="88"/>
                      <a:pt x="126" y="291"/>
                    </a:cubicBezTo>
                    <a:cubicBezTo>
                      <a:pt x="1" y="604"/>
                      <a:pt x="267" y="826"/>
                      <a:pt x="524" y="826"/>
                    </a:cubicBezTo>
                    <a:cubicBezTo>
                      <a:pt x="679" y="826"/>
                      <a:pt x="831" y="746"/>
                      <a:pt x="893" y="558"/>
                    </a:cubicBezTo>
                    <a:cubicBezTo>
                      <a:pt x="1017" y="228"/>
                      <a:pt x="758" y="1"/>
                      <a:pt x="50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49" name="Google Shape;26149;p73"/>
              <p:cNvSpPr/>
              <p:nvPr/>
            </p:nvSpPr>
            <p:spPr>
              <a:xfrm>
                <a:off x="7862125" y="3576050"/>
                <a:ext cx="23125" cy="21075"/>
              </a:xfrm>
              <a:custGeom>
                <a:avLst/>
                <a:gdLst/>
                <a:ahLst/>
                <a:cxnLst/>
                <a:rect l="l" t="t" r="r" b="b"/>
                <a:pathLst>
                  <a:path w="925" h="843" extrusionOk="0">
                    <a:moveTo>
                      <a:pt x="441" y="0"/>
                    </a:moveTo>
                    <a:cubicBezTo>
                      <a:pt x="258" y="0"/>
                      <a:pt x="77" y="106"/>
                      <a:pt x="34" y="337"/>
                    </a:cubicBezTo>
                    <a:cubicBezTo>
                      <a:pt x="1" y="571"/>
                      <a:pt x="134" y="804"/>
                      <a:pt x="368" y="838"/>
                    </a:cubicBezTo>
                    <a:cubicBezTo>
                      <a:pt x="388" y="841"/>
                      <a:pt x="408" y="842"/>
                      <a:pt x="427" y="842"/>
                    </a:cubicBezTo>
                    <a:cubicBezTo>
                      <a:pt x="635" y="842"/>
                      <a:pt x="807" y="687"/>
                      <a:pt x="868" y="504"/>
                    </a:cubicBezTo>
                    <a:cubicBezTo>
                      <a:pt x="925" y="183"/>
                      <a:pt x="681" y="0"/>
                      <a:pt x="44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50" name="Google Shape;26150;p73"/>
              <p:cNvSpPr/>
              <p:nvPr/>
            </p:nvSpPr>
            <p:spPr>
              <a:xfrm>
                <a:off x="7960525" y="3726925"/>
                <a:ext cx="24750" cy="21150"/>
              </a:xfrm>
              <a:custGeom>
                <a:avLst/>
                <a:gdLst/>
                <a:ahLst/>
                <a:cxnLst/>
                <a:rect l="l" t="t" r="r" b="b"/>
                <a:pathLst>
                  <a:path w="990" h="846" extrusionOk="0">
                    <a:moveTo>
                      <a:pt x="466" y="1"/>
                    </a:moveTo>
                    <a:cubicBezTo>
                      <a:pt x="411" y="1"/>
                      <a:pt x="355" y="13"/>
                      <a:pt x="301" y="40"/>
                    </a:cubicBezTo>
                    <a:cubicBezTo>
                      <a:pt x="68" y="140"/>
                      <a:pt x="1" y="373"/>
                      <a:pt x="101" y="607"/>
                    </a:cubicBezTo>
                    <a:cubicBezTo>
                      <a:pt x="179" y="775"/>
                      <a:pt x="315" y="845"/>
                      <a:pt x="450" y="845"/>
                    </a:cubicBezTo>
                    <a:cubicBezTo>
                      <a:pt x="719" y="845"/>
                      <a:pt x="990" y="572"/>
                      <a:pt x="835" y="240"/>
                    </a:cubicBezTo>
                    <a:cubicBezTo>
                      <a:pt x="762" y="93"/>
                      <a:pt x="617" y="1"/>
                      <a:pt x="46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51" name="Google Shape;26151;p73"/>
              <p:cNvSpPr/>
              <p:nvPr/>
            </p:nvSpPr>
            <p:spPr>
              <a:xfrm>
                <a:off x="8013075" y="3656150"/>
                <a:ext cx="27300" cy="21250"/>
              </a:xfrm>
              <a:custGeom>
                <a:avLst/>
                <a:gdLst/>
                <a:ahLst/>
                <a:cxnLst/>
                <a:rect l="l" t="t" r="r" b="b"/>
                <a:pathLst>
                  <a:path w="1092" h="850" extrusionOk="0">
                    <a:moveTo>
                      <a:pt x="510" y="0"/>
                    </a:moveTo>
                    <a:cubicBezTo>
                      <a:pt x="496" y="0"/>
                      <a:pt x="482" y="1"/>
                      <a:pt x="467" y="2"/>
                    </a:cubicBezTo>
                    <a:cubicBezTo>
                      <a:pt x="100" y="69"/>
                      <a:pt x="0" y="536"/>
                      <a:pt x="301" y="769"/>
                    </a:cubicBezTo>
                    <a:cubicBezTo>
                      <a:pt x="367" y="823"/>
                      <a:pt x="450" y="849"/>
                      <a:pt x="534" y="849"/>
                    </a:cubicBezTo>
                    <a:cubicBezTo>
                      <a:pt x="659" y="849"/>
                      <a:pt x="788" y="789"/>
                      <a:pt x="868" y="669"/>
                    </a:cubicBezTo>
                    <a:cubicBezTo>
                      <a:pt x="1092" y="381"/>
                      <a:pt x="855" y="0"/>
                      <a:pt x="51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52" name="Google Shape;26152;p73"/>
              <p:cNvSpPr/>
              <p:nvPr/>
            </p:nvSpPr>
            <p:spPr>
              <a:xfrm>
                <a:off x="7976375" y="3477350"/>
                <a:ext cx="24650" cy="20475"/>
              </a:xfrm>
              <a:custGeom>
                <a:avLst/>
                <a:gdLst/>
                <a:ahLst/>
                <a:cxnLst/>
                <a:rect l="l" t="t" r="r" b="b"/>
                <a:pathLst>
                  <a:path w="986" h="819" extrusionOk="0">
                    <a:moveTo>
                      <a:pt x="561" y="1"/>
                    </a:moveTo>
                    <a:cubicBezTo>
                      <a:pt x="530" y="1"/>
                      <a:pt x="498" y="5"/>
                      <a:pt x="468" y="16"/>
                    </a:cubicBezTo>
                    <a:cubicBezTo>
                      <a:pt x="101" y="82"/>
                      <a:pt x="1" y="549"/>
                      <a:pt x="301" y="750"/>
                    </a:cubicBezTo>
                    <a:cubicBezTo>
                      <a:pt x="372" y="797"/>
                      <a:pt x="448" y="818"/>
                      <a:pt x="523" y="818"/>
                    </a:cubicBezTo>
                    <a:cubicBezTo>
                      <a:pt x="764" y="818"/>
                      <a:pt x="986" y="596"/>
                      <a:pt x="935" y="316"/>
                    </a:cubicBezTo>
                    <a:cubicBezTo>
                      <a:pt x="906" y="146"/>
                      <a:pt x="734" y="1"/>
                      <a:pt x="56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53" name="Google Shape;26153;p73"/>
              <p:cNvSpPr/>
              <p:nvPr/>
            </p:nvSpPr>
            <p:spPr>
              <a:xfrm>
                <a:off x="7923850" y="3478700"/>
                <a:ext cx="24425" cy="20675"/>
              </a:xfrm>
              <a:custGeom>
                <a:avLst/>
                <a:gdLst/>
                <a:ahLst/>
                <a:cxnLst/>
                <a:rect l="l" t="t" r="r" b="b"/>
                <a:pathLst>
                  <a:path w="977" h="827" extrusionOk="0">
                    <a:moveTo>
                      <a:pt x="487" y="0"/>
                    </a:moveTo>
                    <a:cubicBezTo>
                      <a:pt x="438" y="0"/>
                      <a:pt x="387" y="9"/>
                      <a:pt x="334" y="28"/>
                    </a:cubicBezTo>
                    <a:cubicBezTo>
                      <a:pt x="134" y="95"/>
                      <a:pt x="0" y="329"/>
                      <a:pt x="67" y="529"/>
                    </a:cubicBezTo>
                    <a:cubicBezTo>
                      <a:pt x="138" y="725"/>
                      <a:pt x="305" y="826"/>
                      <a:pt x="471" y="826"/>
                    </a:cubicBezTo>
                    <a:cubicBezTo>
                      <a:pt x="614" y="826"/>
                      <a:pt x="757" y="750"/>
                      <a:pt x="834" y="595"/>
                    </a:cubicBezTo>
                    <a:cubicBezTo>
                      <a:pt x="977" y="310"/>
                      <a:pt x="778" y="0"/>
                      <a:pt x="48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54" name="Google Shape;26154;p73"/>
              <p:cNvSpPr/>
              <p:nvPr/>
            </p:nvSpPr>
            <p:spPr>
              <a:xfrm>
                <a:off x="7945525" y="3521550"/>
                <a:ext cx="23150" cy="21075"/>
              </a:xfrm>
              <a:custGeom>
                <a:avLst/>
                <a:gdLst/>
                <a:ahLst/>
                <a:cxnLst/>
                <a:rect l="l" t="t" r="r" b="b"/>
                <a:pathLst>
                  <a:path w="926" h="843" extrusionOk="0">
                    <a:moveTo>
                      <a:pt x="472" y="1"/>
                    </a:moveTo>
                    <a:cubicBezTo>
                      <a:pt x="438" y="1"/>
                      <a:pt x="403" y="6"/>
                      <a:pt x="367" y="16"/>
                    </a:cubicBezTo>
                    <a:cubicBezTo>
                      <a:pt x="167" y="49"/>
                      <a:pt x="0" y="282"/>
                      <a:pt x="67" y="516"/>
                    </a:cubicBezTo>
                    <a:lnTo>
                      <a:pt x="34" y="516"/>
                    </a:lnTo>
                    <a:cubicBezTo>
                      <a:pt x="76" y="742"/>
                      <a:pt x="250" y="842"/>
                      <a:pt x="429" y="842"/>
                    </a:cubicBezTo>
                    <a:cubicBezTo>
                      <a:pt x="673" y="842"/>
                      <a:pt x="925" y="657"/>
                      <a:pt x="868" y="349"/>
                    </a:cubicBezTo>
                    <a:cubicBezTo>
                      <a:pt x="839" y="151"/>
                      <a:pt x="667" y="1"/>
                      <a:pt x="47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55" name="Google Shape;26155;p73"/>
              <p:cNvSpPr/>
              <p:nvPr/>
            </p:nvSpPr>
            <p:spPr>
              <a:xfrm>
                <a:off x="8040125" y="3046400"/>
                <a:ext cx="25500" cy="21125"/>
              </a:xfrm>
              <a:custGeom>
                <a:avLst/>
                <a:gdLst/>
                <a:ahLst/>
                <a:cxnLst/>
                <a:rect l="l" t="t" r="r" b="b"/>
                <a:pathLst>
                  <a:path w="1020" h="845" extrusionOk="0">
                    <a:moveTo>
                      <a:pt x="572" y="1"/>
                    </a:moveTo>
                    <a:cubicBezTo>
                      <a:pt x="244" y="1"/>
                      <a:pt x="1" y="364"/>
                      <a:pt x="186" y="642"/>
                    </a:cubicBezTo>
                    <a:cubicBezTo>
                      <a:pt x="284" y="781"/>
                      <a:pt x="422" y="845"/>
                      <a:pt x="555" y="845"/>
                    </a:cubicBezTo>
                    <a:cubicBezTo>
                      <a:pt x="740" y="845"/>
                      <a:pt x="914" y="722"/>
                      <a:pt x="953" y="508"/>
                    </a:cubicBezTo>
                    <a:cubicBezTo>
                      <a:pt x="1020" y="275"/>
                      <a:pt x="853" y="75"/>
                      <a:pt x="653" y="8"/>
                    </a:cubicBezTo>
                    <a:cubicBezTo>
                      <a:pt x="625" y="3"/>
                      <a:pt x="598" y="1"/>
                      <a:pt x="57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56" name="Google Shape;26156;p73"/>
              <p:cNvSpPr/>
              <p:nvPr/>
            </p:nvSpPr>
            <p:spPr>
              <a:xfrm>
                <a:off x="7946000" y="2756325"/>
                <a:ext cx="24575" cy="20975"/>
              </a:xfrm>
              <a:custGeom>
                <a:avLst/>
                <a:gdLst/>
                <a:ahLst/>
                <a:cxnLst/>
                <a:rect l="l" t="t" r="r" b="b"/>
                <a:pathLst>
                  <a:path w="983" h="839" extrusionOk="0">
                    <a:moveTo>
                      <a:pt x="510" y="1"/>
                    </a:moveTo>
                    <a:cubicBezTo>
                      <a:pt x="262" y="1"/>
                      <a:pt x="1" y="214"/>
                      <a:pt x="81" y="536"/>
                    </a:cubicBezTo>
                    <a:cubicBezTo>
                      <a:pt x="147" y="747"/>
                      <a:pt x="312" y="839"/>
                      <a:pt x="478" y="839"/>
                    </a:cubicBezTo>
                    <a:cubicBezTo>
                      <a:pt x="730" y="839"/>
                      <a:pt x="983" y="626"/>
                      <a:pt x="882" y="303"/>
                    </a:cubicBezTo>
                    <a:cubicBezTo>
                      <a:pt x="829" y="92"/>
                      <a:pt x="672" y="1"/>
                      <a:pt x="51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57" name="Google Shape;26157;p73"/>
              <p:cNvSpPr/>
              <p:nvPr/>
            </p:nvSpPr>
            <p:spPr>
              <a:xfrm>
                <a:off x="7908825" y="2882050"/>
                <a:ext cx="24675" cy="20475"/>
              </a:xfrm>
              <a:custGeom>
                <a:avLst/>
                <a:gdLst/>
                <a:ahLst/>
                <a:cxnLst/>
                <a:rect l="l" t="t" r="r" b="b"/>
                <a:pathLst>
                  <a:path w="987" h="819" extrusionOk="0">
                    <a:moveTo>
                      <a:pt x="448" y="1"/>
                    </a:moveTo>
                    <a:cubicBezTo>
                      <a:pt x="257" y="1"/>
                      <a:pt x="74" y="125"/>
                      <a:pt x="34" y="344"/>
                    </a:cubicBezTo>
                    <a:cubicBezTo>
                      <a:pt x="1" y="578"/>
                      <a:pt x="134" y="778"/>
                      <a:pt x="368" y="811"/>
                    </a:cubicBezTo>
                    <a:cubicBezTo>
                      <a:pt x="395" y="816"/>
                      <a:pt x="422" y="819"/>
                      <a:pt x="448" y="819"/>
                    </a:cubicBezTo>
                    <a:cubicBezTo>
                      <a:pt x="772" y="819"/>
                      <a:pt x="986" y="455"/>
                      <a:pt x="801" y="177"/>
                    </a:cubicBezTo>
                    <a:cubicBezTo>
                      <a:pt x="707" y="57"/>
                      <a:pt x="576" y="1"/>
                      <a:pt x="44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58" name="Google Shape;26158;p73"/>
              <p:cNvSpPr/>
              <p:nvPr/>
            </p:nvSpPr>
            <p:spPr>
              <a:xfrm>
                <a:off x="7983050" y="3078550"/>
                <a:ext cx="26300" cy="21025"/>
              </a:xfrm>
              <a:custGeom>
                <a:avLst/>
                <a:gdLst/>
                <a:ahLst/>
                <a:cxnLst/>
                <a:rect l="l" t="t" r="r" b="b"/>
                <a:pathLst>
                  <a:path w="1052" h="841" extrusionOk="0">
                    <a:moveTo>
                      <a:pt x="475" y="0"/>
                    </a:moveTo>
                    <a:cubicBezTo>
                      <a:pt x="431" y="0"/>
                      <a:pt x="384" y="7"/>
                      <a:pt x="334" y="23"/>
                    </a:cubicBezTo>
                    <a:cubicBezTo>
                      <a:pt x="134" y="56"/>
                      <a:pt x="0" y="290"/>
                      <a:pt x="67" y="523"/>
                    </a:cubicBezTo>
                    <a:cubicBezTo>
                      <a:pt x="122" y="716"/>
                      <a:pt x="268" y="841"/>
                      <a:pt x="449" y="841"/>
                    </a:cubicBezTo>
                    <a:cubicBezTo>
                      <a:pt x="487" y="841"/>
                      <a:pt x="527" y="835"/>
                      <a:pt x="568" y="824"/>
                    </a:cubicBezTo>
                    <a:cubicBezTo>
                      <a:pt x="1051" y="672"/>
                      <a:pt x="905" y="0"/>
                      <a:pt x="47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59" name="Google Shape;26159;p73"/>
              <p:cNvSpPr/>
              <p:nvPr/>
            </p:nvSpPr>
            <p:spPr>
              <a:xfrm>
                <a:off x="8048525" y="3011875"/>
                <a:ext cx="22950" cy="21000"/>
              </a:xfrm>
              <a:custGeom>
                <a:avLst/>
                <a:gdLst/>
                <a:ahLst/>
                <a:cxnLst/>
                <a:rect l="l" t="t" r="r" b="b"/>
                <a:pathLst>
                  <a:path w="918" h="840" extrusionOk="0">
                    <a:moveTo>
                      <a:pt x="467" y="0"/>
                    </a:moveTo>
                    <a:cubicBezTo>
                      <a:pt x="225" y="0"/>
                      <a:pt x="1" y="217"/>
                      <a:pt x="50" y="488"/>
                    </a:cubicBezTo>
                    <a:cubicBezTo>
                      <a:pt x="71" y="715"/>
                      <a:pt x="256" y="839"/>
                      <a:pt x="450" y="839"/>
                    </a:cubicBezTo>
                    <a:cubicBezTo>
                      <a:pt x="570" y="839"/>
                      <a:pt x="694" y="791"/>
                      <a:pt x="784" y="689"/>
                    </a:cubicBezTo>
                    <a:cubicBezTo>
                      <a:pt x="917" y="488"/>
                      <a:pt x="884" y="222"/>
                      <a:pt x="717" y="88"/>
                    </a:cubicBezTo>
                    <a:cubicBezTo>
                      <a:pt x="639" y="27"/>
                      <a:pt x="552" y="0"/>
                      <a:pt x="46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60" name="Google Shape;26160;p73"/>
              <p:cNvSpPr/>
              <p:nvPr/>
            </p:nvSpPr>
            <p:spPr>
              <a:xfrm>
                <a:off x="8018900" y="2836075"/>
                <a:ext cx="23125" cy="20900"/>
              </a:xfrm>
              <a:custGeom>
                <a:avLst/>
                <a:gdLst/>
                <a:ahLst/>
                <a:cxnLst/>
                <a:rect l="l" t="t" r="r" b="b"/>
                <a:pathLst>
                  <a:path w="925" h="836" extrusionOk="0">
                    <a:moveTo>
                      <a:pt x="473" y="0"/>
                    </a:moveTo>
                    <a:cubicBezTo>
                      <a:pt x="438" y="0"/>
                      <a:pt x="403" y="5"/>
                      <a:pt x="368" y="15"/>
                    </a:cubicBezTo>
                    <a:cubicBezTo>
                      <a:pt x="168" y="48"/>
                      <a:pt x="1" y="248"/>
                      <a:pt x="34" y="482"/>
                    </a:cubicBezTo>
                    <a:cubicBezTo>
                      <a:pt x="78" y="728"/>
                      <a:pt x="259" y="836"/>
                      <a:pt x="442" y="836"/>
                    </a:cubicBezTo>
                    <a:cubicBezTo>
                      <a:pt x="682" y="836"/>
                      <a:pt x="925" y="651"/>
                      <a:pt x="868" y="349"/>
                    </a:cubicBezTo>
                    <a:cubicBezTo>
                      <a:pt x="840" y="150"/>
                      <a:pt x="667" y="0"/>
                      <a:pt x="47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61" name="Google Shape;26161;p73"/>
              <p:cNvSpPr/>
              <p:nvPr/>
            </p:nvSpPr>
            <p:spPr>
              <a:xfrm>
                <a:off x="7977200" y="2796575"/>
                <a:ext cx="27325" cy="20750"/>
              </a:xfrm>
              <a:custGeom>
                <a:avLst/>
                <a:gdLst/>
                <a:ahLst/>
                <a:cxnLst/>
                <a:rect l="l" t="t" r="r" b="b"/>
                <a:pathLst>
                  <a:path w="1093" h="830" extrusionOk="0">
                    <a:moveTo>
                      <a:pt x="566" y="1"/>
                    </a:moveTo>
                    <a:cubicBezTo>
                      <a:pt x="471" y="1"/>
                      <a:pt x="376" y="34"/>
                      <a:pt x="301" y="94"/>
                    </a:cubicBezTo>
                    <a:cubicBezTo>
                      <a:pt x="1" y="327"/>
                      <a:pt x="134" y="794"/>
                      <a:pt x="501" y="828"/>
                    </a:cubicBezTo>
                    <a:cubicBezTo>
                      <a:pt x="516" y="829"/>
                      <a:pt x="530" y="830"/>
                      <a:pt x="544" y="830"/>
                    </a:cubicBezTo>
                    <a:cubicBezTo>
                      <a:pt x="886" y="830"/>
                      <a:pt x="1093" y="449"/>
                      <a:pt x="868" y="161"/>
                    </a:cubicBezTo>
                    <a:cubicBezTo>
                      <a:pt x="795" y="50"/>
                      <a:pt x="681" y="1"/>
                      <a:pt x="56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62" name="Google Shape;26162;p73"/>
              <p:cNvSpPr/>
              <p:nvPr/>
            </p:nvSpPr>
            <p:spPr>
              <a:xfrm>
                <a:off x="7962200" y="3157775"/>
                <a:ext cx="24200" cy="21425"/>
              </a:xfrm>
              <a:custGeom>
                <a:avLst/>
                <a:gdLst/>
                <a:ahLst/>
                <a:cxnLst/>
                <a:rect l="l" t="t" r="r" b="b"/>
                <a:pathLst>
                  <a:path w="968" h="857" extrusionOk="0">
                    <a:moveTo>
                      <a:pt x="415" y="0"/>
                    </a:moveTo>
                    <a:cubicBezTo>
                      <a:pt x="202" y="0"/>
                      <a:pt x="1" y="173"/>
                      <a:pt x="1" y="423"/>
                    </a:cubicBezTo>
                    <a:cubicBezTo>
                      <a:pt x="1" y="657"/>
                      <a:pt x="167" y="857"/>
                      <a:pt x="401" y="857"/>
                    </a:cubicBezTo>
                    <a:cubicBezTo>
                      <a:pt x="768" y="857"/>
                      <a:pt x="968" y="390"/>
                      <a:pt x="701" y="123"/>
                    </a:cubicBezTo>
                    <a:cubicBezTo>
                      <a:pt x="616" y="38"/>
                      <a:pt x="514" y="0"/>
                      <a:pt x="41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63" name="Google Shape;26163;p73"/>
              <p:cNvSpPr/>
              <p:nvPr/>
            </p:nvSpPr>
            <p:spPr>
              <a:xfrm>
                <a:off x="7995125" y="3261700"/>
                <a:ext cx="24650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986" h="842" extrusionOk="0">
                    <a:moveTo>
                      <a:pt x="463" y="0"/>
                    </a:moveTo>
                    <a:cubicBezTo>
                      <a:pt x="222" y="0"/>
                      <a:pt x="0" y="222"/>
                      <a:pt x="51" y="503"/>
                    </a:cubicBezTo>
                    <a:cubicBezTo>
                      <a:pt x="81" y="712"/>
                      <a:pt x="272" y="841"/>
                      <a:pt x="480" y="841"/>
                    </a:cubicBezTo>
                    <a:cubicBezTo>
                      <a:pt x="504" y="841"/>
                      <a:pt x="528" y="840"/>
                      <a:pt x="552" y="836"/>
                    </a:cubicBezTo>
                    <a:cubicBezTo>
                      <a:pt x="918" y="769"/>
                      <a:pt x="985" y="269"/>
                      <a:pt x="685" y="69"/>
                    </a:cubicBezTo>
                    <a:cubicBezTo>
                      <a:pt x="614" y="22"/>
                      <a:pt x="538" y="0"/>
                      <a:pt x="46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64" name="Google Shape;26164;p73"/>
              <p:cNvSpPr/>
              <p:nvPr/>
            </p:nvSpPr>
            <p:spPr>
              <a:xfrm>
                <a:off x="8036800" y="3136475"/>
                <a:ext cx="24675" cy="20475"/>
              </a:xfrm>
              <a:custGeom>
                <a:avLst/>
                <a:gdLst/>
                <a:ahLst/>
                <a:cxnLst/>
                <a:rect l="l" t="t" r="r" b="b"/>
                <a:pathLst>
                  <a:path w="987" h="819" extrusionOk="0">
                    <a:moveTo>
                      <a:pt x="539" y="0"/>
                    </a:moveTo>
                    <a:cubicBezTo>
                      <a:pt x="215" y="0"/>
                      <a:pt x="0" y="364"/>
                      <a:pt x="185" y="641"/>
                    </a:cubicBezTo>
                    <a:cubicBezTo>
                      <a:pt x="266" y="762"/>
                      <a:pt x="395" y="818"/>
                      <a:pt x="525" y="818"/>
                    </a:cubicBezTo>
                    <a:cubicBezTo>
                      <a:pt x="718" y="818"/>
                      <a:pt x="913" y="694"/>
                      <a:pt x="953" y="475"/>
                    </a:cubicBezTo>
                    <a:cubicBezTo>
                      <a:pt x="986" y="274"/>
                      <a:pt x="853" y="41"/>
                      <a:pt x="619" y="8"/>
                    </a:cubicBezTo>
                    <a:cubicBezTo>
                      <a:pt x="592" y="3"/>
                      <a:pt x="565" y="0"/>
                      <a:pt x="53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65" name="Google Shape;26165;p73"/>
              <p:cNvSpPr/>
              <p:nvPr/>
            </p:nvSpPr>
            <p:spPr>
              <a:xfrm>
                <a:off x="7959125" y="2708900"/>
                <a:ext cx="23200" cy="21600"/>
              </a:xfrm>
              <a:custGeom>
                <a:avLst/>
                <a:gdLst/>
                <a:ahLst/>
                <a:cxnLst/>
                <a:rect l="l" t="t" r="r" b="b"/>
                <a:pathLst>
                  <a:path w="928" h="864" extrusionOk="0">
                    <a:moveTo>
                      <a:pt x="472" y="1"/>
                    </a:moveTo>
                    <a:cubicBezTo>
                      <a:pt x="236" y="1"/>
                      <a:pt x="1" y="182"/>
                      <a:pt x="57" y="499"/>
                    </a:cubicBezTo>
                    <a:cubicBezTo>
                      <a:pt x="86" y="749"/>
                      <a:pt x="266" y="863"/>
                      <a:pt x="451" y="863"/>
                    </a:cubicBezTo>
                    <a:cubicBezTo>
                      <a:pt x="685" y="863"/>
                      <a:pt x="928" y="682"/>
                      <a:pt x="891" y="365"/>
                    </a:cubicBezTo>
                    <a:cubicBezTo>
                      <a:pt x="847" y="115"/>
                      <a:pt x="659" y="1"/>
                      <a:pt x="47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66" name="Google Shape;26166;p73"/>
              <p:cNvSpPr/>
              <p:nvPr/>
            </p:nvSpPr>
            <p:spPr>
              <a:xfrm>
                <a:off x="7905950" y="2511250"/>
                <a:ext cx="23900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956" h="835" extrusionOk="0">
                    <a:moveTo>
                      <a:pt x="503" y="1"/>
                    </a:moveTo>
                    <a:cubicBezTo>
                      <a:pt x="251" y="1"/>
                      <a:pt x="0" y="206"/>
                      <a:pt x="116" y="532"/>
                    </a:cubicBezTo>
                    <a:cubicBezTo>
                      <a:pt x="172" y="742"/>
                      <a:pt x="333" y="835"/>
                      <a:pt x="496" y="835"/>
                    </a:cubicBezTo>
                    <a:cubicBezTo>
                      <a:pt x="723" y="835"/>
                      <a:pt x="955" y="656"/>
                      <a:pt x="916" y="366"/>
                    </a:cubicBezTo>
                    <a:cubicBezTo>
                      <a:pt x="874" y="111"/>
                      <a:pt x="688" y="1"/>
                      <a:pt x="50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67" name="Google Shape;26167;p73"/>
              <p:cNvSpPr/>
              <p:nvPr/>
            </p:nvSpPr>
            <p:spPr>
              <a:xfrm>
                <a:off x="7862125" y="2612525"/>
                <a:ext cx="26525" cy="20825"/>
              </a:xfrm>
              <a:custGeom>
                <a:avLst/>
                <a:gdLst/>
                <a:ahLst/>
                <a:cxnLst/>
                <a:rect l="l" t="t" r="r" b="b"/>
                <a:pathLst>
                  <a:path w="1061" h="833" extrusionOk="0">
                    <a:moveTo>
                      <a:pt x="447" y="0"/>
                    </a:moveTo>
                    <a:cubicBezTo>
                      <a:pt x="259" y="0"/>
                      <a:pt x="95" y="125"/>
                      <a:pt x="67" y="317"/>
                    </a:cubicBezTo>
                    <a:cubicBezTo>
                      <a:pt x="1" y="518"/>
                      <a:pt x="134" y="751"/>
                      <a:pt x="368" y="818"/>
                    </a:cubicBezTo>
                    <a:cubicBezTo>
                      <a:pt x="408" y="828"/>
                      <a:pt x="447" y="833"/>
                      <a:pt x="484" y="833"/>
                    </a:cubicBezTo>
                    <a:cubicBezTo>
                      <a:pt x="928" y="833"/>
                      <a:pt x="1061" y="140"/>
                      <a:pt x="568" y="17"/>
                    </a:cubicBezTo>
                    <a:cubicBezTo>
                      <a:pt x="527" y="6"/>
                      <a:pt x="486" y="0"/>
                      <a:pt x="44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68" name="Google Shape;26168;p73"/>
              <p:cNvSpPr/>
              <p:nvPr/>
            </p:nvSpPr>
            <p:spPr>
              <a:xfrm>
                <a:off x="7892375" y="2637925"/>
                <a:ext cx="27325" cy="21300"/>
              </a:xfrm>
              <a:custGeom>
                <a:avLst/>
                <a:gdLst/>
                <a:ahLst/>
                <a:cxnLst/>
                <a:rect l="l" t="t" r="r" b="b"/>
                <a:pathLst>
                  <a:path w="1093" h="852" extrusionOk="0">
                    <a:moveTo>
                      <a:pt x="552" y="0"/>
                    </a:moveTo>
                    <a:cubicBezTo>
                      <a:pt x="209" y="0"/>
                      <a:pt x="0" y="413"/>
                      <a:pt x="225" y="702"/>
                    </a:cubicBezTo>
                    <a:cubicBezTo>
                      <a:pt x="303" y="800"/>
                      <a:pt x="426" y="852"/>
                      <a:pt x="555" y="852"/>
                    </a:cubicBezTo>
                    <a:cubicBezTo>
                      <a:pt x="647" y="852"/>
                      <a:pt x="742" y="825"/>
                      <a:pt x="825" y="769"/>
                    </a:cubicBezTo>
                    <a:cubicBezTo>
                      <a:pt x="1092" y="536"/>
                      <a:pt x="959" y="69"/>
                      <a:pt x="592" y="2"/>
                    </a:cubicBezTo>
                    <a:cubicBezTo>
                      <a:pt x="579" y="1"/>
                      <a:pt x="565" y="0"/>
                      <a:pt x="55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69" name="Google Shape;26169;p73"/>
              <p:cNvSpPr/>
              <p:nvPr/>
            </p:nvSpPr>
            <p:spPr>
              <a:xfrm>
                <a:off x="7762050" y="2215025"/>
                <a:ext cx="24925" cy="21125"/>
              </a:xfrm>
              <a:custGeom>
                <a:avLst/>
                <a:gdLst/>
                <a:ahLst/>
                <a:cxnLst/>
                <a:rect l="l" t="t" r="r" b="b"/>
                <a:pathLst>
                  <a:path w="997" h="845" extrusionOk="0">
                    <a:moveTo>
                      <a:pt x="482" y="1"/>
                    </a:moveTo>
                    <a:cubicBezTo>
                      <a:pt x="423" y="1"/>
                      <a:pt x="362" y="13"/>
                      <a:pt x="301" y="39"/>
                    </a:cubicBezTo>
                    <a:cubicBezTo>
                      <a:pt x="101" y="139"/>
                      <a:pt x="1" y="373"/>
                      <a:pt x="101" y="573"/>
                    </a:cubicBezTo>
                    <a:cubicBezTo>
                      <a:pt x="173" y="765"/>
                      <a:pt x="319" y="845"/>
                      <a:pt x="466" y="845"/>
                    </a:cubicBezTo>
                    <a:cubicBezTo>
                      <a:pt x="728" y="845"/>
                      <a:pt x="996" y="593"/>
                      <a:pt x="868" y="273"/>
                    </a:cubicBezTo>
                    <a:cubicBezTo>
                      <a:pt x="794" y="100"/>
                      <a:pt x="647" y="1"/>
                      <a:pt x="48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70" name="Google Shape;26170;p73"/>
              <p:cNvSpPr/>
              <p:nvPr/>
            </p:nvSpPr>
            <p:spPr>
              <a:xfrm>
                <a:off x="7603275" y="2067500"/>
                <a:ext cx="24575" cy="20975"/>
              </a:xfrm>
              <a:custGeom>
                <a:avLst/>
                <a:gdLst/>
                <a:ahLst/>
                <a:cxnLst/>
                <a:rect l="l" t="t" r="r" b="b"/>
                <a:pathLst>
                  <a:path w="983" h="839" extrusionOk="0">
                    <a:moveTo>
                      <a:pt x="509" y="1"/>
                    </a:moveTo>
                    <a:cubicBezTo>
                      <a:pt x="261" y="1"/>
                      <a:pt x="0" y="214"/>
                      <a:pt x="81" y="536"/>
                    </a:cubicBezTo>
                    <a:cubicBezTo>
                      <a:pt x="147" y="747"/>
                      <a:pt x="312" y="838"/>
                      <a:pt x="477" y="838"/>
                    </a:cubicBezTo>
                    <a:cubicBezTo>
                      <a:pt x="729" y="838"/>
                      <a:pt x="982" y="626"/>
                      <a:pt x="881" y="303"/>
                    </a:cubicBezTo>
                    <a:cubicBezTo>
                      <a:pt x="828" y="92"/>
                      <a:pt x="671" y="1"/>
                      <a:pt x="50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71" name="Google Shape;26171;p73"/>
              <p:cNvSpPr/>
              <p:nvPr/>
            </p:nvSpPr>
            <p:spPr>
              <a:xfrm>
                <a:off x="7650300" y="2134025"/>
                <a:ext cx="23375" cy="20950"/>
              </a:xfrm>
              <a:custGeom>
                <a:avLst/>
                <a:gdLst/>
                <a:ahLst/>
                <a:cxnLst/>
                <a:rect l="l" t="t" r="r" b="b"/>
                <a:pathLst>
                  <a:path w="935" h="838" extrusionOk="0">
                    <a:moveTo>
                      <a:pt x="483" y="1"/>
                    </a:moveTo>
                    <a:cubicBezTo>
                      <a:pt x="388" y="1"/>
                      <a:pt x="291" y="35"/>
                      <a:pt x="201" y="110"/>
                    </a:cubicBezTo>
                    <a:cubicBezTo>
                      <a:pt x="34" y="244"/>
                      <a:pt x="1" y="511"/>
                      <a:pt x="168" y="677"/>
                    </a:cubicBezTo>
                    <a:cubicBezTo>
                      <a:pt x="241" y="788"/>
                      <a:pt x="355" y="837"/>
                      <a:pt x="470" y="837"/>
                    </a:cubicBezTo>
                    <a:cubicBezTo>
                      <a:pt x="565" y="837"/>
                      <a:pt x="660" y="804"/>
                      <a:pt x="735" y="744"/>
                    </a:cubicBezTo>
                    <a:cubicBezTo>
                      <a:pt x="902" y="611"/>
                      <a:pt x="935" y="344"/>
                      <a:pt x="802" y="144"/>
                    </a:cubicBezTo>
                    <a:cubicBezTo>
                      <a:pt x="710" y="52"/>
                      <a:pt x="598" y="1"/>
                      <a:pt x="48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72" name="Google Shape;26172;p73"/>
              <p:cNvSpPr/>
              <p:nvPr/>
            </p:nvSpPr>
            <p:spPr>
              <a:xfrm>
                <a:off x="7659475" y="2079025"/>
                <a:ext cx="42575" cy="37950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518" extrusionOk="0">
                    <a:moveTo>
                      <a:pt x="886" y="1"/>
                    </a:moveTo>
                    <a:cubicBezTo>
                      <a:pt x="803" y="1"/>
                      <a:pt x="718" y="14"/>
                      <a:pt x="635" y="42"/>
                    </a:cubicBezTo>
                    <a:cubicBezTo>
                      <a:pt x="234" y="175"/>
                      <a:pt x="1" y="609"/>
                      <a:pt x="134" y="1009"/>
                    </a:cubicBezTo>
                    <a:cubicBezTo>
                      <a:pt x="240" y="1326"/>
                      <a:pt x="533" y="1518"/>
                      <a:pt x="850" y="1518"/>
                    </a:cubicBezTo>
                    <a:cubicBezTo>
                      <a:pt x="933" y="1518"/>
                      <a:pt x="1018" y="1504"/>
                      <a:pt x="1102" y="1476"/>
                    </a:cubicBezTo>
                    <a:cubicBezTo>
                      <a:pt x="1502" y="1343"/>
                      <a:pt x="1702" y="909"/>
                      <a:pt x="1569" y="509"/>
                    </a:cubicBezTo>
                    <a:cubicBezTo>
                      <a:pt x="1489" y="192"/>
                      <a:pt x="1201" y="1"/>
                      <a:pt x="88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73" name="Google Shape;26173;p73"/>
              <p:cNvSpPr/>
              <p:nvPr/>
            </p:nvSpPr>
            <p:spPr>
              <a:xfrm>
                <a:off x="7933875" y="2836900"/>
                <a:ext cx="45875" cy="38175"/>
              </a:xfrm>
              <a:custGeom>
                <a:avLst/>
                <a:gdLst/>
                <a:ahLst/>
                <a:cxnLst/>
                <a:rect l="l" t="t" r="r" b="b"/>
                <a:pathLst>
                  <a:path w="1835" h="1527" extrusionOk="0">
                    <a:moveTo>
                      <a:pt x="844" y="1"/>
                    </a:moveTo>
                    <a:cubicBezTo>
                      <a:pt x="400" y="1"/>
                      <a:pt x="0" y="386"/>
                      <a:pt x="99" y="883"/>
                    </a:cubicBezTo>
                    <a:cubicBezTo>
                      <a:pt x="159" y="1272"/>
                      <a:pt x="461" y="1527"/>
                      <a:pt x="836" y="1527"/>
                    </a:cubicBezTo>
                    <a:cubicBezTo>
                      <a:pt x="878" y="1527"/>
                      <a:pt x="922" y="1523"/>
                      <a:pt x="967" y="1516"/>
                    </a:cubicBezTo>
                    <a:cubicBezTo>
                      <a:pt x="1634" y="1416"/>
                      <a:pt x="1834" y="549"/>
                      <a:pt x="1300" y="149"/>
                    </a:cubicBezTo>
                    <a:cubicBezTo>
                      <a:pt x="1155" y="46"/>
                      <a:pt x="997" y="1"/>
                      <a:pt x="84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74" name="Google Shape;26174;p73"/>
              <p:cNvSpPr/>
              <p:nvPr/>
            </p:nvSpPr>
            <p:spPr>
              <a:xfrm>
                <a:off x="7873800" y="3533600"/>
                <a:ext cx="45725" cy="38425"/>
              </a:xfrm>
              <a:custGeom>
                <a:avLst/>
                <a:gdLst/>
                <a:ahLst/>
                <a:cxnLst/>
                <a:rect l="l" t="t" r="r" b="b"/>
                <a:pathLst>
                  <a:path w="1829" h="1537" extrusionOk="0">
                    <a:moveTo>
                      <a:pt x="878" y="1"/>
                    </a:moveTo>
                    <a:cubicBezTo>
                      <a:pt x="563" y="1"/>
                      <a:pt x="244" y="188"/>
                      <a:pt x="134" y="534"/>
                    </a:cubicBezTo>
                    <a:cubicBezTo>
                      <a:pt x="1" y="935"/>
                      <a:pt x="234" y="1368"/>
                      <a:pt x="634" y="1502"/>
                    </a:cubicBezTo>
                    <a:cubicBezTo>
                      <a:pt x="710" y="1526"/>
                      <a:pt x="785" y="1537"/>
                      <a:pt x="858" y="1537"/>
                    </a:cubicBezTo>
                    <a:cubicBezTo>
                      <a:pt x="1398" y="1537"/>
                      <a:pt x="1829" y="930"/>
                      <a:pt x="1535" y="401"/>
                    </a:cubicBezTo>
                    <a:cubicBezTo>
                      <a:pt x="1399" y="129"/>
                      <a:pt x="1140" y="1"/>
                      <a:pt x="87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75" name="Google Shape;26175;p73"/>
              <p:cNvSpPr/>
              <p:nvPr/>
            </p:nvSpPr>
            <p:spPr>
              <a:xfrm>
                <a:off x="7368450" y="4279875"/>
                <a:ext cx="47325" cy="38000"/>
              </a:xfrm>
              <a:custGeom>
                <a:avLst/>
                <a:gdLst/>
                <a:ahLst/>
                <a:cxnLst/>
                <a:rect l="l" t="t" r="r" b="b"/>
                <a:pathLst>
                  <a:path w="1893" h="1520" extrusionOk="0">
                    <a:moveTo>
                      <a:pt x="942" y="1"/>
                    </a:moveTo>
                    <a:cubicBezTo>
                      <a:pt x="829" y="1"/>
                      <a:pt x="714" y="24"/>
                      <a:pt x="601" y="71"/>
                    </a:cubicBezTo>
                    <a:cubicBezTo>
                      <a:pt x="0" y="371"/>
                      <a:pt x="34" y="1239"/>
                      <a:pt x="667" y="1472"/>
                    </a:cubicBezTo>
                    <a:cubicBezTo>
                      <a:pt x="761" y="1505"/>
                      <a:pt x="853" y="1520"/>
                      <a:pt x="942" y="1520"/>
                    </a:cubicBezTo>
                    <a:cubicBezTo>
                      <a:pt x="1485" y="1520"/>
                      <a:pt x="1893" y="954"/>
                      <a:pt x="1635" y="438"/>
                    </a:cubicBezTo>
                    <a:cubicBezTo>
                      <a:pt x="1491" y="151"/>
                      <a:pt x="1227" y="1"/>
                      <a:pt x="94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76" name="Google Shape;26176;p73"/>
              <p:cNvSpPr/>
              <p:nvPr/>
            </p:nvSpPr>
            <p:spPr>
              <a:xfrm>
                <a:off x="7210000" y="4382775"/>
                <a:ext cx="43250" cy="37900"/>
              </a:xfrm>
              <a:custGeom>
                <a:avLst/>
                <a:gdLst/>
                <a:ahLst/>
                <a:cxnLst/>
                <a:rect l="l" t="t" r="r" b="b"/>
                <a:pathLst>
                  <a:path w="1730" h="1516" extrusionOk="0">
                    <a:moveTo>
                      <a:pt x="878" y="1"/>
                    </a:moveTo>
                    <a:cubicBezTo>
                      <a:pt x="741" y="1"/>
                      <a:pt x="600" y="39"/>
                      <a:pt x="467" y="125"/>
                    </a:cubicBezTo>
                    <a:cubicBezTo>
                      <a:pt x="100" y="325"/>
                      <a:pt x="0" y="825"/>
                      <a:pt x="234" y="1159"/>
                    </a:cubicBezTo>
                    <a:cubicBezTo>
                      <a:pt x="390" y="1401"/>
                      <a:pt x="638" y="1515"/>
                      <a:pt x="881" y="1515"/>
                    </a:cubicBezTo>
                    <a:cubicBezTo>
                      <a:pt x="1207" y="1515"/>
                      <a:pt x="1525" y="1308"/>
                      <a:pt x="1602" y="925"/>
                    </a:cubicBezTo>
                    <a:cubicBezTo>
                      <a:pt x="1729" y="414"/>
                      <a:pt x="1328" y="1"/>
                      <a:pt x="87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77" name="Google Shape;26177;p73"/>
              <p:cNvSpPr/>
              <p:nvPr/>
            </p:nvSpPr>
            <p:spPr>
              <a:xfrm>
                <a:off x="6837225" y="4632325"/>
                <a:ext cx="45150" cy="38200"/>
              </a:xfrm>
              <a:custGeom>
                <a:avLst/>
                <a:gdLst/>
                <a:ahLst/>
                <a:cxnLst/>
                <a:rect l="l" t="t" r="r" b="b"/>
                <a:pathLst>
                  <a:path w="1806" h="1528" extrusionOk="0">
                    <a:moveTo>
                      <a:pt x="826" y="1"/>
                    </a:moveTo>
                    <a:cubicBezTo>
                      <a:pt x="775" y="1"/>
                      <a:pt x="722" y="6"/>
                      <a:pt x="668" y="16"/>
                    </a:cubicBezTo>
                    <a:cubicBezTo>
                      <a:pt x="268" y="117"/>
                      <a:pt x="1" y="517"/>
                      <a:pt x="67" y="917"/>
                    </a:cubicBezTo>
                    <a:cubicBezTo>
                      <a:pt x="165" y="1308"/>
                      <a:pt x="504" y="1527"/>
                      <a:pt x="841" y="1527"/>
                    </a:cubicBezTo>
                    <a:cubicBezTo>
                      <a:pt x="1079" y="1527"/>
                      <a:pt x="1317" y="1418"/>
                      <a:pt x="1468" y="1184"/>
                    </a:cubicBezTo>
                    <a:cubicBezTo>
                      <a:pt x="1806" y="663"/>
                      <a:pt x="1410" y="1"/>
                      <a:pt x="82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78" name="Google Shape;26178;p73"/>
              <p:cNvSpPr/>
              <p:nvPr/>
            </p:nvSpPr>
            <p:spPr>
              <a:xfrm>
                <a:off x="6416925" y="4679325"/>
                <a:ext cx="45450" cy="38075"/>
              </a:xfrm>
              <a:custGeom>
                <a:avLst/>
                <a:gdLst/>
                <a:ahLst/>
                <a:cxnLst/>
                <a:rect l="l" t="t" r="r" b="b"/>
                <a:pathLst>
                  <a:path w="1818" h="1523" extrusionOk="0">
                    <a:moveTo>
                      <a:pt x="816" y="0"/>
                    </a:moveTo>
                    <a:cubicBezTo>
                      <a:pt x="789" y="0"/>
                      <a:pt x="762" y="2"/>
                      <a:pt x="735" y="4"/>
                    </a:cubicBezTo>
                    <a:cubicBezTo>
                      <a:pt x="334" y="38"/>
                      <a:pt x="1" y="405"/>
                      <a:pt x="67" y="838"/>
                    </a:cubicBezTo>
                    <a:cubicBezTo>
                      <a:pt x="110" y="1261"/>
                      <a:pt x="459" y="1523"/>
                      <a:pt x="820" y="1523"/>
                    </a:cubicBezTo>
                    <a:cubicBezTo>
                      <a:pt x="1030" y="1523"/>
                      <a:pt x="1243" y="1435"/>
                      <a:pt x="1402" y="1239"/>
                    </a:cubicBezTo>
                    <a:cubicBezTo>
                      <a:pt x="1818" y="727"/>
                      <a:pt x="1436" y="0"/>
                      <a:pt x="81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79" name="Google Shape;26179;p73"/>
              <p:cNvSpPr/>
              <p:nvPr/>
            </p:nvSpPr>
            <p:spPr>
              <a:xfrm>
                <a:off x="5985500" y="4634325"/>
                <a:ext cx="52325" cy="38500"/>
              </a:xfrm>
              <a:custGeom>
                <a:avLst/>
                <a:gdLst/>
                <a:ahLst/>
                <a:cxnLst/>
                <a:rect l="l" t="t" r="r" b="b"/>
                <a:pathLst>
                  <a:path w="2093" h="1540" extrusionOk="0">
                    <a:moveTo>
                      <a:pt x="1047" y="1"/>
                    </a:moveTo>
                    <a:cubicBezTo>
                      <a:pt x="75" y="1"/>
                      <a:pt x="0" y="1440"/>
                      <a:pt x="979" y="1538"/>
                    </a:cubicBezTo>
                    <a:cubicBezTo>
                      <a:pt x="1001" y="1539"/>
                      <a:pt x="1022" y="1540"/>
                      <a:pt x="1042" y="1540"/>
                    </a:cubicBezTo>
                    <a:cubicBezTo>
                      <a:pt x="1985" y="1540"/>
                      <a:pt x="2092" y="68"/>
                      <a:pt x="1113" y="3"/>
                    </a:cubicBezTo>
                    <a:cubicBezTo>
                      <a:pt x="1090" y="2"/>
                      <a:pt x="1068" y="1"/>
                      <a:pt x="10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80" name="Google Shape;26180;p73"/>
              <p:cNvSpPr/>
              <p:nvPr/>
            </p:nvSpPr>
            <p:spPr>
              <a:xfrm>
                <a:off x="5839125" y="4603000"/>
                <a:ext cx="45775" cy="38575"/>
              </a:xfrm>
              <a:custGeom>
                <a:avLst/>
                <a:gdLst/>
                <a:ahLst/>
                <a:cxnLst/>
                <a:rect l="l" t="t" r="r" b="b"/>
                <a:pathLst>
                  <a:path w="1831" h="1543" extrusionOk="0">
                    <a:moveTo>
                      <a:pt x="858" y="1"/>
                    </a:moveTo>
                    <a:cubicBezTo>
                      <a:pt x="514" y="1"/>
                      <a:pt x="187" y="246"/>
                      <a:pt x="130" y="589"/>
                    </a:cubicBezTo>
                    <a:cubicBezTo>
                      <a:pt x="0" y="1106"/>
                      <a:pt x="412" y="1543"/>
                      <a:pt x="867" y="1543"/>
                    </a:cubicBezTo>
                    <a:cubicBezTo>
                      <a:pt x="1000" y="1543"/>
                      <a:pt x="1136" y="1506"/>
                      <a:pt x="1264" y="1423"/>
                    </a:cubicBezTo>
                    <a:cubicBezTo>
                      <a:pt x="1831" y="1056"/>
                      <a:pt x="1697" y="155"/>
                      <a:pt x="1030" y="22"/>
                    </a:cubicBezTo>
                    <a:cubicBezTo>
                      <a:pt x="973" y="8"/>
                      <a:pt x="915" y="1"/>
                      <a:pt x="85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81" name="Google Shape;26181;p73"/>
              <p:cNvSpPr/>
              <p:nvPr/>
            </p:nvSpPr>
            <p:spPr>
              <a:xfrm>
                <a:off x="5672700" y="4521425"/>
                <a:ext cx="55850" cy="38925"/>
              </a:xfrm>
              <a:custGeom>
                <a:avLst/>
                <a:gdLst/>
                <a:ahLst/>
                <a:cxnLst/>
                <a:rect l="l" t="t" r="r" b="b"/>
                <a:pathLst>
                  <a:path w="2234" h="1557" extrusionOk="0">
                    <a:moveTo>
                      <a:pt x="1068" y="0"/>
                    </a:moveTo>
                    <a:cubicBezTo>
                      <a:pt x="350" y="0"/>
                      <a:pt x="0" y="1107"/>
                      <a:pt x="782" y="1484"/>
                    </a:cubicBezTo>
                    <a:cubicBezTo>
                      <a:pt x="899" y="1534"/>
                      <a:pt x="1012" y="1556"/>
                      <a:pt x="1117" y="1556"/>
                    </a:cubicBezTo>
                    <a:cubicBezTo>
                      <a:pt x="1850" y="1556"/>
                      <a:pt x="2233" y="462"/>
                      <a:pt x="1416" y="83"/>
                    </a:cubicBezTo>
                    <a:cubicBezTo>
                      <a:pt x="1293" y="26"/>
                      <a:pt x="1177" y="0"/>
                      <a:pt x="106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82" name="Google Shape;26182;p73"/>
              <p:cNvSpPr/>
              <p:nvPr/>
            </p:nvSpPr>
            <p:spPr>
              <a:xfrm>
                <a:off x="5498350" y="4439075"/>
                <a:ext cx="56850" cy="39275"/>
              </a:xfrm>
              <a:custGeom>
                <a:avLst/>
                <a:gdLst/>
                <a:ahLst/>
                <a:cxnLst/>
                <a:rect l="l" t="t" r="r" b="b"/>
                <a:pathLst>
                  <a:path w="2274" h="1571" extrusionOk="0">
                    <a:moveTo>
                      <a:pt x="1115" y="1"/>
                    </a:moveTo>
                    <a:cubicBezTo>
                      <a:pt x="448" y="1"/>
                      <a:pt x="0" y="973"/>
                      <a:pt x="718" y="1442"/>
                    </a:cubicBezTo>
                    <a:cubicBezTo>
                      <a:pt x="863" y="1531"/>
                      <a:pt x="1008" y="1570"/>
                      <a:pt x="1144" y="1570"/>
                    </a:cubicBezTo>
                    <a:cubicBezTo>
                      <a:pt x="1817" y="1570"/>
                      <a:pt x="2274" y="613"/>
                      <a:pt x="1552" y="141"/>
                    </a:cubicBezTo>
                    <a:cubicBezTo>
                      <a:pt x="1402" y="43"/>
                      <a:pt x="1254" y="1"/>
                      <a:pt x="111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183" name="Google Shape;26183;p73"/>
            <p:cNvGrpSpPr/>
            <p:nvPr/>
          </p:nvGrpSpPr>
          <p:grpSpPr>
            <a:xfrm rot="3609977">
              <a:off x="4784200" y="1228647"/>
              <a:ext cx="5097129" cy="5097163"/>
              <a:chOff x="4830430" y="1141527"/>
              <a:chExt cx="5096970" cy="5097004"/>
            </a:xfrm>
          </p:grpSpPr>
          <p:sp>
            <p:nvSpPr>
              <p:cNvPr id="26184" name="Google Shape;26184;p73"/>
              <p:cNvSpPr/>
              <p:nvPr/>
            </p:nvSpPr>
            <p:spPr>
              <a:xfrm rot="6671875">
                <a:off x="4830413" y="1141544"/>
                <a:ext cx="5097004" cy="5096970"/>
              </a:xfrm>
              <a:custGeom>
                <a:avLst/>
                <a:gdLst/>
                <a:ahLst/>
                <a:cxnLst/>
                <a:rect l="l" t="t" r="r" b="b"/>
                <a:pathLst>
                  <a:path w="153778" h="153777" fill="none" extrusionOk="0">
                    <a:moveTo>
                      <a:pt x="126424" y="27353"/>
                    </a:moveTo>
                    <a:cubicBezTo>
                      <a:pt x="153777" y="54706"/>
                      <a:pt x="153777" y="99038"/>
                      <a:pt x="126424" y="126424"/>
                    </a:cubicBezTo>
                    <a:cubicBezTo>
                      <a:pt x="99071" y="153777"/>
                      <a:pt x="54706" y="153777"/>
                      <a:pt x="27353" y="126424"/>
                    </a:cubicBezTo>
                    <a:cubicBezTo>
                      <a:pt x="1" y="99038"/>
                      <a:pt x="1" y="54706"/>
                      <a:pt x="27353" y="27353"/>
                    </a:cubicBezTo>
                    <a:cubicBezTo>
                      <a:pt x="54706" y="0"/>
                      <a:pt x="99071" y="0"/>
                      <a:pt x="126424" y="27353"/>
                    </a:cubicBezTo>
                    <a:close/>
                  </a:path>
                </a:pathLst>
              </a:custGeom>
              <a:noFill/>
              <a:ln w="10000" cap="flat" cmpd="sng">
                <a:solidFill>
                  <a:schemeClr val="accent5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85" name="Google Shape;26185;p73"/>
              <p:cNvSpPr/>
              <p:nvPr/>
            </p:nvSpPr>
            <p:spPr>
              <a:xfrm rot="6671875">
                <a:off x="5652057" y="1652314"/>
                <a:ext cx="3886309" cy="3886342"/>
              </a:xfrm>
              <a:custGeom>
                <a:avLst/>
                <a:gdLst/>
                <a:ahLst/>
                <a:cxnLst/>
                <a:rect l="l" t="t" r="r" b="b"/>
                <a:pathLst>
                  <a:path w="117251" h="117252" fill="none" extrusionOk="0">
                    <a:moveTo>
                      <a:pt x="117251" y="58643"/>
                    </a:moveTo>
                    <a:cubicBezTo>
                      <a:pt x="117251" y="91033"/>
                      <a:pt x="90999" y="117251"/>
                      <a:pt x="58609" y="117251"/>
                    </a:cubicBezTo>
                    <a:cubicBezTo>
                      <a:pt x="26252" y="117251"/>
                      <a:pt x="0" y="91033"/>
                      <a:pt x="0" y="58643"/>
                    </a:cubicBezTo>
                    <a:cubicBezTo>
                      <a:pt x="0" y="26253"/>
                      <a:pt x="26252" y="1"/>
                      <a:pt x="58609" y="1"/>
                    </a:cubicBezTo>
                    <a:cubicBezTo>
                      <a:pt x="90999" y="1"/>
                      <a:pt x="117251" y="26253"/>
                      <a:pt x="117251" y="58643"/>
                    </a:cubicBezTo>
                    <a:close/>
                  </a:path>
                </a:pathLst>
              </a:custGeom>
              <a:noFill/>
              <a:ln w="10850" cap="flat" cmpd="sng">
                <a:solidFill>
                  <a:schemeClr val="accent5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86" name="Google Shape;26186;p73"/>
              <p:cNvSpPr/>
              <p:nvPr/>
            </p:nvSpPr>
            <p:spPr>
              <a:xfrm rot="6671875">
                <a:off x="5957854" y="1796091"/>
                <a:ext cx="3498278" cy="3499338"/>
              </a:xfrm>
              <a:custGeom>
                <a:avLst/>
                <a:gdLst/>
                <a:ahLst/>
                <a:cxnLst/>
                <a:rect l="l" t="t" r="r" b="b"/>
                <a:pathLst>
                  <a:path w="105544" h="105576" fill="none" extrusionOk="0">
                    <a:moveTo>
                      <a:pt x="105543" y="52805"/>
                    </a:moveTo>
                    <a:cubicBezTo>
                      <a:pt x="105543" y="81926"/>
                      <a:pt x="81926" y="105576"/>
                      <a:pt x="52772" y="105576"/>
                    </a:cubicBezTo>
                    <a:cubicBezTo>
                      <a:pt x="23618" y="105576"/>
                      <a:pt x="1" y="81926"/>
                      <a:pt x="1" y="52805"/>
                    </a:cubicBezTo>
                    <a:cubicBezTo>
                      <a:pt x="1" y="23651"/>
                      <a:pt x="23618" y="0"/>
                      <a:pt x="52772" y="0"/>
                    </a:cubicBezTo>
                    <a:cubicBezTo>
                      <a:pt x="81926" y="0"/>
                      <a:pt x="105543" y="23651"/>
                      <a:pt x="105543" y="52805"/>
                    </a:cubicBezTo>
                    <a:close/>
                  </a:path>
                </a:pathLst>
              </a:custGeom>
              <a:noFill/>
              <a:ln w="10850" cap="flat" cmpd="sng">
                <a:solidFill>
                  <a:schemeClr val="accent5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87" name="Google Shape;26187;p73"/>
              <p:cNvSpPr/>
              <p:nvPr/>
            </p:nvSpPr>
            <p:spPr>
              <a:xfrm rot="6671875">
                <a:off x="6262150" y="1963128"/>
                <a:ext cx="3080317" cy="3080317"/>
              </a:xfrm>
              <a:custGeom>
                <a:avLst/>
                <a:gdLst/>
                <a:ahLst/>
                <a:cxnLst/>
                <a:rect l="l" t="t" r="r" b="b"/>
                <a:pathLst>
                  <a:path w="92934" h="92934" fill="none" extrusionOk="0">
                    <a:moveTo>
                      <a:pt x="92934" y="46467"/>
                    </a:moveTo>
                    <a:cubicBezTo>
                      <a:pt x="92934" y="72119"/>
                      <a:pt x="72152" y="92933"/>
                      <a:pt x="46467" y="92933"/>
                    </a:cubicBezTo>
                    <a:cubicBezTo>
                      <a:pt x="20815" y="92933"/>
                      <a:pt x="1" y="72119"/>
                      <a:pt x="1" y="46467"/>
                    </a:cubicBezTo>
                    <a:cubicBezTo>
                      <a:pt x="1" y="20815"/>
                      <a:pt x="20815" y="0"/>
                      <a:pt x="46467" y="0"/>
                    </a:cubicBezTo>
                    <a:cubicBezTo>
                      <a:pt x="72152" y="0"/>
                      <a:pt x="92934" y="20815"/>
                      <a:pt x="92934" y="46467"/>
                    </a:cubicBezTo>
                    <a:close/>
                  </a:path>
                </a:pathLst>
              </a:custGeom>
              <a:noFill/>
              <a:ln w="10850" cap="flat" cmpd="sng">
                <a:solidFill>
                  <a:schemeClr val="accent5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88" name="Google Shape;26188;p73"/>
              <p:cNvSpPr/>
              <p:nvPr/>
            </p:nvSpPr>
            <p:spPr>
              <a:xfrm rot="6671875">
                <a:off x="6354288" y="1968675"/>
                <a:ext cx="3016214" cy="3016214"/>
              </a:xfrm>
              <a:custGeom>
                <a:avLst/>
                <a:gdLst/>
                <a:ahLst/>
                <a:cxnLst/>
                <a:rect l="l" t="t" r="r" b="b"/>
                <a:pathLst>
                  <a:path w="91000" h="91000" fill="none" extrusionOk="0">
                    <a:moveTo>
                      <a:pt x="74821" y="16179"/>
                    </a:moveTo>
                    <a:cubicBezTo>
                      <a:pt x="90999" y="32390"/>
                      <a:pt x="90999" y="58609"/>
                      <a:pt x="74821" y="74821"/>
                    </a:cubicBezTo>
                    <a:cubicBezTo>
                      <a:pt x="58643" y="90999"/>
                      <a:pt x="32391" y="90999"/>
                      <a:pt x="16213" y="74821"/>
                    </a:cubicBezTo>
                    <a:cubicBezTo>
                      <a:pt x="1" y="58609"/>
                      <a:pt x="1" y="32390"/>
                      <a:pt x="16213" y="16179"/>
                    </a:cubicBezTo>
                    <a:cubicBezTo>
                      <a:pt x="32391" y="1"/>
                      <a:pt x="58643" y="1"/>
                      <a:pt x="74821" y="16179"/>
                    </a:cubicBezTo>
                    <a:close/>
                  </a:path>
                </a:pathLst>
              </a:custGeom>
              <a:noFill/>
              <a:ln w="10000" cap="flat" cmpd="sng">
                <a:solidFill>
                  <a:schemeClr val="accent5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89" name="Google Shape;26189;p73"/>
              <p:cNvSpPr/>
              <p:nvPr/>
            </p:nvSpPr>
            <p:spPr>
              <a:xfrm rot="6671875">
                <a:off x="6622711" y="2347828"/>
                <a:ext cx="2479958" cy="2259376"/>
              </a:xfrm>
              <a:custGeom>
                <a:avLst/>
                <a:gdLst/>
                <a:ahLst/>
                <a:cxnLst/>
                <a:rect l="l" t="t" r="r" b="b"/>
                <a:pathLst>
                  <a:path w="74821" h="68166" extrusionOk="0">
                    <a:moveTo>
                      <a:pt x="37411" y="0"/>
                    </a:moveTo>
                    <a:cubicBezTo>
                      <a:pt x="28688" y="0"/>
                      <a:pt x="19965" y="3328"/>
                      <a:pt x="13310" y="9983"/>
                    </a:cubicBezTo>
                    <a:cubicBezTo>
                      <a:pt x="1" y="23292"/>
                      <a:pt x="1" y="44874"/>
                      <a:pt x="13310" y="58184"/>
                    </a:cubicBezTo>
                    <a:cubicBezTo>
                      <a:pt x="19965" y="64839"/>
                      <a:pt x="28688" y="68166"/>
                      <a:pt x="37411" y="68166"/>
                    </a:cubicBezTo>
                    <a:cubicBezTo>
                      <a:pt x="46134" y="68166"/>
                      <a:pt x="54857" y="64839"/>
                      <a:pt x="61511" y="58184"/>
                    </a:cubicBezTo>
                    <a:cubicBezTo>
                      <a:pt x="74821" y="44874"/>
                      <a:pt x="74821" y="23292"/>
                      <a:pt x="61511" y="9983"/>
                    </a:cubicBezTo>
                    <a:cubicBezTo>
                      <a:pt x="54857" y="3328"/>
                      <a:pt x="46134" y="0"/>
                      <a:pt x="37411" y="0"/>
                    </a:cubicBezTo>
                    <a:close/>
                  </a:path>
                </a:pathLst>
              </a:custGeom>
              <a:solidFill>
                <a:schemeClr val="accent5">
                  <a:alpha val="1875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90" name="Google Shape;26190;p73"/>
              <p:cNvSpPr/>
              <p:nvPr/>
            </p:nvSpPr>
            <p:spPr>
              <a:xfrm rot="6671875">
                <a:off x="6768102" y="2485539"/>
                <a:ext cx="2189175" cy="1982813"/>
              </a:xfrm>
              <a:custGeom>
                <a:avLst/>
                <a:gdLst/>
                <a:ahLst/>
                <a:cxnLst/>
                <a:rect l="l" t="t" r="r" b="b"/>
                <a:pathLst>
                  <a:path w="66048" h="59822" extrusionOk="0">
                    <a:moveTo>
                      <a:pt x="33036" y="0"/>
                    </a:moveTo>
                    <a:cubicBezTo>
                      <a:pt x="30632" y="0"/>
                      <a:pt x="28189" y="292"/>
                      <a:pt x="25752" y="901"/>
                    </a:cubicBezTo>
                    <a:cubicBezTo>
                      <a:pt x="9741" y="4937"/>
                      <a:pt x="1" y="21182"/>
                      <a:pt x="4037" y="37194"/>
                    </a:cubicBezTo>
                    <a:cubicBezTo>
                      <a:pt x="7428" y="50758"/>
                      <a:pt x="19604" y="59821"/>
                      <a:pt x="33002" y="59821"/>
                    </a:cubicBezTo>
                    <a:cubicBezTo>
                      <a:pt x="35420" y="59821"/>
                      <a:pt x="37877" y="59526"/>
                      <a:pt x="40329" y="58909"/>
                    </a:cubicBezTo>
                    <a:cubicBezTo>
                      <a:pt x="56341" y="54906"/>
                      <a:pt x="66048" y="38661"/>
                      <a:pt x="62045" y="22650"/>
                    </a:cubicBezTo>
                    <a:cubicBezTo>
                      <a:pt x="58623" y="9047"/>
                      <a:pt x="46426" y="0"/>
                      <a:pt x="33036" y="0"/>
                    </a:cubicBezTo>
                    <a:close/>
                  </a:path>
                </a:pathLst>
              </a:custGeom>
              <a:solidFill>
                <a:schemeClr val="accent5">
                  <a:alpha val="308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92" name="Google Shape;26192;p73"/>
              <p:cNvSpPr/>
              <p:nvPr/>
            </p:nvSpPr>
            <p:spPr>
              <a:xfrm rot="6671875">
                <a:off x="7225856" y="2834538"/>
                <a:ext cx="1289183" cy="1241122"/>
              </a:xfrm>
              <a:custGeom>
                <a:avLst/>
                <a:gdLst/>
                <a:ahLst/>
                <a:cxnLst/>
                <a:rect l="l" t="t" r="r" b="b"/>
                <a:pathLst>
                  <a:path w="38895" h="37445" extrusionOk="0">
                    <a:moveTo>
                      <a:pt x="19314" y="0"/>
                    </a:moveTo>
                    <a:cubicBezTo>
                      <a:pt x="11809" y="334"/>
                      <a:pt x="5237" y="5104"/>
                      <a:pt x="2636" y="12142"/>
                    </a:cubicBezTo>
                    <a:cubicBezTo>
                      <a:pt x="0" y="19148"/>
                      <a:pt x="1802" y="27087"/>
                      <a:pt x="7206" y="32257"/>
                    </a:cubicBezTo>
                    <a:cubicBezTo>
                      <a:pt x="10770" y="35647"/>
                      <a:pt x="15424" y="37445"/>
                      <a:pt x="20153" y="37445"/>
                    </a:cubicBezTo>
                    <a:cubicBezTo>
                      <a:pt x="22637" y="37445"/>
                      <a:pt x="25142" y="36949"/>
                      <a:pt x="27520" y="35926"/>
                    </a:cubicBezTo>
                    <a:cubicBezTo>
                      <a:pt x="34425" y="32991"/>
                      <a:pt x="38895" y="26219"/>
                      <a:pt x="38895" y="18714"/>
                    </a:cubicBezTo>
                    <a:cubicBezTo>
                      <a:pt x="38895" y="17213"/>
                      <a:pt x="38728" y="15745"/>
                      <a:pt x="38361" y="14311"/>
                    </a:cubicBezTo>
                    <a:cubicBezTo>
                      <a:pt x="38194" y="13610"/>
                      <a:pt x="37994" y="12943"/>
                      <a:pt x="37761" y="12309"/>
                    </a:cubicBezTo>
                    <a:cubicBezTo>
                      <a:pt x="35059" y="4904"/>
                      <a:pt x="28020" y="0"/>
                      <a:pt x="20148" y="0"/>
                    </a:cubicBezTo>
                    <a:close/>
                  </a:path>
                </a:pathLst>
              </a:custGeom>
              <a:solidFill>
                <a:srgbClr val="EAD1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93" name="Google Shape;26193;p73"/>
              <p:cNvSpPr/>
              <p:nvPr/>
            </p:nvSpPr>
            <p:spPr>
              <a:xfrm rot="6671875">
                <a:off x="7768598" y="3572332"/>
                <a:ext cx="626908" cy="559491"/>
              </a:xfrm>
              <a:custGeom>
                <a:avLst/>
                <a:gdLst/>
                <a:ahLst/>
                <a:cxnLst/>
                <a:rect l="l" t="t" r="r" b="b"/>
                <a:pathLst>
                  <a:path w="18914" h="16880" extrusionOk="0">
                    <a:moveTo>
                      <a:pt x="1380" y="0"/>
                    </a:moveTo>
                    <a:cubicBezTo>
                      <a:pt x="1354" y="0"/>
                      <a:pt x="1328" y="0"/>
                      <a:pt x="1301" y="0"/>
                    </a:cubicBezTo>
                    <a:lnTo>
                      <a:pt x="467" y="0"/>
                    </a:lnTo>
                    <a:cubicBezTo>
                      <a:pt x="234" y="467"/>
                      <a:pt x="100" y="968"/>
                      <a:pt x="0" y="1468"/>
                    </a:cubicBezTo>
                    <a:cubicBezTo>
                      <a:pt x="0" y="1468"/>
                      <a:pt x="367" y="2669"/>
                      <a:pt x="634" y="3303"/>
                    </a:cubicBezTo>
                    <a:cubicBezTo>
                      <a:pt x="934" y="3970"/>
                      <a:pt x="1301" y="5204"/>
                      <a:pt x="1301" y="5204"/>
                    </a:cubicBezTo>
                    <a:lnTo>
                      <a:pt x="1101" y="7706"/>
                    </a:lnTo>
                    <a:lnTo>
                      <a:pt x="567" y="10074"/>
                    </a:lnTo>
                    <a:cubicBezTo>
                      <a:pt x="567" y="10074"/>
                      <a:pt x="134" y="12109"/>
                      <a:pt x="567" y="12910"/>
                    </a:cubicBezTo>
                    <a:cubicBezTo>
                      <a:pt x="767" y="13310"/>
                      <a:pt x="1034" y="13677"/>
                      <a:pt x="1301" y="14010"/>
                    </a:cubicBezTo>
                    <a:cubicBezTo>
                      <a:pt x="1301" y="14010"/>
                      <a:pt x="1305" y="14007"/>
                      <a:pt x="1318" y="14007"/>
                    </a:cubicBezTo>
                    <a:cubicBezTo>
                      <a:pt x="1362" y="14007"/>
                      <a:pt x="1509" y="14046"/>
                      <a:pt x="1968" y="14377"/>
                    </a:cubicBezTo>
                    <a:cubicBezTo>
                      <a:pt x="2159" y="14526"/>
                      <a:pt x="2283" y="14553"/>
                      <a:pt x="2392" y="14553"/>
                    </a:cubicBezTo>
                    <a:cubicBezTo>
                      <a:pt x="2455" y="14553"/>
                      <a:pt x="2513" y="14544"/>
                      <a:pt x="2577" y="14544"/>
                    </a:cubicBezTo>
                    <a:cubicBezTo>
                      <a:pt x="2752" y="14544"/>
                      <a:pt x="2969" y="14611"/>
                      <a:pt x="3436" y="15111"/>
                    </a:cubicBezTo>
                    <a:cubicBezTo>
                      <a:pt x="4403" y="16145"/>
                      <a:pt x="2635" y="16879"/>
                      <a:pt x="5704" y="16879"/>
                    </a:cubicBezTo>
                    <a:cubicBezTo>
                      <a:pt x="7706" y="16846"/>
                      <a:pt x="9674" y="16546"/>
                      <a:pt x="11575" y="15945"/>
                    </a:cubicBezTo>
                    <a:cubicBezTo>
                      <a:pt x="11942" y="15145"/>
                      <a:pt x="12476" y="14444"/>
                      <a:pt x="13110" y="13877"/>
                    </a:cubicBezTo>
                    <a:cubicBezTo>
                      <a:pt x="14277" y="12776"/>
                      <a:pt x="14144" y="12476"/>
                      <a:pt x="16112" y="12343"/>
                    </a:cubicBezTo>
                    <a:cubicBezTo>
                      <a:pt x="16330" y="12327"/>
                      <a:pt x="16531" y="12321"/>
                      <a:pt x="16717" y="12321"/>
                    </a:cubicBezTo>
                    <a:cubicBezTo>
                      <a:pt x="17396" y="12321"/>
                      <a:pt x="17883" y="12401"/>
                      <a:pt x="18297" y="12401"/>
                    </a:cubicBezTo>
                    <a:cubicBezTo>
                      <a:pt x="18517" y="12401"/>
                      <a:pt x="18717" y="12378"/>
                      <a:pt x="18914" y="12309"/>
                    </a:cubicBezTo>
                    <a:cubicBezTo>
                      <a:pt x="16221" y="4929"/>
                      <a:pt x="9221" y="0"/>
                      <a:pt x="138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94" name="Google Shape;26194;p73"/>
              <p:cNvSpPr/>
              <p:nvPr/>
            </p:nvSpPr>
            <p:spPr>
              <a:xfrm rot="6671875">
                <a:off x="7154777" y="3204214"/>
                <a:ext cx="819283" cy="768505"/>
              </a:xfrm>
              <a:custGeom>
                <a:avLst/>
                <a:gdLst/>
                <a:ahLst/>
                <a:cxnLst/>
                <a:rect l="l" t="t" r="r" b="b"/>
                <a:pathLst>
                  <a:path w="24718" h="23186" extrusionOk="0">
                    <a:moveTo>
                      <a:pt x="23666" y="1"/>
                    </a:moveTo>
                    <a:cubicBezTo>
                      <a:pt x="22908" y="1"/>
                      <a:pt x="22168" y="182"/>
                      <a:pt x="21516" y="562"/>
                    </a:cubicBezTo>
                    <a:cubicBezTo>
                      <a:pt x="19748" y="1630"/>
                      <a:pt x="20782" y="262"/>
                      <a:pt x="18814" y="3298"/>
                    </a:cubicBezTo>
                    <a:cubicBezTo>
                      <a:pt x="16846" y="6300"/>
                      <a:pt x="16112" y="7100"/>
                      <a:pt x="13743" y="7234"/>
                    </a:cubicBezTo>
                    <a:cubicBezTo>
                      <a:pt x="11408" y="7401"/>
                      <a:pt x="5638" y="8135"/>
                      <a:pt x="5971" y="11337"/>
                    </a:cubicBezTo>
                    <a:cubicBezTo>
                      <a:pt x="6338" y="14572"/>
                      <a:pt x="6772" y="17741"/>
                      <a:pt x="4203" y="18976"/>
                    </a:cubicBezTo>
                    <a:cubicBezTo>
                      <a:pt x="3036" y="19543"/>
                      <a:pt x="1401" y="20877"/>
                      <a:pt x="0" y="22211"/>
                    </a:cubicBezTo>
                    <a:cubicBezTo>
                      <a:pt x="1995" y="22874"/>
                      <a:pt x="4002" y="23185"/>
                      <a:pt x="5962" y="23185"/>
                    </a:cubicBezTo>
                    <a:cubicBezTo>
                      <a:pt x="15935" y="23185"/>
                      <a:pt x="24718" y="15137"/>
                      <a:pt x="24718" y="4432"/>
                    </a:cubicBezTo>
                    <a:cubicBezTo>
                      <a:pt x="24718" y="2964"/>
                      <a:pt x="24551" y="1463"/>
                      <a:pt x="24184" y="29"/>
                    </a:cubicBezTo>
                    <a:cubicBezTo>
                      <a:pt x="24011" y="10"/>
                      <a:pt x="23838" y="1"/>
                      <a:pt x="2366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95" name="Google Shape;26195;p73"/>
              <p:cNvSpPr/>
              <p:nvPr/>
            </p:nvSpPr>
            <p:spPr>
              <a:xfrm rot="6671875">
                <a:off x="7641799" y="2699523"/>
                <a:ext cx="670063" cy="884546"/>
              </a:xfrm>
              <a:custGeom>
                <a:avLst/>
                <a:gdLst/>
                <a:ahLst/>
                <a:cxnLst/>
                <a:rect l="l" t="t" r="r" b="b"/>
                <a:pathLst>
                  <a:path w="20216" h="26687" extrusionOk="0">
                    <a:moveTo>
                      <a:pt x="7239" y="1"/>
                    </a:moveTo>
                    <a:cubicBezTo>
                      <a:pt x="1" y="7573"/>
                      <a:pt x="434" y="19615"/>
                      <a:pt x="8140" y="26686"/>
                    </a:cubicBezTo>
                    <a:cubicBezTo>
                      <a:pt x="8840" y="26686"/>
                      <a:pt x="9541" y="26420"/>
                      <a:pt x="10074" y="25986"/>
                    </a:cubicBezTo>
                    <a:cubicBezTo>
                      <a:pt x="10541" y="25285"/>
                      <a:pt x="10908" y="24552"/>
                      <a:pt x="11242" y="23784"/>
                    </a:cubicBezTo>
                    <a:cubicBezTo>
                      <a:pt x="11542" y="22950"/>
                      <a:pt x="13177" y="21950"/>
                      <a:pt x="13177" y="21950"/>
                    </a:cubicBezTo>
                    <a:cubicBezTo>
                      <a:pt x="13944" y="21649"/>
                      <a:pt x="14644" y="21216"/>
                      <a:pt x="15278" y="20682"/>
                    </a:cubicBezTo>
                    <a:cubicBezTo>
                      <a:pt x="16012" y="19948"/>
                      <a:pt x="15812" y="20015"/>
                      <a:pt x="15945" y="19148"/>
                    </a:cubicBezTo>
                    <a:cubicBezTo>
                      <a:pt x="16112" y="18280"/>
                      <a:pt x="16446" y="16146"/>
                      <a:pt x="16446" y="16146"/>
                    </a:cubicBezTo>
                    <a:cubicBezTo>
                      <a:pt x="16612" y="15779"/>
                      <a:pt x="16846" y="15445"/>
                      <a:pt x="17113" y="15178"/>
                    </a:cubicBezTo>
                    <a:cubicBezTo>
                      <a:pt x="17647" y="14678"/>
                      <a:pt x="18280" y="14745"/>
                      <a:pt x="19114" y="14177"/>
                    </a:cubicBezTo>
                    <a:cubicBezTo>
                      <a:pt x="19548" y="13877"/>
                      <a:pt x="19881" y="13410"/>
                      <a:pt x="19982" y="12910"/>
                    </a:cubicBezTo>
                    <a:cubicBezTo>
                      <a:pt x="20082" y="12543"/>
                      <a:pt x="20148" y="12176"/>
                      <a:pt x="20215" y="11842"/>
                    </a:cubicBezTo>
                    <a:cubicBezTo>
                      <a:pt x="20215" y="11542"/>
                      <a:pt x="19982" y="11375"/>
                      <a:pt x="19481" y="11109"/>
                    </a:cubicBezTo>
                    <a:cubicBezTo>
                      <a:pt x="18981" y="10808"/>
                      <a:pt x="18814" y="10875"/>
                      <a:pt x="18147" y="10642"/>
                    </a:cubicBezTo>
                    <a:cubicBezTo>
                      <a:pt x="17972" y="10589"/>
                      <a:pt x="17839" y="10571"/>
                      <a:pt x="17728" y="10571"/>
                    </a:cubicBezTo>
                    <a:cubicBezTo>
                      <a:pt x="17479" y="10571"/>
                      <a:pt x="17344" y="10663"/>
                      <a:pt x="17113" y="10663"/>
                    </a:cubicBezTo>
                    <a:cubicBezTo>
                      <a:pt x="17053" y="10663"/>
                      <a:pt x="16988" y="10657"/>
                      <a:pt x="16913" y="10642"/>
                    </a:cubicBezTo>
                    <a:cubicBezTo>
                      <a:pt x="16379" y="10575"/>
                      <a:pt x="16612" y="10508"/>
                      <a:pt x="15645" y="10008"/>
                    </a:cubicBezTo>
                    <a:cubicBezTo>
                      <a:pt x="14711" y="9474"/>
                      <a:pt x="13911" y="7806"/>
                      <a:pt x="13911" y="7806"/>
                    </a:cubicBezTo>
                    <a:cubicBezTo>
                      <a:pt x="13477" y="7606"/>
                      <a:pt x="13010" y="7473"/>
                      <a:pt x="12576" y="7339"/>
                    </a:cubicBezTo>
                    <a:cubicBezTo>
                      <a:pt x="12395" y="7294"/>
                      <a:pt x="12240" y="7278"/>
                      <a:pt x="12098" y="7278"/>
                    </a:cubicBezTo>
                    <a:cubicBezTo>
                      <a:pt x="11737" y="7278"/>
                      <a:pt x="11467" y="7384"/>
                      <a:pt x="11095" y="7384"/>
                    </a:cubicBezTo>
                    <a:cubicBezTo>
                      <a:pt x="10969" y="7384"/>
                      <a:pt x="10832" y="7372"/>
                      <a:pt x="10675" y="7339"/>
                    </a:cubicBezTo>
                    <a:cubicBezTo>
                      <a:pt x="9874" y="7172"/>
                      <a:pt x="9574" y="7272"/>
                      <a:pt x="8607" y="6772"/>
                    </a:cubicBezTo>
                    <a:cubicBezTo>
                      <a:pt x="7673" y="6238"/>
                      <a:pt x="8040" y="6272"/>
                      <a:pt x="7239" y="4937"/>
                    </a:cubicBezTo>
                    <a:cubicBezTo>
                      <a:pt x="6405" y="3603"/>
                      <a:pt x="6872" y="3603"/>
                      <a:pt x="7006" y="2602"/>
                    </a:cubicBezTo>
                    <a:cubicBezTo>
                      <a:pt x="7139" y="1735"/>
                      <a:pt x="7206" y="868"/>
                      <a:pt x="723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6196" name="Google Shape;26196;p73"/>
          <p:cNvGrpSpPr/>
          <p:nvPr/>
        </p:nvGrpSpPr>
        <p:grpSpPr>
          <a:xfrm>
            <a:off x="3950489" y="4792679"/>
            <a:ext cx="363110" cy="151607"/>
            <a:chOff x="3708023" y="4792679"/>
            <a:chExt cx="363110" cy="151607"/>
          </a:xfrm>
        </p:grpSpPr>
        <p:cxnSp>
          <p:nvCxnSpPr>
            <p:cNvPr id="26197" name="Google Shape;26197;p73"/>
            <p:cNvCxnSpPr/>
            <p:nvPr/>
          </p:nvCxnSpPr>
          <p:spPr>
            <a:xfrm>
              <a:off x="3802033" y="4868578"/>
              <a:ext cx="2691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26198" name="Google Shape;26198;p73"/>
            <p:cNvSpPr/>
            <p:nvPr/>
          </p:nvSpPr>
          <p:spPr>
            <a:xfrm flipH="1">
              <a:off x="3708023" y="4792679"/>
              <a:ext cx="147735" cy="151607"/>
            </a:xfrm>
            <a:custGeom>
              <a:avLst/>
              <a:gdLst/>
              <a:ahLst/>
              <a:cxnLst/>
              <a:rect l="l" t="t" r="r" b="b"/>
              <a:pathLst>
                <a:path w="184669" h="189509" extrusionOk="0">
                  <a:moveTo>
                    <a:pt x="87478" y="1"/>
                  </a:moveTo>
                  <a:cubicBezTo>
                    <a:pt x="78837" y="23328"/>
                    <a:pt x="71468" y="44299"/>
                    <a:pt x="64707" y="65101"/>
                  </a:cubicBezTo>
                  <a:lnTo>
                    <a:pt x="64707" y="65101"/>
                  </a:lnTo>
                  <a:cubicBezTo>
                    <a:pt x="43655" y="66738"/>
                    <a:pt x="22433" y="69244"/>
                    <a:pt x="1" y="72894"/>
                  </a:cubicBezTo>
                  <a:cubicBezTo>
                    <a:pt x="16370" y="85988"/>
                    <a:pt x="33199" y="99081"/>
                    <a:pt x="50395" y="111990"/>
                  </a:cubicBezTo>
                  <a:lnTo>
                    <a:pt x="50395" y="111990"/>
                  </a:lnTo>
                  <a:cubicBezTo>
                    <a:pt x="43729" y="135273"/>
                    <a:pt x="37193" y="160220"/>
                    <a:pt x="29972" y="189509"/>
                  </a:cubicBezTo>
                  <a:lnTo>
                    <a:pt x="29972" y="189509"/>
                  </a:lnTo>
                  <a:cubicBezTo>
                    <a:pt x="50954" y="174251"/>
                    <a:pt x="72393" y="159068"/>
                    <a:pt x="93407" y="143284"/>
                  </a:cubicBezTo>
                  <a:lnTo>
                    <a:pt x="93407" y="143284"/>
                  </a:lnTo>
                  <a:cubicBezTo>
                    <a:pt x="113771" y="157614"/>
                    <a:pt x="134515" y="171499"/>
                    <a:pt x="155498" y="184658"/>
                  </a:cubicBezTo>
                  <a:cubicBezTo>
                    <a:pt x="151697" y="159934"/>
                    <a:pt x="144464" y="134766"/>
                    <a:pt x="135498" y="109966"/>
                  </a:cubicBezTo>
                  <a:lnTo>
                    <a:pt x="135498" y="109966"/>
                  </a:lnTo>
                  <a:cubicBezTo>
                    <a:pt x="152847" y="95311"/>
                    <a:pt x="169428" y="79859"/>
                    <a:pt x="184668" y="63171"/>
                  </a:cubicBezTo>
                  <a:cubicBezTo>
                    <a:pt x="168464" y="62746"/>
                    <a:pt x="153055" y="62490"/>
                    <a:pt x="138118" y="62490"/>
                  </a:cubicBezTo>
                  <a:cubicBezTo>
                    <a:pt x="130796" y="62490"/>
                    <a:pt x="123586" y="62552"/>
                    <a:pt x="116452" y="62685"/>
                  </a:cubicBezTo>
                  <a:lnTo>
                    <a:pt x="116452" y="62685"/>
                  </a:lnTo>
                  <a:cubicBezTo>
                    <a:pt x="106897" y="40846"/>
                    <a:pt x="96812" y="19748"/>
                    <a:pt x="874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99" name="Google Shape;26199;p73"/>
          <p:cNvGrpSpPr/>
          <p:nvPr/>
        </p:nvGrpSpPr>
        <p:grpSpPr>
          <a:xfrm>
            <a:off x="4831532" y="4792679"/>
            <a:ext cx="363110" cy="151607"/>
            <a:chOff x="5075473" y="4792679"/>
            <a:chExt cx="363110" cy="151607"/>
          </a:xfrm>
        </p:grpSpPr>
        <p:cxnSp>
          <p:nvCxnSpPr>
            <p:cNvPr id="26200" name="Google Shape;26200;p73"/>
            <p:cNvCxnSpPr/>
            <p:nvPr/>
          </p:nvCxnSpPr>
          <p:spPr>
            <a:xfrm rot="10800000">
              <a:off x="5075473" y="4868578"/>
              <a:ext cx="2691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26201" name="Google Shape;26201;p73"/>
            <p:cNvSpPr/>
            <p:nvPr/>
          </p:nvSpPr>
          <p:spPr>
            <a:xfrm>
              <a:off x="5290848" y="4792679"/>
              <a:ext cx="147735" cy="151607"/>
            </a:xfrm>
            <a:custGeom>
              <a:avLst/>
              <a:gdLst/>
              <a:ahLst/>
              <a:cxnLst/>
              <a:rect l="l" t="t" r="r" b="b"/>
              <a:pathLst>
                <a:path w="184669" h="189509" extrusionOk="0">
                  <a:moveTo>
                    <a:pt x="87478" y="1"/>
                  </a:moveTo>
                  <a:cubicBezTo>
                    <a:pt x="78837" y="23328"/>
                    <a:pt x="71468" y="44299"/>
                    <a:pt x="64707" y="65101"/>
                  </a:cubicBezTo>
                  <a:lnTo>
                    <a:pt x="64707" y="65101"/>
                  </a:lnTo>
                  <a:cubicBezTo>
                    <a:pt x="43655" y="66738"/>
                    <a:pt x="22433" y="69244"/>
                    <a:pt x="1" y="72894"/>
                  </a:cubicBezTo>
                  <a:cubicBezTo>
                    <a:pt x="16370" y="85988"/>
                    <a:pt x="33199" y="99081"/>
                    <a:pt x="50395" y="111990"/>
                  </a:cubicBezTo>
                  <a:lnTo>
                    <a:pt x="50395" y="111990"/>
                  </a:lnTo>
                  <a:cubicBezTo>
                    <a:pt x="43729" y="135273"/>
                    <a:pt x="37193" y="160220"/>
                    <a:pt x="29972" y="189509"/>
                  </a:cubicBezTo>
                  <a:lnTo>
                    <a:pt x="29972" y="189509"/>
                  </a:lnTo>
                  <a:cubicBezTo>
                    <a:pt x="50954" y="174251"/>
                    <a:pt x="72393" y="159068"/>
                    <a:pt x="93407" y="143284"/>
                  </a:cubicBezTo>
                  <a:lnTo>
                    <a:pt x="93407" y="143284"/>
                  </a:lnTo>
                  <a:cubicBezTo>
                    <a:pt x="113771" y="157614"/>
                    <a:pt x="134515" y="171499"/>
                    <a:pt x="155498" y="184658"/>
                  </a:cubicBezTo>
                  <a:cubicBezTo>
                    <a:pt x="151697" y="159934"/>
                    <a:pt x="144464" y="134766"/>
                    <a:pt x="135498" y="109966"/>
                  </a:cubicBezTo>
                  <a:lnTo>
                    <a:pt x="135498" y="109966"/>
                  </a:lnTo>
                  <a:cubicBezTo>
                    <a:pt x="152847" y="95311"/>
                    <a:pt x="169428" y="79859"/>
                    <a:pt x="184668" y="63171"/>
                  </a:cubicBezTo>
                  <a:cubicBezTo>
                    <a:pt x="168464" y="62746"/>
                    <a:pt x="153055" y="62490"/>
                    <a:pt x="138118" y="62490"/>
                  </a:cubicBezTo>
                  <a:cubicBezTo>
                    <a:pt x="130796" y="62490"/>
                    <a:pt x="123586" y="62552"/>
                    <a:pt x="116452" y="62685"/>
                  </a:cubicBezTo>
                  <a:lnTo>
                    <a:pt x="116452" y="62685"/>
                  </a:lnTo>
                  <a:cubicBezTo>
                    <a:pt x="106897" y="40846"/>
                    <a:pt x="96812" y="19748"/>
                    <a:pt x="874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202" name="Google Shape;26202;p73">
            <a:hlinkClick r:id="" action="ppaction://hlinkshowjump?jump=previousslide"/>
          </p:cNvPr>
          <p:cNvSpPr/>
          <p:nvPr/>
        </p:nvSpPr>
        <p:spPr>
          <a:xfrm>
            <a:off x="3898116" y="4756025"/>
            <a:ext cx="415500" cy="2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03" name="Google Shape;26203;p73">
            <a:hlinkClick r:id="" action="ppaction://hlinkshowjump?jump=nextslide"/>
          </p:cNvPr>
          <p:cNvSpPr/>
          <p:nvPr/>
        </p:nvSpPr>
        <p:spPr>
          <a:xfrm>
            <a:off x="4830384" y="4756025"/>
            <a:ext cx="415500" cy="2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204" name="Google Shape;26204;p73"/>
          <p:cNvGrpSpPr/>
          <p:nvPr/>
        </p:nvGrpSpPr>
        <p:grpSpPr>
          <a:xfrm>
            <a:off x="4406700" y="4764377"/>
            <a:ext cx="330600" cy="210673"/>
            <a:chOff x="4181350" y="4786752"/>
            <a:chExt cx="330600" cy="210673"/>
          </a:xfrm>
        </p:grpSpPr>
        <p:grpSp>
          <p:nvGrpSpPr>
            <p:cNvPr id="26205" name="Google Shape;26205;p73"/>
            <p:cNvGrpSpPr/>
            <p:nvPr/>
          </p:nvGrpSpPr>
          <p:grpSpPr>
            <a:xfrm>
              <a:off x="4257160" y="4786752"/>
              <a:ext cx="178983" cy="164217"/>
              <a:chOff x="3605095" y="3530536"/>
              <a:chExt cx="1280277" cy="1174657"/>
            </a:xfrm>
          </p:grpSpPr>
          <p:sp>
            <p:nvSpPr>
              <p:cNvPr id="26206" name="Google Shape;26206;p73"/>
              <p:cNvSpPr/>
              <p:nvPr/>
            </p:nvSpPr>
            <p:spPr>
              <a:xfrm>
                <a:off x="3804143" y="3696932"/>
                <a:ext cx="165409" cy="226565"/>
              </a:xfrm>
              <a:custGeom>
                <a:avLst/>
                <a:gdLst/>
                <a:ahLst/>
                <a:cxnLst/>
                <a:rect l="l" t="t" r="r" b="b"/>
                <a:pathLst>
                  <a:path w="1839" h="2519" extrusionOk="0">
                    <a:moveTo>
                      <a:pt x="0" y="1"/>
                    </a:moveTo>
                    <a:lnTo>
                      <a:pt x="0" y="2519"/>
                    </a:lnTo>
                    <a:lnTo>
                      <a:pt x="1838" y="923"/>
                    </a:lnTo>
                    <a:lnTo>
                      <a:pt x="183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07" name="Google Shape;26207;p73"/>
              <p:cNvSpPr/>
              <p:nvPr/>
            </p:nvSpPr>
            <p:spPr>
              <a:xfrm>
                <a:off x="3762948" y="3667790"/>
                <a:ext cx="963941" cy="1037397"/>
              </a:xfrm>
              <a:custGeom>
                <a:avLst/>
                <a:gdLst/>
                <a:ahLst/>
                <a:cxnLst/>
                <a:rect l="l" t="t" r="r" b="b"/>
                <a:pathLst>
                  <a:path w="10717" h="11534" extrusionOk="0">
                    <a:moveTo>
                      <a:pt x="5359" y="1"/>
                    </a:moveTo>
                    <a:cubicBezTo>
                      <a:pt x="5333" y="1"/>
                      <a:pt x="5307" y="9"/>
                      <a:pt x="5286" y="27"/>
                    </a:cubicBezTo>
                    <a:lnTo>
                      <a:pt x="0" y="4625"/>
                    </a:lnTo>
                    <a:lnTo>
                      <a:pt x="0" y="11222"/>
                    </a:lnTo>
                    <a:cubicBezTo>
                      <a:pt x="0" y="11395"/>
                      <a:pt x="146" y="11534"/>
                      <a:pt x="319" y="11534"/>
                    </a:cubicBezTo>
                    <a:lnTo>
                      <a:pt x="10405" y="11534"/>
                    </a:lnTo>
                    <a:cubicBezTo>
                      <a:pt x="10578" y="11534"/>
                      <a:pt x="10717" y="11395"/>
                      <a:pt x="10717" y="11222"/>
                    </a:cubicBezTo>
                    <a:lnTo>
                      <a:pt x="10717" y="4625"/>
                    </a:lnTo>
                    <a:lnTo>
                      <a:pt x="5431" y="27"/>
                    </a:lnTo>
                    <a:cubicBezTo>
                      <a:pt x="5411" y="9"/>
                      <a:pt x="5385" y="1"/>
                      <a:pt x="53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08" name="Google Shape;26208;p73"/>
              <p:cNvSpPr/>
              <p:nvPr/>
            </p:nvSpPr>
            <p:spPr>
              <a:xfrm>
                <a:off x="3763578" y="3633341"/>
                <a:ext cx="240243" cy="75552"/>
              </a:xfrm>
              <a:custGeom>
                <a:avLst/>
                <a:gdLst/>
                <a:ahLst/>
                <a:cxnLst/>
                <a:rect l="l" t="t" r="r" b="b"/>
                <a:pathLst>
                  <a:path w="2671" h="840" extrusionOk="0">
                    <a:moveTo>
                      <a:pt x="118" y="0"/>
                    </a:moveTo>
                    <a:cubicBezTo>
                      <a:pt x="49" y="0"/>
                      <a:pt x="0" y="49"/>
                      <a:pt x="0" y="118"/>
                    </a:cubicBezTo>
                    <a:lnTo>
                      <a:pt x="0" y="722"/>
                    </a:lnTo>
                    <a:cubicBezTo>
                      <a:pt x="0" y="791"/>
                      <a:pt x="49" y="840"/>
                      <a:pt x="118" y="840"/>
                    </a:cubicBezTo>
                    <a:lnTo>
                      <a:pt x="2553" y="840"/>
                    </a:lnTo>
                    <a:cubicBezTo>
                      <a:pt x="2615" y="840"/>
                      <a:pt x="2671" y="791"/>
                      <a:pt x="2671" y="722"/>
                    </a:cubicBezTo>
                    <a:lnTo>
                      <a:pt x="2671" y="118"/>
                    </a:lnTo>
                    <a:cubicBezTo>
                      <a:pt x="2671" y="49"/>
                      <a:pt x="2615" y="0"/>
                      <a:pt x="255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09" name="Google Shape;26209;p73"/>
              <p:cNvSpPr/>
              <p:nvPr/>
            </p:nvSpPr>
            <p:spPr>
              <a:xfrm>
                <a:off x="4111035" y="4189822"/>
                <a:ext cx="291422" cy="515371"/>
              </a:xfrm>
              <a:custGeom>
                <a:avLst/>
                <a:gdLst/>
                <a:ahLst/>
                <a:cxnLst/>
                <a:rect l="l" t="t" r="r" b="b"/>
                <a:pathLst>
                  <a:path w="3240" h="5730" extrusionOk="0">
                    <a:moveTo>
                      <a:pt x="292" y="0"/>
                    </a:moveTo>
                    <a:cubicBezTo>
                      <a:pt x="133" y="0"/>
                      <a:pt x="1" y="132"/>
                      <a:pt x="1" y="292"/>
                    </a:cubicBezTo>
                    <a:lnTo>
                      <a:pt x="1" y="5730"/>
                    </a:lnTo>
                    <a:lnTo>
                      <a:pt x="3240" y="5730"/>
                    </a:lnTo>
                    <a:lnTo>
                      <a:pt x="3240" y="292"/>
                    </a:lnTo>
                    <a:cubicBezTo>
                      <a:pt x="3240" y="132"/>
                      <a:pt x="3108" y="0"/>
                      <a:pt x="294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10" name="Google Shape;26210;p73"/>
              <p:cNvSpPr/>
              <p:nvPr/>
            </p:nvSpPr>
            <p:spPr>
              <a:xfrm>
                <a:off x="3605095" y="3530536"/>
                <a:ext cx="1280277" cy="565199"/>
              </a:xfrm>
              <a:custGeom>
                <a:avLst/>
                <a:gdLst/>
                <a:ahLst/>
                <a:cxnLst/>
                <a:rect l="l" t="t" r="r" b="b"/>
                <a:pathLst>
                  <a:path w="14234" h="6284" extrusionOk="0">
                    <a:moveTo>
                      <a:pt x="7114" y="1"/>
                    </a:moveTo>
                    <a:cubicBezTo>
                      <a:pt x="7088" y="1"/>
                      <a:pt x="7062" y="9"/>
                      <a:pt x="7041" y="27"/>
                    </a:cubicBezTo>
                    <a:lnTo>
                      <a:pt x="77" y="6089"/>
                    </a:lnTo>
                    <a:cubicBezTo>
                      <a:pt x="1" y="6158"/>
                      <a:pt x="49" y="6283"/>
                      <a:pt x="153" y="6283"/>
                    </a:cubicBezTo>
                    <a:lnTo>
                      <a:pt x="1762" y="6283"/>
                    </a:lnTo>
                    <a:lnTo>
                      <a:pt x="7041" y="1691"/>
                    </a:lnTo>
                    <a:cubicBezTo>
                      <a:pt x="7062" y="1674"/>
                      <a:pt x="7088" y="1665"/>
                      <a:pt x="7114" y="1665"/>
                    </a:cubicBezTo>
                    <a:cubicBezTo>
                      <a:pt x="7140" y="1665"/>
                      <a:pt x="7166" y="1674"/>
                      <a:pt x="7186" y="1691"/>
                    </a:cubicBezTo>
                    <a:lnTo>
                      <a:pt x="12472" y="6283"/>
                    </a:lnTo>
                    <a:lnTo>
                      <a:pt x="14081" y="6283"/>
                    </a:lnTo>
                    <a:cubicBezTo>
                      <a:pt x="14185" y="6283"/>
                      <a:pt x="14234" y="6158"/>
                      <a:pt x="14150" y="6089"/>
                    </a:cubicBezTo>
                    <a:lnTo>
                      <a:pt x="7186" y="27"/>
                    </a:lnTo>
                    <a:cubicBezTo>
                      <a:pt x="7166" y="9"/>
                      <a:pt x="7140" y="1"/>
                      <a:pt x="711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6211" name="Google Shape;26211;p73"/>
            <p:cNvCxnSpPr/>
            <p:nvPr/>
          </p:nvCxnSpPr>
          <p:spPr>
            <a:xfrm>
              <a:off x="4181350" y="4997425"/>
              <a:ext cx="3306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6212" name="Google Shape;26212;p73">
            <a:hlinkClick r:id="rId3" action="ppaction://hlinksldjump"/>
          </p:cNvPr>
          <p:cNvSpPr/>
          <p:nvPr/>
        </p:nvSpPr>
        <p:spPr>
          <a:xfrm>
            <a:off x="4390500" y="4759600"/>
            <a:ext cx="363000" cy="2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61A5C2F-814E-8919-0791-25B6E929A5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55588" y="1202850"/>
            <a:ext cx="768672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💡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Innovation: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 Clustering +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KDTree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 risk detection + predictive analytics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⚙️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Feasibility: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 Uses existing TLEs, scalable with cloud compute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🚀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Scalability: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 Extendable to 10k+ objects with GPU/parallel backends</a:t>
            </a:r>
          </a:p>
        </p:txBody>
      </p:sp>
      <p:pic>
        <p:nvPicPr>
          <p:cNvPr id="4" name="Google Shape;27168;p86" title="Gráfico">
            <a:hlinkClick r:id="rId4"/>
            <a:extLst>
              <a:ext uri="{FF2B5EF4-FFF2-40B4-BE49-F238E27FC236}">
                <a16:creationId xmlns:a16="http://schemas.microsoft.com/office/drawing/2014/main" id="{7B80CBA2-A6E5-77B7-0C9F-D8D8D484FF74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8067" y="2760132"/>
            <a:ext cx="3771859" cy="232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400"/>
                                        <p:tgtEl>
                                          <p:spTgt spid="25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469" name="Google Shape;26469;p76"/>
          <p:cNvGrpSpPr/>
          <p:nvPr/>
        </p:nvGrpSpPr>
        <p:grpSpPr>
          <a:xfrm>
            <a:off x="2402604" y="1687649"/>
            <a:ext cx="1059902" cy="921608"/>
            <a:chOff x="547563" y="1049250"/>
            <a:chExt cx="413863" cy="359750"/>
          </a:xfrm>
        </p:grpSpPr>
        <p:sp>
          <p:nvSpPr>
            <p:cNvPr id="26470" name="Google Shape;26470;p76"/>
            <p:cNvSpPr/>
            <p:nvPr/>
          </p:nvSpPr>
          <p:spPr>
            <a:xfrm>
              <a:off x="591375" y="1170250"/>
              <a:ext cx="23625" cy="23225"/>
            </a:xfrm>
            <a:custGeom>
              <a:avLst/>
              <a:gdLst/>
              <a:ahLst/>
              <a:cxnLst/>
              <a:rect l="l" t="t" r="r" b="b"/>
              <a:pathLst>
                <a:path w="945" h="929" extrusionOk="0">
                  <a:moveTo>
                    <a:pt x="929" y="384"/>
                  </a:moveTo>
                  <a:cubicBezTo>
                    <a:pt x="945" y="736"/>
                    <a:pt x="513" y="928"/>
                    <a:pt x="256" y="688"/>
                  </a:cubicBezTo>
                  <a:cubicBezTo>
                    <a:pt x="0" y="432"/>
                    <a:pt x="176" y="0"/>
                    <a:pt x="529" y="0"/>
                  </a:cubicBezTo>
                  <a:cubicBezTo>
                    <a:pt x="753" y="0"/>
                    <a:pt x="929" y="160"/>
                    <a:pt x="929" y="38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1" name="Google Shape;26471;p76"/>
            <p:cNvSpPr/>
            <p:nvPr/>
          </p:nvSpPr>
          <p:spPr>
            <a:xfrm>
              <a:off x="920975" y="1278175"/>
              <a:ext cx="23225" cy="23625"/>
            </a:xfrm>
            <a:custGeom>
              <a:avLst/>
              <a:gdLst/>
              <a:ahLst/>
              <a:cxnLst/>
              <a:rect l="l" t="t" r="r" b="b"/>
              <a:pathLst>
                <a:path w="929" h="945" extrusionOk="0">
                  <a:moveTo>
                    <a:pt x="928" y="401"/>
                  </a:moveTo>
                  <a:cubicBezTo>
                    <a:pt x="928" y="769"/>
                    <a:pt x="496" y="945"/>
                    <a:pt x="240" y="689"/>
                  </a:cubicBezTo>
                  <a:cubicBezTo>
                    <a:pt x="0" y="433"/>
                    <a:pt x="192" y="1"/>
                    <a:pt x="544" y="1"/>
                  </a:cubicBezTo>
                  <a:cubicBezTo>
                    <a:pt x="768" y="17"/>
                    <a:pt x="928" y="193"/>
                    <a:pt x="928" y="40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2" name="Google Shape;26472;p76"/>
            <p:cNvSpPr/>
            <p:nvPr/>
          </p:nvSpPr>
          <p:spPr>
            <a:xfrm>
              <a:off x="612363" y="1273175"/>
              <a:ext cx="23625" cy="23625"/>
            </a:xfrm>
            <a:custGeom>
              <a:avLst/>
              <a:gdLst/>
              <a:ahLst/>
              <a:cxnLst/>
              <a:rect l="l" t="t" r="r" b="b"/>
              <a:pathLst>
                <a:path w="945" h="945" extrusionOk="0">
                  <a:moveTo>
                    <a:pt x="945" y="401"/>
                  </a:moveTo>
                  <a:cubicBezTo>
                    <a:pt x="945" y="769"/>
                    <a:pt x="513" y="945"/>
                    <a:pt x="257" y="689"/>
                  </a:cubicBezTo>
                  <a:cubicBezTo>
                    <a:pt x="1" y="433"/>
                    <a:pt x="193" y="1"/>
                    <a:pt x="561" y="17"/>
                  </a:cubicBezTo>
                  <a:cubicBezTo>
                    <a:pt x="769" y="17"/>
                    <a:pt x="945" y="193"/>
                    <a:pt x="945" y="40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3" name="Google Shape;26473;p76"/>
            <p:cNvSpPr/>
            <p:nvPr/>
          </p:nvSpPr>
          <p:spPr>
            <a:xfrm>
              <a:off x="755950" y="1247675"/>
              <a:ext cx="5225" cy="5225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208" y="80"/>
                  </a:moveTo>
                  <a:cubicBezTo>
                    <a:pt x="208" y="208"/>
                    <a:pt x="0" y="0"/>
                    <a:pt x="128" y="0"/>
                  </a:cubicBezTo>
                  <a:cubicBezTo>
                    <a:pt x="176" y="0"/>
                    <a:pt x="208" y="32"/>
                    <a:pt x="208" y="8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4" name="Google Shape;26474;p76"/>
            <p:cNvSpPr/>
            <p:nvPr/>
          </p:nvSpPr>
          <p:spPr>
            <a:xfrm>
              <a:off x="956200" y="1187050"/>
              <a:ext cx="5225" cy="5225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209" y="80"/>
                  </a:moveTo>
                  <a:cubicBezTo>
                    <a:pt x="209" y="208"/>
                    <a:pt x="1" y="0"/>
                    <a:pt x="129" y="0"/>
                  </a:cubicBezTo>
                  <a:cubicBezTo>
                    <a:pt x="177" y="0"/>
                    <a:pt x="209" y="32"/>
                    <a:pt x="209" y="8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5" name="Google Shape;26475;p76"/>
            <p:cNvSpPr/>
            <p:nvPr/>
          </p:nvSpPr>
          <p:spPr>
            <a:xfrm>
              <a:off x="868950" y="1306975"/>
              <a:ext cx="5225" cy="5225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209" y="81"/>
                  </a:moveTo>
                  <a:cubicBezTo>
                    <a:pt x="209" y="209"/>
                    <a:pt x="1" y="1"/>
                    <a:pt x="129" y="1"/>
                  </a:cubicBezTo>
                  <a:cubicBezTo>
                    <a:pt x="177" y="1"/>
                    <a:pt x="209" y="33"/>
                    <a:pt x="209" y="8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6" name="Google Shape;26476;p76"/>
            <p:cNvSpPr/>
            <p:nvPr/>
          </p:nvSpPr>
          <p:spPr>
            <a:xfrm>
              <a:off x="547563" y="1123975"/>
              <a:ext cx="4425" cy="4425"/>
            </a:xfrm>
            <a:custGeom>
              <a:avLst/>
              <a:gdLst/>
              <a:ahLst/>
              <a:cxnLst/>
              <a:rect l="l" t="t" r="r" b="b"/>
              <a:pathLst>
                <a:path w="177" h="177" extrusionOk="0">
                  <a:moveTo>
                    <a:pt x="160" y="96"/>
                  </a:moveTo>
                  <a:cubicBezTo>
                    <a:pt x="160" y="128"/>
                    <a:pt x="128" y="176"/>
                    <a:pt x="80" y="176"/>
                  </a:cubicBezTo>
                  <a:cubicBezTo>
                    <a:pt x="48" y="176"/>
                    <a:pt x="0" y="128"/>
                    <a:pt x="0" y="96"/>
                  </a:cubicBezTo>
                  <a:cubicBezTo>
                    <a:pt x="0" y="48"/>
                    <a:pt x="48" y="0"/>
                    <a:pt x="80" y="16"/>
                  </a:cubicBezTo>
                  <a:cubicBezTo>
                    <a:pt x="128" y="0"/>
                    <a:pt x="176" y="48"/>
                    <a:pt x="160" y="9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7" name="Google Shape;26477;p76"/>
            <p:cNvSpPr/>
            <p:nvPr/>
          </p:nvSpPr>
          <p:spPr>
            <a:xfrm>
              <a:off x="777950" y="1049250"/>
              <a:ext cx="5225" cy="5225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208" y="81"/>
                  </a:moveTo>
                  <a:cubicBezTo>
                    <a:pt x="208" y="209"/>
                    <a:pt x="0" y="1"/>
                    <a:pt x="128" y="1"/>
                  </a:cubicBezTo>
                  <a:cubicBezTo>
                    <a:pt x="176" y="1"/>
                    <a:pt x="208" y="49"/>
                    <a:pt x="208" y="8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8" name="Google Shape;26478;p76"/>
            <p:cNvSpPr/>
            <p:nvPr/>
          </p:nvSpPr>
          <p:spPr>
            <a:xfrm>
              <a:off x="739150" y="1336475"/>
              <a:ext cx="5225" cy="5225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208" y="81"/>
                  </a:moveTo>
                  <a:cubicBezTo>
                    <a:pt x="208" y="209"/>
                    <a:pt x="0" y="1"/>
                    <a:pt x="128" y="1"/>
                  </a:cubicBezTo>
                  <a:cubicBezTo>
                    <a:pt x="160" y="1"/>
                    <a:pt x="208" y="49"/>
                    <a:pt x="208" y="8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9" name="Google Shape;26479;p76"/>
            <p:cNvSpPr/>
            <p:nvPr/>
          </p:nvSpPr>
          <p:spPr>
            <a:xfrm>
              <a:off x="699775" y="1195850"/>
              <a:ext cx="4025" cy="4025"/>
            </a:xfrm>
            <a:custGeom>
              <a:avLst/>
              <a:gdLst/>
              <a:ahLst/>
              <a:cxnLst/>
              <a:rect l="l" t="t" r="r" b="b"/>
              <a:pathLst>
                <a:path w="161" h="161" extrusionOk="0">
                  <a:moveTo>
                    <a:pt x="161" y="80"/>
                  </a:moveTo>
                  <a:cubicBezTo>
                    <a:pt x="161" y="128"/>
                    <a:pt x="113" y="160"/>
                    <a:pt x="81" y="160"/>
                  </a:cubicBezTo>
                  <a:cubicBezTo>
                    <a:pt x="33" y="160"/>
                    <a:pt x="1" y="128"/>
                    <a:pt x="1" y="80"/>
                  </a:cubicBezTo>
                  <a:cubicBezTo>
                    <a:pt x="1" y="48"/>
                    <a:pt x="33" y="0"/>
                    <a:pt x="81" y="0"/>
                  </a:cubicBezTo>
                  <a:cubicBezTo>
                    <a:pt x="113" y="0"/>
                    <a:pt x="161" y="48"/>
                    <a:pt x="161" y="8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0" name="Google Shape;26480;p76"/>
            <p:cNvSpPr/>
            <p:nvPr/>
          </p:nvSpPr>
          <p:spPr>
            <a:xfrm>
              <a:off x="926975" y="1357775"/>
              <a:ext cx="4025" cy="5625"/>
            </a:xfrm>
            <a:custGeom>
              <a:avLst/>
              <a:gdLst/>
              <a:ahLst/>
              <a:cxnLst/>
              <a:rect l="l" t="t" r="r" b="b"/>
              <a:pathLst>
                <a:path w="161" h="225" extrusionOk="0">
                  <a:moveTo>
                    <a:pt x="160" y="113"/>
                  </a:moveTo>
                  <a:cubicBezTo>
                    <a:pt x="160" y="225"/>
                    <a:pt x="0" y="225"/>
                    <a:pt x="0" y="113"/>
                  </a:cubicBezTo>
                  <a:cubicBezTo>
                    <a:pt x="0" y="1"/>
                    <a:pt x="160" y="1"/>
                    <a:pt x="160" y="11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1" name="Google Shape;26481;p76"/>
            <p:cNvSpPr/>
            <p:nvPr/>
          </p:nvSpPr>
          <p:spPr>
            <a:xfrm>
              <a:off x="891775" y="1339775"/>
              <a:ext cx="4825" cy="5225"/>
            </a:xfrm>
            <a:custGeom>
              <a:avLst/>
              <a:gdLst/>
              <a:ahLst/>
              <a:cxnLst/>
              <a:rect l="l" t="t" r="r" b="b"/>
              <a:pathLst>
                <a:path w="193" h="209" extrusionOk="0">
                  <a:moveTo>
                    <a:pt x="192" y="97"/>
                  </a:moveTo>
                  <a:cubicBezTo>
                    <a:pt x="192" y="209"/>
                    <a:pt x="0" y="17"/>
                    <a:pt x="112" y="17"/>
                  </a:cubicBezTo>
                  <a:cubicBezTo>
                    <a:pt x="160" y="1"/>
                    <a:pt x="192" y="49"/>
                    <a:pt x="192" y="9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2" name="Google Shape;26482;p76"/>
            <p:cNvSpPr/>
            <p:nvPr/>
          </p:nvSpPr>
          <p:spPr>
            <a:xfrm>
              <a:off x="580363" y="1174375"/>
              <a:ext cx="6425" cy="4825"/>
            </a:xfrm>
            <a:custGeom>
              <a:avLst/>
              <a:gdLst/>
              <a:ahLst/>
              <a:cxnLst/>
              <a:rect l="l" t="t" r="r" b="b"/>
              <a:pathLst>
                <a:path w="257" h="193" extrusionOk="0">
                  <a:moveTo>
                    <a:pt x="225" y="81"/>
                  </a:moveTo>
                  <a:cubicBezTo>
                    <a:pt x="257" y="193"/>
                    <a:pt x="1" y="48"/>
                    <a:pt x="129" y="16"/>
                  </a:cubicBezTo>
                  <a:cubicBezTo>
                    <a:pt x="177" y="0"/>
                    <a:pt x="209" y="32"/>
                    <a:pt x="225" y="8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3" name="Google Shape;26483;p76"/>
            <p:cNvSpPr/>
            <p:nvPr/>
          </p:nvSpPr>
          <p:spPr>
            <a:xfrm>
              <a:off x="689963" y="1316775"/>
              <a:ext cx="10825" cy="10825"/>
            </a:xfrm>
            <a:custGeom>
              <a:avLst/>
              <a:gdLst/>
              <a:ahLst/>
              <a:cxnLst/>
              <a:rect l="l" t="t" r="r" b="b"/>
              <a:pathLst>
                <a:path w="433" h="433" extrusionOk="0">
                  <a:moveTo>
                    <a:pt x="433" y="193"/>
                  </a:moveTo>
                  <a:cubicBezTo>
                    <a:pt x="433" y="353"/>
                    <a:pt x="241" y="433"/>
                    <a:pt x="129" y="321"/>
                  </a:cubicBezTo>
                  <a:cubicBezTo>
                    <a:pt x="1" y="209"/>
                    <a:pt x="81" y="1"/>
                    <a:pt x="257" y="1"/>
                  </a:cubicBezTo>
                  <a:cubicBezTo>
                    <a:pt x="353" y="1"/>
                    <a:pt x="433" y="81"/>
                    <a:pt x="433" y="19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4" name="Google Shape;26484;p76"/>
            <p:cNvSpPr/>
            <p:nvPr/>
          </p:nvSpPr>
          <p:spPr>
            <a:xfrm>
              <a:off x="886550" y="1398175"/>
              <a:ext cx="10850" cy="10825"/>
            </a:xfrm>
            <a:custGeom>
              <a:avLst/>
              <a:gdLst/>
              <a:ahLst/>
              <a:cxnLst/>
              <a:rect l="l" t="t" r="r" b="b"/>
              <a:pathLst>
                <a:path w="434" h="433" extrusionOk="0">
                  <a:moveTo>
                    <a:pt x="433" y="193"/>
                  </a:moveTo>
                  <a:cubicBezTo>
                    <a:pt x="433" y="353"/>
                    <a:pt x="225" y="433"/>
                    <a:pt x="113" y="321"/>
                  </a:cubicBezTo>
                  <a:cubicBezTo>
                    <a:pt x="1" y="209"/>
                    <a:pt x="81" y="1"/>
                    <a:pt x="241" y="17"/>
                  </a:cubicBezTo>
                  <a:cubicBezTo>
                    <a:pt x="353" y="1"/>
                    <a:pt x="433" y="97"/>
                    <a:pt x="433" y="19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5" name="Google Shape;26485;p76"/>
            <p:cNvSpPr/>
            <p:nvPr/>
          </p:nvSpPr>
          <p:spPr>
            <a:xfrm>
              <a:off x="712550" y="1307375"/>
              <a:ext cx="10825" cy="10825"/>
            </a:xfrm>
            <a:custGeom>
              <a:avLst/>
              <a:gdLst/>
              <a:ahLst/>
              <a:cxnLst/>
              <a:rect l="l" t="t" r="r" b="b"/>
              <a:pathLst>
                <a:path w="433" h="433" extrusionOk="0">
                  <a:moveTo>
                    <a:pt x="432" y="193"/>
                  </a:moveTo>
                  <a:cubicBezTo>
                    <a:pt x="432" y="353"/>
                    <a:pt x="224" y="433"/>
                    <a:pt x="112" y="321"/>
                  </a:cubicBezTo>
                  <a:cubicBezTo>
                    <a:pt x="0" y="209"/>
                    <a:pt x="80" y="17"/>
                    <a:pt x="240" y="17"/>
                  </a:cubicBezTo>
                  <a:cubicBezTo>
                    <a:pt x="336" y="1"/>
                    <a:pt x="432" y="81"/>
                    <a:pt x="432" y="19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6" name="Google Shape;26486;p76"/>
            <p:cNvSpPr/>
            <p:nvPr/>
          </p:nvSpPr>
          <p:spPr>
            <a:xfrm>
              <a:off x="866150" y="1242575"/>
              <a:ext cx="10425" cy="10425"/>
            </a:xfrm>
            <a:custGeom>
              <a:avLst/>
              <a:gdLst/>
              <a:ahLst/>
              <a:cxnLst/>
              <a:rect l="l" t="t" r="r" b="b"/>
              <a:pathLst>
                <a:path w="417" h="417" extrusionOk="0">
                  <a:moveTo>
                    <a:pt x="417" y="176"/>
                  </a:moveTo>
                  <a:cubicBezTo>
                    <a:pt x="417" y="336"/>
                    <a:pt x="225" y="416"/>
                    <a:pt x="113" y="304"/>
                  </a:cubicBezTo>
                  <a:cubicBezTo>
                    <a:pt x="1" y="192"/>
                    <a:pt x="81" y="0"/>
                    <a:pt x="241" y="0"/>
                  </a:cubicBezTo>
                  <a:cubicBezTo>
                    <a:pt x="337" y="0"/>
                    <a:pt x="417" y="80"/>
                    <a:pt x="417" y="17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7" name="Google Shape;26487;p76"/>
            <p:cNvSpPr/>
            <p:nvPr/>
          </p:nvSpPr>
          <p:spPr>
            <a:xfrm>
              <a:off x="634550" y="1356175"/>
              <a:ext cx="10825" cy="10425"/>
            </a:xfrm>
            <a:custGeom>
              <a:avLst/>
              <a:gdLst/>
              <a:ahLst/>
              <a:cxnLst/>
              <a:rect l="l" t="t" r="r" b="b"/>
              <a:pathLst>
                <a:path w="433" h="417" extrusionOk="0">
                  <a:moveTo>
                    <a:pt x="432" y="177"/>
                  </a:moveTo>
                  <a:cubicBezTo>
                    <a:pt x="432" y="337"/>
                    <a:pt x="240" y="417"/>
                    <a:pt x="128" y="305"/>
                  </a:cubicBezTo>
                  <a:cubicBezTo>
                    <a:pt x="0" y="193"/>
                    <a:pt x="96" y="1"/>
                    <a:pt x="256" y="1"/>
                  </a:cubicBezTo>
                  <a:cubicBezTo>
                    <a:pt x="352" y="1"/>
                    <a:pt x="432" y="81"/>
                    <a:pt x="432" y="17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8" name="Google Shape;26488;p76"/>
            <p:cNvSpPr/>
            <p:nvPr/>
          </p:nvSpPr>
          <p:spPr>
            <a:xfrm>
              <a:off x="659963" y="1141575"/>
              <a:ext cx="10425" cy="10825"/>
            </a:xfrm>
            <a:custGeom>
              <a:avLst/>
              <a:gdLst/>
              <a:ahLst/>
              <a:cxnLst/>
              <a:rect l="l" t="t" r="r" b="b"/>
              <a:pathLst>
                <a:path w="417" h="433" extrusionOk="0">
                  <a:moveTo>
                    <a:pt x="417" y="192"/>
                  </a:moveTo>
                  <a:cubicBezTo>
                    <a:pt x="417" y="352"/>
                    <a:pt x="225" y="432"/>
                    <a:pt x="113" y="320"/>
                  </a:cubicBezTo>
                  <a:cubicBezTo>
                    <a:pt x="1" y="192"/>
                    <a:pt x="81" y="0"/>
                    <a:pt x="241" y="0"/>
                  </a:cubicBezTo>
                  <a:cubicBezTo>
                    <a:pt x="337" y="0"/>
                    <a:pt x="417" y="80"/>
                    <a:pt x="417" y="19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9" name="Google Shape;26489;p76"/>
            <p:cNvSpPr/>
            <p:nvPr/>
          </p:nvSpPr>
          <p:spPr>
            <a:xfrm>
              <a:off x="709775" y="1234250"/>
              <a:ext cx="10825" cy="10425"/>
            </a:xfrm>
            <a:custGeom>
              <a:avLst/>
              <a:gdLst/>
              <a:ahLst/>
              <a:cxnLst/>
              <a:rect l="l" t="t" r="r" b="b"/>
              <a:pathLst>
                <a:path w="433" h="417" extrusionOk="0">
                  <a:moveTo>
                    <a:pt x="433" y="177"/>
                  </a:moveTo>
                  <a:cubicBezTo>
                    <a:pt x="433" y="337"/>
                    <a:pt x="225" y="417"/>
                    <a:pt x="113" y="305"/>
                  </a:cubicBezTo>
                  <a:cubicBezTo>
                    <a:pt x="1" y="193"/>
                    <a:pt x="81" y="1"/>
                    <a:pt x="241" y="1"/>
                  </a:cubicBezTo>
                  <a:cubicBezTo>
                    <a:pt x="353" y="1"/>
                    <a:pt x="433" y="81"/>
                    <a:pt x="433" y="17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0" name="Google Shape;26490;p76"/>
            <p:cNvSpPr/>
            <p:nvPr/>
          </p:nvSpPr>
          <p:spPr>
            <a:xfrm>
              <a:off x="930000" y="1296950"/>
              <a:ext cx="10425" cy="12025"/>
            </a:xfrm>
            <a:custGeom>
              <a:avLst/>
              <a:gdLst/>
              <a:ahLst/>
              <a:cxnLst/>
              <a:rect l="l" t="t" r="r" b="b"/>
              <a:pathLst>
                <a:path w="417" h="481" extrusionOk="0">
                  <a:moveTo>
                    <a:pt x="400" y="257"/>
                  </a:moveTo>
                  <a:cubicBezTo>
                    <a:pt x="368" y="481"/>
                    <a:pt x="48" y="481"/>
                    <a:pt x="32" y="257"/>
                  </a:cubicBezTo>
                  <a:cubicBezTo>
                    <a:pt x="0" y="1"/>
                    <a:pt x="416" y="1"/>
                    <a:pt x="400" y="25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1" name="Google Shape;26491;p76"/>
            <p:cNvSpPr/>
            <p:nvPr/>
          </p:nvSpPr>
          <p:spPr>
            <a:xfrm>
              <a:off x="802350" y="1341275"/>
              <a:ext cx="10425" cy="12025"/>
            </a:xfrm>
            <a:custGeom>
              <a:avLst/>
              <a:gdLst/>
              <a:ahLst/>
              <a:cxnLst/>
              <a:rect l="l" t="t" r="r" b="b"/>
              <a:pathLst>
                <a:path w="417" h="481" extrusionOk="0">
                  <a:moveTo>
                    <a:pt x="385" y="209"/>
                  </a:moveTo>
                  <a:cubicBezTo>
                    <a:pt x="417" y="481"/>
                    <a:pt x="0" y="481"/>
                    <a:pt x="32" y="209"/>
                  </a:cubicBezTo>
                  <a:cubicBezTo>
                    <a:pt x="48" y="1"/>
                    <a:pt x="369" y="1"/>
                    <a:pt x="385" y="20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2" name="Google Shape;26492;p76"/>
            <p:cNvSpPr/>
            <p:nvPr/>
          </p:nvSpPr>
          <p:spPr>
            <a:xfrm>
              <a:off x="842200" y="1279050"/>
              <a:ext cx="10425" cy="12025"/>
            </a:xfrm>
            <a:custGeom>
              <a:avLst/>
              <a:gdLst/>
              <a:ahLst/>
              <a:cxnLst/>
              <a:rect l="l" t="t" r="r" b="b"/>
              <a:pathLst>
                <a:path w="417" h="481" extrusionOk="0">
                  <a:moveTo>
                    <a:pt x="400" y="209"/>
                  </a:moveTo>
                  <a:cubicBezTo>
                    <a:pt x="416" y="481"/>
                    <a:pt x="0" y="481"/>
                    <a:pt x="32" y="209"/>
                  </a:cubicBezTo>
                  <a:cubicBezTo>
                    <a:pt x="48" y="1"/>
                    <a:pt x="368" y="1"/>
                    <a:pt x="400" y="20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3" name="Google Shape;26493;p76"/>
            <p:cNvSpPr/>
            <p:nvPr/>
          </p:nvSpPr>
          <p:spPr>
            <a:xfrm>
              <a:off x="842550" y="1337375"/>
              <a:ext cx="10825" cy="12025"/>
            </a:xfrm>
            <a:custGeom>
              <a:avLst/>
              <a:gdLst/>
              <a:ahLst/>
              <a:cxnLst/>
              <a:rect l="l" t="t" r="r" b="b"/>
              <a:pathLst>
                <a:path w="433" h="481" extrusionOk="0">
                  <a:moveTo>
                    <a:pt x="401" y="273"/>
                  </a:moveTo>
                  <a:cubicBezTo>
                    <a:pt x="369" y="481"/>
                    <a:pt x="65" y="481"/>
                    <a:pt x="33" y="273"/>
                  </a:cubicBezTo>
                  <a:cubicBezTo>
                    <a:pt x="1" y="1"/>
                    <a:pt x="433" y="1"/>
                    <a:pt x="401" y="27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4" name="Google Shape;26494;p76"/>
            <p:cNvSpPr/>
            <p:nvPr/>
          </p:nvSpPr>
          <p:spPr>
            <a:xfrm>
              <a:off x="809350" y="1152575"/>
              <a:ext cx="38825" cy="38825"/>
            </a:xfrm>
            <a:custGeom>
              <a:avLst/>
              <a:gdLst/>
              <a:ahLst/>
              <a:cxnLst/>
              <a:rect l="l" t="t" r="r" b="b"/>
              <a:pathLst>
                <a:path w="1553" h="1553" extrusionOk="0">
                  <a:moveTo>
                    <a:pt x="769" y="1552"/>
                  </a:moveTo>
                  <a:lnTo>
                    <a:pt x="769" y="1552"/>
                  </a:lnTo>
                  <a:cubicBezTo>
                    <a:pt x="769" y="1120"/>
                    <a:pt x="417" y="784"/>
                    <a:pt x="1" y="784"/>
                  </a:cubicBezTo>
                  <a:lnTo>
                    <a:pt x="1" y="784"/>
                  </a:lnTo>
                  <a:cubicBezTo>
                    <a:pt x="417" y="784"/>
                    <a:pt x="769" y="432"/>
                    <a:pt x="769" y="0"/>
                  </a:cubicBezTo>
                  <a:lnTo>
                    <a:pt x="769" y="0"/>
                  </a:lnTo>
                  <a:cubicBezTo>
                    <a:pt x="769" y="432"/>
                    <a:pt x="1121" y="784"/>
                    <a:pt x="1553" y="784"/>
                  </a:cubicBezTo>
                  <a:lnTo>
                    <a:pt x="1553" y="784"/>
                  </a:lnTo>
                  <a:cubicBezTo>
                    <a:pt x="1121" y="784"/>
                    <a:pt x="769" y="1120"/>
                    <a:pt x="769" y="15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5" name="Google Shape;26495;p76"/>
            <p:cNvSpPr/>
            <p:nvPr/>
          </p:nvSpPr>
          <p:spPr>
            <a:xfrm>
              <a:off x="615963" y="1208375"/>
              <a:ext cx="38825" cy="38425"/>
            </a:xfrm>
            <a:custGeom>
              <a:avLst/>
              <a:gdLst/>
              <a:ahLst/>
              <a:cxnLst/>
              <a:rect l="l" t="t" r="r" b="b"/>
              <a:pathLst>
                <a:path w="1553" h="1537" extrusionOk="0">
                  <a:moveTo>
                    <a:pt x="769" y="1537"/>
                  </a:moveTo>
                  <a:lnTo>
                    <a:pt x="769" y="1537"/>
                  </a:lnTo>
                  <a:cubicBezTo>
                    <a:pt x="769" y="1121"/>
                    <a:pt x="417" y="769"/>
                    <a:pt x="1" y="769"/>
                  </a:cubicBezTo>
                  <a:lnTo>
                    <a:pt x="1" y="769"/>
                  </a:lnTo>
                  <a:cubicBezTo>
                    <a:pt x="417" y="769"/>
                    <a:pt x="769" y="417"/>
                    <a:pt x="769" y="1"/>
                  </a:cubicBezTo>
                  <a:lnTo>
                    <a:pt x="769" y="1"/>
                  </a:lnTo>
                  <a:cubicBezTo>
                    <a:pt x="769" y="417"/>
                    <a:pt x="1121" y="769"/>
                    <a:pt x="1553" y="769"/>
                  </a:cubicBezTo>
                  <a:lnTo>
                    <a:pt x="1553" y="769"/>
                  </a:lnTo>
                  <a:cubicBezTo>
                    <a:pt x="1121" y="769"/>
                    <a:pt x="769" y="1121"/>
                    <a:pt x="769" y="153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496" name="Google Shape;26496;p76"/>
          <p:cNvSpPr txBox="1">
            <a:spLocks noGrp="1"/>
          </p:cNvSpPr>
          <p:nvPr>
            <p:ph type="title"/>
          </p:nvPr>
        </p:nvSpPr>
        <p:spPr>
          <a:xfrm>
            <a:off x="1418880" y="292333"/>
            <a:ext cx="2328527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dirty="0"/>
              <a:t>Future Scope</a:t>
            </a:r>
            <a:endParaRPr dirty="0"/>
          </a:p>
        </p:txBody>
      </p:sp>
      <p:grpSp>
        <p:nvGrpSpPr>
          <p:cNvPr id="26503" name="Google Shape;26503;p76"/>
          <p:cNvGrpSpPr/>
          <p:nvPr/>
        </p:nvGrpSpPr>
        <p:grpSpPr>
          <a:xfrm rot="1067">
            <a:off x="8176054" y="721245"/>
            <a:ext cx="436807" cy="436878"/>
            <a:chOff x="1061368" y="715764"/>
            <a:chExt cx="1356124" cy="1355500"/>
          </a:xfrm>
        </p:grpSpPr>
        <p:sp>
          <p:nvSpPr>
            <p:cNvPr id="26504" name="Google Shape;26504;p76"/>
            <p:cNvSpPr/>
            <p:nvPr/>
          </p:nvSpPr>
          <p:spPr>
            <a:xfrm>
              <a:off x="1071529" y="715764"/>
              <a:ext cx="1345962" cy="1345027"/>
            </a:xfrm>
            <a:custGeom>
              <a:avLst/>
              <a:gdLst/>
              <a:ahLst/>
              <a:cxnLst/>
              <a:rect l="l" t="t" r="r" b="b"/>
              <a:pathLst>
                <a:path w="4371" h="4368" extrusionOk="0">
                  <a:moveTo>
                    <a:pt x="2198" y="1"/>
                  </a:moveTo>
                  <a:cubicBezTo>
                    <a:pt x="1643" y="1"/>
                    <a:pt x="1090" y="209"/>
                    <a:pt x="668" y="632"/>
                  </a:cubicBezTo>
                  <a:cubicBezTo>
                    <a:pt x="534" y="732"/>
                    <a:pt x="434" y="865"/>
                    <a:pt x="367" y="999"/>
                  </a:cubicBezTo>
                  <a:cubicBezTo>
                    <a:pt x="301" y="1065"/>
                    <a:pt x="234" y="1166"/>
                    <a:pt x="201" y="1266"/>
                  </a:cubicBezTo>
                  <a:cubicBezTo>
                    <a:pt x="167" y="1332"/>
                    <a:pt x="134" y="1399"/>
                    <a:pt x="134" y="1466"/>
                  </a:cubicBezTo>
                  <a:cubicBezTo>
                    <a:pt x="100" y="1533"/>
                    <a:pt x="67" y="1633"/>
                    <a:pt x="34" y="1699"/>
                  </a:cubicBezTo>
                  <a:cubicBezTo>
                    <a:pt x="0" y="1799"/>
                    <a:pt x="0" y="1933"/>
                    <a:pt x="0" y="2033"/>
                  </a:cubicBezTo>
                  <a:lnTo>
                    <a:pt x="0" y="2200"/>
                  </a:lnTo>
                  <a:cubicBezTo>
                    <a:pt x="0" y="2300"/>
                    <a:pt x="0" y="2400"/>
                    <a:pt x="34" y="2500"/>
                  </a:cubicBezTo>
                  <a:cubicBezTo>
                    <a:pt x="34" y="2600"/>
                    <a:pt x="67" y="2700"/>
                    <a:pt x="67" y="2767"/>
                  </a:cubicBezTo>
                  <a:cubicBezTo>
                    <a:pt x="100" y="2833"/>
                    <a:pt x="100" y="2867"/>
                    <a:pt x="100" y="2900"/>
                  </a:cubicBezTo>
                  <a:cubicBezTo>
                    <a:pt x="167" y="3034"/>
                    <a:pt x="234" y="3167"/>
                    <a:pt x="301" y="3300"/>
                  </a:cubicBezTo>
                  <a:cubicBezTo>
                    <a:pt x="367" y="3434"/>
                    <a:pt x="467" y="3567"/>
                    <a:pt x="601" y="3701"/>
                  </a:cubicBezTo>
                  <a:cubicBezTo>
                    <a:pt x="668" y="3767"/>
                    <a:pt x="734" y="3834"/>
                    <a:pt x="801" y="3901"/>
                  </a:cubicBezTo>
                  <a:lnTo>
                    <a:pt x="901" y="3968"/>
                  </a:lnTo>
                  <a:cubicBezTo>
                    <a:pt x="1001" y="4034"/>
                    <a:pt x="1101" y="4101"/>
                    <a:pt x="1235" y="4168"/>
                  </a:cubicBezTo>
                  <a:cubicBezTo>
                    <a:pt x="1535" y="4301"/>
                    <a:pt x="1868" y="4368"/>
                    <a:pt x="2202" y="4368"/>
                  </a:cubicBezTo>
                  <a:cubicBezTo>
                    <a:pt x="2736" y="4368"/>
                    <a:pt x="3269" y="4168"/>
                    <a:pt x="3670" y="3801"/>
                  </a:cubicBezTo>
                  <a:cubicBezTo>
                    <a:pt x="3736" y="3734"/>
                    <a:pt x="3803" y="3667"/>
                    <a:pt x="3870" y="3601"/>
                  </a:cubicBezTo>
                  <a:cubicBezTo>
                    <a:pt x="3937" y="3501"/>
                    <a:pt x="4003" y="3434"/>
                    <a:pt x="4070" y="3334"/>
                  </a:cubicBezTo>
                  <a:cubicBezTo>
                    <a:pt x="4137" y="3234"/>
                    <a:pt x="4170" y="3134"/>
                    <a:pt x="4203" y="3034"/>
                  </a:cubicBezTo>
                  <a:cubicBezTo>
                    <a:pt x="4237" y="2967"/>
                    <a:pt x="4270" y="2900"/>
                    <a:pt x="4303" y="2800"/>
                  </a:cubicBezTo>
                  <a:cubicBezTo>
                    <a:pt x="4303" y="2733"/>
                    <a:pt x="4337" y="2633"/>
                    <a:pt x="4337" y="2567"/>
                  </a:cubicBezTo>
                  <a:cubicBezTo>
                    <a:pt x="4370" y="2533"/>
                    <a:pt x="4370" y="2467"/>
                    <a:pt x="4370" y="2433"/>
                  </a:cubicBezTo>
                  <a:cubicBezTo>
                    <a:pt x="4370" y="2366"/>
                    <a:pt x="4370" y="2266"/>
                    <a:pt x="4370" y="2200"/>
                  </a:cubicBezTo>
                  <a:cubicBezTo>
                    <a:pt x="4370" y="2166"/>
                    <a:pt x="4370" y="2100"/>
                    <a:pt x="4370" y="2033"/>
                  </a:cubicBezTo>
                  <a:cubicBezTo>
                    <a:pt x="4370" y="1933"/>
                    <a:pt x="4337" y="1799"/>
                    <a:pt x="4303" y="1699"/>
                  </a:cubicBezTo>
                  <a:lnTo>
                    <a:pt x="4303" y="1599"/>
                  </a:lnTo>
                  <a:cubicBezTo>
                    <a:pt x="4270" y="1499"/>
                    <a:pt x="4237" y="1366"/>
                    <a:pt x="4170" y="1266"/>
                  </a:cubicBezTo>
                  <a:cubicBezTo>
                    <a:pt x="4103" y="1132"/>
                    <a:pt x="4037" y="999"/>
                    <a:pt x="3937" y="899"/>
                  </a:cubicBezTo>
                  <a:cubicBezTo>
                    <a:pt x="3836" y="732"/>
                    <a:pt x="3736" y="632"/>
                    <a:pt x="3603" y="498"/>
                  </a:cubicBezTo>
                  <a:cubicBezTo>
                    <a:pt x="3193" y="168"/>
                    <a:pt x="2695" y="1"/>
                    <a:pt x="2198" y="1"/>
                  </a:cubicBezTo>
                  <a:close/>
                </a:path>
              </a:pathLst>
            </a:custGeom>
            <a:solidFill>
              <a:srgbClr val="EAD1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5" name="Google Shape;26505;p76"/>
            <p:cNvSpPr/>
            <p:nvPr/>
          </p:nvSpPr>
          <p:spPr>
            <a:xfrm>
              <a:off x="1276919" y="720999"/>
              <a:ext cx="904082" cy="197074"/>
            </a:xfrm>
            <a:custGeom>
              <a:avLst/>
              <a:gdLst/>
              <a:ahLst/>
              <a:cxnLst/>
              <a:rect l="l" t="t" r="r" b="b"/>
              <a:pathLst>
                <a:path w="2936" h="640" extrusionOk="0">
                  <a:moveTo>
                    <a:pt x="1531" y="0"/>
                  </a:moveTo>
                  <a:cubicBezTo>
                    <a:pt x="976" y="0"/>
                    <a:pt x="423" y="210"/>
                    <a:pt x="1" y="615"/>
                  </a:cubicBezTo>
                  <a:lnTo>
                    <a:pt x="34" y="615"/>
                  </a:lnTo>
                  <a:cubicBezTo>
                    <a:pt x="117" y="632"/>
                    <a:pt x="209" y="640"/>
                    <a:pt x="305" y="640"/>
                  </a:cubicBezTo>
                  <a:cubicBezTo>
                    <a:pt x="401" y="640"/>
                    <a:pt x="501" y="632"/>
                    <a:pt x="601" y="615"/>
                  </a:cubicBezTo>
                  <a:cubicBezTo>
                    <a:pt x="801" y="615"/>
                    <a:pt x="801" y="581"/>
                    <a:pt x="1035" y="548"/>
                  </a:cubicBezTo>
                  <a:cubicBezTo>
                    <a:pt x="1235" y="548"/>
                    <a:pt x="1368" y="481"/>
                    <a:pt x="1502" y="481"/>
                  </a:cubicBezTo>
                  <a:lnTo>
                    <a:pt x="2469" y="481"/>
                  </a:lnTo>
                  <a:cubicBezTo>
                    <a:pt x="2636" y="515"/>
                    <a:pt x="2769" y="515"/>
                    <a:pt x="2936" y="515"/>
                  </a:cubicBezTo>
                  <a:cubicBezTo>
                    <a:pt x="2526" y="168"/>
                    <a:pt x="2027" y="0"/>
                    <a:pt x="15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6" name="Google Shape;26506;p76"/>
            <p:cNvSpPr/>
            <p:nvPr/>
          </p:nvSpPr>
          <p:spPr>
            <a:xfrm>
              <a:off x="1133116" y="962722"/>
              <a:ext cx="1222482" cy="153040"/>
            </a:xfrm>
            <a:custGeom>
              <a:avLst/>
              <a:gdLst/>
              <a:ahLst/>
              <a:cxnLst/>
              <a:rect l="l" t="t" r="r" b="b"/>
              <a:pathLst>
                <a:path w="3970" h="497" extrusionOk="0">
                  <a:moveTo>
                    <a:pt x="2159" y="0"/>
                  </a:moveTo>
                  <a:cubicBezTo>
                    <a:pt x="2050" y="0"/>
                    <a:pt x="2035" y="30"/>
                    <a:pt x="2035" y="30"/>
                  </a:cubicBezTo>
                  <a:cubicBezTo>
                    <a:pt x="2035" y="30"/>
                    <a:pt x="1735" y="30"/>
                    <a:pt x="1402" y="63"/>
                  </a:cubicBezTo>
                  <a:cubicBezTo>
                    <a:pt x="1294" y="73"/>
                    <a:pt x="1235" y="77"/>
                    <a:pt x="1203" y="77"/>
                  </a:cubicBezTo>
                  <a:cubicBezTo>
                    <a:pt x="1126" y="77"/>
                    <a:pt x="1205" y="54"/>
                    <a:pt x="1135" y="30"/>
                  </a:cubicBezTo>
                  <a:cubicBezTo>
                    <a:pt x="1101" y="13"/>
                    <a:pt x="1076" y="5"/>
                    <a:pt x="1022" y="5"/>
                  </a:cubicBezTo>
                  <a:cubicBezTo>
                    <a:pt x="968" y="5"/>
                    <a:pt x="884" y="13"/>
                    <a:pt x="734" y="30"/>
                  </a:cubicBezTo>
                  <a:cubicBezTo>
                    <a:pt x="434" y="63"/>
                    <a:pt x="668" y="130"/>
                    <a:pt x="234" y="197"/>
                  </a:cubicBezTo>
                  <a:lnTo>
                    <a:pt x="134" y="197"/>
                  </a:lnTo>
                  <a:cubicBezTo>
                    <a:pt x="101" y="297"/>
                    <a:pt x="34" y="364"/>
                    <a:pt x="1" y="464"/>
                  </a:cubicBezTo>
                  <a:lnTo>
                    <a:pt x="334" y="397"/>
                  </a:lnTo>
                  <a:cubicBezTo>
                    <a:pt x="668" y="330"/>
                    <a:pt x="968" y="330"/>
                    <a:pt x="1235" y="263"/>
                  </a:cubicBezTo>
                  <a:cubicBezTo>
                    <a:pt x="1368" y="247"/>
                    <a:pt x="1502" y="238"/>
                    <a:pt x="1635" y="238"/>
                  </a:cubicBezTo>
                  <a:cubicBezTo>
                    <a:pt x="1768" y="238"/>
                    <a:pt x="1902" y="247"/>
                    <a:pt x="2035" y="263"/>
                  </a:cubicBezTo>
                  <a:cubicBezTo>
                    <a:pt x="2336" y="263"/>
                    <a:pt x="2469" y="364"/>
                    <a:pt x="2969" y="364"/>
                  </a:cubicBezTo>
                  <a:cubicBezTo>
                    <a:pt x="3470" y="364"/>
                    <a:pt x="3403" y="430"/>
                    <a:pt x="3703" y="430"/>
                  </a:cubicBezTo>
                  <a:cubicBezTo>
                    <a:pt x="3803" y="430"/>
                    <a:pt x="3903" y="464"/>
                    <a:pt x="3970" y="497"/>
                  </a:cubicBezTo>
                  <a:cubicBezTo>
                    <a:pt x="3903" y="364"/>
                    <a:pt x="3837" y="230"/>
                    <a:pt x="3737" y="97"/>
                  </a:cubicBezTo>
                  <a:lnTo>
                    <a:pt x="3203" y="97"/>
                  </a:lnTo>
                  <a:cubicBezTo>
                    <a:pt x="2936" y="97"/>
                    <a:pt x="2669" y="63"/>
                    <a:pt x="2402" y="30"/>
                  </a:cubicBezTo>
                  <a:cubicBezTo>
                    <a:pt x="2291" y="8"/>
                    <a:pt x="2213" y="0"/>
                    <a:pt x="21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7" name="Google Shape;26507;p76"/>
            <p:cNvSpPr/>
            <p:nvPr/>
          </p:nvSpPr>
          <p:spPr>
            <a:xfrm>
              <a:off x="1081691" y="1156717"/>
              <a:ext cx="1315169" cy="92686"/>
            </a:xfrm>
            <a:custGeom>
              <a:avLst/>
              <a:gdLst/>
              <a:ahLst/>
              <a:cxnLst/>
              <a:rect l="l" t="t" r="r" b="b"/>
              <a:pathLst>
                <a:path w="4271" h="301" extrusionOk="0">
                  <a:moveTo>
                    <a:pt x="835" y="0"/>
                  </a:moveTo>
                  <a:cubicBezTo>
                    <a:pt x="701" y="0"/>
                    <a:pt x="534" y="0"/>
                    <a:pt x="401" y="34"/>
                  </a:cubicBezTo>
                  <a:lnTo>
                    <a:pt x="67" y="67"/>
                  </a:lnTo>
                  <a:cubicBezTo>
                    <a:pt x="34" y="134"/>
                    <a:pt x="34" y="234"/>
                    <a:pt x="1" y="301"/>
                  </a:cubicBezTo>
                  <a:lnTo>
                    <a:pt x="234" y="267"/>
                  </a:lnTo>
                  <a:cubicBezTo>
                    <a:pt x="356" y="250"/>
                    <a:pt x="433" y="244"/>
                    <a:pt x="483" y="244"/>
                  </a:cubicBezTo>
                  <a:cubicBezTo>
                    <a:pt x="595" y="244"/>
                    <a:pt x="573" y="274"/>
                    <a:pt x="634" y="274"/>
                  </a:cubicBezTo>
                  <a:cubicBezTo>
                    <a:pt x="650" y="274"/>
                    <a:pt x="671" y="272"/>
                    <a:pt x="701" y="267"/>
                  </a:cubicBezTo>
                  <a:cubicBezTo>
                    <a:pt x="901" y="234"/>
                    <a:pt x="1235" y="201"/>
                    <a:pt x="1402" y="167"/>
                  </a:cubicBezTo>
                  <a:cubicBezTo>
                    <a:pt x="1602" y="167"/>
                    <a:pt x="2036" y="201"/>
                    <a:pt x="2603" y="234"/>
                  </a:cubicBezTo>
                  <a:cubicBezTo>
                    <a:pt x="3170" y="234"/>
                    <a:pt x="3036" y="267"/>
                    <a:pt x="3370" y="267"/>
                  </a:cubicBezTo>
                  <a:lnTo>
                    <a:pt x="4270" y="267"/>
                  </a:lnTo>
                  <a:lnTo>
                    <a:pt x="4270" y="167"/>
                  </a:lnTo>
                  <a:cubicBezTo>
                    <a:pt x="4070" y="167"/>
                    <a:pt x="4033" y="182"/>
                    <a:pt x="3883" y="182"/>
                  </a:cubicBezTo>
                  <a:cubicBezTo>
                    <a:pt x="3807" y="182"/>
                    <a:pt x="3703" y="178"/>
                    <a:pt x="3537" y="167"/>
                  </a:cubicBezTo>
                  <a:cubicBezTo>
                    <a:pt x="3003" y="101"/>
                    <a:pt x="2369" y="101"/>
                    <a:pt x="2369" y="101"/>
                  </a:cubicBezTo>
                  <a:cubicBezTo>
                    <a:pt x="2369" y="101"/>
                    <a:pt x="2002" y="67"/>
                    <a:pt x="1669" y="34"/>
                  </a:cubicBezTo>
                  <a:cubicBezTo>
                    <a:pt x="1368" y="0"/>
                    <a:pt x="1102" y="0"/>
                    <a:pt x="8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8" name="Google Shape;26508;p76"/>
            <p:cNvSpPr/>
            <p:nvPr/>
          </p:nvSpPr>
          <p:spPr>
            <a:xfrm>
              <a:off x="1061368" y="1262029"/>
              <a:ext cx="1356124" cy="234025"/>
            </a:xfrm>
            <a:custGeom>
              <a:avLst/>
              <a:gdLst/>
              <a:ahLst/>
              <a:cxnLst/>
              <a:rect l="l" t="t" r="r" b="b"/>
              <a:pathLst>
                <a:path w="4404" h="760" extrusionOk="0">
                  <a:moveTo>
                    <a:pt x="2235" y="0"/>
                  </a:moveTo>
                  <a:cubicBezTo>
                    <a:pt x="2110" y="0"/>
                    <a:pt x="1985" y="9"/>
                    <a:pt x="1868" y="25"/>
                  </a:cubicBezTo>
                  <a:cubicBezTo>
                    <a:pt x="1434" y="59"/>
                    <a:pt x="1635" y="59"/>
                    <a:pt x="1301" y="59"/>
                  </a:cubicBezTo>
                  <a:cubicBezTo>
                    <a:pt x="1067" y="59"/>
                    <a:pt x="867" y="125"/>
                    <a:pt x="667" y="192"/>
                  </a:cubicBezTo>
                  <a:lnTo>
                    <a:pt x="33" y="259"/>
                  </a:lnTo>
                  <a:lnTo>
                    <a:pt x="33" y="426"/>
                  </a:lnTo>
                  <a:cubicBezTo>
                    <a:pt x="0" y="526"/>
                    <a:pt x="33" y="626"/>
                    <a:pt x="33" y="759"/>
                  </a:cubicBezTo>
                  <a:cubicBezTo>
                    <a:pt x="267" y="693"/>
                    <a:pt x="467" y="626"/>
                    <a:pt x="667" y="559"/>
                  </a:cubicBezTo>
                  <a:cubicBezTo>
                    <a:pt x="1168" y="392"/>
                    <a:pt x="867" y="526"/>
                    <a:pt x="2068" y="392"/>
                  </a:cubicBezTo>
                  <a:cubicBezTo>
                    <a:pt x="2456" y="338"/>
                    <a:pt x="2660" y="319"/>
                    <a:pt x="2772" y="319"/>
                  </a:cubicBezTo>
                  <a:cubicBezTo>
                    <a:pt x="3007" y="319"/>
                    <a:pt x="2842" y="403"/>
                    <a:pt x="3136" y="426"/>
                  </a:cubicBezTo>
                  <a:cubicBezTo>
                    <a:pt x="3280" y="437"/>
                    <a:pt x="3384" y="440"/>
                    <a:pt x="3475" y="440"/>
                  </a:cubicBezTo>
                  <a:cubicBezTo>
                    <a:pt x="3658" y="440"/>
                    <a:pt x="3792" y="426"/>
                    <a:pt x="4103" y="426"/>
                  </a:cubicBezTo>
                  <a:lnTo>
                    <a:pt x="4403" y="426"/>
                  </a:lnTo>
                  <a:cubicBezTo>
                    <a:pt x="4403" y="392"/>
                    <a:pt x="4403" y="326"/>
                    <a:pt x="4403" y="259"/>
                  </a:cubicBezTo>
                  <a:lnTo>
                    <a:pt x="4203" y="226"/>
                  </a:lnTo>
                  <a:cubicBezTo>
                    <a:pt x="3669" y="159"/>
                    <a:pt x="3769" y="159"/>
                    <a:pt x="3269" y="92"/>
                  </a:cubicBezTo>
                  <a:cubicBezTo>
                    <a:pt x="3019" y="59"/>
                    <a:pt x="2960" y="59"/>
                    <a:pt x="2910" y="59"/>
                  </a:cubicBezTo>
                  <a:cubicBezTo>
                    <a:pt x="2860" y="59"/>
                    <a:pt x="2819" y="59"/>
                    <a:pt x="2602" y="25"/>
                  </a:cubicBezTo>
                  <a:cubicBezTo>
                    <a:pt x="2485" y="9"/>
                    <a:pt x="2360" y="0"/>
                    <a:pt x="22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9" name="Google Shape;26509;p76"/>
            <p:cNvSpPr/>
            <p:nvPr/>
          </p:nvSpPr>
          <p:spPr>
            <a:xfrm>
              <a:off x="1092161" y="1444322"/>
              <a:ext cx="1325331" cy="164741"/>
            </a:xfrm>
            <a:custGeom>
              <a:avLst/>
              <a:gdLst/>
              <a:ahLst/>
              <a:cxnLst/>
              <a:rect l="l" t="t" r="r" b="b"/>
              <a:pathLst>
                <a:path w="4304" h="535" extrusionOk="0">
                  <a:moveTo>
                    <a:pt x="2535" y="0"/>
                  </a:moveTo>
                  <a:cubicBezTo>
                    <a:pt x="2268" y="0"/>
                    <a:pt x="1968" y="0"/>
                    <a:pt x="1701" y="34"/>
                  </a:cubicBezTo>
                  <a:cubicBezTo>
                    <a:pt x="1434" y="34"/>
                    <a:pt x="1134" y="67"/>
                    <a:pt x="867" y="134"/>
                  </a:cubicBezTo>
                  <a:cubicBezTo>
                    <a:pt x="734" y="167"/>
                    <a:pt x="567" y="201"/>
                    <a:pt x="434" y="267"/>
                  </a:cubicBezTo>
                  <a:cubicBezTo>
                    <a:pt x="300" y="301"/>
                    <a:pt x="134" y="367"/>
                    <a:pt x="0" y="434"/>
                  </a:cubicBezTo>
                  <a:cubicBezTo>
                    <a:pt x="33" y="467"/>
                    <a:pt x="33" y="501"/>
                    <a:pt x="33" y="534"/>
                  </a:cubicBezTo>
                  <a:lnTo>
                    <a:pt x="100" y="534"/>
                  </a:lnTo>
                  <a:cubicBezTo>
                    <a:pt x="234" y="534"/>
                    <a:pt x="400" y="501"/>
                    <a:pt x="534" y="501"/>
                  </a:cubicBezTo>
                  <a:cubicBezTo>
                    <a:pt x="579" y="493"/>
                    <a:pt x="614" y="491"/>
                    <a:pt x="644" y="491"/>
                  </a:cubicBezTo>
                  <a:cubicBezTo>
                    <a:pt x="697" y="491"/>
                    <a:pt x="734" y="499"/>
                    <a:pt x="782" y="499"/>
                  </a:cubicBezTo>
                  <a:cubicBezTo>
                    <a:pt x="827" y="499"/>
                    <a:pt x="881" y="492"/>
                    <a:pt x="967" y="467"/>
                  </a:cubicBezTo>
                  <a:cubicBezTo>
                    <a:pt x="1134" y="434"/>
                    <a:pt x="1268" y="367"/>
                    <a:pt x="1401" y="267"/>
                  </a:cubicBezTo>
                  <a:cubicBezTo>
                    <a:pt x="1479" y="228"/>
                    <a:pt x="1526" y="220"/>
                    <a:pt x="1565" y="220"/>
                  </a:cubicBezTo>
                  <a:cubicBezTo>
                    <a:pt x="1597" y="220"/>
                    <a:pt x="1622" y="225"/>
                    <a:pt x="1654" y="225"/>
                  </a:cubicBezTo>
                  <a:cubicBezTo>
                    <a:pt x="1684" y="225"/>
                    <a:pt x="1718" y="220"/>
                    <a:pt x="1768" y="201"/>
                  </a:cubicBezTo>
                  <a:cubicBezTo>
                    <a:pt x="1787" y="196"/>
                    <a:pt x="1805" y="194"/>
                    <a:pt x="1823" y="194"/>
                  </a:cubicBezTo>
                  <a:cubicBezTo>
                    <a:pt x="1930" y="194"/>
                    <a:pt x="2016" y="267"/>
                    <a:pt x="2102" y="267"/>
                  </a:cubicBezTo>
                  <a:cubicBezTo>
                    <a:pt x="2202" y="284"/>
                    <a:pt x="2293" y="292"/>
                    <a:pt x="2381" y="292"/>
                  </a:cubicBezTo>
                  <a:cubicBezTo>
                    <a:pt x="2469" y="292"/>
                    <a:pt x="2552" y="284"/>
                    <a:pt x="2635" y="267"/>
                  </a:cubicBezTo>
                  <a:cubicBezTo>
                    <a:pt x="2791" y="267"/>
                    <a:pt x="2858" y="282"/>
                    <a:pt x="2934" y="282"/>
                  </a:cubicBezTo>
                  <a:cubicBezTo>
                    <a:pt x="2973" y="282"/>
                    <a:pt x="3013" y="278"/>
                    <a:pt x="3069" y="267"/>
                  </a:cubicBezTo>
                  <a:cubicBezTo>
                    <a:pt x="3236" y="267"/>
                    <a:pt x="3436" y="201"/>
                    <a:pt x="3603" y="201"/>
                  </a:cubicBezTo>
                  <a:lnTo>
                    <a:pt x="4270" y="201"/>
                  </a:lnTo>
                  <a:cubicBezTo>
                    <a:pt x="4303" y="167"/>
                    <a:pt x="4303" y="134"/>
                    <a:pt x="4303" y="101"/>
                  </a:cubicBezTo>
                  <a:lnTo>
                    <a:pt x="4270" y="67"/>
                  </a:lnTo>
                  <a:lnTo>
                    <a:pt x="3369" y="34"/>
                  </a:lnTo>
                  <a:cubicBezTo>
                    <a:pt x="3169" y="17"/>
                    <a:pt x="3086" y="17"/>
                    <a:pt x="2990" y="17"/>
                  </a:cubicBezTo>
                  <a:cubicBezTo>
                    <a:pt x="2894" y="17"/>
                    <a:pt x="2785" y="17"/>
                    <a:pt x="25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0" name="Google Shape;26510;p76"/>
            <p:cNvSpPr/>
            <p:nvPr/>
          </p:nvSpPr>
          <p:spPr>
            <a:xfrm>
              <a:off x="1163909" y="1577963"/>
              <a:ext cx="1232952" cy="277443"/>
            </a:xfrm>
            <a:custGeom>
              <a:avLst/>
              <a:gdLst/>
              <a:ahLst/>
              <a:cxnLst/>
              <a:rect l="l" t="t" r="r" b="b"/>
              <a:pathLst>
                <a:path w="4004" h="901" extrusionOk="0">
                  <a:moveTo>
                    <a:pt x="3737" y="0"/>
                  </a:moveTo>
                  <a:cubicBezTo>
                    <a:pt x="3436" y="0"/>
                    <a:pt x="3136" y="0"/>
                    <a:pt x="2836" y="67"/>
                  </a:cubicBezTo>
                  <a:cubicBezTo>
                    <a:pt x="2569" y="100"/>
                    <a:pt x="2602" y="100"/>
                    <a:pt x="2236" y="167"/>
                  </a:cubicBezTo>
                  <a:cubicBezTo>
                    <a:pt x="2113" y="189"/>
                    <a:pt x="2024" y="197"/>
                    <a:pt x="1960" y="197"/>
                  </a:cubicBezTo>
                  <a:cubicBezTo>
                    <a:pt x="1832" y="197"/>
                    <a:pt x="1802" y="167"/>
                    <a:pt x="1802" y="167"/>
                  </a:cubicBezTo>
                  <a:lnTo>
                    <a:pt x="1368" y="167"/>
                  </a:lnTo>
                  <a:cubicBezTo>
                    <a:pt x="1201" y="167"/>
                    <a:pt x="1068" y="200"/>
                    <a:pt x="901" y="234"/>
                  </a:cubicBezTo>
                  <a:cubicBezTo>
                    <a:pt x="601" y="267"/>
                    <a:pt x="701" y="334"/>
                    <a:pt x="568" y="400"/>
                  </a:cubicBezTo>
                  <a:cubicBezTo>
                    <a:pt x="368" y="434"/>
                    <a:pt x="167" y="467"/>
                    <a:pt x="1" y="500"/>
                  </a:cubicBezTo>
                  <a:cubicBezTo>
                    <a:pt x="67" y="634"/>
                    <a:pt x="167" y="767"/>
                    <a:pt x="301" y="901"/>
                  </a:cubicBezTo>
                  <a:cubicBezTo>
                    <a:pt x="401" y="834"/>
                    <a:pt x="501" y="767"/>
                    <a:pt x="634" y="667"/>
                  </a:cubicBezTo>
                  <a:cubicBezTo>
                    <a:pt x="868" y="567"/>
                    <a:pt x="1101" y="467"/>
                    <a:pt x="1368" y="434"/>
                  </a:cubicBezTo>
                  <a:cubicBezTo>
                    <a:pt x="1668" y="334"/>
                    <a:pt x="1735" y="400"/>
                    <a:pt x="2069" y="334"/>
                  </a:cubicBezTo>
                  <a:cubicBezTo>
                    <a:pt x="2269" y="300"/>
                    <a:pt x="2469" y="267"/>
                    <a:pt x="2669" y="267"/>
                  </a:cubicBezTo>
                  <a:cubicBezTo>
                    <a:pt x="2769" y="256"/>
                    <a:pt x="2854" y="252"/>
                    <a:pt x="2938" y="252"/>
                  </a:cubicBezTo>
                  <a:cubicBezTo>
                    <a:pt x="3106" y="252"/>
                    <a:pt x="3270" y="267"/>
                    <a:pt x="3536" y="267"/>
                  </a:cubicBezTo>
                  <a:lnTo>
                    <a:pt x="3903" y="267"/>
                  </a:lnTo>
                  <a:cubicBezTo>
                    <a:pt x="3937" y="200"/>
                    <a:pt x="3970" y="100"/>
                    <a:pt x="4003" y="33"/>
                  </a:cubicBezTo>
                  <a:lnTo>
                    <a:pt x="37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1" name="Google Shape;26511;p76"/>
            <p:cNvSpPr/>
            <p:nvPr/>
          </p:nvSpPr>
          <p:spPr>
            <a:xfrm>
              <a:off x="1317874" y="1735006"/>
              <a:ext cx="1006931" cy="212778"/>
            </a:xfrm>
            <a:custGeom>
              <a:avLst/>
              <a:gdLst/>
              <a:ahLst/>
              <a:cxnLst/>
              <a:rect l="l" t="t" r="r" b="b"/>
              <a:pathLst>
                <a:path w="3270" h="691" extrusionOk="0">
                  <a:moveTo>
                    <a:pt x="2676" y="0"/>
                  </a:moveTo>
                  <a:cubicBezTo>
                    <a:pt x="2528" y="0"/>
                    <a:pt x="2419" y="31"/>
                    <a:pt x="2282" y="31"/>
                  </a:cubicBezTo>
                  <a:cubicBezTo>
                    <a:pt x="2246" y="31"/>
                    <a:pt x="2209" y="29"/>
                    <a:pt x="2169" y="24"/>
                  </a:cubicBezTo>
                  <a:cubicBezTo>
                    <a:pt x="1969" y="24"/>
                    <a:pt x="1769" y="24"/>
                    <a:pt x="1569" y="91"/>
                  </a:cubicBezTo>
                  <a:cubicBezTo>
                    <a:pt x="1402" y="91"/>
                    <a:pt x="1402" y="157"/>
                    <a:pt x="1035" y="191"/>
                  </a:cubicBezTo>
                  <a:cubicBezTo>
                    <a:pt x="868" y="191"/>
                    <a:pt x="701" y="224"/>
                    <a:pt x="568" y="291"/>
                  </a:cubicBezTo>
                  <a:cubicBezTo>
                    <a:pt x="301" y="324"/>
                    <a:pt x="335" y="424"/>
                    <a:pt x="335" y="424"/>
                  </a:cubicBezTo>
                  <a:lnTo>
                    <a:pt x="1" y="624"/>
                  </a:lnTo>
                  <a:lnTo>
                    <a:pt x="101" y="691"/>
                  </a:lnTo>
                  <a:lnTo>
                    <a:pt x="168" y="658"/>
                  </a:lnTo>
                  <a:cubicBezTo>
                    <a:pt x="268" y="624"/>
                    <a:pt x="368" y="558"/>
                    <a:pt x="501" y="558"/>
                  </a:cubicBezTo>
                  <a:lnTo>
                    <a:pt x="935" y="357"/>
                  </a:lnTo>
                  <a:cubicBezTo>
                    <a:pt x="1042" y="322"/>
                    <a:pt x="1106" y="312"/>
                    <a:pt x="1161" y="312"/>
                  </a:cubicBezTo>
                  <a:cubicBezTo>
                    <a:pt x="1238" y="312"/>
                    <a:pt x="1297" y="331"/>
                    <a:pt x="1424" y="331"/>
                  </a:cubicBezTo>
                  <a:cubicBezTo>
                    <a:pt x="1465" y="331"/>
                    <a:pt x="1512" y="329"/>
                    <a:pt x="1569" y="324"/>
                  </a:cubicBezTo>
                  <a:cubicBezTo>
                    <a:pt x="1752" y="291"/>
                    <a:pt x="1869" y="291"/>
                    <a:pt x="1977" y="291"/>
                  </a:cubicBezTo>
                  <a:cubicBezTo>
                    <a:pt x="2086" y="291"/>
                    <a:pt x="2186" y="291"/>
                    <a:pt x="2336" y="257"/>
                  </a:cubicBezTo>
                  <a:cubicBezTo>
                    <a:pt x="2569" y="257"/>
                    <a:pt x="2803" y="257"/>
                    <a:pt x="3070" y="291"/>
                  </a:cubicBezTo>
                  <a:cubicBezTo>
                    <a:pt x="3137" y="224"/>
                    <a:pt x="3203" y="124"/>
                    <a:pt x="3270" y="24"/>
                  </a:cubicBezTo>
                  <a:lnTo>
                    <a:pt x="3270" y="24"/>
                  </a:lnTo>
                  <a:cubicBezTo>
                    <a:pt x="3225" y="35"/>
                    <a:pt x="3181" y="39"/>
                    <a:pt x="3138" y="39"/>
                  </a:cubicBezTo>
                  <a:cubicBezTo>
                    <a:pt x="3051" y="39"/>
                    <a:pt x="2970" y="24"/>
                    <a:pt x="2903" y="24"/>
                  </a:cubicBezTo>
                  <a:cubicBezTo>
                    <a:pt x="2816" y="6"/>
                    <a:pt x="2742" y="0"/>
                    <a:pt x="26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2" name="Google Shape;26512;p76"/>
            <p:cNvSpPr/>
            <p:nvPr/>
          </p:nvSpPr>
          <p:spPr>
            <a:xfrm>
              <a:off x="1441354" y="1896361"/>
              <a:ext cx="760279" cy="174903"/>
            </a:xfrm>
            <a:custGeom>
              <a:avLst/>
              <a:gdLst/>
              <a:ahLst/>
              <a:cxnLst/>
              <a:rect l="l" t="t" r="r" b="b"/>
              <a:pathLst>
                <a:path w="2469" h="568" extrusionOk="0">
                  <a:moveTo>
                    <a:pt x="2469" y="0"/>
                  </a:moveTo>
                  <a:cubicBezTo>
                    <a:pt x="2302" y="0"/>
                    <a:pt x="2168" y="67"/>
                    <a:pt x="1935" y="100"/>
                  </a:cubicBezTo>
                  <a:cubicBezTo>
                    <a:pt x="1701" y="134"/>
                    <a:pt x="1501" y="167"/>
                    <a:pt x="1268" y="167"/>
                  </a:cubicBezTo>
                  <a:cubicBezTo>
                    <a:pt x="1023" y="167"/>
                    <a:pt x="1031" y="152"/>
                    <a:pt x="934" y="152"/>
                  </a:cubicBezTo>
                  <a:cubicBezTo>
                    <a:pt x="886" y="152"/>
                    <a:pt x="812" y="156"/>
                    <a:pt x="667" y="167"/>
                  </a:cubicBezTo>
                  <a:cubicBezTo>
                    <a:pt x="234" y="167"/>
                    <a:pt x="334" y="234"/>
                    <a:pt x="134" y="300"/>
                  </a:cubicBezTo>
                  <a:lnTo>
                    <a:pt x="0" y="334"/>
                  </a:lnTo>
                  <a:cubicBezTo>
                    <a:pt x="300" y="501"/>
                    <a:pt x="634" y="567"/>
                    <a:pt x="968" y="567"/>
                  </a:cubicBezTo>
                  <a:cubicBezTo>
                    <a:pt x="1535" y="567"/>
                    <a:pt x="2068" y="367"/>
                    <a:pt x="24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36B258C-A64C-823C-2236-5B7248ADB57C}"/>
              </a:ext>
            </a:extLst>
          </p:cNvPr>
          <p:cNvSpPr txBox="1"/>
          <p:nvPr/>
        </p:nvSpPr>
        <p:spPr>
          <a:xfrm>
            <a:off x="101028" y="1199047"/>
            <a:ext cx="76989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.</a:t>
            </a:r>
          </a:p>
          <a:p>
            <a:endParaRPr lang="en-IN" dirty="0"/>
          </a:p>
        </p:txBody>
      </p:sp>
      <p:grpSp>
        <p:nvGrpSpPr>
          <p:cNvPr id="11" name="Google Shape;27068;p83">
            <a:extLst>
              <a:ext uri="{FF2B5EF4-FFF2-40B4-BE49-F238E27FC236}">
                <a16:creationId xmlns:a16="http://schemas.microsoft.com/office/drawing/2014/main" id="{A8DC01F4-08D0-3E07-38CD-6513F7DC03AD}"/>
              </a:ext>
            </a:extLst>
          </p:cNvPr>
          <p:cNvGrpSpPr/>
          <p:nvPr/>
        </p:nvGrpSpPr>
        <p:grpSpPr>
          <a:xfrm>
            <a:off x="3218503" y="4041290"/>
            <a:ext cx="1892339" cy="695032"/>
            <a:chOff x="1904873" y="895100"/>
            <a:chExt cx="967099" cy="408761"/>
          </a:xfrm>
        </p:grpSpPr>
        <p:grpSp>
          <p:nvGrpSpPr>
            <p:cNvPr id="12" name="Google Shape;27069;p83">
              <a:extLst>
                <a:ext uri="{FF2B5EF4-FFF2-40B4-BE49-F238E27FC236}">
                  <a16:creationId xmlns:a16="http://schemas.microsoft.com/office/drawing/2014/main" id="{BD54CA64-2738-2481-8BF9-BB7C252F6B17}"/>
                </a:ext>
              </a:extLst>
            </p:cNvPr>
            <p:cNvGrpSpPr/>
            <p:nvPr/>
          </p:nvGrpSpPr>
          <p:grpSpPr>
            <a:xfrm>
              <a:off x="2213517" y="895100"/>
              <a:ext cx="646016" cy="284877"/>
              <a:chOff x="2633150" y="539500"/>
              <a:chExt cx="1090874" cy="481049"/>
            </a:xfrm>
          </p:grpSpPr>
          <p:sp>
            <p:nvSpPr>
              <p:cNvPr id="16" name="Google Shape;27070;p83">
                <a:extLst>
                  <a:ext uri="{FF2B5EF4-FFF2-40B4-BE49-F238E27FC236}">
                    <a16:creationId xmlns:a16="http://schemas.microsoft.com/office/drawing/2014/main" id="{83BE5F6E-7F77-C892-BD03-1BF739990408}"/>
                  </a:ext>
                </a:extLst>
              </p:cNvPr>
              <p:cNvSpPr/>
              <p:nvPr/>
            </p:nvSpPr>
            <p:spPr>
              <a:xfrm>
                <a:off x="2848414" y="539500"/>
                <a:ext cx="668966" cy="481049"/>
              </a:xfrm>
              <a:custGeom>
                <a:avLst/>
                <a:gdLst/>
                <a:ahLst/>
                <a:cxnLst/>
                <a:rect l="l" t="t" r="r" b="b"/>
                <a:pathLst>
                  <a:path w="57496" h="41345" extrusionOk="0">
                    <a:moveTo>
                      <a:pt x="28677" y="0"/>
                    </a:moveTo>
                    <a:cubicBezTo>
                      <a:pt x="1522" y="0"/>
                      <a:pt x="0" y="41345"/>
                      <a:pt x="29460" y="41345"/>
                    </a:cubicBezTo>
                    <a:cubicBezTo>
                      <a:pt x="29729" y="41345"/>
                      <a:pt x="30001" y="41341"/>
                      <a:pt x="30276" y="41334"/>
                    </a:cubicBezTo>
                    <a:cubicBezTo>
                      <a:pt x="56784" y="40593"/>
                      <a:pt x="57496" y="0"/>
                      <a:pt x="28764" y="0"/>
                    </a:cubicBezTo>
                    <a:cubicBezTo>
                      <a:pt x="28735" y="0"/>
                      <a:pt x="28706" y="0"/>
                      <a:pt x="2867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7071;p83">
                <a:extLst>
                  <a:ext uri="{FF2B5EF4-FFF2-40B4-BE49-F238E27FC236}">
                    <a16:creationId xmlns:a16="http://schemas.microsoft.com/office/drawing/2014/main" id="{0BD690F8-A631-2B70-B451-039622F13DA5}"/>
                  </a:ext>
                </a:extLst>
              </p:cNvPr>
              <p:cNvSpPr/>
              <p:nvPr/>
            </p:nvSpPr>
            <p:spPr>
              <a:xfrm>
                <a:off x="2971597" y="552951"/>
                <a:ext cx="339486" cy="109753"/>
              </a:xfrm>
              <a:custGeom>
                <a:avLst/>
                <a:gdLst/>
                <a:ahLst/>
                <a:cxnLst/>
                <a:rect l="l" t="t" r="r" b="b"/>
                <a:pathLst>
                  <a:path w="29178" h="9433" extrusionOk="0">
                    <a:moveTo>
                      <a:pt x="26034" y="1"/>
                    </a:moveTo>
                    <a:cubicBezTo>
                      <a:pt x="22684" y="1987"/>
                      <a:pt x="19066" y="3500"/>
                      <a:pt x="15300" y="4449"/>
                    </a:cubicBezTo>
                    <a:cubicBezTo>
                      <a:pt x="10882" y="5575"/>
                      <a:pt x="6316" y="6198"/>
                      <a:pt x="1750" y="6317"/>
                    </a:cubicBezTo>
                    <a:cubicBezTo>
                      <a:pt x="1097" y="7147"/>
                      <a:pt x="504" y="8036"/>
                      <a:pt x="0" y="8985"/>
                    </a:cubicBezTo>
                    <a:cubicBezTo>
                      <a:pt x="1959" y="9283"/>
                      <a:pt x="3937" y="9432"/>
                      <a:pt x="5914" y="9432"/>
                    </a:cubicBezTo>
                    <a:cubicBezTo>
                      <a:pt x="9445" y="9432"/>
                      <a:pt x="12976" y="8957"/>
                      <a:pt x="16398" y="8007"/>
                    </a:cubicBezTo>
                    <a:cubicBezTo>
                      <a:pt x="21053" y="6672"/>
                      <a:pt x="25412" y="4389"/>
                      <a:pt x="29177" y="1306"/>
                    </a:cubicBezTo>
                    <a:cubicBezTo>
                      <a:pt x="28169" y="801"/>
                      <a:pt x="27102" y="357"/>
                      <a:pt x="2603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27072;p83">
                <a:extLst>
                  <a:ext uri="{FF2B5EF4-FFF2-40B4-BE49-F238E27FC236}">
                    <a16:creationId xmlns:a16="http://schemas.microsoft.com/office/drawing/2014/main" id="{5A9EBDE5-A3CD-E4B0-6A03-3D5E3AFD51F1}"/>
                  </a:ext>
                </a:extLst>
              </p:cNvPr>
              <p:cNvSpPr/>
              <p:nvPr/>
            </p:nvSpPr>
            <p:spPr>
              <a:xfrm>
                <a:off x="2940542" y="729940"/>
                <a:ext cx="492661" cy="144099"/>
              </a:xfrm>
              <a:custGeom>
                <a:avLst/>
                <a:gdLst/>
                <a:ahLst/>
                <a:cxnLst/>
                <a:rect l="l" t="t" r="r" b="b"/>
                <a:pathLst>
                  <a:path w="42343" h="12385" extrusionOk="0">
                    <a:moveTo>
                      <a:pt x="41928" y="1"/>
                    </a:moveTo>
                    <a:cubicBezTo>
                      <a:pt x="37273" y="3203"/>
                      <a:pt x="31164" y="4211"/>
                      <a:pt x="25708" y="5190"/>
                    </a:cubicBezTo>
                    <a:cubicBezTo>
                      <a:pt x="21379" y="5991"/>
                      <a:pt x="16991" y="6524"/>
                      <a:pt x="12573" y="6791"/>
                    </a:cubicBezTo>
                    <a:cubicBezTo>
                      <a:pt x="11204" y="6849"/>
                      <a:pt x="9832" y="6879"/>
                      <a:pt x="8459" y="6879"/>
                    </a:cubicBezTo>
                    <a:cubicBezTo>
                      <a:pt x="5638" y="6879"/>
                      <a:pt x="2813" y="6754"/>
                      <a:pt x="1" y="6495"/>
                    </a:cubicBezTo>
                    <a:lnTo>
                      <a:pt x="1" y="6495"/>
                    </a:lnTo>
                    <a:cubicBezTo>
                      <a:pt x="179" y="8452"/>
                      <a:pt x="623" y="10349"/>
                      <a:pt x="1305" y="12158"/>
                    </a:cubicBezTo>
                    <a:cubicBezTo>
                      <a:pt x="2140" y="12327"/>
                      <a:pt x="3017" y="12385"/>
                      <a:pt x="3899" y="12385"/>
                    </a:cubicBezTo>
                    <a:cubicBezTo>
                      <a:pt x="5338" y="12385"/>
                      <a:pt x="6791" y="12231"/>
                      <a:pt x="8096" y="12158"/>
                    </a:cubicBezTo>
                    <a:cubicBezTo>
                      <a:pt x="9964" y="12039"/>
                      <a:pt x="11832" y="12069"/>
                      <a:pt x="13700" y="11950"/>
                    </a:cubicBezTo>
                    <a:cubicBezTo>
                      <a:pt x="16072" y="11802"/>
                      <a:pt x="18414" y="11506"/>
                      <a:pt x="20727" y="11120"/>
                    </a:cubicBezTo>
                    <a:cubicBezTo>
                      <a:pt x="24997" y="10349"/>
                      <a:pt x="29178" y="9341"/>
                      <a:pt x="33329" y="8096"/>
                    </a:cubicBezTo>
                    <a:cubicBezTo>
                      <a:pt x="36383" y="7236"/>
                      <a:pt x="39378" y="6139"/>
                      <a:pt x="42284" y="4893"/>
                    </a:cubicBezTo>
                    <a:cubicBezTo>
                      <a:pt x="42343" y="3233"/>
                      <a:pt x="42224" y="1602"/>
                      <a:pt x="4192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7073;p83">
                <a:extLst>
                  <a:ext uri="{FF2B5EF4-FFF2-40B4-BE49-F238E27FC236}">
                    <a16:creationId xmlns:a16="http://schemas.microsoft.com/office/drawing/2014/main" id="{BB4054AA-E934-518D-E91A-4CE6682AD368}"/>
                  </a:ext>
                </a:extLst>
              </p:cNvPr>
              <p:cNvSpPr/>
              <p:nvPr/>
            </p:nvSpPr>
            <p:spPr>
              <a:xfrm>
                <a:off x="2992296" y="856559"/>
                <a:ext cx="428843" cy="107496"/>
              </a:xfrm>
              <a:custGeom>
                <a:avLst/>
                <a:gdLst/>
                <a:ahLst/>
                <a:cxnLst/>
                <a:rect l="l" t="t" r="r" b="b"/>
                <a:pathLst>
                  <a:path w="36858" h="9239" extrusionOk="0">
                    <a:moveTo>
                      <a:pt x="36857" y="1"/>
                    </a:moveTo>
                    <a:lnTo>
                      <a:pt x="36857" y="1"/>
                    </a:lnTo>
                    <a:cubicBezTo>
                      <a:pt x="34159" y="1157"/>
                      <a:pt x="31372" y="2166"/>
                      <a:pt x="28555" y="2936"/>
                    </a:cubicBezTo>
                    <a:cubicBezTo>
                      <a:pt x="24433" y="4093"/>
                      <a:pt x="20252" y="4716"/>
                      <a:pt x="16042" y="5368"/>
                    </a:cubicBezTo>
                    <a:cubicBezTo>
                      <a:pt x="12395" y="5931"/>
                      <a:pt x="8748" y="6672"/>
                      <a:pt x="5071" y="6850"/>
                    </a:cubicBezTo>
                    <a:cubicBezTo>
                      <a:pt x="4420" y="6896"/>
                      <a:pt x="3769" y="6920"/>
                      <a:pt x="3118" y="6920"/>
                    </a:cubicBezTo>
                    <a:cubicBezTo>
                      <a:pt x="2079" y="6920"/>
                      <a:pt x="1040" y="6859"/>
                      <a:pt x="0" y="6732"/>
                    </a:cubicBezTo>
                    <a:lnTo>
                      <a:pt x="0" y="6732"/>
                    </a:lnTo>
                    <a:cubicBezTo>
                      <a:pt x="682" y="7592"/>
                      <a:pt x="1424" y="8363"/>
                      <a:pt x="2224" y="9074"/>
                    </a:cubicBezTo>
                    <a:cubicBezTo>
                      <a:pt x="3970" y="9184"/>
                      <a:pt x="5715" y="9238"/>
                      <a:pt x="7458" y="9238"/>
                    </a:cubicBezTo>
                    <a:cubicBezTo>
                      <a:pt x="11846" y="9238"/>
                      <a:pt x="16220" y="8893"/>
                      <a:pt x="20549" y="8214"/>
                    </a:cubicBezTo>
                    <a:cubicBezTo>
                      <a:pt x="25560" y="7384"/>
                      <a:pt x="30660" y="6079"/>
                      <a:pt x="35256" y="3826"/>
                    </a:cubicBezTo>
                    <a:cubicBezTo>
                      <a:pt x="35908" y="2610"/>
                      <a:pt x="36442" y="1335"/>
                      <a:pt x="3685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7074;p83">
                <a:extLst>
                  <a:ext uri="{FF2B5EF4-FFF2-40B4-BE49-F238E27FC236}">
                    <a16:creationId xmlns:a16="http://schemas.microsoft.com/office/drawing/2014/main" id="{283BB97F-F8B7-782F-41EF-5127C742AFFC}"/>
                  </a:ext>
                </a:extLst>
              </p:cNvPr>
              <p:cNvSpPr/>
              <p:nvPr/>
            </p:nvSpPr>
            <p:spPr>
              <a:xfrm>
                <a:off x="3062329" y="951785"/>
                <a:ext cx="303266" cy="68495"/>
              </a:xfrm>
              <a:custGeom>
                <a:avLst/>
                <a:gdLst/>
                <a:ahLst/>
                <a:cxnLst/>
                <a:rect l="l" t="t" r="r" b="b"/>
                <a:pathLst>
                  <a:path w="26065" h="5887" extrusionOk="0">
                    <a:moveTo>
                      <a:pt x="26064" y="1"/>
                    </a:moveTo>
                    <a:cubicBezTo>
                      <a:pt x="22595" y="1216"/>
                      <a:pt x="19096" y="2402"/>
                      <a:pt x="15449" y="2877"/>
                    </a:cubicBezTo>
                    <a:cubicBezTo>
                      <a:pt x="11800" y="3341"/>
                      <a:pt x="8136" y="3445"/>
                      <a:pt x="4468" y="3445"/>
                    </a:cubicBezTo>
                    <a:cubicBezTo>
                      <a:pt x="2979" y="3445"/>
                      <a:pt x="1490" y="3428"/>
                      <a:pt x="1" y="3411"/>
                    </a:cubicBezTo>
                    <a:lnTo>
                      <a:pt x="1" y="3411"/>
                    </a:lnTo>
                    <a:cubicBezTo>
                      <a:pt x="2984" y="4958"/>
                      <a:pt x="6611" y="5887"/>
                      <a:pt x="10929" y="5887"/>
                    </a:cubicBezTo>
                    <a:cubicBezTo>
                      <a:pt x="11246" y="5887"/>
                      <a:pt x="11566" y="5882"/>
                      <a:pt x="11891" y="5872"/>
                    </a:cubicBezTo>
                    <a:cubicBezTo>
                      <a:pt x="18029" y="5723"/>
                      <a:pt x="22743" y="3411"/>
                      <a:pt x="2606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7075;p83">
                <a:extLst>
                  <a:ext uri="{FF2B5EF4-FFF2-40B4-BE49-F238E27FC236}">
                    <a16:creationId xmlns:a16="http://schemas.microsoft.com/office/drawing/2014/main" id="{32CD0248-DE14-191C-D1A3-CE6C9CD0626E}"/>
                  </a:ext>
                </a:extLst>
              </p:cNvPr>
              <p:cNvSpPr/>
              <p:nvPr/>
            </p:nvSpPr>
            <p:spPr>
              <a:xfrm>
                <a:off x="2940542" y="618157"/>
                <a:ext cx="469891" cy="147229"/>
              </a:xfrm>
              <a:custGeom>
                <a:avLst/>
                <a:gdLst/>
                <a:ahLst/>
                <a:cxnLst/>
                <a:rect l="l" t="t" r="r" b="b"/>
                <a:pathLst>
                  <a:path w="40386" h="12654" extrusionOk="0">
                    <a:moveTo>
                      <a:pt x="37332" y="1"/>
                    </a:moveTo>
                    <a:cubicBezTo>
                      <a:pt x="33507" y="3174"/>
                      <a:pt x="28555" y="5131"/>
                      <a:pt x="23929" y="6465"/>
                    </a:cubicBezTo>
                    <a:cubicBezTo>
                      <a:pt x="18696" y="7960"/>
                      <a:pt x="13200" y="8626"/>
                      <a:pt x="7707" y="8626"/>
                    </a:cubicBezTo>
                    <a:cubicBezTo>
                      <a:pt x="5358" y="8626"/>
                      <a:pt x="3010" y="8505"/>
                      <a:pt x="683" y="8274"/>
                    </a:cubicBezTo>
                    <a:cubicBezTo>
                      <a:pt x="357" y="9608"/>
                      <a:pt x="119" y="10942"/>
                      <a:pt x="1" y="12336"/>
                    </a:cubicBezTo>
                    <a:cubicBezTo>
                      <a:pt x="2818" y="12548"/>
                      <a:pt x="5635" y="12654"/>
                      <a:pt x="8451" y="12654"/>
                    </a:cubicBezTo>
                    <a:cubicBezTo>
                      <a:pt x="9578" y="12654"/>
                      <a:pt x="10705" y="12637"/>
                      <a:pt x="11832" y="12603"/>
                    </a:cubicBezTo>
                    <a:cubicBezTo>
                      <a:pt x="15983" y="12395"/>
                      <a:pt x="20134" y="11772"/>
                      <a:pt x="24137" y="10675"/>
                    </a:cubicBezTo>
                    <a:cubicBezTo>
                      <a:pt x="27547" y="9845"/>
                      <a:pt x="30868" y="8837"/>
                      <a:pt x="34159" y="7651"/>
                    </a:cubicBezTo>
                    <a:cubicBezTo>
                      <a:pt x="36324" y="6880"/>
                      <a:pt x="38399" y="5902"/>
                      <a:pt x="40386" y="4715"/>
                    </a:cubicBezTo>
                    <a:cubicBezTo>
                      <a:pt x="39585" y="2996"/>
                      <a:pt x="38577" y="1424"/>
                      <a:pt x="3733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7076;p83">
                <a:extLst>
                  <a:ext uri="{FF2B5EF4-FFF2-40B4-BE49-F238E27FC236}">
                    <a16:creationId xmlns:a16="http://schemas.microsoft.com/office/drawing/2014/main" id="{182CF26C-ED92-F3C1-4AD9-AFF775110028}"/>
                  </a:ext>
                </a:extLst>
              </p:cNvPr>
              <p:cNvSpPr/>
              <p:nvPr/>
            </p:nvSpPr>
            <p:spPr>
              <a:xfrm>
                <a:off x="2728024" y="638985"/>
                <a:ext cx="922865" cy="291689"/>
              </a:xfrm>
              <a:custGeom>
                <a:avLst/>
                <a:gdLst/>
                <a:ahLst/>
                <a:cxnLst/>
                <a:rect l="l" t="t" r="r" b="b"/>
                <a:pathLst>
                  <a:path w="79318" h="25070" extrusionOk="0">
                    <a:moveTo>
                      <a:pt x="69737" y="1"/>
                    </a:moveTo>
                    <a:cubicBezTo>
                      <a:pt x="65826" y="1"/>
                      <a:pt x="61818" y="784"/>
                      <a:pt x="57999" y="1680"/>
                    </a:cubicBezTo>
                    <a:cubicBezTo>
                      <a:pt x="58117" y="1888"/>
                      <a:pt x="58265" y="2125"/>
                      <a:pt x="58354" y="2362"/>
                    </a:cubicBezTo>
                    <a:cubicBezTo>
                      <a:pt x="58443" y="2570"/>
                      <a:pt x="58562" y="2748"/>
                      <a:pt x="58651" y="2985"/>
                    </a:cubicBezTo>
                    <a:cubicBezTo>
                      <a:pt x="61608" y="2337"/>
                      <a:pt x="66594" y="1391"/>
                      <a:pt x="70662" y="1391"/>
                    </a:cubicBezTo>
                    <a:cubicBezTo>
                      <a:pt x="74792" y="1391"/>
                      <a:pt x="77975" y="2367"/>
                      <a:pt x="77124" y="5624"/>
                    </a:cubicBezTo>
                    <a:cubicBezTo>
                      <a:pt x="76382" y="8470"/>
                      <a:pt x="73210" y="10160"/>
                      <a:pt x="70808" y="11287"/>
                    </a:cubicBezTo>
                    <a:cubicBezTo>
                      <a:pt x="67368" y="12918"/>
                      <a:pt x="63603" y="13896"/>
                      <a:pt x="59926" y="14816"/>
                    </a:cubicBezTo>
                    <a:cubicBezTo>
                      <a:pt x="51772" y="16773"/>
                      <a:pt x="43469" y="18522"/>
                      <a:pt x="35256" y="20064"/>
                    </a:cubicBezTo>
                    <a:cubicBezTo>
                      <a:pt x="29563" y="21131"/>
                      <a:pt x="23840" y="22110"/>
                      <a:pt x="18118" y="23059"/>
                    </a:cubicBezTo>
                    <a:cubicBezTo>
                      <a:pt x="15781" y="23442"/>
                      <a:pt x="13331" y="23682"/>
                      <a:pt x="10896" y="23682"/>
                    </a:cubicBezTo>
                    <a:cubicBezTo>
                      <a:pt x="9190" y="23682"/>
                      <a:pt x="7491" y="23565"/>
                      <a:pt x="5842" y="23296"/>
                    </a:cubicBezTo>
                    <a:cubicBezTo>
                      <a:pt x="3796" y="22940"/>
                      <a:pt x="1127" y="21902"/>
                      <a:pt x="1780" y="19323"/>
                    </a:cubicBezTo>
                    <a:cubicBezTo>
                      <a:pt x="2224" y="17366"/>
                      <a:pt x="4804" y="16209"/>
                      <a:pt x="6435" y="15468"/>
                    </a:cubicBezTo>
                    <a:cubicBezTo>
                      <a:pt x="10171" y="13748"/>
                      <a:pt x="14144" y="12918"/>
                      <a:pt x="18206" y="12206"/>
                    </a:cubicBezTo>
                    <a:cubicBezTo>
                      <a:pt x="18206" y="11732"/>
                      <a:pt x="18206" y="11287"/>
                      <a:pt x="18236" y="10813"/>
                    </a:cubicBezTo>
                    <a:lnTo>
                      <a:pt x="18236" y="10813"/>
                    </a:lnTo>
                    <a:cubicBezTo>
                      <a:pt x="13106" y="11673"/>
                      <a:pt x="7740" y="12710"/>
                      <a:pt x="3321" y="15527"/>
                    </a:cubicBezTo>
                    <a:cubicBezTo>
                      <a:pt x="1661" y="16595"/>
                      <a:pt x="1" y="18344"/>
                      <a:pt x="327" y="20479"/>
                    </a:cubicBezTo>
                    <a:cubicBezTo>
                      <a:pt x="742" y="23207"/>
                      <a:pt x="3055" y="24156"/>
                      <a:pt x="5486" y="24630"/>
                    </a:cubicBezTo>
                    <a:cubicBezTo>
                      <a:pt x="7160" y="24946"/>
                      <a:pt x="8880" y="25069"/>
                      <a:pt x="10606" y="25069"/>
                    </a:cubicBezTo>
                    <a:cubicBezTo>
                      <a:pt x="12763" y="25069"/>
                      <a:pt x="14928" y="24877"/>
                      <a:pt x="17020" y="24630"/>
                    </a:cubicBezTo>
                    <a:cubicBezTo>
                      <a:pt x="22298" y="23978"/>
                      <a:pt x="27547" y="22851"/>
                      <a:pt x="32795" y="21932"/>
                    </a:cubicBezTo>
                    <a:cubicBezTo>
                      <a:pt x="41364" y="20390"/>
                      <a:pt x="49963" y="18492"/>
                      <a:pt x="58473" y="16595"/>
                    </a:cubicBezTo>
                    <a:cubicBezTo>
                      <a:pt x="63039" y="15557"/>
                      <a:pt x="67635" y="14371"/>
                      <a:pt x="71875" y="12325"/>
                    </a:cubicBezTo>
                    <a:cubicBezTo>
                      <a:pt x="74841" y="10931"/>
                      <a:pt x="77954" y="8767"/>
                      <a:pt x="78606" y="5357"/>
                    </a:cubicBezTo>
                    <a:cubicBezTo>
                      <a:pt x="79318" y="1739"/>
                      <a:pt x="75582" y="524"/>
                      <a:pt x="72735" y="168"/>
                    </a:cubicBezTo>
                    <a:cubicBezTo>
                      <a:pt x="71746" y="53"/>
                      <a:pt x="70745" y="1"/>
                      <a:pt x="6973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7077;p83">
                <a:extLst>
                  <a:ext uri="{FF2B5EF4-FFF2-40B4-BE49-F238E27FC236}">
                    <a16:creationId xmlns:a16="http://schemas.microsoft.com/office/drawing/2014/main" id="{0ADA6617-A2D0-B90D-3654-CEE9D2133469}"/>
                  </a:ext>
                </a:extLst>
              </p:cNvPr>
              <p:cNvSpPr/>
              <p:nvPr/>
            </p:nvSpPr>
            <p:spPr>
              <a:xfrm>
                <a:off x="2802199" y="675067"/>
                <a:ext cx="765897" cy="212827"/>
              </a:xfrm>
              <a:custGeom>
                <a:avLst/>
                <a:gdLst/>
                <a:ahLst/>
                <a:cxnLst/>
                <a:rect l="l" t="t" r="r" b="b"/>
                <a:pathLst>
                  <a:path w="65827" h="18292" extrusionOk="0">
                    <a:moveTo>
                      <a:pt x="59841" y="0"/>
                    </a:moveTo>
                    <a:cubicBezTo>
                      <a:pt x="59750" y="0"/>
                      <a:pt x="59659" y="1"/>
                      <a:pt x="59570" y="2"/>
                    </a:cubicBezTo>
                    <a:cubicBezTo>
                      <a:pt x="57228" y="32"/>
                      <a:pt x="55033" y="477"/>
                      <a:pt x="52721" y="922"/>
                    </a:cubicBezTo>
                    <a:cubicBezTo>
                      <a:pt x="52869" y="1307"/>
                      <a:pt x="53017" y="1663"/>
                      <a:pt x="53136" y="2078"/>
                    </a:cubicBezTo>
                    <a:cubicBezTo>
                      <a:pt x="55274" y="1615"/>
                      <a:pt x="57396" y="1152"/>
                      <a:pt x="59513" y="1152"/>
                    </a:cubicBezTo>
                    <a:cubicBezTo>
                      <a:pt x="60244" y="1152"/>
                      <a:pt x="60975" y="1207"/>
                      <a:pt x="61705" y="1337"/>
                    </a:cubicBezTo>
                    <a:cubicBezTo>
                      <a:pt x="62832" y="1544"/>
                      <a:pt x="64047" y="2404"/>
                      <a:pt x="63692" y="3679"/>
                    </a:cubicBezTo>
                    <a:cubicBezTo>
                      <a:pt x="63425" y="4598"/>
                      <a:pt x="62268" y="5221"/>
                      <a:pt x="61527" y="5666"/>
                    </a:cubicBezTo>
                    <a:cubicBezTo>
                      <a:pt x="58858" y="7178"/>
                      <a:pt x="55686" y="7949"/>
                      <a:pt x="52750" y="8690"/>
                    </a:cubicBezTo>
                    <a:cubicBezTo>
                      <a:pt x="49222" y="9580"/>
                      <a:pt x="45664" y="10262"/>
                      <a:pt x="42105" y="10944"/>
                    </a:cubicBezTo>
                    <a:cubicBezTo>
                      <a:pt x="36027" y="12100"/>
                      <a:pt x="30008" y="13434"/>
                      <a:pt x="23959" y="14650"/>
                    </a:cubicBezTo>
                    <a:cubicBezTo>
                      <a:pt x="20163" y="15391"/>
                      <a:pt x="16368" y="16103"/>
                      <a:pt x="12573" y="16577"/>
                    </a:cubicBezTo>
                    <a:cubicBezTo>
                      <a:pt x="10647" y="16836"/>
                      <a:pt x="8641" y="17080"/>
                      <a:pt x="6671" y="17080"/>
                    </a:cubicBezTo>
                    <a:cubicBezTo>
                      <a:pt x="5699" y="17080"/>
                      <a:pt x="4736" y="17021"/>
                      <a:pt x="3796" y="16874"/>
                    </a:cubicBezTo>
                    <a:cubicBezTo>
                      <a:pt x="3144" y="16844"/>
                      <a:pt x="2521" y="16607"/>
                      <a:pt x="2017" y="16192"/>
                    </a:cubicBezTo>
                    <a:cubicBezTo>
                      <a:pt x="1098" y="15302"/>
                      <a:pt x="3203" y="14205"/>
                      <a:pt x="3766" y="13938"/>
                    </a:cubicBezTo>
                    <a:cubicBezTo>
                      <a:pt x="6287" y="12723"/>
                      <a:pt x="9133" y="12308"/>
                      <a:pt x="11980" y="11804"/>
                    </a:cubicBezTo>
                    <a:cubicBezTo>
                      <a:pt x="11920" y="11418"/>
                      <a:pt x="11891" y="11003"/>
                      <a:pt x="11861" y="10618"/>
                    </a:cubicBezTo>
                    <a:cubicBezTo>
                      <a:pt x="8540" y="11211"/>
                      <a:pt x="5012" y="11655"/>
                      <a:pt x="2165" y="13434"/>
                    </a:cubicBezTo>
                    <a:cubicBezTo>
                      <a:pt x="683" y="14354"/>
                      <a:pt x="1" y="16311"/>
                      <a:pt x="1631" y="17408"/>
                    </a:cubicBezTo>
                    <a:cubicBezTo>
                      <a:pt x="2676" y="18129"/>
                      <a:pt x="4170" y="18291"/>
                      <a:pt x="5600" y="18291"/>
                    </a:cubicBezTo>
                    <a:cubicBezTo>
                      <a:pt x="6403" y="18291"/>
                      <a:pt x="7186" y="18240"/>
                      <a:pt x="7858" y="18208"/>
                    </a:cubicBezTo>
                    <a:cubicBezTo>
                      <a:pt x="11238" y="18001"/>
                      <a:pt x="14648" y="17586"/>
                      <a:pt x="17999" y="16963"/>
                    </a:cubicBezTo>
                    <a:cubicBezTo>
                      <a:pt x="24404" y="15895"/>
                      <a:pt x="30749" y="14324"/>
                      <a:pt x="37124" y="13079"/>
                    </a:cubicBezTo>
                    <a:cubicBezTo>
                      <a:pt x="43914" y="11774"/>
                      <a:pt x="50793" y="10707"/>
                      <a:pt x="57376" y="8631"/>
                    </a:cubicBezTo>
                    <a:cubicBezTo>
                      <a:pt x="59748" y="7890"/>
                      <a:pt x="65827" y="6140"/>
                      <a:pt x="64848" y="2552"/>
                    </a:cubicBezTo>
                    <a:cubicBezTo>
                      <a:pt x="64225" y="342"/>
                      <a:pt x="61813" y="0"/>
                      <a:pt x="5984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7078;p83">
                <a:extLst>
                  <a:ext uri="{FF2B5EF4-FFF2-40B4-BE49-F238E27FC236}">
                    <a16:creationId xmlns:a16="http://schemas.microsoft.com/office/drawing/2014/main" id="{2F794FF2-30CC-40CF-0F20-50ACE6F8E494}"/>
                  </a:ext>
                </a:extLst>
              </p:cNvPr>
              <p:cNvSpPr/>
              <p:nvPr/>
            </p:nvSpPr>
            <p:spPr>
              <a:xfrm>
                <a:off x="2633150" y="604811"/>
                <a:ext cx="1090874" cy="368771"/>
              </a:xfrm>
              <a:custGeom>
                <a:avLst/>
                <a:gdLst/>
                <a:ahLst/>
                <a:cxnLst/>
                <a:rect l="l" t="t" r="r" b="b"/>
                <a:pathLst>
                  <a:path w="93758" h="31695" extrusionOk="0">
                    <a:moveTo>
                      <a:pt x="80275" y="1"/>
                    </a:moveTo>
                    <a:cubicBezTo>
                      <a:pt x="79602" y="1"/>
                      <a:pt x="78951" y="21"/>
                      <a:pt x="78339" y="51"/>
                    </a:cubicBezTo>
                    <a:cubicBezTo>
                      <a:pt x="73684" y="258"/>
                      <a:pt x="69207" y="1178"/>
                      <a:pt x="64729" y="2364"/>
                    </a:cubicBezTo>
                    <a:cubicBezTo>
                      <a:pt x="65115" y="2897"/>
                      <a:pt x="65382" y="3461"/>
                      <a:pt x="65797" y="3994"/>
                    </a:cubicBezTo>
                    <a:cubicBezTo>
                      <a:pt x="69602" y="3005"/>
                      <a:pt x="75337" y="1742"/>
                      <a:pt x="80221" y="1742"/>
                    </a:cubicBezTo>
                    <a:cubicBezTo>
                      <a:pt x="85879" y="1742"/>
                      <a:pt x="90397" y="3437"/>
                      <a:pt x="89459" y="9213"/>
                    </a:cubicBezTo>
                    <a:cubicBezTo>
                      <a:pt x="88806" y="13186"/>
                      <a:pt x="84447" y="15203"/>
                      <a:pt x="81097" y="16537"/>
                    </a:cubicBezTo>
                    <a:cubicBezTo>
                      <a:pt x="76916" y="18197"/>
                      <a:pt x="72468" y="19265"/>
                      <a:pt x="68139" y="20481"/>
                    </a:cubicBezTo>
                    <a:cubicBezTo>
                      <a:pt x="56931" y="23594"/>
                      <a:pt x="45486" y="25610"/>
                      <a:pt x="34040" y="27567"/>
                    </a:cubicBezTo>
                    <a:cubicBezTo>
                      <a:pt x="27784" y="28635"/>
                      <a:pt x="21438" y="29643"/>
                      <a:pt x="15063" y="29732"/>
                    </a:cubicBezTo>
                    <a:cubicBezTo>
                      <a:pt x="14726" y="29736"/>
                      <a:pt x="14380" y="29739"/>
                      <a:pt x="14029" y="29739"/>
                    </a:cubicBezTo>
                    <a:cubicBezTo>
                      <a:pt x="11726" y="29739"/>
                      <a:pt x="9187" y="29593"/>
                      <a:pt x="7206" y="28486"/>
                    </a:cubicBezTo>
                    <a:cubicBezTo>
                      <a:pt x="5486" y="27508"/>
                      <a:pt x="3825" y="25195"/>
                      <a:pt x="3974" y="23179"/>
                    </a:cubicBezTo>
                    <a:cubicBezTo>
                      <a:pt x="4063" y="21429"/>
                      <a:pt x="5753" y="20006"/>
                      <a:pt x="7057" y="19087"/>
                    </a:cubicBezTo>
                    <a:cubicBezTo>
                      <a:pt x="9074" y="17634"/>
                      <a:pt x="11416" y="16626"/>
                      <a:pt x="13729" y="15736"/>
                    </a:cubicBezTo>
                    <a:cubicBezTo>
                      <a:pt x="17851" y="14165"/>
                      <a:pt x="22150" y="13008"/>
                      <a:pt x="26509" y="12208"/>
                    </a:cubicBezTo>
                    <a:cubicBezTo>
                      <a:pt x="26598" y="11556"/>
                      <a:pt x="26746" y="10903"/>
                      <a:pt x="26865" y="10281"/>
                    </a:cubicBezTo>
                    <a:lnTo>
                      <a:pt x="26865" y="10281"/>
                    </a:lnTo>
                    <a:cubicBezTo>
                      <a:pt x="20667" y="11378"/>
                      <a:pt x="14530" y="12979"/>
                      <a:pt x="8896" y="15825"/>
                    </a:cubicBezTo>
                    <a:cubicBezTo>
                      <a:pt x="4656" y="17960"/>
                      <a:pt x="0" y="22022"/>
                      <a:pt x="3232" y="27004"/>
                    </a:cubicBezTo>
                    <a:cubicBezTo>
                      <a:pt x="5703" y="30785"/>
                      <a:pt x="10018" y="31695"/>
                      <a:pt x="14401" y="31695"/>
                    </a:cubicBezTo>
                    <a:cubicBezTo>
                      <a:pt x="16960" y="31695"/>
                      <a:pt x="19542" y="31385"/>
                      <a:pt x="21794" y="31155"/>
                    </a:cubicBezTo>
                    <a:cubicBezTo>
                      <a:pt x="32024" y="30117"/>
                      <a:pt x="42194" y="28042"/>
                      <a:pt x="52276" y="26174"/>
                    </a:cubicBezTo>
                    <a:cubicBezTo>
                      <a:pt x="57791" y="25165"/>
                      <a:pt x="63217" y="23742"/>
                      <a:pt x="68614" y="22260"/>
                    </a:cubicBezTo>
                    <a:cubicBezTo>
                      <a:pt x="72972" y="21074"/>
                      <a:pt x="77390" y="19947"/>
                      <a:pt x="81601" y="18316"/>
                    </a:cubicBezTo>
                    <a:cubicBezTo>
                      <a:pt x="87027" y="16240"/>
                      <a:pt x="93758" y="11526"/>
                      <a:pt x="90882" y="4765"/>
                    </a:cubicBezTo>
                    <a:cubicBezTo>
                      <a:pt x="89178" y="747"/>
                      <a:pt x="84332" y="1"/>
                      <a:pt x="8027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" name="Google Shape;27079;p83">
              <a:extLst>
                <a:ext uri="{FF2B5EF4-FFF2-40B4-BE49-F238E27FC236}">
                  <a16:creationId xmlns:a16="http://schemas.microsoft.com/office/drawing/2014/main" id="{7A41AADE-4AC9-A42A-4A07-FE22B99C8AF1}"/>
                </a:ext>
              </a:extLst>
            </p:cNvPr>
            <p:cNvSpPr/>
            <p:nvPr/>
          </p:nvSpPr>
          <p:spPr>
            <a:xfrm flipH="1">
              <a:off x="1904873" y="1101262"/>
              <a:ext cx="76899" cy="46542"/>
            </a:xfrm>
            <a:custGeom>
              <a:avLst/>
              <a:gdLst/>
              <a:ahLst/>
              <a:cxnLst/>
              <a:rect l="l" t="t" r="r" b="b"/>
              <a:pathLst>
                <a:path w="18733" h="11331" extrusionOk="0">
                  <a:moveTo>
                    <a:pt x="9396" y="0"/>
                  </a:moveTo>
                  <a:cubicBezTo>
                    <a:pt x="9202" y="0"/>
                    <a:pt x="9003" y="5"/>
                    <a:pt x="8798" y="15"/>
                  </a:cubicBezTo>
                  <a:cubicBezTo>
                    <a:pt x="2805" y="316"/>
                    <a:pt x="0" y="6672"/>
                    <a:pt x="4508" y="9903"/>
                  </a:cubicBezTo>
                  <a:cubicBezTo>
                    <a:pt x="4976" y="10235"/>
                    <a:pt x="5443" y="10505"/>
                    <a:pt x="5900" y="10723"/>
                  </a:cubicBezTo>
                  <a:cubicBezTo>
                    <a:pt x="6813" y="11144"/>
                    <a:pt x="7700" y="11331"/>
                    <a:pt x="8539" y="11331"/>
                  </a:cubicBezTo>
                  <a:cubicBezTo>
                    <a:pt x="15079" y="11331"/>
                    <a:pt x="18732" y="0"/>
                    <a:pt x="939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7080;p83">
              <a:extLst>
                <a:ext uri="{FF2B5EF4-FFF2-40B4-BE49-F238E27FC236}">
                  <a16:creationId xmlns:a16="http://schemas.microsoft.com/office/drawing/2014/main" id="{546A2829-D3F6-41C5-7956-847962D1E259}"/>
                </a:ext>
              </a:extLst>
            </p:cNvPr>
            <p:cNvSpPr/>
            <p:nvPr/>
          </p:nvSpPr>
          <p:spPr>
            <a:xfrm flipH="1">
              <a:off x="2362352" y="1253454"/>
              <a:ext cx="50270" cy="50407"/>
            </a:xfrm>
            <a:custGeom>
              <a:avLst/>
              <a:gdLst/>
              <a:ahLst/>
              <a:cxnLst/>
              <a:rect l="l" t="t" r="r" b="b"/>
              <a:pathLst>
                <a:path w="4738" h="4752" extrusionOk="0">
                  <a:moveTo>
                    <a:pt x="4194" y="0"/>
                  </a:moveTo>
                  <a:cubicBezTo>
                    <a:pt x="4142" y="0"/>
                    <a:pt x="4072" y="13"/>
                    <a:pt x="3978" y="39"/>
                  </a:cubicBezTo>
                  <a:cubicBezTo>
                    <a:pt x="3698" y="102"/>
                    <a:pt x="3438" y="257"/>
                    <a:pt x="3168" y="351"/>
                  </a:cubicBezTo>
                  <a:cubicBezTo>
                    <a:pt x="2805" y="479"/>
                    <a:pt x="2462" y="559"/>
                    <a:pt x="2108" y="559"/>
                  </a:cubicBezTo>
                  <a:cubicBezTo>
                    <a:pt x="1886" y="559"/>
                    <a:pt x="1660" y="527"/>
                    <a:pt x="1423" y="455"/>
                  </a:cubicBezTo>
                  <a:cubicBezTo>
                    <a:pt x="1049" y="340"/>
                    <a:pt x="686" y="174"/>
                    <a:pt x="312" y="81"/>
                  </a:cubicBezTo>
                  <a:cubicBezTo>
                    <a:pt x="290" y="73"/>
                    <a:pt x="262" y="66"/>
                    <a:pt x="234" y="66"/>
                  </a:cubicBezTo>
                  <a:cubicBezTo>
                    <a:pt x="222" y="66"/>
                    <a:pt x="210" y="67"/>
                    <a:pt x="198" y="70"/>
                  </a:cubicBezTo>
                  <a:cubicBezTo>
                    <a:pt x="115" y="91"/>
                    <a:pt x="63" y="206"/>
                    <a:pt x="73" y="299"/>
                  </a:cubicBezTo>
                  <a:cubicBezTo>
                    <a:pt x="115" y="922"/>
                    <a:pt x="437" y="1556"/>
                    <a:pt x="603" y="2148"/>
                  </a:cubicBezTo>
                  <a:cubicBezTo>
                    <a:pt x="634" y="2241"/>
                    <a:pt x="665" y="2334"/>
                    <a:pt x="665" y="2438"/>
                  </a:cubicBezTo>
                  <a:cubicBezTo>
                    <a:pt x="675" y="2636"/>
                    <a:pt x="572" y="2802"/>
                    <a:pt x="530" y="2989"/>
                  </a:cubicBezTo>
                  <a:cubicBezTo>
                    <a:pt x="416" y="3488"/>
                    <a:pt x="302" y="3934"/>
                    <a:pt x="84" y="4402"/>
                  </a:cubicBezTo>
                  <a:cubicBezTo>
                    <a:pt x="42" y="4485"/>
                    <a:pt x="1" y="4578"/>
                    <a:pt x="52" y="4661"/>
                  </a:cubicBezTo>
                  <a:cubicBezTo>
                    <a:pt x="96" y="4726"/>
                    <a:pt x="158" y="4751"/>
                    <a:pt x="229" y="4751"/>
                  </a:cubicBezTo>
                  <a:cubicBezTo>
                    <a:pt x="442" y="4751"/>
                    <a:pt x="735" y="4519"/>
                    <a:pt x="852" y="4433"/>
                  </a:cubicBezTo>
                  <a:cubicBezTo>
                    <a:pt x="1153" y="4204"/>
                    <a:pt x="1538" y="4090"/>
                    <a:pt x="1901" y="3976"/>
                  </a:cubicBezTo>
                  <a:cubicBezTo>
                    <a:pt x="2114" y="3909"/>
                    <a:pt x="2331" y="3881"/>
                    <a:pt x="2548" y="3881"/>
                  </a:cubicBezTo>
                  <a:cubicBezTo>
                    <a:pt x="3212" y="3881"/>
                    <a:pt x="3883" y="4141"/>
                    <a:pt x="4477" y="4360"/>
                  </a:cubicBezTo>
                  <a:cubicBezTo>
                    <a:pt x="4515" y="4376"/>
                    <a:pt x="4562" y="4390"/>
                    <a:pt x="4606" y="4390"/>
                  </a:cubicBezTo>
                  <a:cubicBezTo>
                    <a:pt x="4645" y="4390"/>
                    <a:pt x="4681" y="4379"/>
                    <a:pt x="4705" y="4350"/>
                  </a:cubicBezTo>
                  <a:cubicBezTo>
                    <a:pt x="4737" y="4308"/>
                    <a:pt x="4737" y="4266"/>
                    <a:pt x="4737" y="4225"/>
                  </a:cubicBezTo>
                  <a:cubicBezTo>
                    <a:pt x="4716" y="3706"/>
                    <a:pt x="4301" y="3301"/>
                    <a:pt x="4093" y="2823"/>
                  </a:cubicBezTo>
                  <a:cubicBezTo>
                    <a:pt x="3771" y="2106"/>
                    <a:pt x="4061" y="1244"/>
                    <a:pt x="4238" y="517"/>
                  </a:cubicBezTo>
                  <a:cubicBezTo>
                    <a:pt x="4301" y="289"/>
                    <a:pt x="4373" y="112"/>
                    <a:pt x="4301" y="39"/>
                  </a:cubicBezTo>
                  <a:cubicBezTo>
                    <a:pt x="4280" y="13"/>
                    <a:pt x="4246" y="0"/>
                    <a:pt x="419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7081;p83">
              <a:extLst>
                <a:ext uri="{FF2B5EF4-FFF2-40B4-BE49-F238E27FC236}">
                  <a16:creationId xmlns:a16="http://schemas.microsoft.com/office/drawing/2014/main" id="{20F2BF18-7737-6FA9-7F8E-889FF96C73DD}"/>
                </a:ext>
              </a:extLst>
            </p:cNvPr>
            <p:cNvSpPr/>
            <p:nvPr/>
          </p:nvSpPr>
          <p:spPr>
            <a:xfrm flipH="1">
              <a:off x="2821702" y="1099329"/>
              <a:ext cx="50270" cy="50407"/>
            </a:xfrm>
            <a:custGeom>
              <a:avLst/>
              <a:gdLst/>
              <a:ahLst/>
              <a:cxnLst/>
              <a:rect l="l" t="t" r="r" b="b"/>
              <a:pathLst>
                <a:path w="4738" h="4752" extrusionOk="0">
                  <a:moveTo>
                    <a:pt x="4194" y="0"/>
                  </a:moveTo>
                  <a:cubicBezTo>
                    <a:pt x="4142" y="0"/>
                    <a:pt x="4072" y="13"/>
                    <a:pt x="3978" y="39"/>
                  </a:cubicBezTo>
                  <a:cubicBezTo>
                    <a:pt x="3698" y="102"/>
                    <a:pt x="3438" y="257"/>
                    <a:pt x="3168" y="351"/>
                  </a:cubicBezTo>
                  <a:cubicBezTo>
                    <a:pt x="2805" y="479"/>
                    <a:pt x="2462" y="559"/>
                    <a:pt x="2108" y="559"/>
                  </a:cubicBezTo>
                  <a:cubicBezTo>
                    <a:pt x="1886" y="559"/>
                    <a:pt x="1660" y="527"/>
                    <a:pt x="1423" y="455"/>
                  </a:cubicBezTo>
                  <a:cubicBezTo>
                    <a:pt x="1049" y="340"/>
                    <a:pt x="686" y="174"/>
                    <a:pt x="312" y="81"/>
                  </a:cubicBezTo>
                  <a:cubicBezTo>
                    <a:pt x="290" y="73"/>
                    <a:pt x="262" y="66"/>
                    <a:pt x="234" y="66"/>
                  </a:cubicBezTo>
                  <a:cubicBezTo>
                    <a:pt x="222" y="66"/>
                    <a:pt x="210" y="67"/>
                    <a:pt x="198" y="70"/>
                  </a:cubicBezTo>
                  <a:cubicBezTo>
                    <a:pt x="115" y="91"/>
                    <a:pt x="63" y="206"/>
                    <a:pt x="73" y="299"/>
                  </a:cubicBezTo>
                  <a:cubicBezTo>
                    <a:pt x="115" y="922"/>
                    <a:pt x="437" y="1556"/>
                    <a:pt x="603" y="2148"/>
                  </a:cubicBezTo>
                  <a:cubicBezTo>
                    <a:pt x="634" y="2241"/>
                    <a:pt x="665" y="2334"/>
                    <a:pt x="665" y="2438"/>
                  </a:cubicBezTo>
                  <a:cubicBezTo>
                    <a:pt x="675" y="2636"/>
                    <a:pt x="572" y="2802"/>
                    <a:pt x="530" y="2989"/>
                  </a:cubicBezTo>
                  <a:cubicBezTo>
                    <a:pt x="416" y="3488"/>
                    <a:pt x="302" y="3934"/>
                    <a:pt x="84" y="4402"/>
                  </a:cubicBezTo>
                  <a:cubicBezTo>
                    <a:pt x="42" y="4485"/>
                    <a:pt x="1" y="4578"/>
                    <a:pt x="52" y="4661"/>
                  </a:cubicBezTo>
                  <a:cubicBezTo>
                    <a:pt x="96" y="4726"/>
                    <a:pt x="158" y="4751"/>
                    <a:pt x="229" y="4751"/>
                  </a:cubicBezTo>
                  <a:cubicBezTo>
                    <a:pt x="442" y="4751"/>
                    <a:pt x="735" y="4519"/>
                    <a:pt x="852" y="4433"/>
                  </a:cubicBezTo>
                  <a:cubicBezTo>
                    <a:pt x="1153" y="4204"/>
                    <a:pt x="1538" y="4090"/>
                    <a:pt x="1901" y="3976"/>
                  </a:cubicBezTo>
                  <a:cubicBezTo>
                    <a:pt x="2114" y="3909"/>
                    <a:pt x="2331" y="3881"/>
                    <a:pt x="2548" y="3881"/>
                  </a:cubicBezTo>
                  <a:cubicBezTo>
                    <a:pt x="3212" y="3881"/>
                    <a:pt x="3883" y="4141"/>
                    <a:pt x="4477" y="4360"/>
                  </a:cubicBezTo>
                  <a:cubicBezTo>
                    <a:pt x="4515" y="4376"/>
                    <a:pt x="4562" y="4390"/>
                    <a:pt x="4606" y="4390"/>
                  </a:cubicBezTo>
                  <a:cubicBezTo>
                    <a:pt x="4645" y="4390"/>
                    <a:pt x="4681" y="4379"/>
                    <a:pt x="4705" y="4350"/>
                  </a:cubicBezTo>
                  <a:cubicBezTo>
                    <a:pt x="4737" y="4308"/>
                    <a:pt x="4737" y="4266"/>
                    <a:pt x="4737" y="4225"/>
                  </a:cubicBezTo>
                  <a:cubicBezTo>
                    <a:pt x="4716" y="3706"/>
                    <a:pt x="4301" y="3301"/>
                    <a:pt x="4093" y="2823"/>
                  </a:cubicBezTo>
                  <a:cubicBezTo>
                    <a:pt x="3771" y="2106"/>
                    <a:pt x="4061" y="1244"/>
                    <a:pt x="4238" y="517"/>
                  </a:cubicBezTo>
                  <a:cubicBezTo>
                    <a:pt x="4301" y="289"/>
                    <a:pt x="4373" y="112"/>
                    <a:pt x="4301" y="39"/>
                  </a:cubicBezTo>
                  <a:cubicBezTo>
                    <a:pt x="4280" y="13"/>
                    <a:pt x="4246" y="0"/>
                    <a:pt x="419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1689AA02-9E76-2EA0-CD40-5B3166118F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365" y="1436193"/>
            <a:ext cx="5917004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🌍 Integration with ISRO/NASA SSA systems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🤖 LSTM/Transformers for trajectory forecasting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📈 Collision probability estimation with covariance data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👨‍🚀 Crew safety extensions for human spaceflight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A2D83-B2D8-C2BF-9CBC-0FEA6EAE1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942" y="947714"/>
            <a:ext cx="1907461" cy="572700"/>
          </a:xfrm>
        </p:spPr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D52212-BC20-2710-0340-3F94127CAB60}"/>
              </a:ext>
            </a:extLst>
          </p:cNvPr>
          <p:cNvSpPr txBox="1"/>
          <p:nvPr/>
        </p:nvSpPr>
        <p:spPr>
          <a:xfrm>
            <a:off x="569054" y="1649187"/>
            <a:ext cx="5249636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OrbitalSight</a:t>
            </a:r>
            <a:r>
              <a:rPr lang="en-IN" sz="16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provides:</a:t>
            </a:r>
          </a:p>
          <a:p>
            <a:endParaRPr lang="en-IN" sz="1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IN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🔴 Real-time awareness of debris risks</a:t>
            </a:r>
          </a:p>
          <a:p>
            <a:endParaRPr lang="en-IN" sz="1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IN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🟡 Data-driven prioritization of high-risk clusters</a:t>
            </a:r>
          </a:p>
          <a:p>
            <a:endParaRPr lang="en-IN" sz="1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IN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🟢 Scalable platform for future SSA applications</a:t>
            </a:r>
          </a:p>
          <a:p>
            <a:br>
              <a:rPr lang="en-IN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IN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✨ </a:t>
            </a:r>
            <a:r>
              <a:rPr lang="en-IN" sz="1600" i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OrbitalSight</a:t>
            </a:r>
            <a:r>
              <a:rPr lang="en-IN" sz="16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– Turning space debris chaos into clarity</a:t>
            </a:r>
            <a:endParaRPr lang="en-IN" sz="1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IN" dirty="0"/>
          </a:p>
        </p:txBody>
      </p:sp>
      <p:grpSp>
        <p:nvGrpSpPr>
          <p:cNvPr id="10" name="Google Shape;34916;p127">
            <a:extLst>
              <a:ext uri="{FF2B5EF4-FFF2-40B4-BE49-F238E27FC236}">
                <a16:creationId xmlns:a16="http://schemas.microsoft.com/office/drawing/2014/main" id="{5B20467A-0C25-B506-08B9-B7952FABF69E}"/>
              </a:ext>
            </a:extLst>
          </p:cNvPr>
          <p:cNvGrpSpPr/>
          <p:nvPr/>
        </p:nvGrpSpPr>
        <p:grpSpPr>
          <a:xfrm>
            <a:off x="5586638" y="383722"/>
            <a:ext cx="2648160" cy="3675389"/>
            <a:chOff x="-682041" y="1099334"/>
            <a:chExt cx="3330201" cy="4241570"/>
          </a:xfrm>
        </p:grpSpPr>
        <p:sp>
          <p:nvSpPr>
            <p:cNvPr id="11" name="Google Shape;34917;p127">
              <a:extLst>
                <a:ext uri="{FF2B5EF4-FFF2-40B4-BE49-F238E27FC236}">
                  <a16:creationId xmlns:a16="http://schemas.microsoft.com/office/drawing/2014/main" id="{4C5CABDA-E4C8-3B29-6AD5-1A2531CBDE59}"/>
                </a:ext>
              </a:extLst>
            </p:cNvPr>
            <p:cNvSpPr/>
            <p:nvPr/>
          </p:nvSpPr>
          <p:spPr>
            <a:xfrm>
              <a:off x="1088263" y="3144463"/>
              <a:ext cx="291710" cy="342890"/>
            </a:xfrm>
            <a:custGeom>
              <a:avLst/>
              <a:gdLst/>
              <a:ahLst/>
              <a:cxnLst/>
              <a:rect l="l" t="t" r="r" b="b"/>
              <a:pathLst>
                <a:path w="14409" h="16937" extrusionOk="0">
                  <a:moveTo>
                    <a:pt x="5777" y="1"/>
                  </a:moveTo>
                  <a:cubicBezTo>
                    <a:pt x="387" y="1"/>
                    <a:pt x="1" y="6702"/>
                    <a:pt x="1706" y="10518"/>
                  </a:cubicBezTo>
                  <a:cubicBezTo>
                    <a:pt x="2838" y="13032"/>
                    <a:pt x="4905" y="15119"/>
                    <a:pt x="7418" y="16261"/>
                  </a:cubicBezTo>
                  <a:cubicBezTo>
                    <a:pt x="8315" y="16670"/>
                    <a:pt x="9352" y="16936"/>
                    <a:pt x="10344" y="16936"/>
                  </a:cubicBezTo>
                  <a:cubicBezTo>
                    <a:pt x="11396" y="16936"/>
                    <a:pt x="12399" y="16636"/>
                    <a:pt x="13131" y="15887"/>
                  </a:cubicBezTo>
                  <a:cubicBezTo>
                    <a:pt x="14409" y="14579"/>
                    <a:pt x="14336" y="12491"/>
                    <a:pt x="13994" y="10694"/>
                  </a:cubicBezTo>
                  <a:cubicBezTo>
                    <a:pt x="13682" y="9115"/>
                    <a:pt x="13235" y="7557"/>
                    <a:pt x="12653" y="6062"/>
                  </a:cubicBezTo>
                  <a:cubicBezTo>
                    <a:pt x="12103" y="4670"/>
                    <a:pt x="11428" y="3299"/>
                    <a:pt x="10421" y="2188"/>
                  </a:cubicBezTo>
                  <a:cubicBezTo>
                    <a:pt x="9423" y="1066"/>
                    <a:pt x="8073" y="214"/>
                    <a:pt x="6587" y="48"/>
                  </a:cubicBezTo>
                  <a:cubicBezTo>
                    <a:pt x="6306" y="16"/>
                    <a:pt x="6036" y="1"/>
                    <a:pt x="57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4918;p127">
              <a:extLst>
                <a:ext uri="{FF2B5EF4-FFF2-40B4-BE49-F238E27FC236}">
                  <a16:creationId xmlns:a16="http://schemas.microsoft.com/office/drawing/2014/main" id="{965CE6EC-876D-6590-4360-F9FCED442EEE}"/>
                </a:ext>
              </a:extLst>
            </p:cNvPr>
            <p:cNvSpPr/>
            <p:nvPr/>
          </p:nvSpPr>
          <p:spPr>
            <a:xfrm>
              <a:off x="-682041" y="2702920"/>
              <a:ext cx="1204092" cy="947810"/>
            </a:xfrm>
            <a:custGeom>
              <a:avLst/>
              <a:gdLst/>
              <a:ahLst/>
              <a:cxnLst/>
              <a:rect l="l" t="t" r="r" b="b"/>
              <a:pathLst>
                <a:path w="59476" h="46817" extrusionOk="0">
                  <a:moveTo>
                    <a:pt x="57681" y="0"/>
                  </a:moveTo>
                  <a:cubicBezTo>
                    <a:pt x="57643" y="0"/>
                    <a:pt x="57604" y="2"/>
                    <a:pt x="57564" y="5"/>
                  </a:cubicBezTo>
                  <a:cubicBezTo>
                    <a:pt x="56006" y="118"/>
                    <a:pt x="55227" y="2133"/>
                    <a:pt x="54334" y="3172"/>
                  </a:cubicBezTo>
                  <a:cubicBezTo>
                    <a:pt x="52838" y="4928"/>
                    <a:pt x="50917" y="6216"/>
                    <a:pt x="48798" y="7098"/>
                  </a:cubicBezTo>
                  <a:cubicBezTo>
                    <a:pt x="45422" y="8511"/>
                    <a:pt x="41724" y="8947"/>
                    <a:pt x="38110" y="9550"/>
                  </a:cubicBezTo>
                  <a:cubicBezTo>
                    <a:pt x="32813" y="10422"/>
                    <a:pt x="27360" y="11825"/>
                    <a:pt x="23880" y="16176"/>
                  </a:cubicBezTo>
                  <a:cubicBezTo>
                    <a:pt x="22343" y="18098"/>
                    <a:pt x="21086" y="20196"/>
                    <a:pt x="19196" y="21796"/>
                  </a:cubicBezTo>
                  <a:cubicBezTo>
                    <a:pt x="17295" y="23405"/>
                    <a:pt x="15114" y="24621"/>
                    <a:pt x="13068" y="26034"/>
                  </a:cubicBezTo>
                  <a:cubicBezTo>
                    <a:pt x="10097" y="28090"/>
                    <a:pt x="7448" y="30614"/>
                    <a:pt x="5226" y="33470"/>
                  </a:cubicBezTo>
                  <a:cubicBezTo>
                    <a:pt x="3107" y="36202"/>
                    <a:pt x="812" y="39557"/>
                    <a:pt x="168" y="43005"/>
                  </a:cubicBezTo>
                  <a:cubicBezTo>
                    <a:pt x="53" y="43587"/>
                    <a:pt x="1" y="44179"/>
                    <a:pt x="115" y="44750"/>
                  </a:cubicBezTo>
                  <a:cubicBezTo>
                    <a:pt x="396" y="46159"/>
                    <a:pt x="1717" y="46817"/>
                    <a:pt x="3057" y="46817"/>
                  </a:cubicBezTo>
                  <a:cubicBezTo>
                    <a:pt x="3899" y="46817"/>
                    <a:pt x="4749" y="46557"/>
                    <a:pt x="5350" y="46059"/>
                  </a:cubicBezTo>
                  <a:cubicBezTo>
                    <a:pt x="6109" y="45446"/>
                    <a:pt x="6202" y="44553"/>
                    <a:pt x="6524" y="43670"/>
                  </a:cubicBezTo>
                  <a:cubicBezTo>
                    <a:pt x="6877" y="42694"/>
                    <a:pt x="7293" y="41748"/>
                    <a:pt x="7750" y="40824"/>
                  </a:cubicBezTo>
                  <a:cubicBezTo>
                    <a:pt x="8685" y="38985"/>
                    <a:pt x="9816" y="37240"/>
                    <a:pt x="11136" y="35652"/>
                  </a:cubicBezTo>
                  <a:cubicBezTo>
                    <a:pt x="13016" y="33377"/>
                    <a:pt x="15249" y="31403"/>
                    <a:pt x="17752" y="29835"/>
                  </a:cubicBezTo>
                  <a:cubicBezTo>
                    <a:pt x="19227" y="28921"/>
                    <a:pt x="20629" y="27903"/>
                    <a:pt x="22093" y="26989"/>
                  </a:cubicBezTo>
                  <a:cubicBezTo>
                    <a:pt x="24182" y="25701"/>
                    <a:pt x="25054" y="24122"/>
                    <a:pt x="26331" y="22117"/>
                  </a:cubicBezTo>
                  <a:cubicBezTo>
                    <a:pt x="27681" y="19999"/>
                    <a:pt x="29562" y="18254"/>
                    <a:pt x="31649" y="16883"/>
                  </a:cubicBezTo>
                  <a:cubicBezTo>
                    <a:pt x="33976" y="15356"/>
                    <a:pt x="36656" y="14567"/>
                    <a:pt x="39377" y="14151"/>
                  </a:cubicBezTo>
                  <a:cubicBezTo>
                    <a:pt x="42036" y="13746"/>
                    <a:pt x="44840" y="13923"/>
                    <a:pt x="47437" y="13237"/>
                  </a:cubicBezTo>
                  <a:cubicBezTo>
                    <a:pt x="51125" y="12261"/>
                    <a:pt x="55892" y="9799"/>
                    <a:pt x="57959" y="6454"/>
                  </a:cubicBezTo>
                  <a:cubicBezTo>
                    <a:pt x="58645" y="5343"/>
                    <a:pt x="59475" y="3733"/>
                    <a:pt x="59465" y="2424"/>
                  </a:cubicBezTo>
                  <a:cubicBezTo>
                    <a:pt x="59455" y="1388"/>
                    <a:pt x="58870" y="0"/>
                    <a:pt x="5768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4919;p127">
              <a:extLst>
                <a:ext uri="{FF2B5EF4-FFF2-40B4-BE49-F238E27FC236}">
                  <a16:creationId xmlns:a16="http://schemas.microsoft.com/office/drawing/2014/main" id="{0A1A4409-69B7-E590-8FC1-70A6DD8E0D0A}"/>
                </a:ext>
              </a:extLst>
            </p:cNvPr>
            <p:cNvSpPr/>
            <p:nvPr/>
          </p:nvSpPr>
          <p:spPr>
            <a:xfrm>
              <a:off x="1469982" y="2879719"/>
              <a:ext cx="390060" cy="251301"/>
            </a:xfrm>
            <a:custGeom>
              <a:avLst/>
              <a:gdLst/>
              <a:ahLst/>
              <a:cxnLst/>
              <a:rect l="l" t="t" r="r" b="b"/>
              <a:pathLst>
                <a:path w="19267" h="12413" extrusionOk="0">
                  <a:moveTo>
                    <a:pt x="13480" y="1"/>
                  </a:moveTo>
                  <a:cubicBezTo>
                    <a:pt x="13348" y="1"/>
                    <a:pt x="13217" y="3"/>
                    <a:pt x="13087" y="6"/>
                  </a:cubicBezTo>
                  <a:cubicBezTo>
                    <a:pt x="11476" y="48"/>
                    <a:pt x="9877" y="235"/>
                    <a:pt x="8298" y="567"/>
                  </a:cubicBezTo>
                  <a:cubicBezTo>
                    <a:pt x="6834" y="879"/>
                    <a:pt x="5369" y="1326"/>
                    <a:pt x="4113" y="2125"/>
                  </a:cubicBezTo>
                  <a:cubicBezTo>
                    <a:pt x="2845" y="2935"/>
                    <a:pt x="1786" y="4130"/>
                    <a:pt x="1371" y="5564"/>
                  </a:cubicBezTo>
                  <a:cubicBezTo>
                    <a:pt x="0" y="10396"/>
                    <a:pt x="4308" y="12413"/>
                    <a:pt x="8253" y="12413"/>
                  </a:cubicBezTo>
                  <a:cubicBezTo>
                    <a:pt x="9184" y="12413"/>
                    <a:pt x="10094" y="12301"/>
                    <a:pt x="10905" y="12087"/>
                  </a:cubicBezTo>
                  <a:cubicBezTo>
                    <a:pt x="13574" y="11390"/>
                    <a:pt x="15963" y="9687"/>
                    <a:pt x="17501" y="7402"/>
                  </a:cubicBezTo>
                  <a:cubicBezTo>
                    <a:pt x="18643" y="5709"/>
                    <a:pt x="19266" y="3351"/>
                    <a:pt x="18061" y="1700"/>
                  </a:cubicBezTo>
                  <a:cubicBezTo>
                    <a:pt x="17068" y="339"/>
                    <a:pt x="15205" y="1"/>
                    <a:pt x="134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4920;p127">
              <a:extLst>
                <a:ext uri="{FF2B5EF4-FFF2-40B4-BE49-F238E27FC236}">
                  <a16:creationId xmlns:a16="http://schemas.microsoft.com/office/drawing/2014/main" id="{C198F333-85C1-BC4D-A16D-8F6B6E5ABB82}"/>
                </a:ext>
              </a:extLst>
            </p:cNvPr>
            <p:cNvSpPr/>
            <p:nvPr/>
          </p:nvSpPr>
          <p:spPr>
            <a:xfrm>
              <a:off x="1180195" y="2574870"/>
              <a:ext cx="535804" cy="483309"/>
            </a:xfrm>
            <a:custGeom>
              <a:avLst/>
              <a:gdLst/>
              <a:ahLst/>
              <a:cxnLst/>
              <a:rect l="l" t="t" r="r" b="b"/>
              <a:pathLst>
                <a:path w="26466" h="23873" extrusionOk="0">
                  <a:moveTo>
                    <a:pt x="6962" y="1"/>
                  </a:moveTo>
                  <a:cubicBezTo>
                    <a:pt x="5744" y="1"/>
                    <a:pt x="4928" y="528"/>
                    <a:pt x="4031" y="1499"/>
                  </a:cubicBezTo>
                  <a:cubicBezTo>
                    <a:pt x="2400" y="3255"/>
                    <a:pt x="1444" y="5675"/>
                    <a:pt x="894" y="7971"/>
                  </a:cubicBezTo>
                  <a:cubicBezTo>
                    <a:pt x="530" y="9518"/>
                    <a:pt x="1" y="12125"/>
                    <a:pt x="1278" y="13340"/>
                  </a:cubicBezTo>
                  <a:cubicBezTo>
                    <a:pt x="2597" y="14607"/>
                    <a:pt x="4373" y="15231"/>
                    <a:pt x="6025" y="15906"/>
                  </a:cubicBezTo>
                  <a:cubicBezTo>
                    <a:pt x="7780" y="16633"/>
                    <a:pt x="9608" y="17651"/>
                    <a:pt x="10283" y="19427"/>
                  </a:cubicBezTo>
                  <a:cubicBezTo>
                    <a:pt x="10595" y="20258"/>
                    <a:pt x="10626" y="21183"/>
                    <a:pt x="11031" y="21972"/>
                  </a:cubicBezTo>
                  <a:cubicBezTo>
                    <a:pt x="11498" y="22865"/>
                    <a:pt x="12412" y="23457"/>
                    <a:pt x="13379" y="23706"/>
                  </a:cubicBezTo>
                  <a:cubicBezTo>
                    <a:pt x="13843" y="23825"/>
                    <a:pt x="14316" y="23873"/>
                    <a:pt x="14792" y="23873"/>
                  </a:cubicBezTo>
                  <a:cubicBezTo>
                    <a:pt x="15318" y="23873"/>
                    <a:pt x="15847" y="23814"/>
                    <a:pt x="16370" y="23727"/>
                  </a:cubicBezTo>
                  <a:cubicBezTo>
                    <a:pt x="19828" y="23145"/>
                    <a:pt x="23059" y="21245"/>
                    <a:pt x="25250" y="18503"/>
                  </a:cubicBezTo>
                  <a:cubicBezTo>
                    <a:pt x="25863" y="17744"/>
                    <a:pt x="26414" y="16862"/>
                    <a:pt x="26434" y="15885"/>
                  </a:cubicBezTo>
                  <a:cubicBezTo>
                    <a:pt x="26466" y="14150"/>
                    <a:pt x="24897" y="12894"/>
                    <a:pt x="23786" y="11554"/>
                  </a:cubicBezTo>
                  <a:cubicBezTo>
                    <a:pt x="21854" y="9217"/>
                    <a:pt x="21075" y="5997"/>
                    <a:pt x="19029" y="3805"/>
                  </a:cubicBezTo>
                  <a:cubicBezTo>
                    <a:pt x="18831" y="3598"/>
                    <a:pt x="18624" y="3390"/>
                    <a:pt x="18395" y="3203"/>
                  </a:cubicBezTo>
                  <a:cubicBezTo>
                    <a:pt x="16848" y="1873"/>
                    <a:pt x="14812" y="1292"/>
                    <a:pt x="12818" y="866"/>
                  </a:cubicBezTo>
                  <a:cubicBezTo>
                    <a:pt x="11031" y="482"/>
                    <a:pt x="9234" y="201"/>
                    <a:pt x="7427" y="24"/>
                  </a:cubicBezTo>
                  <a:cubicBezTo>
                    <a:pt x="7265" y="9"/>
                    <a:pt x="7111" y="1"/>
                    <a:pt x="69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4921;p127">
              <a:extLst>
                <a:ext uri="{FF2B5EF4-FFF2-40B4-BE49-F238E27FC236}">
                  <a16:creationId xmlns:a16="http://schemas.microsoft.com/office/drawing/2014/main" id="{B1AA0425-97F8-FBB2-FC84-12A25F52BE8B}"/>
                </a:ext>
              </a:extLst>
            </p:cNvPr>
            <p:cNvSpPr/>
            <p:nvPr/>
          </p:nvSpPr>
          <p:spPr>
            <a:xfrm>
              <a:off x="354422" y="2322152"/>
              <a:ext cx="722119" cy="848367"/>
            </a:xfrm>
            <a:custGeom>
              <a:avLst/>
              <a:gdLst/>
              <a:ahLst/>
              <a:cxnLst/>
              <a:rect l="l" t="t" r="r" b="b"/>
              <a:pathLst>
                <a:path w="35669" h="41905" extrusionOk="0">
                  <a:moveTo>
                    <a:pt x="11405" y="1"/>
                  </a:moveTo>
                  <a:cubicBezTo>
                    <a:pt x="7252" y="1"/>
                    <a:pt x="2622" y="2744"/>
                    <a:pt x="926" y="6266"/>
                  </a:cubicBezTo>
                  <a:cubicBezTo>
                    <a:pt x="157" y="7865"/>
                    <a:pt x="1" y="9693"/>
                    <a:pt x="63" y="11459"/>
                  </a:cubicBezTo>
                  <a:cubicBezTo>
                    <a:pt x="178" y="14886"/>
                    <a:pt x="1040" y="18231"/>
                    <a:pt x="2078" y="21492"/>
                  </a:cubicBezTo>
                  <a:cubicBezTo>
                    <a:pt x="3366" y="25532"/>
                    <a:pt x="4924" y="29490"/>
                    <a:pt x="6805" y="33292"/>
                  </a:cubicBezTo>
                  <a:cubicBezTo>
                    <a:pt x="7708" y="35130"/>
                    <a:pt x="8716" y="36979"/>
                    <a:pt x="10242" y="38350"/>
                  </a:cubicBezTo>
                  <a:cubicBezTo>
                    <a:pt x="12164" y="40074"/>
                    <a:pt x="14729" y="40895"/>
                    <a:pt x="17274" y="41382"/>
                  </a:cubicBezTo>
                  <a:cubicBezTo>
                    <a:pt x="19042" y="41715"/>
                    <a:pt x="20846" y="41904"/>
                    <a:pt x="22644" y="41904"/>
                  </a:cubicBezTo>
                  <a:cubicBezTo>
                    <a:pt x="24778" y="41904"/>
                    <a:pt x="26903" y="41638"/>
                    <a:pt x="28949" y="41029"/>
                  </a:cubicBezTo>
                  <a:cubicBezTo>
                    <a:pt x="30112" y="40687"/>
                    <a:pt x="31255" y="40230"/>
                    <a:pt x="32200" y="39482"/>
                  </a:cubicBezTo>
                  <a:cubicBezTo>
                    <a:pt x="33737" y="38266"/>
                    <a:pt x="34630" y="36408"/>
                    <a:pt x="35108" y="34506"/>
                  </a:cubicBezTo>
                  <a:cubicBezTo>
                    <a:pt x="35565" y="32689"/>
                    <a:pt x="35669" y="30767"/>
                    <a:pt x="35212" y="28950"/>
                  </a:cubicBezTo>
                  <a:cubicBezTo>
                    <a:pt x="34205" y="24909"/>
                    <a:pt x="30694" y="22095"/>
                    <a:pt x="28086" y="18854"/>
                  </a:cubicBezTo>
                  <a:cubicBezTo>
                    <a:pt x="24783" y="14751"/>
                    <a:pt x="22810" y="9745"/>
                    <a:pt x="19788" y="5435"/>
                  </a:cubicBezTo>
                  <a:cubicBezTo>
                    <a:pt x="18458" y="3533"/>
                    <a:pt x="16859" y="1726"/>
                    <a:pt x="14771" y="719"/>
                  </a:cubicBezTo>
                  <a:cubicBezTo>
                    <a:pt x="13741" y="225"/>
                    <a:pt x="12592" y="1"/>
                    <a:pt x="114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4922;p127">
              <a:extLst>
                <a:ext uri="{FF2B5EF4-FFF2-40B4-BE49-F238E27FC236}">
                  <a16:creationId xmlns:a16="http://schemas.microsoft.com/office/drawing/2014/main" id="{F8F974E8-26C1-660F-DD28-C872BF775D06}"/>
                </a:ext>
              </a:extLst>
            </p:cNvPr>
            <p:cNvSpPr/>
            <p:nvPr/>
          </p:nvSpPr>
          <p:spPr>
            <a:xfrm>
              <a:off x="858725" y="2045200"/>
              <a:ext cx="517260" cy="425368"/>
            </a:xfrm>
            <a:custGeom>
              <a:avLst/>
              <a:gdLst/>
              <a:ahLst/>
              <a:cxnLst/>
              <a:rect l="l" t="t" r="r" b="b"/>
              <a:pathLst>
                <a:path w="25550" h="21011" extrusionOk="0">
                  <a:moveTo>
                    <a:pt x="17156" y="0"/>
                  </a:moveTo>
                  <a:cubicBezTo>
                    <a:pt x="16972" y="0"/>
                    <a:pt x="16789" y="28"/>
                    <a:pt x="16617" y="86"/>
                  </a:cubicBezTo>
                  <a:cubicBezTo>
                    <a:pt x="15786" y="366"/>
                    <a:pt x="15204" y="1125"/>
                    <a:pt x="14809" y="1914"/>
                  </a:cubicBezTo>
                  <a:cubicBezTo>
                    <a:pt x="14249" y="3046"/>
                    <a:pt x="13969" y="4303"/>
                    <a:pt x="13969" y="5550"/>
                  </a:cubicBezTo>
                  <a:cubicBezTo>
                    <a:pt x="13724" y="5465"/>
                    <a:pt x="13478" y="5417"/>
                    <a:pt x="13240" y="5417"/>
                  </a:cubicBezTo>
                  <a:cubicBezTo>
                    <a:pt x="12892" y="5417"/>
                    <a:pt x="12563" y="5520"/>
                    <a:pt x="12286" y="5767"/>
                  </a:cubicBezTo>
                  <a:cubicBezTo>
                    <a:pt x="12016" y="6007"/>
                    <a:pt x="11850" y="6339"/>
                    <a:pt x="11683" y="6661"/>
                  </a:cubicBezTo>
                  <a:cubicBezTo>
                    <a:pt x="10676" y="8520"/>
                    <a:pt x="9055" y="10109"/>
                    <a:pt x="7061" y="10815"/>
                  </a:cubicBezTo>
                  <a:cubicBezTo>
                    <a:pt x="6513" y="11010"/>
                    <a:pt x="6020" y="11081"/>
                    <a:pt x="5553" y="11081"/>
                  </a:cubicBezTo>
                  <a:cubicBezTo>
                    <a:pt x="4328" y="11081"/>
                    <a:pt x="3286" y="10595"/>
                    <a:pt x="1941" y="10587"/>
                  </a:cubicBezTo>
                  <a:cubicBezTo>
                    <a:pt x="1933" y="10587"/>
                    <a:pt x="1924" y="10587"/>
                    <a:pt x="1916" y="10587"/>
                  </a:cubicBezTo>
                  <a:cubicBezTo>
                    <a:pt x="50" y="10587"/>
                    <a:pt x="0" y="12931"/>
                    <a:pt x="517" y="14388"/>
                  </a:cubicBezTo>
                  <a:cubicBezTo>
                    <a:pt x="1078" y="15967"/>
                    <a:pt x="2345" y="17193"/>
                    <a:pt x="3696" y="18180"/>
                  </a:cubicBezTo>
                  <a:cubicBezTo>
                    <a:pt x="5942" y="19829"/>
                    <a:pt x="8640" y="21011"/>
                    <a:pt x="11400" y="21011"/>
                  </a:cubicBezTo>
                  <a:cubicBezTo>
                    <a:pt x="11715" y="21011"/>
                    <a:pt x="12032" y="20995"/>
                    <a:pt x="12348" y="20963"/>
                  </a:cubicBezTo>
                  <a:cubicBezTo>
                    <a:pt x="15194" y="20662"/>
                    <a:pt x="17863" y="18958"/>
                    <a:pt x="19328" y="16497"/>
                  </a:cubicBezTo>
                  <a:cubicBezTo>
                    <a:pt x="19691" y="15884"/>
                    <a:pt x="19993" y="15209"/>
                    <a:pt x="20065" y="14492"/>
                  </a:cubicBezTo>
                  <a:cubicBezTo>
                    <a:pt x="20086" y="14212"/>
                    <a:pt x="20086" y="13931"/>
                    <a:pt x="20055" y="13651"/>
                  </a:cubicBezTo>
                  <a:cubicBezTo>
                    <a:pt x="21706" y="13340"/>
                    <a:pt x="23160" y="12280"/>
                    <a:pt x="24251" y="10981"/>
                  </a:cubicBezTo>
                  <a:cubicBezTo>
                    <a:pt x="24947" y="10150"/>
                    <a:pt x="25549" y="9143"/>
                    <a:pt x="25518" y="8063"/>
                  </a:cubicBezTo>
                  <a:cubicBezTo>
                    <a:pt x="25498" y="6982"/>
                    <a:pt x="24662" y="5882"/>
                    <a:pt x="23596" y="5882"/>
                  </a:cubicBezTo>
                  <a:cubicBezTo>
                    <a:pt x="23586" y="5882"/>
                    <a:pt x="23576" y="5882"/>
                    <a:pt x="23566" y="5882"/>
                  </a:cubicBezTo>
                  <a:cubicBezTo>
                    <a:pt x="23440" y="5885"/>
                    <a:pt x="23300" y="5893"/>
                    <a:pt x="23161" y="5893"/>
                  </a:cubicBezTo>
                  <a:cubicBezTo>
                    <a:pt x="22832" y="5893"/>
                    <a:pt x="22514" y="5845"/>
                    <a:pt x="22433" y="5560"/>
                  </a:cubicBezTo>
                  <a:cubicBezTo>
                    <a:pt x="22392" y="5414"/>
                    <a:pt x="22444" y="5269"/>
                    <a:pt x="22486" y="5123"/>
                  </a:cubicBezTo>
                  <a:cubicBezTo>
                    <a:pt x="22724" y="4303"/>
                    <a:pt x="22693" y="3285"/>
                    <a:pt x="22018" y="2745"/>
                  </a:cubicBezTo>
                  <a:cubicBezTo>
                    <a:pt x="21672" y="2462"/>
                    <a:pt x="21243" y="2373"/>
                    <a:pt x="20792" y="2373"/>
                  </a:cubicBezTo>
                  <a:cubicBezTo>
                    <a:pt x="20418" y="2373"/>
                    <a:pt x="20028" y="2434"/>
                    <a:pt x="19660" y="2496"/>
                  </a:cubicBezTo>
                  <a:cubicBezTo>
                    <a:pt x="19579" y="2513"/>
                    <a:pt x="19491" y="2527"/>
                    <a:pt x="19404" y="2527"/>
                  </a:cubicBezTo>
                  <a:cubicBezTo>
                    <a:pt x="19335" y="2527"/>
                    <a:pt x="19267" y="2519"/>
                    <a:pt x="19203" y="2496"/>
                  </a:cubicBezTo>
                  <a:cubicBezTo>
                    <a:pt x="18705" y="2330"/>
                    <a:pt x="18829" y="1603"/>
                    <a:pt x="18726" y="1093"/>
                  </a:cubicBezTo>
                  <a:cubicBezTo>
                    <a:pt x="18585" y="410"/>
                    <a:pt x="17864" y="0"/>
                    <a:pt x="171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4923;p127">
              <a:extLst>
                <a:ext uri="{FF2B5EF4-FFF2-40B4-BE49-F238E27FC236}">
                  <a16:creationId xmlns:a16="http://schemas.microsoft.com/office/drawing/2014/main" id="{EBD1C7E7-518F-D2CB-9E13-0314AA89DE2E}"/>
                </a:ext>
              </a:extLst>
            </p:cNvPr>
            <p:cNvSpPr/>
            <p:nvPr/>
          </p:nvSpPr>
          <p:spPr>
            <a:xfrm>
              <a:off x="861195" y="2801128"/>
              <a:ext cx="620570" cy="542465"/>
            </a:xfrm>
            <a:custGeom>
              <a:avLst/>
              <a:gdLst/>
              <a:ahLst/>
              <a:cxnLst/>
              <a:rect l="l" t="t" r="r" b="b"/>
              <a:pathLst>
                <a:path w="30653" h="26795" extrusionOk="0">
                  <a:moveTo>
                    <a:pt x="18138" y="0"/>
                  </a:moveTo>
                  <a:cubicBezTo>
                    <a:pt x="16066" y="0"/>
                    <a:pt x="13994" y="564"/>
                    <a:pt x="11925" y="1676"/>
                  </a:cubicBezTo>
                  <a:cubicBezTo>
                    <a:pt x="9775" y="2840"/>
                    <a:pt x="7822" y="4335"/>
                    <a:pt x="5745" y="5623"/>
                  </a:cubicBezTo>
                  <a:cubicBezTo>
                    <a:pt x="4083" y="6651"/>
                    <a:pt x="2327" y="7576"/>
                    <a:pt x="967" y="8978"/>
                  </a:cubicBezTo>
                  <a:cubicBezTo>
                    <a:pt x="562" y="9393"/>
                    <a:pt x="188" y="9871"/>
                    <a:pt x="95" y="10443"/>
                  </a:cubicBezTo>
                  <a:cubicBezTo>
                    <a:pt x="1" y="11087"/>
                    <a:pt x="302" y="11741"/>
                    <a:pt x="759" y="12209"/>
                  </a:cubicBezTo>
                  <a:cubicBezTo>
                    <a:pt x="1216" y="12676"/>
                    <a:pt x="1819" y="12966"/>
                    <a:pt x="2421" y="13206"/>
                  </a:cubicBezTo>
                  <a:cubicBezTo>
                    <a:pt x="3813" y="13746"/>
                    <a:pt x="5298" y="14026"/>
                    <a:pt x="6731" y="14420"/>
                  </a:cubicBezTo>
                  <a:cubicBezTo>
                    <a:pt x="7998" y="14764"/>
                    <a:pt x="9235" y="15200"/>
                    <a:pt x="10429" y="15729"/>
                  </a:cubicBezTo>
                  <a:cubicBezTo>
                    <a:pt x="10824" y="15895"/>
                    <a:pt x="11520" y="16124"/>
                    <a:pt x="12112" y="16415"/>
                  </a:cubicBezTo>
                  <a:cubicBezTo>
                    <a:pt x="12548" y="16633"/>
                    <a:pt x="12942" y="16883"/>
                    <a:pt x="13109" y="17183"/>
                  </a:cubicBezTo>
                  <a:cubicBezTo>
                    <a:pt x="13233" y="17402"/>
                    <a:pt x="13203" y="17672"/>
                    <a:pt x="13171" y="17921"/>
                  </a:cubicBezTo>
                  <a:cubicBezTo>
                    <a:pt x="12995" y="19562"/>
                    <a:pt x="12901" y="21266"/>
                    <a:pt x="13493" y="22792"/>
                  </a:cubicBezTo>
                  <a:cubicBezTo>
                    <a:pt x="14459" y="25265"/>
                    <a:pt x="17152" y="26794"/>
                    <a:pt x="19803" y="26794"/>
                  </a:cubicBezTo>
                  <a:cubicBezTo>
                    <a:pt x="19947" y="26794"/>
                    <a:pt x="20090" y="26790"/>
                    <a:pt x="20234" y="26781"/>
                  </a:cubicBezTo>
                  <a:cubicBezTo>
                    <a:pt x="23028" y="26604"/>
                    <a:pt x="25573" y="24901"/>
                    <a:pt x="27235" y="22658"/>
                  </a:cubicBezTo>
                  <a:cubicBezTo>
                    <a:pt x="28896" y="20414"/>
                    <a:pt x="29759" y="17672"/>
                    <a:pt x="30205" y="14909"/>
                  </a:cubicBezTo>
                  <a:cubicBezTo>
                    <a:pt x="30527" y="12966"/>
                    <a:pt x="30652" y="10941"/>
                    <a:pt x="30195" y="9019"/>
                  </a:cubicBezTo>
                  <a:cubicBezTo>
                    <a:pt x="29447" y="5893"/>
                    <a:pt x="27151" y="3255"/>
                    <a:pt x="24337" y="1697"/>
                  </a:cubicBezTo>
                  <a:cubicBezTo>
                    <a:pt x="22273" y="561"/>
                    <a:pt x="20205" y="0"/>
                    <a:pt x="181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4924;p127">
              <a:extLst>
                <a:ext uri="{FF2B5EF4-FFF2-40B4-BE49-F238E27FC236}">
                  <a16:creationId xmlns:a16="http://schemas.microsoft.com/office/drawing/2014/main" id="{9E3B3DB8-0030-1CFD-3A39-B36C3C139779}"/>
                </a:ext>
              </a:extLst>
            </p:cNvPr>
            <p:cNvSpPr/>
            <p:nvPr/>
          </p:nvSpPr>
          <p:spPr>
            <a:xfrm>
              <a:off x="528549" y="2179020"/>
              <a:ext cx="823040" cy="870211"/>
            </a:xfrm>
            <a:custGeom>
              <a:avLst/>
              <a:gdLst/>
              <a:ahLst/>
              <a:cxnLst/>
              <a:rect l="l" t="t" r="r" b="b"/>
              <a:pathLst>
                <a:path w="40654" h="42984" extrusionOk="0">
                  <a:moveTo>
                    <a:pt x="12313" y="0"/>
                  </a:moveTo>
                  <a:cubicBezTo>
                    <a:pt x="11310" y="0"/>
                    <a:pt x="10307" y="171"/>
                    <a:pt x="9369" y="518"/>
                  </a:cubicBezTo>
                  <a:cubicBezTo>
                    <a:pt x="0" y="4008"/>
                    <a:pt x="2483" y="18082"/>
                    <a:pt x="4134" y="25509"/>
                  </a:cubicBezTo>
                  <a:cubicBezTo>
                    <a:pt x="5069" y="29736"/>
                    <a:pt x="6544" y="33943"/>
                    <a:pt x="9265" y="37308"/>
                  </a:cubicBezTo>
                  <a:cubicBezTo>
                    <a:pt x="11910" y="40591"/>
                    <a:pt x="15897" y="42984"/>
                    <a:pt x="20102" y="42984"/>
                  </a:cubicBezTo>
                  <a:cubicBezTo>
                    <a:pt x="20208" y="42984"/>
                    <a:pt x="20314" y="42982"/>
                    <a:pt x="20420" y="42979"/>
                  </a:cubicBezTo>
                  <a:cubicBezTo>
                    <a:pt x="23287" y="42896"/>
                    <a:pt x="26050" y="41712"/>
                    <a:pt x="28346" y="39998"/>
                  </a:cubicBezTo>
                  <a:cubicBezTo>
                    <a:pt x="30641" y="38284"/>
                    <a:pt x="32510" y="36051"/>
                    <a:pt x="34162" y="33703"/>
                  </a:cubicBezTo>
                  <a:cubicBezTo>
                    <a:pt x="36032" y="31044"/>
                    <a:pt x="37641" y="28209"/>
                    <a:pt x="38982" y="25249"/>
                  </a:cubicBezTo>
                  <a:cubicBezTo>
                    <a:pt x="39875" y="23254"/>
                    <a:pt x="40653" y="21042"/>
                    <a:pt x="40176" y="18913"/>
                  </a:cubicBezTo>
                  <a:cubicBezTo>
                    <a:pt x="39646" y="16535"/>
                    <a:pt x="37620" y="14727"/>
                    <a:pt x="35409" y="13699"/>
                  </a:cubicBezTo>
                  <a:cubicBezTo>
                    <a:pt x="33196" y="12671"/>
                    <a:pt x="30765" y="12265"/>
                    <a:pt x="28408" y="11621"/>
                  </a:cubicBezTo>
                  <a:cubicBezTo>
                    <a:pt x="26061" y="10967"/>
                    <a:pt x="23682" y="10022"/>
                    <a:pt x="22061" y="8184"/>
                  </a:cubicBezTo>
                  <a:cubicBezTo>
                    <a:pt x="20586" y="6522"/>
                    <a:pt x="19901" y="4268"/>
                    <a:pt x="18416" y="2606"/>
                  </a:cubicBezTo>
                  <a:cubicBezTo>
                    <a:pt x="16898" y="893"/>
                    <a:pt x="14606" y="0"/>
                    <a:pt x="123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4925;p127">
              <a:extLst>
                <a:ext uri="{FF2B5EF4-FFF2-40B4-BE49-F238E27FC236}">
                  <a16:creationId xmlns:a16="http://schemas.microsoft.com/office/drawing/2014/main" id="{971961AF-EE57-074E-8DF4-0191046D458B}"/>
                </a:ext>
              </a:extLst>
            </p:cNvPr>
            <p:cNvSpPr/>
            <p:nvPr/>
          </p:nvSpPr>
          <p:spPr>
            <a:xfrm>
              <a:off x="781713" y="2461032"/>
              <a:ext cx="563560" cy="590283"/>
            </a:xfrm>
            <a:custGeom>
              <a:avLst/>
              <a:gdLst/>
              <a:ahLst/>
              <a:cxnLst/>
              <a:rect l="l" t="t" r="r" b="b"/>
              <a:pathLst>
                <a:path w="27837" h="29157" extrusionOk="0">
                  <a:moveTo>
                    <a:pt x="24704" y="1"/>
                  </a:moveTo>
                  <a:cubicBezTo>
                    <a:pt x="24332" y="1"/>
                    <a:pt x="23986" y="114"/>
                    <a:pt x="23724" y="392"/>
                  </a:cubicBezTo>
                  <a:cubicBezTo>
                    <a:pt x="23028" y="1119"/>
                    <a:pt x="23257" y="3581"/>
                    <a:pt x="23028" y="4588"/>
                  </a:cubicBezTo>
                  <a:cubicBezTo>
                    <a:pt x="22270" y="7860"/>
                    <a:pt x="20618" y="10914"/>
                    <a:pt x="18437" y="13469"/>
                  </a:cubicBezTo>
                  <a:cubicBezTo>
                    <a:pt x="16464" y="15775"/>
                    <a:pt x="14075" y="17696"/>
                    <a:pt x="11499" y="19286"/>
                  </a:cubicBezTo>
                  <a:cubicBezTo>
                    <a:pt x="8798" y="20957"/>
                    <a:pt x="5724" y="22007"/>
                    <a:pt x="2920" y="23523"/>
                  </a:cubicBezTo>
                  <a:cubicBezTo>
                    <a:pt x="2026" y="24011"/>
                    <a:pt x="1133" y="24521"/>
                    <a:pt x="437" y="25258"/>
                  </a:cubicBezTo>
                  <a:cubicBezTo>
                    <a:pt x="240" y="25465"/>
                    <a:pt x="53" y="25705"/>
                    <a:pt x="21" y="25985"/>
                  </a:cubicBezTo>
                  <a:cubicBezTo>
                    <a:pt x="1" y="26224"/>
                    <a:pt x="84" y="26473"/>
                    <a:pt x="198" y="26691"/>
                  </a:cubicBezTo>
                  <a:cubicBezTo>
                    <a:pt x="991" y="28288"/>
                    <a:pt x="2842" y="29156"/>
                    <a:pt x="4634" y="29156"/>
                  </a:cubicBezTo>
                  <a:cubicBezTo>
                    <a:pt x="4696" y="29156"/>
                    <a:pt x="4758" y="29155"/>
                    <a:pt x="4820" y="29153"/>
                  </a:cubicBezTo>
                  <a:cubicBezTo>
                    <a:pt x="7375" y="29080"/>
                    <a:pt x="9951" y="27491"/>
                    <a:pt x="11935" y="25995"/>
                  </a:cubicBezTo>
                  <a:cubicBezTo>
                    <a:pt x="15456" y="23367"/>
                    <a:pt x="18853" y="20532"/>
                    <a:pt x="21657" y="17135"/>
                  </a:cubicBezTo>
                  <a:cubicBezTo>
                    <a:pt x="24451" y="13749"/>
                    <a:pt x="26632" y="9781"/>
                    <a:pt x="27463" y="5461"/>
                  </a:cubicBezTo>
                  <a:cubicBezTo>
                    <a:pt x="27733" y="4059"/>
                    <a:pt x="27837" y="2511"/>
                    <a:pt x="27068" y="1306"/>
                  </a:cubicBezTo>
                  <a:cubicBezTo>
                    <a:pt x="26678" y="680"/>
                    <a:pt x="25613" y="1"/>
                    <a:pt x="247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4926;p127">
              <a:extLst>
                <a:ext uri="{FF2B5EF4-FFF2-40B4-BE49-F238E27FC236}">
                  <a16:creationId xmlns:a16="http://schemas.microsoft.com/office/drawing/2014/main" id="{AE90AB51-FB62-81D3-D1CD-DA9F4FF04F2A}"/>
                </a:ext>
              </a:extLst>
            </p:cNvPr>
            <p:cNvSpPr/>
            <p:nvPr/>
          </p:nvSpPr>
          <p:spPr>
            <a:xfrm>
              <a:off x="266761" y="1607564"/>
              <a:ext cx="821562" cy="794940"/>
            </a:xfrm>
            <a:custGeom>
              <a:avLst/>
              <a:gdLst/>
              <a:ahLst/>
              <a:cxnLst/>
              <a:rect l="l" t="t" r="r" b="b"/>
              <a:pathLst>
                <a:path w="40581" h="39266" extrusionOk="0">
                  <a:moveTo>
                    <a:pt x="20446" y="1"/>
                  </a:moveTo>
                  <a:cubicBezTo>
                    <a:pt x="17542" y="1"/>
                    <a:pt x="14506" y="923"/>
                    <a:pt x="11758" y="2352"/>
                  </a:cubicBezTo>
                  <a:cubicBezTo>
                    <a:pt x="9088" y="3744"/>
                    <a:pt x="6689" y="5604"/>
                    <a:pt x="4933" y="7557"/>
                  </a:cubicBezTo>
                  <a:cubicBezTo>
                    <a:pt x="2627" y="10132"/>
                    <a:pt x="1350" y="13487"/>
                    <a:pt x="727" y="16884"/>
                  </a:cubicBezTo>
                  <a:cubicBezTo>
                    <a:pt x="0" y="20914"/>
                    <a:pt x="155" y="25152"/>
                    <a:pt x="1620" y="28974"/>
                  </a:cubicBezTo>
                  <a:cubicBezTo>
                    <a:pt x="3084" y="32796"/>
                    <a:pt x="5930" y="36161"/>
                    <a:pt x="9660" y="37844"/>
                  </a:cubicBezTo>
                  <a:cubicBezTo>
                    <a:pt x="11970" y="38891"/>
                    <a:pt x="14499" y="39266"/>
                    <a:pt x="17049" y="39266"/>
                  </a:cubicBezTo>
                  <a:cubicBezTo>
                    <a:pt x="18420" y="39266"/>
                    <a:pt x="19796" y="39157"/>
                    <a:pt x="21147" y="38987"/>
                  </a:cubicBezTo>
                  <a:cubicBezTo>
                    <a:pt x="23546" y="38685"/>
                    <a:pt x="25946" y="38197"/>
                    <a:pt x="28179" y="37272"/>
                  </a:cubicBezTo>
                  <a:cubicBezTo>
                    <a:pt x="34318" y="34749"/>
                    <a:pt x="38918" y="28808"/>
                    <a:pt x="39843" y="22243"/>
                  </a:cubicBezTo>
                  <a:cubicBezTo>
                    <a:pt x="40580" y="17008"/>
                    <a:pt x="39043" y="11503"/>
                    <a:pt x="35689" y="7432"/>
                  </a:cubicBezTo>
                  <a:cubicBezTo>
                    <a:pt x="32593" y="3640"/>
                    <a:pt x="28490" y="1875"/>
                    <a:pt x="23920" y="494"/>
                  </a:cubicBezTo>
                  <a:cubicBezTo>
                    <a:pt x="22803" y="156"/>
                    <a:pt x="21636" y="1"/>
                    <a:pt x="204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34927;p127">
              <a:extLst>
                <a:ext uri="{FF2B5EF4-FFF2-40B4-BE49-F238E27FC236}">
                  <a16:creationId xmlns:a16="http://schemas.microsoft.com/office/drawing/2014/main" id="{1DCED057-3762-5BF9-8A73-AE7638F07223}"/>
                </a:ext>
              </a:extLst>
            </p:cNvPr>
            <p:cNvSpPr/>
            <p:nvPr/>
          </p:nvSpPr>
          <p:spPr>
            <a:xfrm>
              <a:off x="634309" y="2486318"/>
              <a:ext cx="537910" cy="319750"/>
            </a:xfrm>
            <a:custGeom>
              <a:avLst/>
              <a:gdLst/>
              <a:ahLst/>
              <a:cxnLst/>
              <a:rect l="l" t="t" r="r" b="b"/>
              <a:pathLst>
                <a:path w="26570" h="15794" extrusionOk="0">
                  <a:moveTo>
                    <a:pt x="5302" y="0"/>
                  </a:moveTo>
                  <a:cubicBezTo>
                    <a:pt x="4850" y="0"/>
                    <a:pt x="4326" y="150"/>
                    <a:pt x="3688" y="514"/>
                  </a:cubicBezTo>
                  <a:cubicBezTo>
                    <a:pt x="2691" y="1096"/>
                    <a:pt x="1954" y="2062"/>
                    <a:pt x="1455" y="3111"/>
                  </a:cubicBezTo>
                  <a:cubicBezTo>
                    <a:pt x="1" y="6227"/>
                    <a:pt x="738" y="10226"/>
                    <a:pt x="3210" y="12625"/>
                  </a:cubicBezTo>
                  <a:cubicBezTo>
                    <a:pt x="5218" y="14580"/>
                    <a:pt x="8952" y="15794"/>
                    <a:pt x="12235" y="15794"/>
                  </a:cubicBezTo>
                  <a:cubicBezTo>
                    <a:pt x="13436" y="15794"/>
                    <a:pt x="14576" y="15631"/>
                    <a:pt x="15549" y="15284"/>
                  </a:cubicBezTo>
                  <a:cubicBezTo>
                    <a:pt x="16235" y="15034"/>
                    <a:pt x="16890" y="14713"/>
                    <a:pt x="17398" y="14204"/>
                  </a:cubicBezTo>
                  <a:cubicBezTo>
                    <a:pt x="17606" y="14007"/>
                    <a:pt x="17783" y="13788"/>
                    <a:pt x="17928" y="13550"/>
                  </a:cubicBezTo>
                  <a:cubicBezTo>
                    <a:pt x="18922" y="14095"/>
                    <a:pt x="20061" y="14325"/>
                    <a:pt x="21210" y="14325"/>
                  </a:cubicBezTo>
                  <a:cubicBezTo>
                    <a:pt x="21767" y="14325"/>
                    <a:pt x="22326" y="14271"/>
                    <a:pt x="22872" y="14173"/>
                  </a:cubicBezTo>
                  <a:cubicBezTo>
                    <a:pt x="23942" y="13975"/>
                    <a:pt x="25033" y="13580"/>
                    <a:pt x="25707" y="12729"/>
                  </a:cubicBezTo>
                  <a:cubicBezTo>
                    <a:pt x="26383" y="11877"/>
                    <a:pt x="26435" y="10475"/>
                    <a:pt x="25583" y="9800"/>
                  </a:cubicBezTo>
                  <a:cubicBezTo>
                    <a:pt x="25250" y="9530"/>
                    <a:pt x="24752" y="9218"/>
                    <a:pt x="24929" y="8834"/>
                  </a:cubicBezTo>
                  <a:cubicBezTo>
                    <a:pt x="24991" y="8699"/>
                    <a:pt x="25116" y="8615"/>
                    <a:pt x="25240" y="8532"/>
                  </a:cubicBezTo>
                  <a:cubicBezTo>
                    <a:pt x="25947" y="8055"/>
                    <a:pt x="26570" y="7244"/>
                    <a:pt x="26404" y="6404"/>
                  </a:cubicBezTo>
                  <a:cubicBezTo>
                    <a:pt x="26238" y="5603"/>
                    <a:pt x="25448" y="5116"/>
                    <a:pt x="24742" y="4710"/>
                  </a:cubicBezTo>
                  <a:cubicBezTo>
                    <a:pt x="24606" y="4627"/>
                    <a:pt x="24461" y="4544"/>
                    <a:pt x="24378" y="4409"/>
                  </a:cubicBezTo>
                  <a:cubicBezTo>
                    <a:pt x="24108" y="3962"/>
                    <a:pt x="24669" y="3484"/>
                    <a:pt x="24918" y="3027"/>
                  </a:cubicBezTo>
                  <a:cubicBezTo>
                    <a:pt x="25334" y="2249"/>
                    <a:pt x="24752" y="1220"/>
                    <a:pt x="23932" y="909"/>
                  </a:cubicBezTo>
                  <a:cubicBezTo>
                    <a:pt x="23656" y="801"/>
                    <a:pt x="23367" y="755"/>
                    <a:pt x="23075" y="755"/>
                  </a:cubicBezTo>
                  <a:cubicBezTo>
                    <a:pt x="22497" y="755"/>
                    <a:pt x="21904" y="934"/>
                    <a:pt x="21366" y="1169"/>
                  </a:cubicBezTo>
                  <a:cubicBezTo>
                    <a:pt x="20223" y="1677"/>
                    <a:pt x="19205" y="2467"/>
                    <a:pt x="18406" y="3433"/>
                  </a:cubicBezTo>
                  <a:cubicBezTo>
                    <a:pt x="18082" y="2907"/>
                    <a:pt x="17630" y="2528"/>
                    <a:pt x="17021" y="2528"/>
                  </a:cubicBezTo>
                  <a:cubicBezTo>
                    <a:pt x="17005" y="2528"/>
                    <a:pt x="16989" y="2528"/>
                    <a:pt x="16973" y="2529"/>
                  </a:cubicBezTo>
                  <a:cubicBezTo>
                    <a:pt x="16609" y="2540"/>
                    <a:pt x="16266" y="2685"/>
                    <a:pt x="15934" y="2820"/>
                  </a:cubicBezTo>
                  <a:cubicBezTo>
                    <a:pt x="14805" y="3280"/>
                    <a:pt x="13579" y="3541"/>
                    <a:pt x="12364" y="3541"/>
                  </a:cubicBezTo>
                  <a:cubicBezTo>
                    <a:pt x="11467" y="3541"/>
                    <a:pt x="10576" y="3399"/>
                    <a:pt x="9733" y="3090"/>
                  </a:cubicBezTo>
                  <a:cubicBezTo>
                    <a:pt x="7734" y="2360"/>
                    <a:pt x="7093" y="0"/>
                    <a:pt x="53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4928;p127">
              <a:extLst>
                <a:ext uri="{FF2B5EF4-FFF2-40B4-BE49-F238E27FC236}">
                  <a16:creationId xmlns:a16="http://schemas.microsoft.com/office/drawing/2014/main" id="{91A5CD02-C44A-9551-F66D-0F8E09605EC5}"/>
                </a:ext>
              </a:extLst>
            </p:cNvPr>
            <p:cNvSpPr/>
            <p:nvPr/>
          </p:nvSpPr>
          <p:spPr>
            <a:xfrm>
              <a:off x="468624" y="1772095"/>
              <a:ext cx="566091" cy="530540"/>
            </a:xfrm>
            <a:custGeom>
              <a:avLst/>
              <a:gdLst/>
              <a:ahLst/>
              <a:cxnLst/>
              <a:rect l="l" t="t" r="r" b="b"/>
              <a:pathLst>
                <a:path w="27962" h="26206" extrusionOk="0">
                  <a:moveTo>
                    <a:pt x="17523" y="0"/>
                  </a:moveTo>
                  <a:cubicBezTo>
                    <a:pt x="14178" y="0"/>
                    <a:pt x="10638" y="1429"/>
                    <a:pt x="8091" y="3158"/>
                  </a:cubicBezTo>
                  <a:cubicBezTo>
                    <a:pt x="3438" y="6326"/>
                    <a:pt x="0" y="11146"/>
                    <a:pt x="644" y="17025"/>
                  </a:cubicBezTo>
                  <a:cubicBezTo>
                    <a:pt x="987" y="20203"/>
                    <a:pt x="3075" y="23080"/>
                    <a:pt x="5858" y="24648"/>
                  </a:cubicBezTo>
                  <a:cubicBezTo>
                    <a:pt x="7726" y="25707"/>
                    <a:pt x="9869" y="26206"/>
                    <a:pt x="12018" y="26206"/>
                  </a:cubicBezTo>
                  <a:cubicBezTo>
                    <a:pt x="13072" y="26206"/>
                    <a:pt x="14128" y="26086"/>
                    <a:pt x="15154" y="25853"/>
                  </a:cubicBezTo>
                  <a:cubicBezTo>
                    <a:pt x="19267" y="24918"/>
                    <a:pt x="22944" y="22186"/>
                    <a:pt x="25021" y="18509"/>
                  </a:cubicBezTo>
                  <a:cubicBezTo>
                    <a:pt x="27836" y="13545"/>
                    <a:pt x="27961" y="6056"/>
                    <a:pt x="23391" y="2047"/>
                  </a:cubicBezTo>
                  <a:cubicBezTo>
                    <a:pt x="21722" y="584"/>
                    <a:pt x="19662" y="0"/>
                    <a:pt x="175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4929;p127">
              <a:extLst>
                <a:ext uri="{FF2B5EF4-FFF2-40B4-BE49-F238E27FC236}">
                  <a16:creationId xmlns:a16="http://schemas.microsoft.com/office/drawing/2014/main" id="{BE883634-0425-B703-149B-623783450A9F}"/>
                </a:ext>
              </a:extLst>
            </p:cNvPr>
            <p:cNvSpPr/>
            <p:nvPr/>
          </p:nvSpPr>
          <p:spPr>
            <a:xfrm>
              <a:off x="785499" y="1853905"/>
              <a:ext cx="193481" cy="275312"/>
            </a:xfrm>
            <a:custGeom>
              <a:avLst/>
              <a:gdLst/>
              <a:ahLst/>
              <a:cxnLst/>
              <a:rect l="l" t="t" r="r" b="b"/>
              <a:pathLst>
                <a:path w="9557" h="13599" extrusionOk="0">
                  <a:moveTo>
                    <a:pt x="4179" y="1"/>
                  </a:moveTo>
                  <a:cubicBezTo>
                    <a:pt x="2760" y="1"/>
                    <a:pt x="1252" y="873"/>
                    <a:pt x="458" y="2108"/>
                  </a:cubicBezTo>
                  <a:cubicBezTo>
                    <a:pt x="250" y="2441"/>
                    <a:pt x="74" y="2805"/>
                    <a:pt x="53" y="3189"/>
                  </a:cubicBezTo>
                  <a:cubicBezTo>
                    <a:pt x="1" y="4342"/>
                    <a:pt x="1237" y="5027"/>
                    <a:pt x="2109" y="5764"/>
                  </a:cubicBezTo>
                  <a:cubicBezTo>
                    <a:pt x="3356" y="6814"/>
                    <a:pt x="4114" y="8434"/>
                    <a:pt x="4114" y="10064"/>
                  </a:cubicBezTo>
                  <a:cubicBezTo>
                    <a:pt x="4114" y="11114"/>
                    <a:pt x="3864" y="12308"/>
                    <a:pt x="4571" y="13077"/>
                  </a:cubicBezTo>
                  <a:cubicBezTo>
                    <a:pt x="4909" y="13441"/>
                    <a:pt x="5386" y="13599"/>
                    <a:pt x="5885" y="13599"/>
                  </a:cubicBezTo>
                  <a:cubicBezTo>
                    <a:pt x="6367" y="13599"/>
                    <a:pt x="6868" y="13452"/>
                    <a:pt x="7282" y="13201"/>
                  </a:cubicBezTo>
                  <a:cubicBezTo>
                    <a:pt x="8736" y="12319"/>
                    <a:pt x="9401" y="10512"/>
                    <a:pt x="9463" y="8808"/>
                  </a:cubicBezTo>
                  <a:cubicBezTo>
                    <a:pt x="9556" y="6076"/>
                    <a:pt x="8144" y="3552"/>
                    <a:pt x="6680" y="1340"/>
                  </a:cubicBezTo>
                  <a:cubicBezTo>
                    <a:pt x="6049" y="396"/>
                    <a:pt x="5134" y="1"/>
                    <a:pt x="41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4930;p127">
              <a:extLst>
                <a:ext uri="{FF2B5EF4-FFF2-40B4-BE49-F238E27FC236}">
                  <a16:creationId xmlns:a16="http://schemas.microsoft.com/office/drawing/2014/main" id="{B46DFE0F-7E05-40A5-27D8-50A405E4FE1E}"/>
                </a:ext>
              </a:extLst>
            </p:cNvPr>
            <p:cNvSpPr/>
            <p:nvPr/>
          </p:nvSpPr>
          <p:spPr>
            <a:xfrm>
              <a:off x="581328" y="1852913"/>
              <a:ext cx="182590" cy="110700"/>
            </a:xfrm>
            <a:custGeom>
              <a:avLst/>
              <a:gdLst/>
              <a:ahLst/>
              <a:cxnLst/>
              <a:rect l="l" t="t" r="r" b="b"/>
              <a:pathLst>
                <a:path w="9019" h="5468" extrusionOk="0">
                  <a:moveTo>
                    <a:pt x="5688" y="1"/>
                  </a:moveTo>
                  <a:cubicBezTo>
                    <a:pt x="5502" y="1"/>
                    <a:pt x="5309" y="23"/>
                    <a:pt x="5111" y="70"/>
                  </a:cubicBezTo>
                  <a:cubicBezTo>
                    <a:pt x="3657" y="423"/>
                    <a:pt x="0" y="3539"/>
                    <a:pt x="1808" y="5159"/>
                  </a:cubicBezTo>
                  <a:cubicBezTo>
                    <a:pt x="2071" y="5394"/>
                    <a:pt x="2422" y="5468"/>
                    <a:pt x="2781" y="5468"/>
                  </a:cubicBezTo>
                  <a:cubicBezTo>
                    <a:pt x="2945" y="5468"/>
                    <a:pt x="3112" y="5452"/>
                    <a:pt x="3272" y="5430"/>
                  </a:cubicBezTo>
                  <a:cubicBezTo>
                    <a:pt x="4581" y="5253"/>
                    <a:pt x="5848" y="4786"/>
                    <a:pt x="6960" y="4068"/>
                  </a:cubicBezTo>
                  <a:cubicBezTo>
                    <a:pt x="9019" y="2744"/>
                    <a:pt x="7771" y="1"/>
                    <a:pt x="56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4931;p127">
              <a:extLst>
                <a:ext uri="{FF2B5EF4-FFF2-40B4-BE49-F238E27FC236}">
                  <a16:creationId xmlns:a16="http://schemas.microsoft.com/office/drawing/2014/main" id="{5445DB26-5343-9874-E571-C8F72B6C24C3}"/>
                </a:ext>
              </a:extLst>
            </p:cNvPr>
            <p:cNvSpPr/>
            <p:nvPr/>
          </p:nvSpPr>
          <p:spPr>
            <a:xfrm>
              <a:off x="960254" y="2522274"/>
              <a:ext cx="63509" cy="269076"/>
            </a:xfrm>
            <a:custGeom>
              <a:avLst/>
              <a:gdLst/>
              <a:ahLst/>
              <a:cxnLst/>
              <a:rect l="l" t="t" r="r" b="b"/>
              <a:pathLst>
                <a:path w="3137" h="13291" extrusionOk="0">
                  <a:moveTo>
                    <a:pt x="1935" y="1"/>
                  </a:moveTo>
                  <a:cubicBezTo>
                    <a:pt x="1148" y="1"/>
                    <a:pt x="492" y="1404"/>
                    <a:pt x="333" y="1979"/>
                  </a:cubicBezTo>
                  <a:cubicBezTo>
                    <a:pt x="52" y="3007"/>
                    <a:pt x="42" y="4077"/>
                    <a:pt x="31" y="5136"/>
                  </a:cubicBezTo>
                  <a:cubicBezTo>
                    <a:pt x="21" y="7255"/>
                    <a:pt x="0" y="9374"/>
                    <a:pt x="322" y="11462"/>
                  </a:cubicBezTo>
                  <a:cubicBezTo>
                    <a:pt x="405" y="11950"/>
                    <a:pt x="509" y="12469"/>
                    <a:pt x="820" y="12854"/>
                  </a:cubicBezTo>
                  <a:cubicBezTo>
                    <a:pt x="1040" y="13115"/>
                    <a:pt x="1384" y="13290"/>
                    <a:pt x="1712" y="13290"/>
                  </a:cubicBezTo>
                  <a:cubicBezTo>
                    <a:pt x="1867" y="13290"/>
                    <a:pt x="2017" y="13252"/>
                    <a:pt x="2150" y="13165"/>
                  </a:cubicBezTo>
                  <a:cubicBezTo>
                    <a:pt x="2711" y="12812"/>
                    <a:pt x="2607" y="11981"/>
                    <a:pt x="2461" y="11337"/>
                  </a:cubicBezTo>
                  <a:cubicBezTo>
                    <a:pt x="1859" y="8668"/>
                    <a:pt x="1787" y="5874"/>
                    <a:pt x="2254" y="3173"/>
                  </a:cubicBezTo>
                  <a:cubicBezTo>
                    <a:pt x="2368" y="2519"/>
                    <a:pt x="3137" y="660"/>
                    <a:pt x="2358" y="140"/>
                  </a:cubicBezTo>
                  <a:cubicBezTo>
                    <a:pt x="2214" y="43"/>
                    <a:pt x="2073" y="1"/>
                    <a:pt x="19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4932;p127">
              <a:extLst>
                <a:ext uri="{FF2B5EF4-FFF2-40B4-BE49-F238E27FC236}">
                  <a16:creationId xmlns:a16="http://schemas.microsoft.com/office/drawing/2014/main" id="{5415C7EB-FDA3-6A2E-0F44-5D779A4DC331}"/>
                </a:ext>
              </a:extLst>
            </p:cNvPr>
            <p:cNvSpPr/>
            <p:nvPr/>
          </p:nvSpPr>
          <p:spPr>
            <a:xfrm>
              <a:off x="1087028" y="2142862"/>
              <a:ext cx="213888" cy="211682"/>
            </a:xfrm>
            <a:custGeom>
              <a:avLst/>
              <a:gdLst/>
              <a:ahLst/>
              <a:cxnLst/>
              <a:rect l="l" t="t" r="r" b="b"/>
              <a:pathLst>
                <a:path w="10565" h="10456" extrusionOk="0">
                  <a:moveTo>
                    <a:pt x="1577" y="1"/>
                  </a:moveTo>
                  <a:cubicBezTo>
                    <a:pt x="1523" y="1"/>
                    <a:pt x="1468" y="3"/>
                    <a:pt x="1414" y="8"/>
                  </a:cubicBezTo>
                  <a:cubicBezTo>
                    <a:pt x="863" y="61"/>
                    <a:pt x="354" y="414"/>
                    <a:pt x="105" y="913"/>
                  </a:cubicBezTo>
                  <a:cubicBezTo>
                    <a:pt x="53" y="1026"/>
                    <a:pt x="1" y="1162"/>
                    <a:pt x="43" y="1296"/>
                  </a:cubicBezTo>
                  <a:cubicBezTo>
                    <a:pt x="84" y="1432"/>
                    <a:pt x="199" y="1525"/>
                    <a:pt x="313" y="1608"/>
                  </a:cubicBezTo>
                  <a:cubicBezTo>
                    <a:pt x="1497" y="2481"/>
                    <a:pt x="2484" y="3519"/>
                    <a:pt x="3564" y="4496"/>
                  </a:cubicBezTo>
                  <a:cubicBezTo>
                    <a:pt x="4582" y="5420"/>
                    <a:pt x="5267" y="6355"/>
                    <a:pt x="6129" y="7456"/>
                  </a:cubicBezTo>
                  <a:cubicBezTo>
                    <a:pt x="6545" y="7985"/>
                    <a:pt x="7043" y="8422"/>
                    <a:pt x="7500" y="8920"/>
                  </a:cubicBezTo>
                  <a:cubicBezTo>
                    <a:pt x="7885" y="9336"/>
                    <a:pt x="8134" y="10021"/>
                    <a:pt x="8612" y="10323"/>
                  </a:cubicBezTo>
                  <a:cubicBezTo>
                    <a:pt x="8759" y="10414"/>
                    <a:pt x="8922" y="10455"/>
                    <a:pt x="9088" y="10455"/>
                  </a:cubicBezTo>
                  <a:cubicBezTo>
                    <a:pt x="9543" y="10455"/>
                    <a:pt x="10012" y="10144"/>
                    <a:pt x="10180" y="9710"/>
                  </a:cubicBezTo>
                  <a:cubicBezTo>
                    <a:pt x="10565" y="8723"/>
                    <a:pt x="9526" y="7643"/>
                    <a:pt x="9037" y="6864"/>
                  </a:cubicBezTo>
                  <a:cubicBezTo>
                    <a:pt x="8352" y="5753"/>
                    <a:pt x="7386" y="4839"/>
                    <a:pt x="6420" y="3966"/>
                  </a:cubicBezTo>
                  <a:cubicBezTo>
                    <a:pt x="5423" y="3052"/>
                    <a:pt x="4603" y="2076"/>
                    <a:pt x="3647" y="1130"/>
                  </a:cubicBezTo>
                  <a:cubicBezTo>
                    <a:pt x="3083" y="557"/>
                    <a:pt x="2373" y="1"/>
                    <a:pt x="15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4933;p127">
              <a:extLst>
                <a:ext uri="{FF2B5EF4-FFF2-40B4-BE49-F238E27FC236}">
                  <a16:creationId xmlns:a16="http://schemas.microsoft.com/office/drawing/2014/main" id="{8597B27E-6F18-6290-9B28-1BBEC963B823}"/>
                </a:ext>
              </a:extLst>
            </p:cNvPr>
            <p:cNvSpPr/>
            <p:nvPr/>
          </p:nvSpPr>
          <p:spPr>
            <a:xfrm>
              <a:off x="738389" y="2581794"/>
              <a:ext cx="96974" cy="146473"/>
            </a:xfrm>
            <a:custGeom>
              <a:avLst/>
              <a:gdLst/>
              <a:ahLst/>
              <a:cxnLst/>
              <a:rect l="l" t="t" r="r" b="b"/>
              <a:pathLst>
                <a:path w="4790" h="7235" extrusionOk="0">
                  <a:moveTo>
                    <a:pt x="2337" y="0"/>
                  </a:moveTo>
                  <a:cubicBezTo>
                    <a:pt x="1952" y="0"/>
                    <a:pt x="1589" y="75"/>
                    <a:pt x="1310" y="233"/>
                  </a:cubicBezTo>
                  <a:cubicBezTo>
                    <a:pt x="136" y="919"/>
                    <a:pt x="1" y="3172"/>
                    <a:pt x="22" y="4347"/>
                  </a:cubicBezTo>
                  <a:cubicBezTo>
                    <a:pt x="32" y="5157"/>
                    <a:pt x="219" y="6050"/>
                    <a:pt x="884" y="6517"/>
                  </a:cubicBezTo>
                  <a:cubicBezTo>
                    <a:pt x="1588" y="7022"/>
                    <a:pt x="2154" y="7235"/>
                    <a:pt x="2610" y="7235"/>
                  </a:cubicBezTo>
                  <a:cubicBezTo>
                    <a:pt x="4341" y="7235"/>
                    <a:pt x="4501" y="4171"/>
                    <a:pt x="4706" y="2362"/>
                  </a:cubicBezTo>
                  <a:cubicBezTo>
                    <a:pt x="4748" y="2009"/>
                    <a:pt x="4790" y="1635"/>
                    <a:pt x="4686" y="1293"/>
                  </a:cubicBezTo>
                  <a:cubicBezTo>
                    <a:pt x="4432" y="481"/>
                    <a:pt x="3314" y="0"/>
                    <a:pt x="23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4934;p127">
              <a:extLst>
                <a:ext uri="{FF2B5EF4-FFF2-40B4-BE49-F238E27FC236}">
                  <a16:creationId xmlns:a16="http://schemas.microsoft.com/office/drawing/2014/main" id="{4CCE2FD2-7910-2A46-78C5-A4240BD860CF}"/>
                </a:ext>
              </a:extLst>
            </p:cNvPr>
            <p:cNvSpPr/>
            <p:nvPr/>
          </p:nvSpPr>
          <p:spPr>
            <a:xfrm>
              <a:off x="224692" y="2116807"/>
              <a:ext cx="261808" cy="117502"/>
            </a:xfrm>
            <a:custGeom>
              <a:avLst/>
              <a:gdLst/>
              <a:ahLst/>
              <a:cxnLst/>
              <a:rect l="l" t="t" r="r" b="b"/>
              <a:pathLst>
                <a:path w="12932" h="5804" extrusionOk="0">
                  <a:moveTo>
                    <a:pt x="3524" y="1"/>
                  </a:moveTo>
                  <a:cubicBezTo>
                    <a:pt x="2932" y="1"/>
                    <a:pt x="2335" y="31"/>
                    <a:pt x="1725" y="122"/>
                  </a:cubicBezTo>
                  <a:cubicBezTo>
                    <a:pt x="1185" y="194"/>
                    <a:pt x="592" y="340"/>
                    <a:pt x="281" y="797"/>
                  </a:cubicBezTo>
                  <a:cubicBezTo>
                    <a:pt x="1" y="1202"/>
                    <a:pt x="42" y="1752"/>
                    <a:pt x="208" y="2220"/>
                  </a:cubicBezTo>
                  <a:cubicBezTo>
                    <a:pt x="811" y="3882"/>
                    <a:pt x="2670" y="4682"/>
                    <a:pt x="4384" y="5108"/>
                  </a:cubicBezTo>
                  <a:cubicBezTo>
                    <a:pt x="6253" y="5575"/>
                    <a:pt x="8175" y="5803"/>
                    <a:pt x="10097" y="5803"/>
                  </a:cubicBezTo>
                  <a:cubicBezTo>
                    <a:pt x="10595" y="5803"/>
                    <a:pt x="11114" y="5783"/>
                    <a:pt x="11571" y="5575"/>
                  </a:cubicBezTo>
                  <a:cubicBezTo>
                    <a:pt x="12527" y="5129"/>
                    <a:pt x="12932" y="3892"/>
                    <a:pt x="12641" y="2885"/>
                  </a:cubicBezTo>
                  <a:cubicBezTo>
                    <a:pt x="12350" y="1867"/>
                    <a:pt x="11488" y="1099"/>
                    <a:pt x="10533" y="662"/>
                  </a:cubicBezTo>
                  <a:cubicBezTo>
                    <a:pt x="9286" y="101"/>
                    <a:pt x="8112" y="101"/>
                    <a:pt x="6804" y="101"/>
                  </a:cubicBezTo>
                  <a:cubicBezTo>
                    <a:pt x="5686" y="101"/>
                    <a:pt x="4613" y="1"/>
                    <a:pt x="35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4935;p127">
              <a:extLst>
                <a:ext uri="{FF2B5EF4-FFF2-40B4-BE49-F238E27FC236}">
                  <a16:creationId xmlns:a16="http://schemas.microsoft.com/office/drawing/2014/main" id="{C4011586-A38E-1401-25DB-E9CFB7CC6811}"/>
                </a:ext>
              </a:extLst>
            </p:cNvPr>
            <p:cNvSpPr/>
            <p:nvPr/>
          </p:nvSpPr>
          <p:spPr>
            <a:xfrm>
              <a:off x="-190533" y="3431760"/>
              <a:ext cx="2452621" cy="1789881"/>
            </a:xfrm>
            <a:custGeom>
              <a:avLst/>
              <a:gdLst/>
              <a:ahLst/>
              <a:cxnLst/>
              <a:rect l="l" t="t" r="r" b="b"/>
              <a:pathLst>
                <a:path w="121147" h="88411" extrusionOk="0">
                  <a:moveTo>
                    <a:pt x="37682" y="0"/>
                  </a:moveTo>
                  <a:cubicBezTo>
                    <a:pt x="36343" y="0"/>
                    <a:pt x="35005" y="193"/>
                    <a:pt x="33982" y="1011"/>
                  </a:cubicBezTo>
                  <a:cubicBezTo>
                    <a:pt x="33245" y="1603"/>
                    <a:pt x="32767" y="2444"/>
                    <a:pt x="32091" y="3088"/>
                  </a:cubicBezTo>
                  <a:cubicBezTo>
                    <a:pt x="30886" y="4236"/>
                    <a:pt x="29316" y="4596"/>
                    <a:pt x="27640" y="4596"/>
                  </a:cubicBezTo>
                  <a:cubicBezTo>
                    <a:pt x="25994" y="4596"/>
                    <a:pt x="24245" y="4249"/>
                    <a:pt x="22640" y="3961"/>
                  </a:cubicBezTo>
                  <a:cubicBezTo>
                    <a:pt x="20315" y="3542"/>
                    <a:pt x="16895" y="3088"/>
                    <a:pt x="13422" y="3088"/>
                  </a:cubicBezTo>
                  <a:cubicBezTo>
                    <a:pt x="6808" y="3088"/>
                    <a:pt x="0" y="4735"/>
                    <a:pt x="184" y="11408"/>
                  </a:cubicBezTo>
                  <a:cubicBezTo>
                    <a:pt x="735" y="31112"/>
                    <a:pt x="2106" y="50795"/>
                    <a:pt x="4276" y="70384"/>
                  </a:cubicBezTo>
                  <a:cubicBezTo>
                    <a:pt x="4691" y="74112"/>
                    <a:pt x="5148" y="77872"/>
                    <a:pt x="6249" y="81466"/>
                  </a:cubicBezTo>
                  <a:cubicBezTo>
                    <a:pt x="6686" y="82910"/>
                    <a:pt x="7267" y="84385"/>
                    <a:pt x="8400" y="85382"/>
                  </a:cubicBezTo>
                  <a:cubicBezTo>
                    <a:pt x="10062" y="86867"/>
                    <a:pt x="12481" y="87023"/>
                    <a:pt x="14704" y="87096"/>
                  </a:cubicBezTo>
                  <a:cubicBezTo>
                    <a:pt x="34837" y="87759"/>
                    <a:pt x="54993" y="88411"/>
                    <a:pt x="75136" y="88411"/>
                  </a:cubicBezTo>
                  <a:cubicBezTo>
                    <a:pt x="87791" y="88411"/>
                    <a:pt x="100441" y="88154"/>
                    <a:pt x="113077" y="87480"/>
                  </a:cubicBezTo>
                  <a:cubicBezTo>
                    <a:pt x="113917" y="87439"/>
                    <a:pt x="114780" y="87387"/>
                    <a:pt x="115507" y="86971"/>
                  </a:cubicBezTo>
                  <a:cubicBezTo>
                    <a:pt x="116950" y="86151"/>
                    <a:pt x="117324" y="84281"/>
                    <a:pt x="117481" y="82629"/>
                  </a:cubicBezTo>
                  <a:cubicBezTo>
                    <a:pt x="117719" y="80116"/>
                    <a:pt x="117834" y="77738"/>
                    <a:pt x="117335" y="75287"/>
                  </a:cubicBezTo>
                  <a:cubicBezTo>
                    <a:pt x="116920" y="73271"/>
                    <a:pt x="117190" y="70633"/>
                    <a:pt x="118654" y="69064"/>
                  </a:cubicBezTo>
                  <a:cubicBezTo>
                    <a:pt x="119412" y="68265"/>
                    <a:pt x="120503" y="67714"/>
                    <a:pt x="120867" y="66676"/>
                  </a:cubicBezTo>
                  <a:cubicBezTo>
                    <a:pt x="121147" y="65886"/>
                    <a:pt x="120929" y="65014"/>
                    <a:pt x="120680" y="64214"/>
                  </a:cubicBezTo>
                  <a:cubicBezTo>
                    <a:pt x="120056" y="62251"/>
                    <a:pt x="119277" y="60350"/>
                    <a:pt x="118488" y="58449"/>
                  </a:cubicBezTo>
                  <a:cubicBezTo>
                    <a:pt x="117719" y="56570"/>
                    <a:pt x="116940" y="54679"/>
                    <a:pt x="116161" y="52799"/>
                  </a:cubicBezTo>
                  <a:cubicBezTo>
                    <a:pt x="115600" y="51439"/>
                    <a:pt x="115185" y="49528"/>
                    <a:pt x="114208" y="48395"/>
                  </a:cubicBezTo>
                  <a:cubicBezTo>
                    <a:pt x="112620" y="46557"/>
                    <a:pt x="109420" y="46422"/>
                    <a:pt x="107613" y="44884"/>
                  </a:cubicBezTo>
                  <a:cubicBezTo>
                    <a:pt x="106211" y="43700"/>
                    <a:pt x="105847" y="42121"/>
                    <a:pt x="104736" y="40771"/>
                  </a:cubicBezTo>
                  <a:cubicBezTo>
                    <a:pt x="103178" y="38871"/>
                    <a:pt x="101402" y="36783"/>
                    <a:pt x="101568" y="34331"/>
                  </a:cubicBezTo>
                  <a:cubicBezTo>
                    <a:pt x="101610" y="33667"/>
                    <a:pt x="101807" y="32992"/>
                    <a:pt x="101703" y="32327"/>
                  </a:cubicBezTo>
                  <a:cubicBezTo>
                    <a:pt x="101557" y="31351"/>
                    <a:pt x="100789" y="30592"/>
                    <a:pt x="100062" y="29917"/>
                  </a:cubicBezTo>
                  <a:cubicBezTo>
                    <a:pt x="96853" y="26905"/>
                    <a:pt x="93633" y="23882"/>
                    <a:pt x="90413" y="20860"/>
                  </a:cubicBezTo>
                  <a:cubicBezTo>
                    <a:pt x="88923" y="19463"/>
                    <a:pt x="87215" y="17973"/>
                    <a:pt x="85169" y="17973"/>
                  </a:cubicBezTo>
                  <a:cubicBezTo>
                    <a:pt x="85161" y="17973"/>
                    <a:pt x="85154" y="17973"/>
                    <a:pt x="85146" y="17973"/>
                  </a:cubicBezTo>
                  <a:cubicBezTo>
                    <a:pt x="83662" y="17973"/>
                    <a:pt x="82280" y="18772"/>
                    <a:pt x="80805" y="18845"/>
                  </a:cubicBezTo>
                  <a:cubicBezTo>
                    <a:pt x="80734" y="18849"/>
                    <a:pt x="80664" y="18850"/>
                    <a:pt x="80593" y="18850"/>
                  </a:cubicBezTo>
                  <a:cubicBezTo>
                    <a:pt x="79105" y="18850"/>
                    <a:pt x="77709" y="18137"/>
                    <a:pt x="76380" y="17443"/>
                  </a:cubicBezTo>
                  <a:cubicBezTo>
                    <a:pt x="72828" y="15573"/>
                    <a:pt x="69266" y="13714"/>
                    <a:pt x="65703" y="11845"/>
                  </a:cubicBezTo>
                  <a:cubicBezTo>
                    <a:pt x="64498" y="11211"/>
                    <a:pt x="63179" y="10421"/>
                    <a:pt x="62898" y="9103"/>
                  </a:cubicBezTo>
                  <a:cubicBezTo>
                    <a:pt x="62681" y="8074"/>
                    <a:pt x="63179" y="6973"/>
                    <a:pt x="62867" y="5966"/>
                  </a:cubicBezTo>
                  <a:cubicBezTo>
                    <a:pt x="62494" y="4740"/>
                    <a:pt x="61102" y="4179"/>
                    <a:pt x="59865" y="3805"/>
                  </a:cubicBezTo>
                  <a:cubicBezTo>
                    <a:pt x="53072" y="1759"/>
                    <a:pt x="46041" y="502"/>
                    <a:pt x="38957" y="45"/>
                  </a:cubicBezTo>
                  <a:cubicBezTo>
                    <a:pt x="38539" y="20"/>
                    <a:pt x="38111" y="0"/>
                    <a:pt x="376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4936;p127">
              <a:extLst>
                <a:ext uri="{FF2B5EF4-FFF2-40B4-BE49-F238E27FC236}">
                  <a16:creationId xmlns:a16="http://schemas.microsoft.com/office/drawing/2014/main" id="{F6ED1A94-5D90-1153-C149-282CBECA7A9E}"/>
                </a:ext>
              </a:extLst>
            </p:cNvPr>
            <p:cNvSpPr/>
            <p:nvPr/>
          </p:nvSpPr>
          <p:spPr>
            <a:xfrm>
              <a:off x="554605" y="4069255"/>
              <a:ext cx="787308" cy="433122"/>
            </a:xfrm>
            <a:custGeom>
              <a:avLst/>
              <a:gdLst/>
              <a:ahLst/>
              <a:cxnLst/>
              <a:rect l="l" t="t" r="r" b="b"/>
              <a:pathLst>
                <a:path w="38889" h="21394" extrusionOk="0">
                  <a:moveTo>
                    <a:pt x="9382" y="0"/>
                  </a:moveTo>
                  <a:cubicBezTo>
                    <a:pt x="6435" y="0"/>
                    <a:pt x="3515" y="571"/>
                    <a:pt x="718" y="1856"/>
                  </a:cubicBezTo>
                  <a:cubicBezTo>
                    <a:pt x="1" y="4827"/>
                    <a:pt x="1819" y="7973"/>
                    <a:pt x="3896" y="10321"/>
                  </a:cubicBezTo>
                  <a:cubicBezTo>
                    <a:pt x="10082" y="17287"/>
                    <a:pt x="19336" y="21393"/>
                    <a:pt x="28640" y="21393"/>
                  </a:cubicBezTo>
                  <a:cubicBezTo>
                    <a:pt x="29242" y="21393"/>
                    <a:pt x="29844" y="21376"/>
                    <a:pt x="30445" y="21342"/>
                  </a:cubicBezTo>
                  <a:cubicBezTo>
                    <a:pt x="32937" y="21196"/>
                    <a:pt x="35565" y="20698"/>
                    <a:pt x="37404" y="19004"/>
                  </a:cubicBezTo>
                  <a:cubicBezTo>
                    <a:pt x="38006" y="18443"/>
                    <a:pt x="38505" y="17778"/>
                    <a:pt x="38889" y="17051"/>
                  </a:cubicBezTo>
                  <a:cubicBezTo>
                    <a:pt x="38535" y="16439"/>
                    <a:pt x="38110" y="15847"/>
                    <a:pt x="37591" y="15296"/>
                  </a:cubicBezTo>
                  <a:cubicBezTo>
                    <a:pt x="30744" y="7265"/>
                    <a:pt x="19892" y="0"/>
                    <a:pt x="93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4937;p127">
              <a:extLst>
                <a:ext uri="{FF2B5EF4-FFF2-40B4-BE49-F238E27FC236}">
                  <a16:creationId xmlns:a16="http://schemas.microsoft.com/office/drawing/2014/main" id="{643DC1D2-E158-9F6D-B6A8-F7998268685C}"/>
                </a:ext>
              </a:extLst>
            </p:cNvPr>
            <p:cNvSpPr/>
            <p:nvPr/>
          </p:nvSpPr>
          <p:spPr>
            <a:xfrm>
              <a:off x="569141" y="3944546"/>
              <a:ext cx="817149" cy="469927"/>
            </a:xfrm>
            <a:custGeom>
              <a:avLst/>
              <a:gdLst/>
              <a:ahLst/>
              <a:cxnLst/>
              <a:rect l="l" t="t" r="r" b="b"/>
              <a:pathLst>
                <a:path w="40363" h="23212" extrusionOk="0">
                  <a:moveTo>
                    <a:pt x="15296" y="0"/>
                  </a:moveTo>
                  <a:cubicBezTo>
                    <a:pt x="10667" y="0"/>
                    <a:pt x="6220" y="1213"/>
                    <a:pt x="2867" y="3986"/>
                  </a:cubicBezTo>
                  <a:cubicBezTo>
                    <a:pt x="1734" y="4910"/>
                    <a:pt x="696" y="6022"/>
                    <a:pt x="187" y="7393"/>
                  </a:cubicBezTo>
                  <a:cubicBezTo>
                    <a:pt x="114" y="7601"/>
                    <a:pt x="52" y="7808"/>
                    <a:pt x="0" y="8016"/>
                  </a:cubicBezTo>
                  <a:cubicBezTo>
                    <a:pt x="2797" y="6731"/>
                    <a:pt x="5717" y="6160"/>
                    <a:pt x="8664" y="6160"/>
                  </a:cubicBezTo>
                  <a:cubicBezTo>
                    <a:pt x="19174" y="6160"/>
                    <a:pt x="30026" y="13425"/>
                    <a:pt x="36873" y="21456"/>
                  </a:cubicBezTo>
                  <a:cubicBezTo>
                    <a:pt x="37392" y="22007"/>
                    <a:pt x="37817" y="22599"/>
                    <a:pt x="38171" y="23211"/>
                  </a:cubicBezTo>
                  <a:cubicBezTo>
                    <a:pt x="38482" y="22651"/>
                    <a:pt x="38722" y="22048"/>
                    <a:pt x="38908" y="21436"/>
                  </a:cubicBezTo>
                  <a:cubicBezTo>
                    <a:pt x="40363" y="16730"/>
                    <a:pt x="38555" y="11402"/>
                    <a:pt x="35138" y="7860"/>
                  </a:cubicBezTo>
                  <a:cubicBezTo>
                    <a:pt x="30534" y="3090"/>
                    <a:pt x="22683" y="0"/>
                    <a:pt x="152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4938;p127">
              <a:extLst>
                <a:ext uri="{FF2B5EF4-FFF2-40B4-BE49-F238E27FC236}">
                  <a16:creationId xmlns:a16="http://schemas.microsoft.com/office/drawing/2014/main" id="{E7B219FF-B841-CAE3-B267-A144744B2843}"/>
                </a:ext>
              </a:extLst>
            </p:cNvPr>
            <p:cNvSpPr/>
            <p:nvPr/>
          </p:nvSpPr>
          <p:spPr>
            <a:xfrm>
              <a:off x="1524219" y="3866521"/>
              <a:ext cx="264967" cy="259905"/>
            </a:xfrm>
            <a:custGeom>
              <a:avLst/>
              <a:gdLst/>
              <a:ahLst/>
              <a:cxnLst/>
              <a:rect l="l" t="t" r="r" b="b"/>
              <a:pathLst>
                <a:path w="13088" h="12838" extrusionOk="0">
                  <a:moveTo>
                    <a:pt x="1893" y="1"/>
                  </a:moveTo>
                  <a:cubicBezTo>
                    <a:pt x="1616" y="1"/>
                    <a:pt x="1338" y="87"/>
                    <a:pt x="1070" y="299"/>
                  </a:cubicBezTo>
                  <a:cubicBezTo>
                    <a:pt x="0" y="1161"/>
                    <a:pt x="1111" y="2834"/>
                    <a:pt x="1683" y="3706"/>
                  </a:cubicBezTo>
                  <a:cubicBezTo>
                    <a:pt x="3490" y="6511"/>
                    <a:pt x="5764" y="9013"/>
                    <a:pt x="8372" y="11091"/>
                  </a:cubicBezTo>
                  <a:cubicBezTo>
                    <a:pt x="9379" y="11880"/>
                    <a:pt x="10480" y="12639"/>
                    <a:pt x="11747" y="12815"/>
                  </a:cubicBezTo>
                  <a:cubicBezTo>
                    <a:pt x="11847" y="12829"/>
                    <a:pt x="11951" y="12837"/>
                    <a:pt x="12055" y="12837"/>
                  </a:cubicBezTo>
                  <a:cubicBezTo>
                    <a:pt x="12406" y="12837"/>
                    <a:pt x="12757" y="12743"/>
                    <a:pt x="12942" y="12462"/>
                  </a:cubicBezTo>
                  <a:cubicBezTo>
                    <a:pt x="13067" y="12265"/>
                    <a:pt x="13087" y="12025"/>
                    <a:pt x="13077" y="11787"/>
                  </a:cubicBezTo>
                  <a:cubicBezTo>
                    <a:pt x="13014" y="10551"/>
                    <a:pt x="12142" y="9523"/>
                    <a:pt x="11311" y="8609"/>
                  </a:cubicBezTo>
                  <a:cubicBezTo>
                    <a:pt x="8984" y="6064"/>
                    <a:pt x="6595" y="3529"/>
                    <a:pt x="4040" y="1213"/>
                  </a:cubicBezTo>
                  <a:cubicBezTo>
                    <a:pt x="3507" y="734"/>
                    <a:pt x="2703" y="1"/>
                    <a:pt x="18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4939;p127">
              <a:extLst>
                <a:ext uri="{FF2B5EF4-FFF2-40B4-BE49-F238E27FC236}">
                  <a16:creationId xmlns:a16="http://schemas.microsoft.com/office/drawing/2014/main" id="{54E956F1-71A6-2057-7563-4A1B6F679B3C}"/>
                </a:ext>
              </a:extLst>
            </p:cNvPr>
            <p:cNvSpPr/>
            <p:nvPr/>
          </p:nvSpPr>
          <p:spPr>
            <a:xfrm>
              <a:off x="535898" y="3467756"/>
              <a:ext cx="457375" cy="121328"/>
            </a:xfrm>
            <a:custGeom>
              <a:avLst/>
              <a:gdLst/>
              <a:ahLst/>
              <a:cxnLst/>
              <a:rect l="l" t="t" r="r" b="b"/>
              <a:pathLst>
                <a:path w="22592" h="5993" extrusionOk="0">
                  <a:moveTo>
                    <a:pt x="4383" y="1"/>
                  </a:moveTo>
                  <a:cubicBezTo>
                    <a:pt x="4122" y="1"/>
                    <a:pt x="3853" y="8"/>
                    <a:pt x="3574" y="22"/>
                  </a:cubicBezTo>
                  <a:cubicBezTo>
                    <a:pt x="2390" y="95"/>
                    <a:pt x="1091" y="282"/>
                    <a:pt x="302" y="1176"/>
                  </a:cubicBezTo>
                  <a:cubicBezTo>
                    <a:pt x="146" y="1363"/>
                    <a:pt x="11" y="1580"/>
                    <a:pt x="1" y="1830"/>
                  </a:cubicBezTo>
                  <a:cubicBezTo>
                    <a:pt x="1" y="2349"/>
                    <a:pt x="572" y="2661"/>
                    <a:pt x="1060" y="2848"/>
                  </a:cubicBezTo>
                  <a:cubicBezTo>
                    <a:pt x="6160" y="4769"/>
                    <a:pt x="11572" y="5829"/>
                    <a:pt x="17014" y="5984"/>
                  </a:cubicBezTo>
                  <a:cubicBezTo>
                    <a:pt x="17262" y="5989"/>
                    <a:pt x="17510" y="5993"/>
                    <a:pt x="17759" y="5993"/>
                  </a:cubicBezTo>
                  <a:cubicBezTo>
                    <a:pt x="19056" y="5993"/>
                    <a:pt x="20363" y="5899"/>
                    <a:pt x="21574" y="5455"/>
                  </a:cubicBezTo>
                  <a:cubicBezTo>
                    <a:pt x="21844" y="5351"/>
                    <a:pt x="22114" y="5236"/>
                    <a:pt x="22280" y="5008"/>
                  </a:cubicBezTo>
                  <a:cubicBezTo>
                    <a:pt x="22592" y="4572"/>
                    <a:pt x="22384" y="3918"/>
                    <a:pt x="21968" y="3575"/>
                  </a:cubicBezTo>
                  <a:cubicBezTo>
                    <a:pt x="21553" y="3232"/>
                    <a:pt x="20992" y="3118"/>
                    <a:pt x="20463" y="3024"/>
                  </a:cubicBezTo>
                  <a:cubicBezTo>
                    <a:pt x="17222" y="2432"/>
                    <a:pt x="13742" y="2120"/>
                    <a:pt x="10585" y="1206"/>
                  </a:cubicBezTo>
                  <a:cubicBezTo>
                    <a:pt x="8326" y="553"/>
                    <a:pt x="6688" y="1"/>
                    <a:pt x="43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940;p127">
              <a:extLst>
                <a:ext uri="{FF2B5EF4-FFF2-40B4-BE49-F238E27FC236}">
                  <a16:creationId xmlns:a16="http://schemas.microsoft.com/office/drawing/2014/main" id="{7F602A81-E25F-A88B-A409-66ED786991A9}"/>
                </a:ext>
              </a:extLst>
            </p:cNvPr>
            <p:cNvSpPr/>
            <p:nvPr/>
          </p:nvSpPr>
          <p:spPr>
            <a:xfrm>
              <a:off x="-226144" y="4560601"/>
              <a:ext cx="616561" cy="751677"/>
            </a:xfrm>
            <a:custGeom>
              <a:avLst/>
              <a:gdLst/>
              <a:ahLst/>
              <a:cxnLst/>
              <a:rect l="l" t="t" r="r" b="b"/>
              <a:pathLst>
                <a:path w="30455" h="37129" extrusionOk="0">
                  <a:moveTo>
                    <a:pt x="759" y="1"/>
                  </a:moveTo>
                  <a:cubicBezTo>
                    <a:pt x="1" y="2524"/>
                    <a:pt x="645" y="4758"/>
                    <a:pt x="862" y="7780"/>
                  </a:cubicBezTo>
                  <a:cubicBezTo>
                    <a:pt x="1206" y="12485"/>
                    <a:pt x="2057" y="17159"/>
                    <a:pt x="3397" y="21688"/>
                  </a:cubicBezTo>
                  <a:cubicBezTo>
                    <a:pt x="4519" y="25489"/>
                    <a:pt x="6046" y="29301"/>
                    <a:pt x="8798" y="32158"/>
                  </a:cubicBezTo>
                  <a:cubicBezTo>
                    <a:pt x="11898" y="35393"/>
                    <a:pt x="16398" y="37129"/>
                    <a:pt x="20884" y="37129"/>
                  </a:cubicBezTo>
                  <a:cubicBezTo>
                    <a:pt x="21207" y="37129"/>
                    <a:pt x="21531" y="37120"/>
                    <a:pt x="21854" y="37102"/>
                  </a:cubicBezTo>
                  <a:cubicBezTo>
                    <a:pt x="24783" y="36936"/>
                    <a:pt x="27639" y="36042"/>
                    <a:pt x="30205" y="34619"/>
                  </a:cubicBezTo>
                  <a:cubicBezTo>
                    <a:pt x="30371" y="33248"/>
                    <a:pt x="30454" y="31929"/>
                    <a:pt x="30454" y="30527"/>
                  </a:cubicBezTo>
                  <a:cubicBezTo>
                    <a:pt x="30454" y="28460"/>
                    <a:pt x="30454" y="26393"/>
                    <a:pt x="29966" y="24211"/>
                  </a:cubicBezTo>
                  <a:cubicBezTo>
                    <a:pt x="29478" y="22020"/>
                    <a:pt x="28751" y="20078"/>
                    <a:pt x="27775" y="18136"/>
                  </a:cubicBezTo>
                  <a:cubicBezTo>
                    <a:pt x="26923" y="16557"/>
                    <a:pt x="26081" y="15217"/>
                    <a:pt x="24980" y="13877"/>
                  </a:cubicBezTo>
                  <a:cubicBezTo>
                    <a:pt x="23038" y="11447"/>
                    <a:pt x="21210" y="9379"/>
                    <a:pt x="18780" y="7562"/>
                  </a:cubicBezTo>
                  <a:cubicBezTo>
                    <a:pt x="13254" y="3459"/>
                    <a:pt x="7136" y="728"/>
                    <a:pt x="7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4941;p127">
              <a:extLst>
                <a:ext uri="{FF2B5EF4-FFF2-40B4-BE49-F238E27FC236}">
                  <a16:creationId xmlns:a16="http://schemas.microsoft.com/office/drawing/2014/main" id="{7841CF6D-20C3-F44B-DAE8-B373C7F36838}"/>
                </a:ext>
              </a:extLst>
            </p:cNvPr>
            <p:cNvSpPr/>
            <p:nvPr/>
          </p:nvSpPr>
          <p:spPr>
            <a:xfrm>
              <a:off x="-210798" y="4420647"/>
              <a:ext cx="787308" cy="840815"/>
            </a:xfrm>
            <a:custGeom>
              <a:avLst/>
              <a:gdLst/>
              <a:ahLst/>
              <a:cxnLst/>
              <a:rect l="l" t="t" r="r" b="b"/>
              <a:pathLst>
                <a:path w="38889" h="41532" extrusionOk="0">
                  <a:moveTo>
                    <a:pt x="8009" y="1"/>
                  </a:moveTo>
                  <a:cubicBezTo>
                    <a:pt x="7874" y="1"/>
                    <a:pt x="7739" y="3"/>
                    <a:pt x="7604" y="6"/>
                  </a:cubicBezTo>
                  <a:cubicBezTo>
                    <a:pt x="4976" y="79"/>
                    <a:pt x="2463" y="2385"/>
                    <a:pt x="1112" y="4525"/>
                  </a:cubicBezTo>
                  <a:cubicBezTo>
                    <a:pt x="582" y="5366"/>
                    <a:pt x="229" y="6155"/>
                    <a:pt x="1" y="6914"/>
                  </a:cubicBezTo>
                  <a:cubicBezTo>
                    <a:pt x="6378" y="7641"/>
                    <a:pt x="12496" y="10372"/>
                    <a:pt x="18022" y="14475"/>
                  </a:cubicBezTo>
                  <a:cubicBezTo>
                    <a:pt x="20452" y="16292"/>
                    <a:pt x="22280" y="18360"/>
                    <a:pt x="24222" y="20790"/>
                  </a:cubicBezTo>
                  <a:cubicBezTo>
                    <a:pt x="25323" y="22130"/>
                    <a:pt x="26165" y="23470"/>
                    <a:pt x="27017" y="25049"/>
                  </a:cubicBezTo>
                  <a:cubicBezTo>
                    <a:pt x="27993" y="26991"/>
                    <a:pt x="28720" y="28933"/>
                    <a:pt x="29208" y="31124"/>
                  </a:cubicBezTo>
                  <a:cubicBezTo>
                    <a:pt x="29696" y="33306"/>
                    <a:pt x="29696" y="35373"/>
                    <a:pt x="29696" y="37440"/>
                  </a:cubicBezTo>
                  <a:cubicBezTo>
                    <a:pt x="29696" y="38842"/>
                    <a:pt x="29613" y="40161"/>
                    <a:pt x="29447" y="41532"/>
                  </a:cubicBezTo>
                  <a:cubicBezTo>
                    <a:pt x="31077" y="40618"/>
                    <a:pt x="32594" y="39496"/>
                    <a:pt x="33944" y="38208"/>
                  </a:cubicBezTo>
                  <a:cubicBezTo>
                    <a:pt x="35700" y="36516"/>
                    <a:pt x="37196" y="34511"/>
                    <a:pt x="38016" y="32225"/>
                  </a:cubicBezTo>
                  <a:cubicBezTo>
                    <a:pt x="38670" y="30418"/>
                    <a:pt x="38888" y="28465"/>
                    <a:pt x="38826" y="26544"/>
                  </a:cubicBezTo>
                  <a:cubicBezTo>
                    <a:pt x="38629" y="20966"/>
                    <a:pt x="36053" y="15628"/>
                    <a:pt x="32272" y="11514"/>
                  </a:cubicBezTo>
                  <a:cubicBezTo>
                    <a:pt x="28502" y="7412"/>
                    <a:pt x="23578" y="4472"/>
                    <a:pt x="18385" y="2416"/>
                  </a:cubicBezTo>
                  <a:cubicBezTo>
                    <a:pt x="15164" y="1146"/>
                    <a:pt x="11530" y="1"/>
                    <a:pt x="80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4942;p127">
              <a:extLst>
                <a:ext uri="{FF2B5EF4-FFF2-40B4-BE49-F238E27FC236}">
                  <a16:creationId xmlns:a16="http://schemas.microsoft.com/office/drawing/2014/main" id="{D44BB420-F521-3222-66A4-BCF3B23B4ABF}"/>
                </a:ext>
              </a:extLst>
            </p:cNvPr>
            <p:cNvSpPr/>
            <p:nvPr/>
          </p:nvSpPr>
          <p:spPr>
            <a:xfrm>
              <a:off x="1135616" y="4856380"/>
              <a:ext cx="686366" cy="484524"/>
            </a:xfrm>
            <a:custGeom>
              <a:avLst/>
              <a:gdLst/>
              <a:ahLst/>
              <a:cxnLst/>
              <a:rect l="l" t="t" r="r" b="b"/>
              <a:pathLst>
                <a:path w="33903" h="23933" extrusionOk="0">
                  <a:moveTo>
                    <a:pt x="14338" y="0"/>
                  </a:moveTo>
                  <a:cubicBezTo>
                    <a:pt x="11535" y="0"/>
                    <a:pt x="8732" y="477"/>
                    <a:pt x="6118" y="1407"/>
                  </a:cubicBezTo>
                  <a:cubicBezTo>
                    <a:pt x="5495" y="2155"/>
                    <a:pt x="4913" y="2933"/>
                    <a:pt x="4384" y="3754"/>
                  </a:cubicBezTo>
                  <a:cubicBezTo>
                    <a:pt x="2431" y="6787"/>
                    <a:pt x="1216" y="10298"/>
                    <a:pt x="811" y="13892"/>
                  </a:cubicBezTo>
                  <a:cubicBezTo>
                    <a:pt x="592" y="15907"/>
                    <a:pt x="1" y="20851"/>
                    <a:pt x="1776" y="22263"/>
                  </a:cubicBezTo>
                  <a:cubicBezTo>
                    <a:pt x="2722" y="23021"/>
                    <a:pt x="5049" y="23053"/>
                    <a:pt x="6201" y="23240"/>
                  </a:cubicBezTo>
                  <a:cubicBezTo>
                    <a:pt x="7967" y="23530"/>
                    <a:pt x="9743" y="23727"/>
                    <a:pt x="11519" y="23831"/>
                  </a:cubicBezTo>
                  <a:cubicBezTo>
                    <a:pt x="12614" y="23899"/>
                    <a:pt x="13711" y="23932"/>
                    <a:pt x="14808" y="23932"/>
                  </a:cubicBezTo>
                  <a:cubicBezTo>
                    <a:pt x="20653" y="23932"/>
                    <a:pt x="26497" y="22978"/>
                    <a:pt x="32033" y="21089"/>
                  </a:cubicBezTo>
                  <a:cubicBezTo>
                    <a:pt x="32656" y="20871"/>
                    <a:pt x="33290" y="20632"/>
                    <a:pt x="33903" y="20362"/>
                  </a:cubicBezTo>
                  <a:cubicBezTo>
                    <a:pt x="32282" y="13632"/>
                    <a:pt x="29031" y="7379"/>
                    <a:pt x="23724" y="2549"/>
                  </a:cubicBezTo>
                  <a:cubicBezTo>
                    <a:pt x="22747" y="1822"/>
                    <a:pt x="21771" y="1095"/>
                    <a:pt x="20680" y="846"/>
                  </a:cubicBezTo>
                  <a:cubicBezTo>
                    <a:pt x="18624" y="279"/>
                    <a:pt x="16481" y="0"/>
                    <a:pt x="143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4943;p127">
              <a:extLst>
                <a:ext uri="{FF2B5EF4-FFF2-40B4-BE49-F238E27FC236}">
                  <a16:creationId xmlns:a16="http://schemas.microsoft.com/office/drawing/2014/main" id="{21A99A04-272A-7636-64EF-B3B1A645DBF1}"/>
                </a:ext>
              </a:extLst>
            </p:cNvPr>
            <p:cNvSpPr/>
            <p:nvPr/>
          </p:nvSpPr>
          <p:spPr>
            <a:xfrm>
              <a:off x="1259475" y="4716184"/>
              <a:ext cx="654399" cy="552446"/>
            </a:xfrm>
            <a:custGeom>
              <a:avLst/>
              <a:gdLst/>
              <a:ahLst/>
              <a:cxnLst/>
              <a:rect l="l" t="t" r="r" b="b"/>
              <a:pathLst>
                <a:path w="32324" h="27288" extrusionOk="0">
                  <a:moveTo>
                    <a:pt x="16592" y="1"/>
                  </a:moveTo>
                  <a:cubicBezTo>
                    <a:pt x="15660" y="1"/>
                    <a:pt x="14722" y="113"/>
                    <a:pt x="13804" y="282"/>
                  </a:cubicBezTo>
                  <a:cubicBezTo>
                    <a:pt x="8466" y="1258"/>
                    <a:pt x="3501" y="4177"/>
                    <a:pt x="0" y="8332"/>
                  </a:cubicBezTo>
                  <a:cubicBezTo>
                    <a:pt x="2614" y="7402"/>
                    <a:pt x="5417" y="6925"/>
                    <a:pt x="8220" y="6925"/>
                  </a:cubicBezTo>
                  <a:cubicBezTo>
                    <a:pt x="10363" y="6925"/>
                    <a:pt x="12506" y="7204"/>
                    <a:pt x="14562" y="7771"/>
                  </a:cubicBezTo>
                  <a:cubicBezTo>
                    <a:pt x="15653" y="8020"/>
                    <a:pt x="16629" y="8747"/>
                    <a:pt x="17606" y="9474"/>
                  </a:cubicBezTo>
                  <a:cubicBezTo>
                    <a:pt x="22913" y="14304"/>
                    <a:pt x="26164" y="20557"/>
                    <a:pt x="27785" y="27287"/>
                  </a:cubicBezTo>
                  <a:cubicBezTo>
                    <a:pt x="29156" y="26664"/>
                    <a:pt x="30423" y="25844"/>
                    <a:pt x="31233" y="24597"/>
                  </a:cubicBezTo>
                  <a:cubicBezTo>
                    <a:pt x="32085" y="23289"/>
                    <a:pt x="32323" y="21668"/>
                    <a:pt x="32313" y="20110"/>
                  </a:cubicBezTo>
                  <a:cubicBezTo>
                    <a:pt x="32303" y="17773"/>
                    <a:pt x="31794" y="15467"/>
                    <a:pt x="31129" y="13234"/>
                  </a:cubicBezTo>
                  <a:cubicBezTo>
                    <a:pt x="30537" y="11271"/>
                    <a:pt x="29810" y="9318"/>
                    <a:pt x="28636" y="7635"/>
                  </a:cubicBezTo>
                  <a:cubicBezTo>
                    <a:pt x="27400" y="5860"/>
                    <a:pt x="25707" y="4447"/>
                    <a:pt x="23993" y="3128"/>
                  </a:cubicBezTo>
                  <a:cubicBezTo>
                    <a:pt x="22498" y="1964"/>
                    <a:pt x="20909" y="822"/>
                    <a:pt x="19081" y="313"/>
                  </a:cubicBezTo>
                  <a:cubicBezTo>
                    <a:pt x="18268" y="92"/>
                    <a:pt x="17432" y="1"/>
                    <a:pt x="165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4944;p127">
              <a:extLst>
                <a:ext uri="{FF2B5EF4-FFF2-40B4-BE49-F238E27FC236}">
                  <a16:creationId xmlns:a16="http://schemas.microsoft.com/office/drawing/2014/main" id="{50FABA33-F4A0-B10C-974F-09899806B1B4}"/>
                </a:ext>
              </a:extLst>
            </p:cNvPr>
            <p:cNvSpPr/>
            <p:nvPr/>
          </p:nvSpPr>
          <p:spPr>
            <a:xfrm>
              <a:off x="-321194" y="3724746"/>
              <a:ext cx="587976" cy="521511"/>
            </a:xfrm>
            <a:custGeom>
              <a:avLst/>
              <a:gdLst/>
              <a:ahLst/>
              <a:cxnLst/>
              <a:rect l="l" t="t" r="r" b="b"/>
              <a:pathLst>
                <a:path w="29043" h="25760" extrusionOk="0">
                  <a:moveTo>
                    <a:pt x="14536" y="1"/>
                  </a:moveTo>
                  <a:cubicBezTo>
                    <a:pt x="13687" y="1"/>
                    <a:pt x="12838" y="51"/>
                    <a:pt x="11997" y="145"/>
                  </a:cubicBezTo>
                  <a:cubicBezTo>
                    <a:pt x="9027" y="489"/>
                    <a:pt x="4041" y="1153"/>
                    <a:pt x="1704" y="3148"/>
                  </a:cubicBezTo>
                  <a:cubicBezTo>
                    <a:pt x="1008" y="3750"/>
                    <a:pt x="447" y="4487"/>
                    <a:pt x="1" y="5308"/>
                  </a:cubicBezTo>
                  <a:cubicBezTo>
                    <a:pt x="2104" y="4591"/>
                    <a:pt x="4333" y="4218"/>
                    <a:pt x="6556" y="4218"/>
                  </a:cubicBezTo>
                  <a:cubicBezTo>
                    <a:pt x="11030" y="4218"/>
                    <a:pt x="15484" y="5727"/>
                    <a:pt x="18863" y="8974"/>
                  </a:cubicBezTo>
                  <a:cubicBezTo>
                    <a:pt x="19715" y="9826"/>
                    <a:pt x="20442" y="10802"/>
                    <a:pt x="20567" y="11893"/>
                  </a:cubicBezTo>
                  <a:cubicBezTo>
                    <a:pt x="21127" y="17190"/>
                    <a:pt x="18728" y="21874"/>
                    <a:pt x="15217" y="25759"/>
                  </a:cubicBezTo>
                  <a:cubicBezTo>
                    <a:pt x="16214" y="25427"/>
                    <a:pt x="17190" y="25032"/>
                    <a:pt x="18125" y="24596"/>
                  </a:cubicBezTo>
                  <a:cubicBezTo>
                    <a:pt x="20992" y="23245"/>
                    <a:pt x="23734" y="21511"/>
                    <a:pt x="25760" y="19081"/>
                  </a:cubicBezTo>
                  <a:cubicBezTo>
                    <a:pt x="27785" y="16660"/>
                    <a:pt x="29042" y="13472"/>
                    <a:pt x="28678" y="10324"/>
                  </a:cubicBezTo>
                  <a:cubicBezTo>
                    <a:pt x="28273" y="6731"/>
                    <a:pt x="25749" y="3573"/>
                    <a:pt x="22561" y="1860"/>
                  </a:cubicBezTo>
                  <a:cubicBezTo>
                    <a:pt x="20115" y="545"/>
                    <a:pt x="17328" y="1"/>
                    <a:pt x="145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4945;p127">
              <a:extLst>
                <a:ext uri="{FF2B5EF4-FFF2-40B4-BE49-F238E27FC236}">
                  <a16:creationId xmlns:a16="http://schemas.microsoft.com/office/drawing/2014/main" id="{A15C0FFC-8E3D-2C72-2F12-5BE972DCED6E}"/>
                </a:ext>
              </a:extLst>
            </p:cNvPr>
            <p:cNvSpPr/>
            <p:nvPr/>
          </p:nvSpPr>
          <p:spPr>
            <a:xfrm>
              <a:off x="-354821" y="3810139"/>
              <a:ext cx="461363" cy="455533"/>
            </a:xfrm>
            <a:custGeom>
              <a:avLst/>
              <a:gdLst/>
              <a:ahLst/>
              <a:cxnLst/>
              <a:rect l="l" t="t" r="r" b="b"/>
              <a:pathLst>
                <a:path w="22789" h="22501" extrusionOk="0">
                  <a:moveTo>
                    <a:pt x="8217" y="0"/>
                  </a:moveTo>
                  <a:cubicBezTo>
                    <a:pt x="5994" y="0"/>
                    <a:pt x="3765" y="373"/>
                    <a:pt x="1662" y="1090"/>
                  </a:cubicBezTo>
                  <a:cubicBezTo>
                    <a:pt x="654" y="2980"/>
                    <a:pt x="249" y="5286"/>
                    <a:pt x="146" y="7270"/>
                  </a:cubicBezTo>
                  <a:cubicBezTo>
                    <a:pt x="0" y="9991"/>
                    <a:pt x="259" y="12775"/>
                    <a:pt x="1267" y="15320"/>
                  </a:cubicBezTo>
                  <a:cubicBezTo>
                    <a:pt x="2264" y="17854"/>
                    <a:pt x="4072" y="20139"/>
                    <a:pt x="6502" y="21386"/>
                  </a:cubicBezTo>
                  <a:cubicBezTo>
                    <a:pt x="8044" y="22171"/>
                    <a:pt x="9717" y="22500"/>
                    <a:pt x="11426" y="22500"/>
                  </a:cubicBezTo>
                  <a:cubicBezTo>
                    <a:pt x="13241" y="22500"/>
                    <a:pt x="15097" y="22129"/>
                    <a:pt x="16878" y="21541"/>
                  </a:cubicBezTo>
                  <a:cubicBezTo>
                    <a:pt x="20389" y="17656"/>
                    <a:pt x="22788" y="12972"/>
                    <a:pt x="22228" y="7675"/>
                  </a:cubicBezTo>
                  <a:cubicBezTo>
                    <a:pt x="22103" y="6584"/>
                    <a:pt x="21376" y="5608"/>
                    <a:pt x="20524" y="4756"/>
                  </a:cubicBezTo>
                  <a:cubicBezTo>
                    <a:pt x="17145" y="1509"/>
                    <a:pt x="12691" y="0"/>
                    <a:pt x="82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4946;p127">
              <a:extLst>
                <a:ext uri="{FF2B5EF4-FFF2-40B4-BE49-F238E27FC236}">
                  <a16:creationId xmlns:a16="http://schemas.microsoft.com/office/drawing/2014/main" id="{ADD97622-61EB-14B2-E736-C9D9C3938C57}"/>
                </a:ext>
              </a:extLst>
            </p:cNvPr>
            <p:cNvSpPr/>
            <p:nvPr/>
          </p:nvSpPr>
          <p:spPr>
            <a:xfrm>
              <a:off x="2021719" y="4457716"/>
              <a:ext cx="149955" cy="324365"/>
            </a:xfrm>
            <a:custGeom>
              <a:avLst/>
              <a:gdLst/>
              <a:ahLst/>
              <a:cxnLst/>
              <a:rect l="l" t="t" r="r" b="b"/>
              <a:pathLst>
                <a:path w="7407" h="16022" extrusionOk="0">
                  <a:moveTo>
                    <a:pt x="2694" y="1"/>
                  </a:moveTo>
                  <a:cubicBezTo>
                    <a:pt x="1" y="1"/>
                    <a:pt x="2967" y="10516"/>
                    <a:pt x="3429" y="12104"/>
                  </a:cubicBezTo>
                  <a:cubicBezTo>
                    <a:pt x="3782" y="13298"/>
                    <a:pt x="4186" y="14524"/>
                    <a:pt x="4966" y="15375"/>
                  </a:cubicBezTo>
                  <a:cubicBezTo>
                    <a:pt x="5319" y="15759"/>
                    <a:pt x="5835" y="16021"/>
                    <a:pt x="6302" y="16021"/>
                  </a:cubicBezTo>
                  <a:cubicBezTo>
                    <a:pt x="6645" y="16021"/>
                    <a:pt x="6961" y="15880"/>
                    <a:pt x="7168" y="15542"/>
                  </a:cubicBezTo>
                  <a:cubicBezTo>
                    <a:pt x="7386" y="15158"/>
                    <a:pt x="7406" y="14659"/>
                    <a:pt x="7396" y="14202"/>
                  </a:cubicBezTo>
                  <a:cubicBezTo>
                    <a:pt x="7365" y="11574"/>
                    <a:pt x="7002" y="8956"/>
                    <a:pt x="6337" y="6454"/>
                  </a:cubicBezTo>
                  <a:cubicBezTo>
                    <a:pt x="5848" y="4626"/>
                    <a:pt x="5080" y="1011"/>
                    <a:pt x="3449" y="211"/>
                  </a:cubicBezTo>
                  <a:cubicBezTo>
                    <a:pt x="3159" y="68"/>
                    <a:pt x="2909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4947;p127">
              <a:extLst>
                <a:ext uri="{FF2B5EF4-FFF2-40B4-BE49-F238E27FC236}">
                  <a16:creationId xmlns:a16="http://schemas.microsoft.com/office/drawing/2014/main" id="{6E9AB3B3-421D-5757-0E13-B371BEE9DE93}"/>
                </a:ext>
              </a:extLst>
            </p:cNvPr>
            <p:cNvSpPr/>
            <p:nvPr/>
          </p:nvSpPr>
          <p:spPr>
            <a:xfrm>
              <a:off x="1027326" y="4464397"/>
              <a:ext cx="358337" cy="155866"/>
            </a:xfrm>
            <a:custGeom>
              <a:avLst/>
              <a:gdLst/>
              <a:ahLst/>
              <a:cxnLst/>
              <a:rect l="l" t="t" r="r" b="b"/>
              <a:pathLst>
                <a:path w="17700" h="7699" extrusionOk="0">
                  <a:moveTo>
                    <a:pt x="17352" y="1"/>
                  </a:moveTo>
                  <a:cubicBezTo>
                    <a:pt x="17318" y="1"/>
                    <a:pt x="17285" y="3"/>
                    <a:pt x="17253" y="5"/>
                  </a:cubicBezTo>
                  <a:cubicBezTo>
                    <a:pt x="16203" y="130"/>
                    <a:pt x="15279" y="702"/>
                    <a:pt x="14365" y="1242"/>
                  </a:cubicBezTo>
                  <a:cubicBezTo>
                    <a:pt x="12496" y="2322"/>
                    <a:pt x="10231" y="3890"/>
                    <a:pt x="8029" y="4015"/>
                  </a:cubicBezTo>
                  <a:cubicBezTo>
                    <a:pt x="5827" y="4139"/>
                    <a:pt x="3719" y="4139"/>
                    <a:pt x="1507" y="4596"/>
                  </a:cubicBezTo>
                  <a:cubicBezTo>
                    <a:pt x="842" y="4732"/>
                    <a:pt x="0" y="5168"/>
                    <a:pt x="166" y="5822"/>
                  </a:cubicBezTo>
                  <a:cubicBezTo>
                    <a:pt x="219" y="6030"/>
                    <a:pt x="374" y="6207"/>
                    <a:pt x="530" y="6341"/>
                  </a:cubicBezTo>
                  <a:cubicBezTo>
                    <a:pt x="1382" y="7100"/>
                    <a:pt x="2555" y="7391"/>
                    <a:pt x="3698" y="7422"/>
                  </a:cubicBezTo>
                  <a:cubicBezTo>
                    <a:pt x="3816" y="7426"/>
                    <a:pt x="3934" y="7428"/>
                    <a:pt x="4052" y="7428"/>
                  </a:cubicBezTo>
                  <a:cubicBezTo>
                    <a:pt x="5066" y="7428"/>
                    <a:pt x="6081" y="7283"/>
                    <a:pt x="7105" y="7245"/>
                  </a:cubicBezTo>
                  <a:cubicBezTo>
                    <a:pt x="7227" y="7242"/>
                    <a:pt x="7349" y="7240"/>
                    <a:pt x="7471" y="7240"/>
                  </a:cubicBezTo>
                  <a:cubicBezTo>
                    <a:pt x="9522" y="7240"/>
                    <a:pt x="11558" y="7699"/>
                    <a:pt x="13586" y="7699"/>
                  </a:cubicBezTo>
                  <a:cubicBezTo>
                    <a:pt x="14352" y="7699"/>
                    <a:pt x="15118" y="7633"/>
                    <a:pt x="15882" y="7453"/>
                  </a:cubicBezTo>
                  <a:cubicBezTo>
                    <a:pt x="16276" y="7359"/>
                    <a:pt x="16733" y="7162"/>
                    <a:pt x="16775" y="6757"/>
                  </a:cubicBezTo>
                  <a:cubicBezTo>
                    <a:pt x="16817" y="6321"/>
                    <a:pt x="16349" y="6050"/>
                    <a:pt x="16058" y="5729"/>
                  </a:cubicBezTo>
                  <a:cubicBezTo>
                    <a:pt x="15414" y="4991"/>
                    <a:pt x="15716" y="3818"/>
                    <a:pt x="16235" y="2997"/>
                  </a:cubicBezTo>
                  <a:cubicBezTo>
                    <a:pt x="16754" y="2166"/>
                    <a:pt x="17481" y="1408"/>
                    <a:pt x="17668" y="452"/>
                  </a:cubicBezTo>
                  <a:cubicBezTo>
                    <a:pt x="17689" y="317"/>
                    <a:pt x="17699" y="172"/>
                    <a:pt x="17606" y="79"/>
                  </a:cubicBezTo>
                  <a:cubicBezTo>
                    <a:pt x="17544" y="17"/>
                    <a:pt x="17448" y="1"/>
                    <a:pt x="173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4948;p127">
              <a:extLst>
                <a:ext uri="{FF2B5EF4-FFF2-40B4-BE49-F238E27FC236}">
                  <a16:creationId xmlns:a16="http://schemas.microsoft.com/office/drawing/2014/main" id="{5A3A133E-931E-ED72-38C2-C54C61F7BE0C}"/>
                </a:ext>
              </a:extLst>
            </p:cNvPr>
            <p:cNvSpPr/>
            <p:nvPr/>
          </p:nvSpPr>
          <p:spPr>
            <a:xfrm>
              <a:off x="432021" y="3990886"/>
              <a:ext cx="165503" cy="395344"/>
            </a:xfrm>
            <a:custGeom>
              <a:avLst/>
              <a:gdLst/>
              <a:ahLst/>
              <a:cxnLst/>
              <a:rect l="l" t="t" r="r" b="b"/>
              <a:pathLst>
                <a:path w="8175" h="19528" extrusionOk="0">
                  <a:moveTo>
                    <a:pt x="6521" y="0"/>
                  </a:moveTo>
                  <a:cubicBezTo>
                    <a:pt x="6079" y="0"/>
                    <a:pt x="5776" y="492"/>
                    <a:pt x="5578" y="908"/>
                  </a:cubicBezTo>
                  <a:cubicBezTo>
                    <a:pt x="5017" y="2081"/>
                    <a:pt x="4373" y="3214"/>
                    <a:pt x="3646" y="4294"/>
                  </a:cubicBezTo>
                  <a:cubicBezTo>
                    <a:pt x="3366" y="4709"/>
                    <a:pt x="3023" y="5155"/>
                    <a:pt x="2535" y="5218"/>
                  </a:cubicBezTo>
                  <a:cubicBezTo>
                    <a:pt x="2483" y="5226"/>
                    <a:pt x="2430" y="5230"/>
                    <a:pt x="2378" y="5230"/>
                  </a:cubicBezTo>
                  <a:cubicBezTo>
                    <a:pt x="2046" y="5230"/>
                    <a:pt x="1714" y="5083"/>
                    <a:pt x="1382" y="5083"/>
                  </a:cubicBezTo>
                  <a:cubicBezTo>
                    <a:pt x="593" y="5093"/>
                    <a:pt x="22" y="5935"/>
                    <a:pt x="11" y="6724"/>
                  </a:cubicBezTo>
                  <a:cubicBezTo>
                    <a:pt x="1" y="7503"/>
                    <a:pt x="396" y="8241"/>
                    <a:pt x="770" y="8926"/>
                  </a:cubicBezTo>
                  <a:cubicBezTo>
                    <a:pt x="2254" y="11627"/>
                    <a:pt x="3595" y="14327"/>
                    <a:pt x="4945" y="17079"/>
                  </a:cubicBezTo>
                  <a:cubicBezTo>
                    <a:pt x="5433" y="18087"/>
                    <a:pt x="6118" y="19105"/>
                    <a:pt x="7168" y="19458"/>
                  </a:cubicBezTo>
                  <a:cubicBezTo>
                    <a:pt x="7292" y="19501"/>
                    <a:pt x="7433" y="19527"/>
                    <a:pt x="7570" y="19527"/>
                  </a:cubicBezTo>
                  <a:cubicBezTo>
                    <a:pt x="7799" y="19527"/>
                    <a:pt x="8015" y="19452"/>
                    <a:pt x="8113" y="19251"/>
                  </a:cubicBezTo>
                  <a:cubicBezTo>
                    <a:pt x="8175" y="19115"/>
                    <a:pt x="8165" y="18949"/>
                    <a:pt x="8144" y="18794"/>
                  </a:cubicBezTo>
                  <a:cubicBezTo>
                    <a:pt x="7916" y="16913"/>
                    <a:pt x="6835" y="15262"/>
                    <a:pt x="6098" y="13517"/>
                  </a:cubicBezTo>
                  <a:cubicBezTo>
                    <a:pt x="5246" y="11491"/>
                    <a:pt x="4841" y="9259"/>
                    <a:pt x="5017" y="7077"/>
                  </a:cubicBezTo>
                  <a:cubicBezTo>
                    <a:pt x="5183" y="4968"/>
                    <a:pt x="6358" y="3514"/>
                    <a:pt x="7053" y="1582"/>
                  </a:cubicBezTo>
                  <a:cubicBezTo>
                    <a:pt x="7272" y="991"/>
                    <a:pt x="7219" y="77"/>
                    <a:pt x="6586" y="4"/>
                  </a:cubicBezTo>
                  <a:cubicBezTo>
                    <a:pt x="6564" y="1"/>
                    <a:pt x="6542" y="0"/>
                    <a:pt x="65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4949;p127">
              <a:extLst>
                <a:ext uri="{FF2B5EF4-FFF2-40B4-BE49-F238E27FC236}">
                  <a16:creationId xmlns:a16="http://schemas.microsoft.com/office/drawing/2014/main" id="{D6212A9C-5DD1-680E-82EE-1CA94B8826D9}"/>
                </a:ext>
              </a:extLst>
            </p:cNvPr>
            <p:cNvSpPr/>
            <p:nvPr/>
          </p:nvSpPr>
          <p:spPr>
            <a:xfrm>
              <a:off x="1059920" y="5024677"/>
              <a:ext cx="77822" cy="285151"/>
            </a:xfrm>
            <a:custGeom>
              <a:avLst/>
              <a:gdLst/>
              <a:ahLst/>
              <a:cxnLst/>
              <a:rect l="l" t="t" r="r" b="b"/>
              <a:pathLst>
                <a:path w="3844" h="14085" extrusionOk="0">
                  <a:moveTo>
                    <a:pt x="3615" y="1"/>
                  </a:moveTo>
                  <a:cubicBezTo>
                    <a:pt x="2275" y="905"/>
                    <a:pt x="1548" y="2483"/>
                    <a:pt x="1101" y="4031"/>
                  </a:cubicBezTo>
                  <a:cubicBezTo>
                    <a:pt x="530" y="6036"/>
                    <a:pt x="301" y="8113"/>
                    <a:pt x="114" y="10179"/>
                  </a:cubicBezTo>
                  <a:cubicBezTo>
                    <a:pt x="52" y="10917"/>
                    <a:pt x="1" y="11675"/>
                    <a:pt x="177" y="12392"/>
                  </a:cubicBezTo>
                  <a:cubicBezTo>
                    <a:pt x="343" y="13109"/>
                    <a:pt x="790" y="13805"/>
                    <a:pt x="1475" y="14085"/>
                  </a:cubicBezTo>
                  <a:cubicBezTo>
                    <a:pt x="2794" y="13046"/>
                    <a:pt x="2223" y="10823"/>
                    <a:pt x="2306" y="9380"/>
                  </a:cubicBezTo>
                  <a:cubicBezTo>
                    <a:pt x="2410" y="7437"/>
                    <a:pt x="2701" y="5505"/>
                    <a:pt x="3168" y="3615"/>
                  </a:cubicBezTo>
                  <a:cubicBezTo>
                    <a:pt x="3470" y="2431"/>
                    <a:pt x="3844" y="1205"/>
                    <a:pt x="3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4950;p127">
              <a:extLst>
                <a:ext uri="{FF2B5EF4-FFF2-40B4-BE49-F238E27FC236}">
                  <a16:creationId xmlns:a16="http://schemas.microsoft.com/office/drawing/2014/main" id="{5F977281-DB26-14ED-AC03-35EED9C12946}"/>
                </a:ext>
              </a:extLst>
            </p:cNvPr>
            <p:cNvSpPr/>
            <p:nvPr/>
          </p:nvSpPr>
          <p:spPr>
            <a:xfrm>
              <a:off x="-258111" y="4265348"/>
              <a:ext cx="381902" cy="111044"/>
            </a:xfrm>
            <a:custGeom>
              <a:avLst/>
              <a:gdLst/>
              <a:ahLst/>
              <a:cxnLst/>
              <a:rect l="l" t="t" r="r" b="b"/>
              <a:pathLst>
                <a:path w="18864" h="5485" extrusionOk="0">
                  <a:moveTo>
                    <a:pt x="17345" y="0"/>
                  </a:moveTo>
                  <a:cubicBezTo>
                    <a:pt x="17324" y="0"/>
                    <a:pt x="17304" y="1"/>
                    <a:pt x="17284" y="2"/>
                  </a:cubicBezTo>
                  <a:cubicBezTo>
                    <a:pt x="16765" y="12"/>
                    <a:pt x="16276" y="240"/>
                    <a:pt x="15799" y="448"/>
                  </a:cubicBezTo>
                  <a:cubicBezTo>
                    <a:pt x="13514" y="1435"/>
                    <a:pt x="11104" y="2131"/>
                    <a:pt x="8643" y="2504"/>
                  </a:cubicBezTo>
                  <a:cubicBezTo>
                    <a:pt x="8319" y="2553"/>
                    <a:pt x="7981" y="2571"/>
                    <a:pt x="7634" y="2571"/>
                  </a:cubicBezTo>
                  <a:cubicBezTo>
                    <a:pt x="6480" y="2571"/>
                    <a:pt x="5222" y="2367"/>
                    <a:pt x="4049" y="2367"/>
                  </a:cubicBezTo>
                  <a:cubicBezTo>
                    <a:pt x="3360" y="2367"/>
                    <a:pt x="2700" y="2438"/>
                    <a:pt x="2109" y="2661"/>
                  </a:cubicBezTo>
                  <a:cubicBezTo>
                    <a:pt x="1" y="3450"/>
                    <a:pt x="1144" y="5267"/>
                    <a:pt x="2961" y="5413"/>
                  </a:cubicBezTo>
                  <a:cubicBezTo>
                    <a:pt x="3595" y="5461"/>
                    <a:pt x="4244" y="5484"/>
                    <a:pt x="4901" y="5484"/>
                  </a:cubicBezTo>
                  <a:cubicBezTo>
                    <a:pt x="9084" y="5484"/>
                    <a:pt x="13622" y="4520"/>
                    <a:pt x="17222" y="2671"/>
                  </a:cubicBezTo>
                  <a:cubicBezTo>
                    <a:pt x="18001" y="2276"/>
                    <a:pt x="18863" y="1518"/>
                    <a:pt x="18552" y="708"/>
                  </a:cubicBezTo>
                  <a:cubicBezTo>
                    <a:pt x="18372" y="249"/>
                    <a:pt x="17846" y="0"/>
                    <a:pt x="173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4951;p127">
              <a:extLst>
                <a:ext uri="{FF2B5EF4-FFF2-40B4-BE49-F238E27FC236}">
                  <a16:creationId xmlns:a16="http://schemas.microsoft.com/office/drawing/2014/main" id="{96AA9BAC-595C-930F-DBBF-AEDDDE5C80C6}"/>
                </a:ext>
              </a:extLst>
            </p:cNvPr>
            <p:cNvSpPr/>
            <p:nvPr/>
          </p:nvSpPr>
          <p:spPr>
            <a:xfrm>
              <a:off x="1845304" y="3446255"/>
              <a:ext cx="379250" cy="229396"/>
            </a:xfrm>
            <a:custGeom>
              <a:avLst/>
              <a:gdLst/>
              <a:ahLst/>
              <a:cxnLst/>
              <a:rect l="l" t="t" r="r" b="b"/>
              <a:pathLst>
                <a:path w="18733" h="11331" extrusionOk="0">
                  <a:moveTo>
                    <a:pt x="9396" y="0"/>
                  </a:moveTo>
                  <a:cubicBezTo>
                    <a:pt x="9202" y="0"/>
                    <a:pt x="9003" y="5"/>
                    <a:pt x="8798" y="15"/>
                  </a:cubicBezTo>
                  <a:cubicBezTo>
                    <a:pt x="2805" y="316"/>
                    <a:pt x="0" y="6672"/>
                    <a:pt x="4508" y="9903"/>
                  </a:cubicBezTo>
                  <a:cubicBezTo>
                    <a:pt x="4976" y="10235"/>
                    <a:pt x="5443" y="10505"/>
                    <a:pt x="5900" y="10723"/>
                  </a:cubicBezTo>
                  <a:cubicBezTo>
                    <a:pt x="6813" y="11144"/>
                    <a:pt x="7700" y="11331"/>
                    <a:pt x="8539" y="11331"/>
                  </a:cubicBezTo>
                  <a:cubicBezTo>
                    <a:pt x="15079" y="11331"/>
                    <a:pt x="18732" y="0"/>
                    <a:pt x="939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4952;p127">
              <a:extLst>
                <a:ext uri="{FF2B5EF4-FFF2-40B4-BE49-F238E27FC236}">
                  <a16:creationId xmlns:a16="http://schemas.microsoft.com/office/drawing/2014/main" id="{DBFD4737-D985-219B-7805-4D6942A1B60A}"/>
                </a:ext>
              </a:extLst>
            </p:cNvPr>
            <p:cNvSpPr/>
            <p:nvPr/>
          </p:nvSpPr>
          <p:spPr>
            <a:xfrm>
              <a:off x="1562057" y="2233276"/>
              <a:ext cx="220286" cy="133293"/>
            </a:xfrm>
            <a:custGeom>
              <a:avLst/>
              <a:gdLst/>
              <a:ahLst/>
              <a:cxnLst/>
              <a:rect l="l" t="t" r="r" b="b"/>
              <a:pathLst>
                <a:path w="10881" h="6584" extrusionOk="0">
                  <a:moveTo>
                    <a:pt x="5449" y="0"/>
                  </a:moveTo>
                  <a:cubicBezTo>
                    <a:pt x="5336" y="0"/>
                    <a:pt x="5220" y="3"/>
                    <a:pt x="5100" y="9"/>
                  </a:cubicBezTo>
                  <a:cubicBezTo>
                    <a:pt x="1631" y="186"/>
                    <a:pt x="1" y="3883"/>
                    <a:pt x="2618" y="5753"/>
                  </a:cubicBezTo>
                  <a:cubicBezTo>
                    <a:pt x="2888" y="5950"/>
                    <a:pt x="3158" y="6106"/>
                    <a:pt x="3418" y="6231"/>
                  </a:cubicBezTo>
                  <a:cubicBezTo>
                    <a:pt x="3949" y="6475"/>
                    <a:pt x="4465" y="6584"/>
                    <a:pt x="4953" y="6584"/>
                  </a:cubicBezTo>
                  <a:cubicBezTo>
                    <a:pt x="8758" y="6584"/>
                    <a:pt x="10881" y="0"/>
                    <a:pt x="54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4953;p127">
              <a:extLst>
                <a:ext uri="{FF2B5EF4-FFF2-40B4-BE49-F238E27FC236}">
                  <a16:creationId xmlns:a16="http://schemas.microsoft.com/office/drawing/2014/main" id="{B0641FAE-B5CF-F57D-C1ED-7E7B39C26324}"/>
                </a:ext>
              </a:extLst>
            </p:cNvPr>
            <p:cNvSpPr/>
            <p:nvPr/>
          </p:nvSpPr>
          <p:spPr>
            <a:xfrm>
              <a:off x="38600" y="1877470"/>
              <a:ext cx="220286" cy="133111"/>
            </a:xfrm>
            <a:custGeom>
              <a:avLst/>
              <a:gdLst/>
              <a:ahLst/>
              <a:cxnLst/>
              <a:rect l="l" t="t" r="r" b="b"/>
              <a:pathLst>
                <a:path w="10881" h="6575" extrusionOk="0">
                  <a:moveTo>
                    <a:pt x="5459" y="1"/>
                  </a:moveTo>
                  <a:cubicBezTo>
                    <a:pt x="5346" y="1"/>
                    <a:pt x="5230" y="4"/>
                    <a:pt x="5110" y="9"/>
                  </a:cubicBezTo>
                  <a:cubicBezTo>
                    <a:pt x="1631" y="176"/>
                    <a:pt x="0" y="3873"/>
                    <a:pt x="2618" y="5743"/>
                  </a:cubicBezTo>
                  <a:cubicBezTo>
                    <a:pt x="2888" y="5941"/>
                    <a:pt x="3158" y="6096"/>
                    <a:pt x="3428" y="6221"/>
                  </a:cubicBezTo>
                  <a:cubicBezTo>
                    <a:pt x="3959" y="6466"/>
                    <a:pt x="4474" y="6574"/>
                    <a:pt x="4962" y="6574"/>
                  </a:cubicBezTo>
                  <a:cubicBezTo>
                    <a:pt x="8759" y="6574"/>
                    <a:pt x="10881" y="1"/>
                    <a:pt x="54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4954;p127">
              <a:extLst>
                <a:ext uri="{FF2B5EF4-FFF2-40B4-BE49-F238E27FC236}">
                  <a16:creationId xmlns:a16="http://schemas.microsoft.com/office/drawing/2014/main" id="{96DC33B9-7B96-F770-E3B0-BBA231AA0794}"/>
                </a:ext>
              </a:extLst>
            </p:cNvPr>
            <p:cNvSpPr/>
            <p:nvPr/>
          </p:nvSpPr>
          <p:spPr>
            <a:xfrm>
              <a:off x="591005" y="1244004"/>
              <a:ext cx="110619" cy="66788"/>
            </a:xfrm>
            <a:custGeom>
              <a:avLst/>
              <a:gdLst/>
              <a:ahLst/>
              <a:cxnLst/>
              <a:rect l="l" t="t" r="r" b="b"/>
              <a:pathLst>
                <a:path w="5464" h="3299" extrusionOk="0">
                  <a:moveTo>
                    <a:pt x="2745" y="0"/>
                  </a:moveTo>
                  <a:cubicBezTo>
                    <a:pt x="2687" y="0"/>
                    <a:pt x="2627" y="2"/>
                    <a:pt x="2565" y="5"/>
                  </a:cubicBezTo>
                  <a:cubicBezTo>
                    <a:pt x="820" y="88"/>
                    <a:pt x="0" y="1947"/>
                    <a:pt x="1319" y="2882"/>
                  </a:cubicBezTo>
                  <a:cubicBezTo>
                    <a:pt x="1454" y="2985"/>
                    <a:pt x="1589" y="3059"/>
                    <a:pt x="1724" y="3121"/>
                  </a:cubicBezTo>
                  <a:cubicBezTo>
                    <a:pt x="1992" y="3244"/>
                    <a:pt x="2251" y="3298"/>
                    <a:pt x="2496" y="3298"/>
                  </a:cubicBezTo>
                  <a:cubicBezTo>
                    <a:pt x="4404" y="3298"/>
                    <a:pt x="5464" y="0"/>
                    <a:pt x="27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4955;p127">
              <a:extLst>
                <a:ext uri="{FF2B5EF4-FFF2-40B4-BE49-F238E27FC236}">
                  <a16:creationId xmlns:a16="http://schemas.microsoft.com/office/drawing/2014/main" id="{7EBDA367-62F8-744C-317E-C1B15F5F2C12}"/>
                </a:ext>
              </a:extLst>
            </p:cNvPr>
            <p:cNvSpPr/>
            <p:nvPr/>
          </p:nvSpPr>
          <p:spPr>
            <a:xfrm>
              <a:off x="1641741" y="3399550"/>
              <a:ext cx="110659" cy="67011"/>
            </a:xfrm>
            <a:custGeom>
              <a:avLst/>
              <a:gdLst/>
              <a:ahLst/>
              <a:cxnLst/>
              <a:rect l="l" t="t" r="r" b="b"/>
              <a:pathLst>
                <a:path w="5466" h="3310" extrusionOk="0">
                  <a:moveTo>
                    <a:pt x="2747" y="1"/>
                  </a:moveTo>
                  <a:cubicBezTo>
                    <a:pt x="2688" y="1"/>
                    <a:pt x="2629" y="2"/>
                    <a:pt x="2567" y="5"/>
                  </a:cubicBezTo>
                  <a:cubicBezTo>
                    <a:pt x="822" y="88"/>
                    <a:pt x="1" y="1948"/>
                    <a:pt x="1320" y="2893"/>
                  </a:cubicBezTo>
                  <a:cubicBezTo>
                    <a:pt x="1455" y="2987"/>
                    <a:pt x="1591" y="3070"/>
                    <a:pt x="1725" y="3132"/>
                  </a:cubicBezTo>
                  <a:cubicBezTo>
                    <a:pt x="1992" y="3255"/>
                    <a:pt x="2250" y="3309"/>
                    <a:pt x="2495" y="3309"/>
                  </a:cubicBezTo>
                  <a:cubicBezTo>
                    <a:pt x="4404" y="3309"/>
                    <a:pt x="5465" y="1"/>
                    <a:pt x="27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4956;p127">
              <a:extLst>
                <a:ext uri="{FF2B5EF4-FFF2-40B4-BE49-F238E27FC236}">
                  <a16:creationId xmlns:a16="http://schemas.microsoft.com/office/drawing/2014/main" id="{FC2CD991-0DBA-C4C7-F59A-D1BE9187B69F}"/>
                </a:ext>
              </a:extLst>
            </p:cNvPr>
            <p:cNvSpPr/>
            <p:nvPr/>
          </p:nvSpPr>
          <p:spPr>
            <a:xfrm>
              <a:off x="2537542" y="3773637"/>
              <a:ext cx="110619" cy="66808"/>
            </a:xfrm>
            <a:custGeom>
              <a:avLst/>
              <a:gdLst/>
              <a:ahLst/>
              <a:cxnLst/>
              <a:rect l="l" t="t" r="r" b="b"/>
              <a:pathLst>
                <a:path w="5464" h="3300" extrusionOk="0">
                  <a:moveTo>
                    <a:pt x="2746" y="1"/>
                  </a:moveTo>
                  <a:cubicBezTo>
                    <a:pt x="2688" y="1"/>
                    <a:pt x="2628" y="2"/>
                    <a:pt x="2566" y="6"/>
                  </a:cubicBezTo>
                  <a:cubicBezTo>
                    <a:pt x="821" y="89"/>
                    <a:pt x="0" y="1947"/>
                    <a:pt x="1309" y="2882"/>
                  </a:cubicBezTo>
                  <a:cubicBezTo>
                    <a:pt x="1454" y="2986"/>
                    <a:pt x="1590" y="3059"/>
                    <a:pt x="1714" y="3122"/>
                  </a:cubicBezTo>
                  <a:cubicBezTo>
                    <a:pt x="1981" y="3245"/>
                    <a:pt x="2241" y="3299"/>
                    <a:pt x="2486" y="3299"/>
                  </a:cubicBezTo>
                  <a:cubicBezTo>
                    <a:pt x="4396" y="3299"/>
                    <a:pt x="5463" y="1"/>
                    <a:pt x="27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4957;p127">
              <a:extLst>
                <a:ext uri="{FF2B5EF4-FFF2-40B4-BE49-F238E27FC236}">
                  <a16:creationId xmlns:a16="http://schemas.microsoft.com/office/drawing/2014/main" id="{77C1D8B6-9101-1C7D-6188-B0D09D187FE9}"/>
                </a:ext>
              </a:extLst>
            </p:cNvPr>
            <p:cNvSpPr/>
            <p:nvPr/>
          </p:nvSpPr>
          <p:spPr>
            <a:xfrm>
              <a:off x="-88865" y="2427325"/>
              <a:ext cx="260168" cy="157121"/>
            </a:xfrm>
            <a:custGeom>
              <a:avLst/>
              <a:gdLst/>
              <a:ahLst/>
              <a:cxnLst/>
              <a:rect l="l" t="t" r="r" b="b"/>
              <a:pathLst>
                <a:path w="12851" h="7761" extrusionOk="0">
                  <a:moveTo>
                    <a:pt x="6453" y="1"/>
                  </a:moveTo>
                  <a:cubicBezTo>
                    <a:pt x="6318" y="1"/>
                    <a:pt x="6179" y="4"/>
                    <a:pt x="6036" y="11"/>
                  </a:cubicBezTo>
                  <a:cubicBezTo>
                    <a:pt x="1933" y="208"/>
                    <a:pt x="1" y="4570"/>
                    <a:pt x="3096" y="6783"/>
                  </a:cubicBezTo>
                  <a:cubicBezTo>
                    <a:pt x="3418" y="7012"/>
                    <a:pt x="3730" y="7199"/>
                    <a:pt x="4042" y="7344"/>
                  </a:cubicBezTo>
                  <a:cubicBezTo>
                    <a:pt x="4668" y="7633"/>
                    <a:pt x="5277" y="7761"/>
                    <a:pt x="5853" y="7761"/>
                  </a:cubicBezTo>
                  <a:cubicBezTo>
                    <a:pt x="10339" y="7761"/>
                    <a:pt x="12850" y="1"/>
                    <a:pt x="645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4958;p127">
              <a:extLst>
                <a:ext uri="{FF2B5EF4-FFF2-40B4-BE49-F238E27FC236}">
                  <a16:creationId xmlns:a16="http://schemas.microsoft.com/office/drawing/2014/main" id="{6926ED18-D442-C871-ADF1-34BABABA9979}"/>
                </a:ext>
              </a:extLst>
            </p:cNvPr>
            <p:cNvSpPr/>
            <p:nvPr/>
          </p:nvSpPr>
          <p:spPr>
            <a:xfrm>
              <a:off x="1499176" y="1446475"/>
              <a:ext cx="129993" cy="78551"/>
            </a:xfrm>
            <a:custGeom>
              <a:avLst/>
              <a:gdLst/>
              <a:ahLst/>
              <a:cxnLst/>
              <a:rect l="l" t="t" r="r" b="b"/>
              <a:pathLst>
                <a:path w="6421" h="3880" extrusionOk="0">
                  <a:moveTo>
                    <a:pt x="3226" y="0"/>
                  </a:moveTo>
                  <a:cubicBezTo>
                    <a:pt x="3157" y="0"/>
                    <a:pt x="3086" y="2"/>
                    <a:pt x="3013" y="6"/>
                  </a:cubicBezTo>
                  <a:cubicBezTo>
                    <a:pt x="967" y="100"/>
                    <a:pt x="1" y="2281"/>
                    <a:pt x="1549" y="3392"/>
                  </a:cubicBezTo>
                  <a:cubicBezTo>
                    <a:pt x="1704" y="3507"/>
                    <a:pt x="1860" y="3600"/>
                    <a:pt x="2027" y="3673"/>
                  </a:cubicBezTo>
                  <a:cubicBezTo>
                    <a:pt x="2338" y="3816"/>
                    <a:pt x="2640" y="3880"/>
                    <a:pt x="2926" y="3880"/>
                  </a:cubicBezTo>
                  <a:cubicBezTo>
                    <a:pt x="5163" y="3880"/>
                    <a:pt x="6421" y="0"/>
                    <a:pt x="32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4959;p127">
              <a:extLst>
                <a:ext uri="{FF2B5EF4-FFF2-40B4-BE49-F238E27FC236}">
                  <a16:creationId xmlns:a16="http://schemas.microsoft.com/office/drawing/2014/main" id="{F503DAFA-67B5-29A6-4754-329A58AED6CD}"/>
                </a:ext>
              </a:extLst>
            </p:cNvPr>
            <p:cNvSpPr/>
            <p:nvPr/>
          </p:nvSpPr>
          <p:spPr>
            <a:xfrm>
              <a:off x="1728815" y="1816796"/>
              <a:ext cx="187367" cy="186436"/>
            </a:xfrm>
            <a:custGeom>
              <a:avLst/>
              <a:gdLst/>
              <a:ahLst/>
              <a:cxnLst/>
              <a:rect l="l" t="t" r="r" b="b"/>
              <a:pathLst>
                <a:path w="9255" h="9209" extrusionOk="0">
                  <a:moveTo>
                    <a:pt x="3328" y="1"/>
                  </a:moveTo>
                  <a:cubicBezTo>
                    <a:pt x="3316" y="1"/>
                    <a:pt x="3305" y="2"/>
                    <a:pt x="3293" y="5"/>
                  </a:cubicBezTo>
                  <a:cubicBezTo>
                    <a:pt x="3199" y="26"/>
                    <a:pt x="3116" y="151"/>
                    <a:pt x="3033" y="421"/>
                  </a:cubicBezTo>
                  <a:cubicBezTo>
                    <a:pt x="2898" y="846"/>
                    <a:pt x="2888" y="1293"/>
                    <a:pt x="2794" y="1719"/>
                  </a:cubicBezTo>
                  <a:cubicBezTo>
                    <a:pt x="2576" y="2653"/>
                    <a:pt x="2275" y="3422"/>
                    <a:pt x="1527" y="4077"/>
                  </a:cubicBezTo>
                  <a:cubicBezTo>
                    <a:pt x="1080" y="4461"/>
                    <a:pt x="582" y="4793"/>
                    <a:pt x="156" y="5208"/>
                  </a:cubicBezTo>
                  <a:cubicBezTo>
                    <a:pt x="115" y="5250"/>
                    <a:pt x="73" y="5292"/>
                    <a:pt x="52" y="5344"/>
                  </a:cubicBezTo>
                  <a:cubicBezTo>
                    <a:pt x="0" y="5479"/>
                    <a:pt x="115" y="5624"/>
                    <a:pt x="239" y="5686"/>
                  </a:cubicBezTo>
                  <a:cubicBezTo>
                    <a:pt x="1091" y="6133"/>
                    <a:pt x="2160" y="6237"/>
                    <a:pt x="3074" y="6486"/>
                  </a:cubicBezTo>
                  <a:cubicBezTo>
                    <a:pt x="3220" y="6528"/>
                    <a:pt x="3365" y="6570"/>
                    <a:pt x="3490" y="6632"/>
                  </a:cubicBezTo>
                  <a:cubicBezTo>
                    <a:pt x="3750" y="6787"/>
                    <a:pt x="3895" y="7057"/>
                    <a:pt x="4103" y="7265"/>
                  </a:cubicBezTo>
                  <a:cubicBezTo>
                    <a:pt x="4653" y="7805"/>
                    <a:pt x="5142" y="8304"/>
                    <a:pt x="5567" y="8968"/>
                  </a:cubicBezTo>
                  <a:cubicBezTo>
                    <a:pt x="5638" y="9079"/>
                    <a:pt x="5737" y="9208"/>
                    <a:pt x="5865" y="9208"/>
                  </a:cubicBezTo>
                  <a:cubicBezTo>
                    <a:pt x="5869" y="9208"/>
                    <a:pt x="5874" y="9208"/>
                    <a:pt x="5879" y="9208"/>
                  </a:cubicBezTo>
                  <a:cubicBezTo>
                    <a:pt x="6367" y="9197"/>
                    <a:pt x="6253" y="8294"/>
                    <a:pt x="6232" y="7992"/>
                  </a:cubicBezTo>
                  <a:cubicBezTo>
                    <a:pt x="6181" y="7421"/>
                    <a:pt x="6336" y="6829"/>
                    <a:pt x="6481" y="6268"/>
                  </a:cubicBezTo>
                  <a:cubicBezTo>
                    <a:pt x="6814" y="4949"/>
                    <a:pt x="8029" y="4035"/>
                    <a:pt x="9036" y="3246"/>
                  </a:cubicBezTo>
                  <a:cubicBezTo>
                    <a:pt x="9140" y="3163"/>
                    <a:pt x="9255" y="3048"/>
                    <a:pt x="9213" y="2923"/>
                  </a:cubicBezTo>
                  <a:cubicBezTo>
                    <a:pt x="9193" y="2861"/>
                    <a:pt x="9130" y="2820"/>
                    <a:pt x="9068" y="2789"/>
                  </a:cubicBezTo>
                  <a:cubicBezTo>
                    <a:pt x="8662" y="2561"/>
                    <a:pt x="8197" y="2541"/>
                    <a:pt x="7721" y="2541"/>
                  </a:cubicBezTo>
                  <a:cubicBezTo>
                    <a:pt x="7621" y="2541"/>
                    <a:pt x="7520" y="2542"/>
                    <a:pt x="7419" y="2542"/>
                  </a:cubicBezTo>
                  <a:cubicBezTo>
                    <a:pt x="7192" y="2542"/>
                    <a:pt x="6964" y="2537"/>
                    <a:pt x="6741" y="2508"/>
                  </a:cubicBezTo>
                  <a:cubicBezTo>
                    <a:pt x="5547" y="2353"/>
                    <a:pt x="4674" y="1293"/>
                    <a:pt x="3875" y="472"/>
                  </a:cubicBezTo>
                  <a:cubicBezTo>
                    <a:pt x="3644" y="232"/>
                    <a:pt x="3475" y="1"/>
                    <a:pt x="33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4960;p127">
              <a:extLst>
                <a:ext uri="{FF2B5EF4-FFF2-40B4-BE49-F238E27FC236}">
                  <a16:creationId xmlns:a16="http://schemas.microsoft.com/office/drawing/2014/main" id="{3E91D1C0-53AC-758A-489B-02381BE31495}"/>
                </a:ext>
              </a:extLst>
            </p:cNvPr>
            <p:cNvSpPr/>
            <p:nvPr/>
          </p:nvSpPr>
          <p:spPr>
            <a:xfrm>
              <a:off x="75183" y="1400073"/>
              <a:ext cx="123049" cy="122442"/>
            </a:xfrm>
            <a:custGeom>
              <a:avLst/>
              <a:gdLst/>
              <a:ahLst/>
              <a:cxnLst/>
              <a:rect l="l" t="t" r="r" b="b"/>
              <a:pathLst>
                <a:path w="6078" h="6048" extrusionOk="0">
                  <a:moveTo>
                    <a:pt x="2177" y="1"/>
                  </a:moveTo>
                  <a:cubicBezTo>
                    <a:pt x="2172" y="1"/>
                    <a:pt x="2166" y="2"/>
                    <a:pt x="2161" y="3"/>
                  </a:cubicBezTo>
                  <a:cubicBezTo>
                    <a:pt x="2099" y="24"/>
                    <a:pt x="2047" y="96"/>
                    <a:pt x="1985" y="283"/>
                  </a:cubicBezTo>
                  <a:cubicBezTo>
                    <a:pt x="1902" y="553"/>
                    <a:pt x="1902" y="854"/>
                    <a:pt x="1828" y="1134"/>
                  </a:cubicBezTo>
                  <a:cubicBezTo>
                    <a:pt x="1694" y="1748"/>
                    <a:pt x="1486" y="2246"/>
                    <a:pt x="998" y="2672"/>
                  </a:cubicBezTo>
                  <a:cubicBezTo>
                    <a:pt x="707" y="2932"/>
                    <a:pt x="374" y="3150"/>
                    <a:pt x="104" y="3420"/>
                  </a:cubicBezTo>
                  <a:cubicBezTo>
                    <a:pt x="74" y="3451"/>
                    <a:pt x="42" y="3472"/>
                    <a:pt x="32" y="3513"/>
                  </a:cubicBezTo>
                  <a:cubicBezTo>
                    <a:pt x="0" y="3597"/>
                    <a:pt x="74" y="3690"/>
                    <a:pt x="157" y="3742"/>
                  </a:cubicBezTo>
                  <a:cubicBezTo>
                    <a:pt x="717" y="4033"/>
                    <a:pt x="1413" y="4095"/>
                    <a:pt x="2015" y="4261"/>
                  </a:cubicBezTo>
                  <a:cubicBezTo>
                    <a:pt x="2109" y="4282"/>
                    <a:pt x="2202" y="4313"/>
                    <a:pt x="2285" y="4354"/>
                  </a:cubicBezTo>
                  <a:cubicBezTo>
                    <a:pt x="2462" y="4458"/>
                    <a:pt x="2556" y="4635"/>
                    <a:pt x="2691" y="4770"/>
                  </a:cubicBezTo>
                  <a:cubicBezTo>
                    <a:pt x="3054" y="5123"/>
                    <a:pt x="3376" y="5455"/>
                    <a:pt x="3657" y="5882"/>
                  </a:cubicBezTo>
                  <a:cubicBezTo>
                    <a:pt x="3698" y="5965"/>
                    <a:pt x="3771" y="6048"/>
                    <a:pt x="3854" y="6048"/>
                  </a:cubicBezTo>
                  <a:cubicBezTo>
                    <a:pt x="4176" y="6037"/>
                    <a:pt x="4104" y="5445"/>
                    <a:pt x="4083" y="5248"/>
                  </a:cubicBezTo>
                  <a:cubicBezTo>
                    <a:pt x="4051" y="4874"/>
                    <a:pt x="4155" y="4490"/>
                    <a:pt x="4249" y="4116"/>
                  </a:cubicBezTo>
                  <a:cubicBezTo>
                    <a:pt x="4467" y="3243"/>
                    <a:pt x="5267" y="2651"/>
                    <a:pt x="5932" y="2132"/>
                  </a:cubicBezTo>
                  <a:cubicBezTo>
                    <a:pt x="5994" y="2080"/>
                    <a:pt x="6077" y="2007"/>
                    <a:pt x="6045" y="1924"/>
                  </a:cubicBezTo>
                  <a:cubicBezTo>
                    <a:pt x="6025" y="1882"/>
                    <a:pt x="5994" y="1852"/>
                    <a:pt x="5952" y="1831"/>
                  </a:cubicBezTo>
                  <a:cubicBezTo>
                    <a:pt x="5696" y="1688"/>
                    <a:pt x="5399" y="1671"/>
                    <a:pt x="5096" y="1671"/>
                  </a:cubicBezTo>
                  <a:cubicBezTo>
                    <a:pt x="5004" y="1671"/>
                    <a:pt x="4911" y="1673"/>
                    <a:pt x="4818" y="1673"/>
                  </a:cubicBezTo>
                  <a:cubicBezTo>
                    <a:pt x="4685" y="1673"/>
                    <a:pt x="4553" y="1669"/>
                    <a:pt x="4425" y="1654"/>
                  </a:cubicBezTo>
                  <a:cubicBezTo>
                    <a:pt x="3647" y="1540"/>
                    <a:pt x="3065" y="854"/>
                    <a:pt x="2546" y="314"/>
                  </a:cubicBezTo>
                  <a:cubicBezTo>
                    <a:pt x="2389" y="158"/>
                    <a:pt x="2269" y="1"/>
                    <a:pt x="21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34961;p127">
              <a:extLst>
                <a:ext uri="{FF2B5EF4-FFF2-40B4-BE49-F238E27FC236}">
                  <a16:creationId xmlns:a16="http://schemas.microsoft.com/office/drawing/2014/main" id="{EEB010A1-0062-5D11-3360-DE2EC6D2CD2F}"/>
                </a:ext>
              </a:extLst>
            </p:cNvPr>
            <p:cNvSpPr/>
            <p:nvPr/>
          </p:nvSpPr>
          <p:spPr>
            <a:xfrm>
              <a:off x="2214128" y="4076745"/>
              <a:ext cx="95901" cy="96164"/>
            </a:xfrm>
            <a:custGeom>
              <a:avLst/>
              <a:gdLst/>
              <a:ahLst/>
              <a:cxnLst/>
              <a:rect l="l" t="t" r="r" b="b"/>
              <a:pathLst>
                <a:path w="4737" h="4750" extrusionOk="0">
                  <a:moveTo>
                    <a:pt x="4194" y="1"/>
                  </a:moveTo>
                  <a:cubicBezTo>
                    <a:pt x="4142" y="1"/>
                    <a:pt x="4072" y="11"/>
                    <a:pt x="3979" y="32"/>
                  </a:cubicBezTo>
                  <a:cubicBezTo>
                    <a:pt x="3698" y="104"/>
                    <a:pt x="3449" y="260"/>
                    <a:pt x="3169" y="354"/>
                  </a:cubicBezTo>
                  <a:cubicBezTo>
                    <a:pt x="2801" y="476"/>
                    <a:pt x="2453" y="559"/>
                    <a:pt x="2095" y="559"/>
                  </a:cubicBezTo>
                  <a:cubicBezTo>
                    <a:pt x="1877" y="559"/>
                    <a:pt x="1656" y="528"/>
                    <a:pt x="1424" y="457"/>
                  </a:cubicBezTo>
                  <a:cubicBezTo>
                    <a:pt x="1050" y="344"/>
                    <a:pt x="686" y="177"/>
                    <a:pt x="312" y="83"/>
                  </a:cubicBezTo>
                  <a:cubicBezTo>
                    <a:pt x="290" y="76"/>
                    <a:pt x="263" y="69"/>
                    <a:pt x="238" y="69"/>
                  </a:cubicBezTo>
                  <a:cubicBezTo>
                    <a:pt x="228" y="69"/>
                    <a:pt x="217" y="70"/>
                    <a:pt x="208" y="74"/>
                  </a:cubicBezTo>
                  <a:cubicBezTo>
                    <a:pt x="115" y="94"/>
                    <a:pt x="63" y="198"/>
                    <a:pt x="74" y="302"/>
                  </a:cubicBezTo>
                  <a:cubicBezTo>
                    <a:pt x="115" y="925"/>
                    <a:pt x="437" y="1558"/>
                    <a:pt x="603" y="2151"/>
                  </a:cubicBezTo>
                  <a:cubicBezTo>
                    <a:pt x="634" y="2244"/>
                    <a:pt x="665" y="2338"/>
                    <a:pt x="665" y="2431"/>
                  </a:cubicBezTo>
                  <a:cubicBezTo>
                    <a:pt x="676" y="2639"/>
                    <a:pt x="572" y="2805"/>
                    <a:pt x="531" y="2992"/>
                  </a:cubicBezTo>
                  <a:cubicBezTo>
                    <a:pt x="416" y="3490"/>
                    <a:pt x="302" y="3937"/>
                    <a:pt x="84" y="4394"/>
                  </a:cubicBezTo>
                  <a:cubicBezTo>
                    <a:pt x="42" y="4477"/>
                    <a:pt x="0" y="4581"/>
                    <a:pt x="53" y="4654"/>
                  </a:cubicBezTo>
                  <a:cubicBezTo>
                    <a:pt x="98" y="4723"/>
                    <a:pt x="162" y="4750"/>
                    <a:pt x="235" y="4750"/>
                  </a:cubicBezTo>
                  <a:cubicBezTo>
                    <a:pt x="448" y="4750"/>
                    <a:pt x="736" y="4521"/>
                    <a:pt x="852" y="4436"/>
                  </a:cubicBezTo>
                  <a:cubicBezTo>
                    <a:pt x="1154" y="4207"/>
                    <a:pt x="1538" y="4093"/>
                    <a:pt x="1902" y="3979"/>
                  </a:cubicBezTo>
                  <a:cubicBezTo>
                    <a:pt x="2115" y="3912"/>
                    <a:pt x="2332" y="3884"/>
                    <a:pt x="2550" y="3884"/>
                  </a:cubicBezTo>
                  <a:cubicBezTo>
                    <a:pt x="3212" y="3884"/>
                    <a:pt x="3883" y="4144"/>
                    <a:pt x="4477" y="4363"/>
                  </a:cubicBezTo>
                  <a:cubicBezTo>
                    <a:pt x="4516" y="4379"/>
                    <a:pt x="4563" y="4393"/>
                    <a:pt x="4606" y="4393"/>
                  </a:cubicBezTo>
                  <a:cubicBezTo>
                    <a:pt x="4645" y="4393"/>
                    <a:pt x="4681" y="4382"/>
                    <a:pt x="4706" y="4353"/>
                  </a:cubicBezTo>
                  <a:cubicBezTo>
                    <a:pt x="4737" y="4311"/>
                    <a:pt x="4737" y="4270"/>
                    <a:pt x="4737" y="4228"/>
                  </a:cubicBezTo>
                  <a:cubicBezTo>
                    <a:pt x="4716" y="3709"/>
                    <a:pt x="4301" y="3303"/>
                    <a:pt x="4093" y="2826"/>
                  </a:cubicBezTo>
                  <a:cubicBezTo>
                    <a:pt x="3771" y="2109"/>
                    <a:pt x="4062" y="1247"/>
                    <a:pt x="4238" y="520"/>
                  </a:cubicBezTo>
                  <a:cubicBezTo>
                    <a:pt x="4301" y="291"/>
                    <a:pt x="4374" y="104"/>
                    <a:pt x="4301" y="32"/>
                  </a:cubicBezTo>
                  <a:cubicBezTo>
                    <a:pt x="4280" y="11"/>
                    <a:pt x="4246" y="1"/>
                    <a:pt x="419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34962;p127">
              <a:extLst>
                <a:ext uri="{FF2B5EF4-FFF2-40B4-BE49-F238E27FC236}">
                  <a16:creationId xmlns:a16="http://schemas.microsoft.com/office/drawing/2014/main" id="{406A3E99-1FCE-0281-1775-0A28417097EF}"/>
                </a:ext>
              </a:extLst>
            </p:cNvPr>
            <p:cNvSpPr/>
            <p:nvPr/>
          </p:nvSpPr>
          <p:spPr>
            <a:xfrm>
              <a:off x="2261036" y="2856215"/>
              <a:ext cx="95901" cy="96245"/>
            </a:xfrm>
            <a:custGeom>
              <a:avLst/>
              <a:gdLst/>
              <a:ahLst/>
              <a:cxnLst/>
              <a:rect l="l" t="t" r="r" b="b"/>
              <a:pathLst>
                <a:path w="4737" h="4754" extrusionOk="0">
                  <a:moveTo>
                    <a:pt x="4174" y="0"/>
                  </a:moveTo>
                  <a:cubicBezTo>
                    <a:pt x="4123" y="0"/>
                    <a:pt x="4056" y="11"/>
                    <a:pt x="3968" y="36"/>
                  </a:cubicBezTo>
                  <a:cubicBezTo>
                    <a:pt x="3687" y="108"/>
                    <a:pt x="3438" y="253"/>
                    <a:pt x="3168" y="347"/>
                  </a:cubicBezTo>
                  <a:cubicBezTo>
                    <a:pt x="2797" y="475"/>
                    <a:pt x="2453" y="560"/>
                    <a:pt x="2099" y="560"/>
                  </a:cubicBezTo>
                  <a:cubicBezTo>
                    <a:pt x="1878" y="560"/>
                    <a:pt x="1652" y="527"/>
                    <a:pt x="1413" y="451"/>
                  </a:cubicBezTo>
                  <a:cubicBezTo>
                    <a:pt x="1039" y="336"/>
                    <a:pt x="686" y="170"/>
                    <a:pt x="301" y="77"/>
                  </a:cubicBezTo>
                  <a:cubicBezTo>
                    <a:pt x="270" y="66"/>
                    <a:pt x="229" y="66"/>
                    <a:pt x="197" y="66"/>
                  </a:cubicBezTo>
                  <a:cubicBezTo>
                    <a:pt x="104" y="87"/>
                    <a:pt x="62" y="202"/>
                    <a:pt x="62" y="295"/>
                  </a:cubicBezTo>
                  <a:cubicBezTo>
                    <a:pt x="114" y="918"/>
                    <a:pt x="426" y="1552"/>
                    <a:pt x="602" y="2155"/>
                  </a:cubicBezTo>
                  <a:cubicBezTo>
                    <a:pt x="623" y="2248"/>
                    <a:pt x="654" y="2342"/>
                    <a:pt x="654" y="2435"/>
                  </a:cubicBezTo>
                  <a:cubicBezTo>
                    <a:pt x="665" y="2632"/>
                    <a:pt x="561" y="2808"/>
                    <a:pt x="519" y="2995"/>
                  </a:cubicBezTo>
                  <a:cubicBezTo>
                    <a:pt x="405" y="3494"/>
                    <a:pt x="291" y="3930"/>
                    <a:pt x="72" y="4398"/>
                  </a:cubicBezTo>
                  <a:cubicBezTo>
                    <a:pt x="42" y="4481"/>
                    <a:pt x="0" y="4585"/>
                    <a:pt x="52" y="4657"/>
                  </a:cubicBezTo>
                  <a:cubicBezTo>
                    <a:pt x="97" y="4726"/>
                    <a:pt x="160" y="4753"/>
                    <a:pt x="232" y="4753"/>
                  </a:cubicBezTo>
                  <a:cubicBezTo>
                    <a:pt x="442" y="4753"/>
                    <a:pt x="725" y="4522"/>
                    <a:pt x="841" y="4429"/>
                  </a:cubicBezTo>
                  <a:cubicBezTo>
                    <a:pt x="1153" y="4211"/>
                    <a:pt x="1537" y="4096"/>
                    <a:pt x="1900" y="3983"/>
                  </a:cubicBezTo>
                  <a:cubicBezTo>
                    <a:pt x="2111" y="3916"/>
                    <a:pt x="2326" y="3888"/>
                    <a:pt x="2543" y="3888"/>
                  </a:cubicBezTo>
                  <a:cubicBezTo>
                    <a:pt x="3201" y="3888"/>
                    <a:pt x="3872" y="4148"/>
                    <a:pt x="4466" y="4366"/>
                  </a:cubicBezTo>
                  <a:cubicBezTo>
                    <a:pt x="4510" y="4377"/>
                    <a:pt x="4560" y="4391"/>
                    <a:pt x="4605" y="4391"/>
                  </a:cubicBezTo>
                  <a:cubicBezTo>
                    <a:pt x="4644" y="4391"/>
                    <a:pt x="4680" y="4380"/>
                    <a:pt x="4705" y="4346"/>
                  </a:cubicBezTo>
                  <a:cubicBezTo>
                    <a:pt x="4726" y="4315"/>
                    <a:pt x="4736" y="4263"/>
                    <a:pt x="4726" y="4221"/>
                  </a:cubicBezTo>
                  <a:cubicBezTo>
                    <a:pt x="4705" y="3713"/>
                    <a:pt x="4300" y="3307"/>
                    <a:pt x="4082" y="2829"/>
                  </a:cubicBezTo>
                  <a:cubicBezTo>
                    <a:pt x="3760" y="2102"/>
                    <a:pt x="4051" y="1250"/>
                    <a:pt x="4227" y="523"/>
                  </a:cubicBezTo>
                  <a:cubicBezTo>
                    <a:pt x="4289" y="295"/>
                    <a:pt x="4362" y="108"/>
                    <a:pt x="4289" y="36"/>
                  </a:cubicBezTo>
                  <a:cubicBezTo>
                    <a:pt x="4267" y="14"/>
                    <a:pt x="4231" y="0"/>
                    <a:pt x="41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34963;p127">
              <a:extLst>
                <a:ext uri="{FF2B5EF4-FFF2-40B4-BE49-F238E27FC236}">
                  <a16:creationId xmlns:a16="http://schemas.microsoft.com/office/drawing/2014/main" id="{1AB89309-B56B-EFD7-0AC0-41793FD94243}"/>
                </a:ext>
              </a:extLst>
            </p:cNvPr>
            <p:cNvSpPr/>
            <p:nvPr/>
          </p:nvSpPr>
          <p:spPr>
            <a:xfrm>
              <a:off x="1082210" y="1148549"/>
              <a:ext cx="95901" cy="96123"/>
            </a:xfrm>
            <a:custGeom>
              <a:avLst/>
              <a:gdLst/>
              <a:ahLst/>
              <a:cxnLst/>
              <a:rect l="l" t="t" r="r" b="b"/>
              <a:pathLst>
                <a:path w="4737" h="4748" extrusionOk="0">
                  <a:moveTo>
                    <a:pt x="4185" y="0"/>
                  </a:moveTo>
                  <a:cubicBezTo>
                    <a:pt x="4134" y="0"/>
                    <a:pt x="4067" y="11"/>
                    <a:pt x="3978" y="35"/>
                  </a:cubicBezTo>
                  <a:cubicBezTo>
                    <a:pt x="3698" y="108"/>
                    <a:pt x="3438" y="254"/>
                    <a:pt x="3168" y="347"/>
                  </a:cubicBezTo>
                  <a:cubicBezTo>
                    <a:pt x="2805" y="474"/>
                    <a:pt x="2461" y="555"/>
                    <a:pt x="2108" y="555"/>
                  </a:cubicBezTo>
                  <a:cubicBezTo>
                    <a:pt x="1886" y="555"/>
                    <a:pt x="1660" y="523"/>
                    <a:pt x="1423" y="450"/>
                  </a:cubicBezTo>
                  <a:cubicBezTo>
                    <a:pt x="1049" y="337"/>
                    <a:pt x="686" y="170"/>
                    <a:pt x="312" y="77"/>
                  </a:cubicBezTo>
                  <a:cubicBezTo>
                    <a:pt x="290" y="70"/>
                    <a:pt x="263" y="62"/>
                    <a:pt x="234" y="62"/>
                  </a:cubicBezTo>
                  <a:cubicBezTo>
                    <a:pt x="222" y="62"/>
                    <a:pt x="210" y="63"/>
                    <a:pt x="197" y="67"/>
                  </a:cubicBezTo>
                  <a:cubicBezTo>
                    <a:pt x="104" y="87"/>
                    <a:pt x="63" y="201"/>
                    <a:pt x="73" y="295"/>
                  </a:cubicBezTo>
                  <a:cubicBezTo>
                    <a:pt x="114" y="918"/>
                    <a:pt x="437" y="1551"/>
                    <a:pt x="603" y="2154"/>
                  </a:cubicBezTo>
                  <a:cubicBezTo>
                    <a:pt x="634" y="2237"/>
                    <a:pt x="665" y="2331"/>
                    <a:pt x="665" y="2435"/>
                  </a:cubicBezTo>
                  <a:cubicBezTo>
                    <a:pt x="675" y="2632"/>
                    <a:pt x="571" y="2798"/>
                    <a:pt x="530" y="2985"/>
                  </a:cubicBezTo>
                  <a:cubicBezTo>
                    <a:pt x="416" y="3483"/>
                    <a:pt x="301" y="3930"/>
                    <a:pt x="84" y="4397"/>
                  </a:cubicBezTo>
                  <a:cubicBezTo>
                    <a:pt x="42" y="4481"/>
                    <a:pt x="0" y="4574"/>
                    <a:pt x="52" y="4658"/>
                  </a:cubicBezTo>
                  <a:cubicBezTo>
                    <a:pt x="96" y="4722"/>
                    <a:pt x="158" y="4747"/>
                    <a:pt x="228" y="4747"/>
                  </a:cubicBezTo>
                  <a:cubicBezTo>
                    <a:pt x="442" y="4747"/>
                    <a:pt x="735" y="4515"/>
                    <a:pt x="852" y="4429"/>
                  </a:cubicBezTo>
                  <a:cubicBezTo>
                    <a:pt x="1153" y="4210"/>
                    <a:pt x="1538" y="4086"/>
                    <a:pt x="1901" y="3972"/>
                  </a:cubicBezTo>
                  <a:cubicBezTo>
                    <a:pt x="2114" y="3905"/>
                    <a:pt x="2331" y="3877"/>
                    <a:pt x="2549" y="3877"/>
                  </a:cubicBezTo>
                  <a:cubicBezTo>
                    <a:pt x="3212" y="3877"/>
                    <a:pt x="3883" y="4137"/>
                    <a:pt x="4477" y="4356"/>
                  </a:cubicBezTo>
                  <a:cubicBezTo>
                    <a:pt x="4515" y="4373"/>
                    <a:pt x="4563" y="4386"/>
                    <a:pt x="4606" y="4386"/>
                  </a:cubicBezTo>
                  <a:cubicBezTo>
                    <a:pt x="4645" y="4386"/>
                    <a:pt x="4681" y="4375"/>
                    <a:pt x="4705" y="4346"/>
                  </a:cubicBezTo>
                  <a:cubicBezTo>
                    <a:pt x="4737" y="4314"/>
                    <a:pt x="4737" y="4263"/>
                    <a:pt x="4737" y="4221"/>
                  </a:cubicBezTo>
                  <a:cubicBezTo>
                    <a:pt x="4716" y="3702"/>
                    <a:pt x="4301" y="3296"/>
                    <a:pt x="4093" y="2829"/>
                  </a:cubicBezTo>
                  <a:cubicBezTo>
                    <a:pt x="3770" y="2102"/>
                    <a:pt x="4061" y="1251"/>
                    <a:pt x="4238" y="524"/>
                  </a:cubicBezTo>
                  <a:cubicBezTo>
                    <a:pt x="4301" y="295"/>
                    <a:pt x="4373" y="108"/>
                    <a:pt x="4301" y="35"/>
                  </a:cubicBezTo>
                  <a:cubicBezTo>
                    <a:pt x="4279" y="13"/>
                    <a:pt x="4242" y="0"/>
                    <a:pt x="418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34964;p127">
              <a:extLst>
                <a:ext uri="{FF2B5EF4-FFF2-40B4-BE49-F238E27FC236}">
                  <a16:creationId xmlns:a16="http://schemas.microsoft.com/office/drawing/2014/main" id="{FBE87D2F-1690-A2C0-7983-800B5769CA21}"/>
                </a:ext>
              </a:extLst>
            </p:cNvPr>
            <p:cNvSpPr/>
            <p:nvPr/>
          </p:nvSpPr>
          <p:spPr>
            <a:xfrm>
              <a:off x="1874741" y="2428094"/>
              <a:ext cx="95698" cy="96123"/>
            </a:xfrm>
            <a:custGeom>
              <a:avLst/>
              <a:gdLst/>
              <a:ahLst/>
              <a:cxnLst/>
              <a:rect l="l" t="t" r="r" b="b"/>
              <a:pathLst>
                <a:path w="4727" h="4748" extrusionOk="0">
                  <a:moveTo>
                    <a:pt x="4175" y="0"/>
                  </a:moveTo>
                  <a:cubicBezTo>
                    <a:pt x="4124" y="0"/>
                    <a:pt x="4056" y="11"/>
                    <a:pt x="3968" y="35"/>
                  </a:cubicBezTo>
                  <a:cubicBezTo>
                    <a:pt x="3688" y="108"/>
                    <a:pt x="3439" y="253"/>
                    <a:pt x="3158" y="347"/>
                  </a:cubicBezTo>
                  <a:cubicBezTo>
                    <a:pt x="2794" y="475"/>
                    <a:pt x="2449" y="559"/>
                    <a:pt x="2094" y="559"/>
                  </a:cubicBezTo>
                  <a:cubicBezTo>
                    <a:pt x="1873" y="559"/>
                    <a:pt x="1649" y="527"/>
                    <a:pt x="1413" y="451"/>
                  </a:cubicBezTo>
                  <a:cubicBezTo>
                    <a:pt x="1039" y="336"/>
                    <a:pt x="686" y="170"/>
                    <a:pt x="302" y="77"/>
                  </a:cubicBezTo>
                  <a:cubicBezTo>
                    <a:pt x="280" y="69"/>
                    <a:pt x="252" y="62"/>
                    <a:pt x="227" y="62"/>
                  </a:cubicBezTo>
                  <a:cubicBezTo>
                    <a:pt x="217" y="62"/>
                    <a:pt x="207" y="63"/>
                    <a:pt x="198" y="66"/>
                  </a:cubicBezTo>
                  <a:cubicBezTo>
                    <a:pt x="104" y="87"/>
                    <a:pt x="63" y="202"/>
                    <a:pt x="63" y="295"/>
                  </a:cubicBezTo>
                  <a:cubicBezTo>
                    <a:pt x="104" y="918"/>
                    <a:pt x="427" y="1552"/>
                    <a:pt x="603" y="2154"/>
                  </a:cubicBezTo>
                  <a:cubicBezTo>
                    <a:pt x="624" y="2247"/>
                    <a:pt x="655" y="2341"/>
                    <a:pt x="655" y="2434"/>
                  </a:cubicBezTo>
                  <a:cubicBezTo>
                    <a:pt x="665" y="2632"/>
                    <a:pt x="561" y="2798"/>
                    <a:pt x="520" y="2985"/>
                  </a:cubicBezTo>
                  <a:cubicBezTo>
                    <a:pt x="406" y="3484"/>
                    <a:pt x="291" y="3930"/>
                    <a:pt x="73" y="4398"/>
                  </a:cubicBezTo>
                  <a:cubicBezTo>
                    <a:pt x="32" y="4481"/>
                    <a:pt x="0" y="4585"/>
                    <a:pt x="42" y="4657"/>
                  </a:cubicBezTo>
                  <a:cubicBezTo>
                    <a:pt x="86" y="4722"/>
                    <a:pt x="148" y="4747"/>
                    <a:pt x="219" y="4747"/>
                  </a:cubicBezTo>
                  <a:cubicBezTo>
                    <a:pt x="432" y="4747"/>
                    <a:pt x="725" y="4515"/>
                    <a:pt x="842" y="4429"/>
                  </a:cubicBezTo>
                  <a:cubicBezTo>
                    <a:pt x="1143" y="4211"/>
                    <a:pt x="1528" y="4096"/>
                    <a:pt x="1891" y="3972"/>
                  </a:cubicBezTo>
                  <a:cubicBezTo>
                    <a:pt x="2101" y="3906"/>
                    <a:pt x="2315" y="3878"/>
                    <a:pt x="2529" y="3878"/>
                  </a:cubicBezTo>
                  <a:cubicBezTo>
                    <a:pt x="3196" y="3878"/>
                    <a:pt x="3870" y="4144"/>
                    <a:pt x="4467" y="4356"/>
                  </a:cubicBezTo>
                  <a:cubicBezTo>
                    <a:pt x="4505" y="4372"/>
                    <a:pt x="4555" y="4386"/>
                    <a:pt x="4601" y="4386"/>
                  </a:cubicBezTo>
                  <a:cubicBezTo>
                    <a:pt x="4643" y="4386"/>
                    <a:pt x="4681" y="4375"/>
                    <a:pt x="4706" y="4345"/>
                  </a:cubicBezTo>
                  <a:cubicBezTo>
                    <a:pt x="4727" y="4315"/>
                    <a:pt x="4727" y="4262"/>
                    <a:pt x="4727" y="4221"/>
                  </a:cubicBezTo>
                  <a:cubicBezTo>
                    <a:pt x="4706" y="3701"/>
                    <a:pt x="4290" y="3297"/>
                    <a:pt x="4083" y="2829"/>
                  </a:cubicBezTo>
                  <a:cubicBezTo>
                    <a:pt x="3760" y="2102"/>
                    <a:pt x="4051" y="1250"/>
                    <a:pt x="4228" y="523"/>
                  </a:cubicBezTo>
                  <a:cubicBezTo>
                    <a:pt x="4290" y="295"/>
                    <a:pt x="4363" y="108"/>
                    <a:pt x="4290" y="35"/>
                  </a:cubicBezTo>
                  <a:cubicBezTo>
                    <a:pt x="4269" y="13"/>
                    <a:pt x="4232" y="0"/>
                    <a:pt x="41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34965;p127">
              <a:extLst>
                <a:ext uri="{FF2B5EF4-FFF2-40B4-BE49-F238E27FC236}">
                  <a16:creationId xmlns:a16="http://schemas.microsoft.com/office/drawing/2014/main" id="{BC3D18A1-11EA-FE88-D147-24D8C5785615}"/>
                </a:ext>
              </a:extLst>
            </p:cNvPr>
            <p:cNvSpPr/>
            <p:nvPr/>
          </p:nvSpPr>
          <p:spPr>
            <a:xfrm>
              <a:off x="282512" y="1099334"/>
              <a:ext cx="95901" cy="96123"/>
            </a:xfrm>
            <a:custGeom>
              <a:avLst/>
              <a:gdLst/>
              <a:ahLst/>
              <a:cxnLst/>
              <a:rect l="l" t="t" r="r" b="b"/>
              <a:pathLst>
                <a:path w="4737" h="4748" extrusionOk="0">
                  <a:moveTo>
                    <a:pt x="4181" y="0"/>
                  </a:moveTo>
                  <a:cubicBezTo>
                    <a:pt x="4129" y="0"/>
                    <a:pt x="4062" y="11"/>
                    <a:pt x="3979" y="36"/>
                  </a:cubicBezTo>
                  <a:cubicBezTo>
                    <a:pt x="3698" y="109"/>
                    <a:pt x="3439" y="254"/>
                    <a:pt x="3169" y="347"/>
                  </a:cubicBezTo>
                  <a:cubicBezTo>
                    <a:pt x="2799" y="475"/>
                    <a:pt x="2457" y="555"/>
                    <a:pt x="2103" y="555"/>
                  </a:cubicBezTo>
                  <a:cubicBezTo>
                    <a:pt x="1881" y="555"/>
                    <a:pt x="1654" y="523"/>
                    <a:pt x="1413" y="451"/>
                  </a:cubicBezTo>
                  <a:cubicBezTo>
                    <a:pt x="1050" y="337"/>
                    <a:pt x="686" y="171"/>
                    <a:pt x="312" y="77"/>
                  </a:cubicBezTo>
                  <a:cubicBezTo>
                    <a:pt x="283" y="70"/>
                    <a:pt x="259" y="63"/>
                    <a:pt x="233" y="63"/>
                  </a:cubicBezTo>
                  <a:cubicBezTo>
                    <a:pt x="222" y="63"/>
                    <a:pt x="211" y="64"/>
                    <a:pt x="198" y="67"/>
                  </a:cubicBezTo>
                  <a:cubicBezTo>
                    <a:pt x="105" y="88"/>
                    <a:pt x="63" y="202"/>
                    <a:pt x="74" y="296"/>
                  </a:cubicBezTo>
                  <a:cubicBezTo>
                    <a:pt x="115" y="919"/>
                    <a:pt x="427" y="1552"/>
                    <a:pt x="603" y="2154"/>
                  </a:cubicBezTo>
                  <a:cubicBezTo>
                    <a:pt x="635" y="2238"/>
                    <a:pt x="655" y="2331"/>
                    <a:pt x="665" y="2435"/>
                  </a:cubicBezTo>
                  <a:cubicBezTo>
                    <a:pt x="676" y="2632"/>
                    <a:pt x="572" y="2798"/>
                    <a:pt x="531" y="2985"/>
                  </a:cubicBezTo>
                  <a:cubicBezTo>
                    <a:pt x="416" y="3484"/>
                    <a:pt x="302" y="3931"/>
                    <a:pt x="84" y="4398"/>
                  </a:cubicBezTo>
                  <a:cubicBezTo>
                    <a:pt x="42" y="4481"/>
                    <a:pt x="1" y="4575"/>
                    <a:pt x="53" y="4658"/>
                  </a:cubicBezTo>
                  <a:cubicBezTo>
                    <a:pt x="97" y="4722"/>
                    <a:pt x="158" y="4748"/>
                    <a:pt x="229" y="4748"/>
                  </a:cubicBezTo>
                  <a:cubicBezTo>
                    <a:pt x="442" y="4748"/>
                    <a:pt x="736" y="4515"/>
                    <a:pt x="852" y="4430"/>
                  </a:cubicBezTo>
                  <a:cubicBezTo>
                    <a:pt x="1154" y="4211"/>
                    <a:pt x="1538" y="4086"/>
                    <a:pt x="1902" y="3973"/>
                  </a:cubicBezTo>
                  <a:cubicBezTo>
                    <a:pt x="2112" y="3906"/>
                    <a:pt x="2328" y="3878"/>
                    <a:pt x="2544" y="3878"/>
                  </a:cubicBezTo>
                  <a:cubicBezTo>
                    <a:pt x="3203" y="3878"/>
                    <a:pt x="3875" y="4138"/>
                    <a:pt x="4478" y="4356"/>
                  </a:cubicBezTo>
                  <a:cubicBezTo>
                    <a:pt x="4516" y="4373"/>
                    <a:pt x="4563" y="4387"/>
                    <a:pt x="4606" y="4387"/>
                  </a:cubicBezTo>
                  <a:cubicBezTo>
                    <a:pt x="4645" y="4387"/>
                    <a:pt x="4682" y="4376"/>
                    <a:pt x="4706" y="4346"/>
                  </a:cubicBezTo>
                  <a:cubicBezTo>
                    <a:pt x="4737" y="4315"/>
                    <a:pt x="4737" y="4263"/>
                    <a:pt x="4737" y="4222"/>
                  </a:cubicBezTo>
                  <a:cubicBezTo>
                    <a:pt x="4716" y="3702"/>
                    <a:pt x="4301" y="3297"/>
                    <a:pt x="4093" y="2830"/>
                  </a:cubicBezTo>
                  <a:cubicBezTo>
                    <a:pt x="3771" y="2103"/>
                    <a:pt x="4051" y="1251"/>
                    <a:pt x="4238" y="524"/>
                  </a:cubicBezTo>
                  <a:cubicBezTo>
                    <a:pt x="4291" y="296"/>
                    <a:pt x="4374" y="109"/>
                    <a:pt x="4301" y="36"/>
                  </a:cubicBezTo>
                  <a:cubicBezTo>
                    <a:pt x="4279" y="14"/>
                    <a:pt x="4239" y="0"/>
                    <a:pt x="41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4966;p127">
              <a:extLst>
                <a:ext uri="{FF2B5EF4-FFF2-40B4-BE49-F238E27FC236}">
                  <a16:creationId xmlns:a16="http://schemas.microsoft.com/office/drawing/2014/main" id="{60D71ED6-CF04-1604-22FE-EFE6421EE47E}"/>
                </a:ext>
              </a:extLst>
            </p:cNvPr>
            <p:cNvSpPr/>
            <p:nvPr/>
          </p:nvSpPr>
          <p:spPr>
            <a:xfrm>
              <a:off x="206188" y="3257349"/>
              <a:ext cx="95921" cy="96204"/>
            </a:xfrm>
            <a:custGeom>
              <a:avLst/>
              <a:gdLst/>
              <a:ahLst/>
              <a:cxnLst/>
              <a:rect l="l" t="t" r="r" b="b"/>
              <a:pathLst>
                <a:path w="4738" h="4752" extrusionOk="0">
                  <a:moveTo>
                    <a:pt x="4194" y="0"/>
                  </a:moveTo>
                  <a:cubicBezTo>
                    <a:pt x="4142" y="0"/>
                    <a:pt x="4072" y="13"/>
                    <a:pt x="3978" y="39"/>
                  </a:cubicBezTo>
                  <a:cubicBezTo>
                    <a:pt x="3698" y="102"/>
                    <a:pt x="3438" y="257"/>
                    <a:pt x="3168" y="351"/>
                  </a:cubicBezTo>
                  <a:cubicBezTo>
                    <a:pt x="2805" y="479"/>
                    <a:pt x="2462" y="559"/>
                    <a:pt x="2108" y="559"/>
                  </a:cubicBezTo>
                  <a:cubicBezTo>
                    <a:pt x="1886" y="559"/>
                    <a:pt x="1660" y="527"/>
                    <a:pt x="1423" y="455"/>
                  </a:cubicBezTo>
                  <a:cubicBezTo>
                    <a:pt x="1049" y="340"/>
                    <a:pt x="686" y="174"/>
                    <a:pt x="312" y="81"/>
                  </a:cubicBezTo>
                  <a:cubicBezTo>
                    <a:pt x="290" y="73"/>
                    <a:pt x="262" y="66"/>
                    <a:pt x="234" y="66"/>
                  </a:cubicBezTo>
                  <a:cubicBezTo>
                    <a:pt x="222" y="66"/>
                    <a:pt x="210" y="67"/>
                    <a:pt x="198" y="70"/>
                  </a:cubicBezTo>
                  <a:cubicBezTo>
                    <a:pt x="115" y="91"/>
                    <a:pt x="63" y="206"/>
                    <a:pt x="73" y="299"/>
                  </a:cubicBezTo>
                  <a:cubicBezTo>
                    <a:pt x="115" y="922"/>
                    <a:pt x="437" y="1556"/>
                    <a:pt x="603" y="2148"/>
                  </a:cubicBezTo>
                  <a:cubicBezTo>
                    <a:pt x="634" y="2241"/>
                    <a:pt x="665" y="2334"/>
                    <a:pt x="665" y="2438"/>
                  </a:cubicBezTo>
                  <a:cubicBezTo>
                    <a:pt x="675" y="2636"/>
                    <a:pt x="572" y="2802"/>
                    <a:pt x="530" y="2989"/>
                  </a:cubicBezTo>
                  <a:cubicBezTo>
                    <a:pt x="416" y="3488"/>
                    <a:pt x="302" y="3934"/>
                    <a:pt x="84" y="4402"/>
                  </a:cubicBezTo>
                  <a:cubicBezTo>
                    <a:pt x="42" y="4485"/>
                    <a:pt x="1" y="4578"/>
                    <a:pt x="52" y="4661"/>
                  </a:cubicBezTo>
                  <a:cubicBezTo>
                    <a:pt x="96" y="4726"/>
                    <a:pt x="158" y="4751"/>
                    <a:pt x="229" y="4751"/>
                  </a:cubicBezTo>
                  <a:cubicBezTo>
                    <a:pt x="442" y="4751"/>
                    <a:pt x="735" y="4519"/>
                    <a:pt x="852" y="4433"/>
                  </a:cubicBezTo>
                  <a:cubicBezTo>
                    <a:pt x="1153" y="4204"/>
                    <a:pt x="1538" y="4090"/>
                    <a:pt x="1901" y="3976"/>
                  </a:cubicBezTo>
                  <a:cubicBezTo>
                    <a:pt x="2114" y="3909"/>
                    <a:pt x="2331" y="3881"/>
                    <a:pt x="2548" y="3881"/>
                  </a:cubicBezTo>
                  <a:cubicBezTo>
                    <a:pt x="3212" y="3881"/>
                    <a:pt x="3883" y="4141"/>
                    <a:pt x="4477" y="4360"/>
                  </a:cubicBezTo>
                  <a:cubicBezTo>
                    <a:pt x="4515" y="4376"/>
                    <a:pt x="4562" y="4390"/>
                    <a:pt x="4606" y="4390"/>
                  </a:cubicBezTo>
                  <a:cubicBezTo>
                    <a:pt x="4645" y="4390"/>
                    <a:pt x="4681" y="4379"/>
                    <a:pt x="4705" y="4350"/>
                  </a:cubicBezTo>
                  <a:cubicBezTo>
                    <a:pt x="4737" y="4308"/>
                    <a:pt x="4737" y="4266"/>
                    <a:pt x="4737" y="4225"/>
                  </a:cubicBezTo>
                  <a:cubicBezTo>
                    <a:pt x="4716" y="3706"/>
                    <a:pt x="4301" y="3301"/>
                    <a:pt x="4093" y="2823"/>
                  </a:cubicBezTo>
                  <a:cubicBezTo>
                    <a:pt x="3771" y="2106"/>
                    <a:pt x="4061" y="1244"/>
                    <a:pt x="4238" y="517"/>
                  </a:cubicBezTo>
                  <a:cubicBezTo>
                    <a:pt x="4301" y="289"/>
                    <a:pt x="4373" y="112"/>
                    <a:pt x="4301" y="39"/>
                  </a:cubicBezTo>
                  <a:cubicBezTo>
                    <a:pt x="4280" y="13"/>
                    <a:pt x="4246" y="0"/>
                    <a:pt x="419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4967;p127">
              <a:extLst>
                <a:ext uri="{FF2B5EF4-FFF2-40B4-BE49-F238E27FC236}">
                  <a16:creationId xmlns:a16="http://schemas.microsoft.com/office/drawing/2014/main" id="{27550E11-38EB-1EA7-341A-AB7973DCD762}"/>
                </a:ext>
              </a:extLst>
            </p:cNvPr>
            <p:cNvSpPr/>
            <p:nvPr/>
          </p:nvSpPr>
          <p:spPr>
            <a:xfrm>
              <a:off x="2435750" y="4709179"/>
              <a:ext cx="95718" cy="96123"/>
            </a:xfrm>
            <a:custGeom>
              <a:avLst/>
              <a:gdLst/>
              <a:ahLst/>
              <a:cxnLst/>
              <a:rect l="l" t="t" r="r" b="b"/>
              <a:pathLst>
                <a:path w="4728" h="4748" extrusionOk="0">
                  <a:moveTo>
                    <a:pt x="4175" y="1"/>
                  </a:moveTo>
                  <a:cubicBezTo>
                    <a:pt x="4124" y="1"/>
                    <a:pt x="4057" y="11"/>
                    <a:pt x="3969" y="36"/>
                  </a:cubicBezTo>
                  <a:cubicBezTo>
                    <a:pt x="3689" y="108"/>
                    <a:pt x="3439" y="254"/>
                    <a:pt x="3159" y="348"/>
                  </a:cubicBezTo>
                  <a:cubicBezTo>
                    <a:pt x="2794" y="476"/>
                    <a:pt x="2453" y="560"/>
                    <a:pt x="2099" y="560"/>
                  </a:cubicBezTo>
                  <a:cubicBezTo>
                    <a:pt x="1879" y="560"/>
                    <a:pt x="1653" y="527"/>
                    <a:pt x="1414" y="452"/>
                  </a:cubicBezTo>
                  <a:cubicBezTo>
                    <a:pt x="1040" y="337"/>
                    <a:pt x="686" y="171"/>
                    <a:pt x="303" y="78"/>
                  </a:cubicBezTo>
                  <a:cubicBezTo>
                    <a:pt x="280" y="70"/>
                    <a:pt x="253" y="63"/>
                    <a:pt x="228" y="63"/>
                  </a:cubicBezTo>
                  <a:cubicBezTo>
                    <a:pt x="217" y="63"/>
                    <a:pt x="208" y="64"/>
                    <a:pt x="199" y="67"/>
                  </a:cubicBezTo>
                  <a:cubicBezTo>
                    <a:pt x="105" y="88"/>
                    <a:pt x="63" y="202"/>
                    <a:pt x="63" y="295"/>
                  </a:cubicBezTo>
                  <a:cubicBezTo>
                    <a:pt x="116" y="919"/>
                    <a:pt x="427" y="1553"/>
                    <a:pt x="603" y="2155"/>
                  </a:cubicBezTo>
                  <a:cubicBezTo>
                    <a:pt x="624" y="2248"/>
                    <a:pt x="656" y="2342"/>
                    <a:pt x="656" y="2435"/>
                  </a:cubicBezTo>
                  <a:cubicBezTo>
                    <a:pt x="666" y="2633"/>
                    <a:pt x="562" y="2799"/>
                    <a:pt x="520" y="2986"/>
                  </a:cubicBezTo>
                  <a:cubicBezTo>
                    <a:pt x="406" y="3484"/>
                    <a:pt x="292" y="3931"/>
                    <a:pt x="74" y="4398"/>
                  </a:cubicBezTo>
                  <a:cubicBezTo>
                    <a:pt x="43" y="4482"/>
                    <a:pt x="1" y="4585"/>
                    <a:pt x="43" y="4658"/>
                  </a:cubicBezTo>
                  <a:cubicBezTo>
                    <a:pt x="87" y="4722"/>
                    <a:pt x="148" y="4748"/>
                    <a:pt x="219" y="4748"/>
                  </a:cubicBezTo>
                  <a:cubicBezTo>
                    <a:pt x="433" y="4748"/>
                    <a:pt x="725" y="4515"/>
                    <a:pt x="843" y="4429"/>
                  </a:cubicBezTo>
                  <a:cubicBezTo>
                    <a:pt x="1143" y="4212"/>
                    <a:pt x="1538" y="4087"/>
                    <a:pt x="1902" y="3972"/>
                  </a:cubicBezTo>
                  <a:cubicBezTo>
                    <a:pt x="2113" y="3906"/>
                    <a:pt x="2327" y="3877"/>
                    <a:pt x="2543" y="3877"/>
                  </a:cubicBezTo>
                  <a:cubicBezTo>
                    <a:pt x="3202" y="3877"/>
                    <a:pt x="3873" y="4138"/>
                    <a:pt x="4467" y="4357"/>
                  </a:cubicBezTo>
                  <a:cubicBezTo>
                    <a:pt x="4511" y="4373"/>
                    <a:pt x="4560" y="4387"/>
                    <a:pt x="4605" y="4387"/>
                  </a:cubicBezTo>
                  <a:cubicBezTo>
                    <a:pt x="4645" y="4387"/>
                    <a:pt x="4682" y="4376"/>
                    <a:pt x="4707" y="4346"/>
                  </a:cubicBezTo>
                  <a:cubicBezTo>
                    <a:pt x="4727" y="4315"/>
                    <a:pt x="4727" y="4263"/>
                    <a:pt x="4727" y="4222"/>
                  </a:cubicBezTo>
                  <a:cubicBezTo>
                    <a:pt x="4707" y="3702"/>
                    <a:pt x="4291" y="3298"/>
                    <a:pt x="4083" y="2830"/>
                  </a:cubicBezTo>
                  <a:cubicBezTo>
                    <a:pt x="3761" y="2103"/>
                    <a:pt x="4052" y="1251"/>
                    <a:pt x="4229" y="524"/>
                  </a:cubicBezTo>
                  <a:cubicBezTo>
                    <a:pt x="4291" y="295"/>
                    <a:pt x="4363" y="108"/>
                    <a:pt x="4291" y="36"/>
                  </a:cubicBezTo>
                  <a:cubicBezTo>
                    <a:pt x="4269" y="14"/>
                    <a:pt x="4233" y="1"/>
                    <a:pt x="41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99964451"/>
      </p:ext>
    </p:extLst>
  </p:cSld>
  <p:clrMapOvr>
    <a:masterClrMapping/>
  </p:clrMapOvr>
</p:sld>
</file>

<file path=ppt/theme/theme1.xml><?xml version="1.0" encoding="utf-8"?>
<a:theme xmlns:a="http://schemas.openxmlformats.org/drawingml/2006/main" name="Outer Space and Galaxie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141A2A"/>
      </a:accent1>
      <a:accent2>
        <a:srgbClr val="708EC0"/>
      </a:accent2>
      <a:accent3>
        <a:srgbClr val="D4DCFF"/>
      </a:accent3>
      <a:accent4>
        <a:srgbClr val="E7A662"/>
      </a:accent4>
      <a:accent5>
        <a:srgbClr val="FFD69C"/>
      </a:accent5>
      <a:accent6>
        <a:srgbClr val="F1C98B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372</Words>
  <Application>Microsoft Office PowerPoint</Application>
  <PresentationFormat>On-screen Show (16:9)</PresentationFormat>
  <Paragraphs>84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Big Shoulders Text</vt:lpstr>
      <vt:lpstr>Roboto</vt:lpstr>
      <vt:lpstr>Roboto Light</vt:lpstr>
      <vt:lpstr>Roboto Condensed Light</vt:lpstr>
      <vt:lpstr>Arial</vt:lpstr>
      <vt:lpstr>Outer Space and Galaxies by Slidesgo</vt:lpstr>
      <vt:lpstr>Orbital Sight</vt:lpstr>
      <vt:lpstr>Problem Statement</vt:lpstr>
      <vt:lpstr>Methodology</vt:lpstr>
      <vt:lpstr>Implementation</vt:lpstr>
      <vt:lpstr>How OrbitalSight Works</vt:lpstr>
      <vt:lpstr>PowerPoint Presentation</vt:lpstr>
      <vt:lpstr>Innovation &amp; Scalability</vt:lpstr>
      <vt:lpstr>Future Scope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SAHIL J</dc:creator>
  <cp:lastModifiedBy>SAHIL JAIN</cp:lastModifiedBy>
  <cp:revision>2</cp:revision>
  <dcterms:modified xsi:type="dcterms:W3CDTF">2025-09-17T11:06:29Z</dcterms:modified>
</cp:coreProperties>
</file>